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74" r:id="rId1"/>
  </p:sldMasterIdLst>
  <p:notesMasterIdLst>
    <p:notesMasterId r:id="rId41"/>
  </p:notesMasterIdLst>
  <p:sldIdLst>
    <p:sldId id="256" r:id="rId2"/>
    <p:sldId id="258" r:id="rId3"/>
    <p:sldId id="259" r:id="rId4"/>
    <p:sldId id="301" r:id="rId5"/>
    <p:sldId id="302" r:id="rId6"/>
    <p:sldId id="303" r:id="rId7"/>
    <p:sldId id="304" r:id="rId8"/>
    <p:sldId id="305" r:id="rId9"/>
    <p:sldId id="306" r:id="rId10"/>
    <p:sldId id="307" r:id="rId11"/>
    <p:sldId id="311" r:id="rId12"/>
    <p:sldId id="309" r:id="rId13"/>
    <p:sldId id="312" r:id="rId14"/>
    <p:sldId id="313" r:id="rId15"/>
    <p:sldId id="315" r:id="rId16"/>
    <p:sldId id="318" r:id="rId17"/>
    <p:sldId id="320" r:id="rId18"/>
    <p:sldId id="319" r:id="rId19"/>
    <p:sldId id="322" r:id="rId20"/>
    <p:sldId id="325" r:id="rId21"/>
    <p:sldId id="326" r:id="rId22"/>
    <p:sldId id="324" r:id="rId23"/>
    <p:sldId id="316" r:id="rId24"/>
    <p:sldId id="327" r:id="rId25"/>
    <p:sldId id="328" r:id="rId26"/>
    <p:sldId id="330" r:id="rId27"/>
    <p:sldId id="332" r:id="rId28"/>
    <p:sldId id="333" r:id="rId29"/>
    <p:sldId id="334" r:id="rId30"/>
    <p:sldId id="335" r:id="rId31"/>
    <p:sldId id="329" r:id="rId32"/>
    <p:sldId id="331" r:id="rId33"/>
    <p:sldId id="336" r:id="rId34"/>
    <p:sldId id="337" r:id="rId35"/>
    <p:sldId id="308" r:id="rId36"/>
    <p:sldId id="317" r:id="rId37"/>
    <p:sldId id="338" r:id="rId38"/>
    <p:sldId id="310" r:id="rId39"/>
    <p:sldId id="261" r:id="rId40"/>
  </p:sldIdLst>
  <p:sldSz cx="9144000" cy="5143500" type="screen16x9"/>
  <p:notesSz cx="6858000" cy="9144000"/>
  <p:embeddedFontLst>
    <p:embeddedFont>
      <p:font typeface="#9Slide03 AmpleSoft" panose="020B0604020202020204" charset="0"/>
      <p:regular r:id="rId42"/>
    </p:embeddedFont>
    <p:embeddedFont>
      <p:font typeface="#9Slide06 SVNAdeline" panose="020B0604020202020204" charset="0"/>
      <p:regular r:id="rId43"/>
    </p:embeddedFont>
    <p:embeddedFont>
      <p:font typeface="Anonymous Pro" panose="020B0604020202020204" charset="0"/>
      <p:regular r:id="rId44"/>
      <p:bold r:id="rId45"/>
      <p:italic r:id="rId46"/>
      <p:boldItalic r:id="rId47"/>
    </p:embeddedFont>
    <p:embeddedFont>
      <p:font typeface="Coming Soon" panose="020B0604020202020204" charset="0"/>
      <p:regular r:id="rId48"/>
    </p:embeddedFont>
    <p:embeddedFont>
      <p:font typeface="Concert One" pitchFamily="2" charset="0"/>
      <p:regular r:id="rId49"/>
    </p:embeddedFont>
    <p:embeddedFont>
      <p:font typeface="Cooper" panose="02020500000000000000" charset="0"/>
      <p:bold r:id="rId50"/>
    </p:embeddedFont>
    <p:embeddedFont>
      <p:font typeface="Hobo" panose="02020500000000000000" charset="0"/>
      <p:regular r:id="rId51"/>
    </p:embeddedFont>
    <p:embeddedFont>
      <p:font typeface="PostAntiqua" panose="02020500000000000000" charset="0"/>
      <p:bold r:id="rId52"/>
    </p:embeddedFont>
    <p:embeddedFont>
      <p:font typeface="Roboto Mono" panose="00000009000000000000" pitchFamily="49" charset="0"/>
      <p:regular r:id="rId53"/>
      <p:bold r:id="rId54"/>
      <p:italic r:id="rId55"/>
      <p:boldItalic r:id="rId56"/>
    </p:embeddedFont>
    <p:embeddedFont>
      <p:font typeface="Roboto Mono Medium" panose="00000009000000000000" pitchFamily="49" charset="0"/>
      <p:regular r:id="rId57"/>
      <p:bold r:id="rId58"/>
      <p:italic r:id="rId59"/>
      <p:boldItalic r:id="rId60"/>
    </p:embeddedFont>
    <p:embeddedFont>
      <p:font typeface="SVN-Newton" panose="02040603050506020204" pitchFamily="18" charset="0"/>
      <p:regular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F6AC5F-8E15-4922-9A42-D4E415F1D532}">
  <a:tblStyle styleId="{5CF6AC5F-8E15-4922-9A42-D4E415F1D53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55" autoAdjust="0"/>
    <p:restoredTop sz="94660"/>
  </p:normalViewPr>
  <p:slideViewPr>
    <p:cSldViewPr>
      <p:cViewPr varScale="1">
        <p:scale>
          <a:sx n="87" d="100"/>
          <a:sy n="87" d="100"/>
        </p:scale>
        <p:origin x="1368" y="7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font" Target="fonts/font14.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font" Target="fonts/font17.fntdata"/><Relationship Id="rId5" Type="http://schemas.openxmlformats.org/officeDocument/2006/relationships/slide" Target="slides/slide4.xml"/><Relationship Id="rId61" Type="http://schemas.openxmlformats.org/officeDocument/2006/relationships/font" Target="fonts/font20.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font" Target="fonts/font15.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59" Type="http://schemas.openxmlformats.org/officeDocument/2006/relationships/font" Target="fonts/font18.fntdata"/><Relationship Id="rId20" Type="http://schemas.openxmlformats.org/officeDocument/2006/relationships/slide" Target="slides/slide19.xml"/><Relationship Id="rId41" Type="http://schemas.openxmlformats.org/officeDocument/2006/relationships/notesMaster" Target="notesMasters/notesMaster1.xml"/><Relationship Id="rId54" Type="http://schemas.openxmlformats.org/officeDocument/2006/relationships/font" Target="fonts/font13.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 Id="rId57" Type="http://schemas.openxmlformats.org/officeDocument/2006/relationships/font" Target="fonts/font1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font" Target="fonts/font11.fntdata"/><Relationship Id="rId60" Type="http://schemas.openxmlformats.org/officeDocument/2006/relationships/font" Target="fonts/font19.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28760127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6"/>
        <p:cNvGrpSpPr/>
        <p:nvPr/>
      </p:nvGrpSpPr>
      <p:grpSpPr>
        <a:xfrm>
          <a:off x="0" y="0"/>
          <a:ext cx="0" cy="0"/>
          <a:chOff x="0" y="0"/>
          <a:chExt cx="0" cy="0"/>
        </a:xfrm>
      </p:grpSpPr>
      <p:sp>
        <p:nvSpPr>
          <p:cNvPr id="3187" name="Google Shape;3187;gb0ac4e247a_6_18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8" name="Google Shape;3188;gb0ac4e247a_6_18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853034354b_0_247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 name="Google Shape;496;g853034354b_0_247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853034354b_0_247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 name="Google Shape;496;g853034354b_0_247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853034354b_0_247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 name="Google Shape;496;g853034354b_0_247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245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245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245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245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3"/>
              </a:rPr>
              <a:t>MĂNG NON- TÀI LIỆU TIỂU HỌC | Facebook</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bạn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nhé</a:t>
            </a:r>
            <a:r>
              <a:rPr lang="en-US" b="1" dirty="0">
                <a:latin typeface="Times New Roman" panose="02020603050405020304" pitchFamily="18" charset="0"/>
                <a:cs typeface="Times New Roman" panose="02020603050405020304" pitchFamily="18" charset="0"/>
              </a:rPr>
              <a:t>!</a:t>
            </a:r>
            <a:endParaRPr lang="en-US" sz="1100" b="1" dirty="0">
              <a:solidFill>
                <a:schemeClr val="accent6">
                  <a:lumMod val="50000"/>
                </a:schemeClr>
              </a:solidFill>
              <a:latin typeface="SVN-Newton" panose="02040603050506020204" pitchFamily="18" charset="0"/>
              <a:cs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245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245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245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245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853034354b_0_247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 name="Google Shape;496;g853034354b_0_247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245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245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245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245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853034354b_0_247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 name="Google Shape;496;g853034354b_0_247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853034354b_0_247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 name="Google Shape;496;g853034354b_0_247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853034354b_0_247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 name="Google Shape;496;g853034354b_0_247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853034354b_0_247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 name="Google Shape;496;g853034354b_0_247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3"/>
              </a:rPr>
              <a:t>MĂNG NON- TÀI LIỆU TIỂU HỌC | Facebook</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bạn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nhé</a:t>
            </a:r>
            <a:r>
              <a:rPr lang="en-US" b="1" dirty="0">
                <a:latin typeface="Times New Roman" panose="02020603050405020304" pitchFamily="18" charset="0"/>
                <a:cs typeface="Times New Roman" panose="02020603050405020304" pitchFamily="18" charset="0"/>
              </a:rPr>
              <a:t>!</a:t>
            </a:r>
            <a:endParaRPr lang="en-US" sz="1100" b="1" dirty="0">
              <a:solidFill>
                <a:schemeClr val="accent6">
                  <a:lumMod val="50000"/>
                </a:schemeClr>
              </a:solidFill>
              <a:latin typeface="SVN-Newton" panose="02040603050506020204" pitchFamily="18" charset="0"/>
              <a:cs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245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245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245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245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853034354b_0_247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 name="Google Shape;496;g853034354b_0_247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853034354b_0_24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853034354b_0_24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853034354b_0_247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 name="Google Shape;496;g853034354b_0_247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853034354b_0_247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853034354b_0_247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1"/>
        <p:cNvGrpSpPr/>
        <p:nvPr/>
      </p:nvGrpSpPr>
      <p:grpSpPr>
        <a:xfrm>
          <a:off x="0" y="0"/>
          <a:ext cx="0" cy="0"/>
          <a:chOff x="0" y="0"/>
          <a:chExt cx="0" cy="0"/>
        </a:xfrm>
      </p:grpSpPr>
      <p:sp>
        <p:nvSpPr>
          <p:cNvPr id="2652" name="Google Shape;2652;gb0ac4e247a_6_28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3" name="Google Shape;2653;gb0ac4e247a_6_28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6"/>
        <p:cNvGrpSpPr/>
        <p:nvPr/>
      </p:nvGrpSpPr>
      <p:grpSpPr>
        <a:xfrm>
          <a:off x="0" y="0"/>
          <a:ext cx="0" cy="0"/>
          <a:chOff x="0" y="0"/>
          <a:chExt cx="0" cy="0"/>
        </a:xfrm>
      </p:grpSpPr>
      <p:sp>
        <p:nvSpPr>
          <p:cNvPr id="3187" name="Google Shape;3187;gb0ac4e247a_6_18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8" name="Google Shape;3188;gb0ac4e247a_6_18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6"/>
        <p:cNvGrpSpPr/>
        <p:nvPr/>
      </p:nvGrpSpPr>
      <p:grpSpPr>
        <a:xfrm>
          <a:off x="0" y="0"/>
          <a:ext cx="0" cy="0"/>
          <a:chOff x="0" y="0"/>
          <a:chExt cx="0" cy="0"/>
        </a:xfrm>
      </p:grpSpPr>
      <p:sp>
        <p:nvSpPr>
          <p:cNvPr id="3187" name="Google Shape;3187;gb0ac4e247a_6_18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8" name="Google Shape;3188;gb0ac4e247a_6_18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6"/>
        <p:cNvGrpSpPr/>
        <p:nvPr/>
      </p:nvGrpSpPr>
      <p:grpSpPr>
        <a:xfrm>
          <a:off x="0" y="0"/>
          <a:ext cx="0" cy="0"/>
          <a:chOff x="0" y="0"/>
          <a:chExt cx="0" cy="0"/>
        </a:xfrm>
      </p:grpSpPr>
      <p:sp>
        <p:nvSpPr>
          <p:cNvPr id="3187" name="Google Shape;3187;gb0ac4e247a_6_18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8" name="Google Shape;3188;gb0ac4e247a_6_18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6"/>
        <p:cNvGrpSpPr/>
        <p:nvPr/>
      </p:nvGrpSpPr>
      <p:grpSpPr>
        <a:xfrm>
          <a:off x="0" y="0"/>
          <a:ext cx="0" cy="0"/>
          <a:chOff x="0" y="0"/>
          <a:chExt cx="0" cy="0"/>
        </a:xfrm>
      </p:grpSpPr>
      <p:sp>
        <p:nvSpPr>
          <p:cNvPr id="3187" name="Google Shape;3187;gb0ac4e247a_6_18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8" name="Google Shape;3188;gb0ac4e247a_6_18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hyperlink" Target="http://bit.ly/2TtBDfr"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bit.ly/2TyoMsr" TargetMode="External"/><Relationship Id="rId5" Type="http://schemas.openxmlformats.org/officeDocument/2006/relationships/hyperlink" Target="http://bit.ly/2Tynxth" TargetMode="Externa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 name="Google Shape;10;p2"/>
          <p:cNvPicPr preferRelativeResize="0"/>
          <p:nvPr/>
        </p:nvPicPr>
        <p:blipFill rotWithShape="1">
          <a:blip r:embed="rId3">
            <a:alphaModFix/>
          </a:blip>
          <a:srcRect b="61089"/>
          <a:stretch/>
        </p:blipFill>
        <p:spPr>
          <a:xfrm rot="-620881">
            <a:off x="1853551" y="40483"/>
            <a:ext cx="2068426" cy="1772790"/>
          </a:xfrm>
          <a:prstGeom prst="rect">
            <a:avLst/>
          </a:prstGeom>
          <a:noFill/>
          <a:ln>
            <a:noFill/>
          </a:ln>
        </p:spPr>
      </p:pic>
      <p:pic>
        <p:nvPicPr>
          <p:cNvPr id="11" name="Google Shape;11;p2"/>
          <p:cNvPicPr preferRelativeResize="0"/>
          <p:nvPr/>
        </p:nvPicPr>
        <p:blipFill rotWithShape="1">
          <a:blip r:embed="rId4">
            <a:alphaModFix/>
          </a:blip>
          <a:srcRect r="1545" b="6838"/>
          <a:stretch/>
        </p:blipFill>
        <p:spPr>
          <a:xfrm>
            <a:off x="1047887" y="524012"/>
            <a:ext cx="7048226" cy="4102024"/>
          </a:xfrm>
          <a:prstGeom prst="rect">
            <a:avLst/>
          </a:prstGeom>
          <a:noFill/>
          <a:ln>
            <a:noFill/>
          </a:ln>
        </p:spPr>
      </p:pic>
      <p:pic>
        <p:nvPicPr>
          <p:cNvPr id="12" name="Google Shape;12;p2"/>
          <p:cNvPicPr preferRelativeResize="0"/>
          <p:nvPr/>
        </p:nvPicPr>
        <p:blipFill>
          <a:blip r:embed="rId5">
            <a:alphaModFix/>
          </a:blip>
          <a:stretch>
            <a:fillRect/>
          </a:stretch>
        </p:blipFill>
        <p:spPr>
          <a:xfrm>
            <a:off x="1593925" y="2989525"/>
            <a:ext cx="1584774" cy="1852801"/>
          </a:xfrm>
          <a:prstGeom prst="rect">
            <a:avLst/>
          </a:prstGeom>
          <a:noFill/>
          <a:ln>
            <a:noFill/>
          </a:ln>
          <a:effectLst>
            <a:outerShdw blurRad="57150" dist="19050" dir="3300000" algn="bl" rotWithShape="0">
              <a:srgbClr val="000000">
                <a:alpha val="34000"/>
              </a:srgbClr>
            </a:outerShdw>
          </a:effectLst>
        </p:spPr>
      </p:pic>
      <p:sp>
        <p:nvSpPr>
          <p:cNvPr id="13" name="Google Shape;13;p2"/>
          <p:cNvSpPr txBox="1">
            <a:spLocks noGrp="1"/>
          </p:cNvSpPr>
          <p:nvPr>
            <p:ph type="ctrTitle"/>
          </p:nvPr>
        </p:nvSpPr>
        <p:spPr>
          <a:xfrm>
            <a:off x="1532100" y="1728423"/>
            <a:ext cx="6079800" cy="16551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6000"/>
              <a:buNone/>
              <a:defRPr sz="6000"/>
            </a:lvl1pPr>
            <a:lvl2pPr lvl="1" algn="ctr">
              <a:lnSpc>
                <a:spcPct val="80000"/>
              </a:lnSpc>
              <a:spcBef>
                <a:spcPts val="0"/>
              </a:spcBef>
              <a:spcAft>
                <a:spcPts val="0"/>
              </a:spcAft>
              <a:buClr>
                <a:srgbClr val="0B5394"/>
              </a:buClr>
              <a:buSzPts val="6000"/>
              <a:buNone/>
              <a:defRPr sz="6000">
                <a:solidFill>
                  <a:srgbClr val="0B5394"/>
                </a:solidFill>
              </a:defRPr>
            </a:lvl2pPr>
            <a:lvl3pPr lvl="2" algn="ctr">
              <a:lnSpc>
                <a:spcPct val="80000"/>
              </a:lnSpc>
              <a:spcBef>
                <a:spcPts val="0"/>
              </a:spcBef>
              <a:spcAft>
                <a:spcPts val="0"/>
              </a:spcAft>
              <a:buClr>
                <a:srgbClr val="0B5394"/>
              </a:buClr>
              <a:buSzPts val="6000"/>
              <a:buNone/>
              <a:defRPr sz="6000">
                <a:solidFill>
                  <a:srgbClr val="0B5394"/>
                </a:solidFill>
              </a:defRPr>
            </a:lvl3pPr>
            <a:lvl4pPr lvl="3" algn="ctr">
              <a:lnSpc>
                <a:spcPct val="80000"/>
              </a:lnSpc>
              <a:spcBef>
                <a:spcPts val="0"/>
              </a:spcBef>
              <a:spcAft>
                <a:spcPts val="0"/>
              </a:spcAft>
              <a:buClr>
                <a:srgbClr val="0B5394"/>
              </a:buClr>
              <a:buSzPts val="6000"/>
              <a:buNone/>
              <a:defRPr sz="6000">
                <a:solidFill>
                  <a:srgbClr val="0B5394"/>
                </a:solidFill>
              </a:defRPr>
            </a:lvl4pPr>
            <a:lvl5pPr lvl="4" algn="ctr">
              <a:lnSpc>
                <a:spcPct val="80000"/>
              </a:lnSpc>
              <a:spcBef>
                <a:spcPts val="0"/>
              </a:spcBef>
              <a:spcAft>
                <a:spcPts val="0"/>
              </a:spcAft>
              <a:buClr>
                <a:srgbClr val="0B5394"/>
              </a:buClr>
              <a:buSzPts val="6000"/>
              <a:buNone/>
              <a:defRPr sz="6000">
                <a:solidFill>
                  <a:srgbClr val="0B5394"/>
                </a:solidFill>
              </a:defRPr>
            </a:lvl5pPr>
            <a:lvl6pPr lvl="5" algn="ctr">
              <a:lnSpc>
                <a:spcPct val="80000"/>
              </a:lnSpc>
              <a:spcBef>
                <a:spcPts val="0"/>
              </a:spcBef>
              <a:spcAft>
                <a:spcPts val="0"/>
              </a:spcAft>
              <a:buClr>
                <a:srgbClr val="0B5394"/>
              </a:buClr>
              <a:buSzPts val="6000"/>
              <a:buNone/>
              <a:defRPr sz="6000">
                <a:solidFill>
                  <a:srgbClr val="0B5394"/>
                </a:solidFill>
              </a:defRPr>
            </a:lvl6pPr>
            <a:lvl7pPr lvl="6" algn="ctr">
              <a:lnSpc>
                <a:spcPct val="80000"/>
              </a:lnSpc>
              <a:spcBef>
                <a:spcPts val="0"/>
              </a:spcBef>
              <a:spcAft>
                <a:spcPts val="0"/>
              </a:spcAft>
              <a:buClr>
                <a:srgbClr val="0B5394"/>
              </a:buClr>
              <a:buSzPts val="6000"/>
              <a:buNone/>
              <a:defRPr sz="6000">
                <a:solidFill>
                  <a:srgbClr val="0B5394"/>
                </a:solidFill>
              </a:defRPr>
            </a:lvl7pPr>
            <a:lvl8pPr lvl="7" algn="ctr">
              <a:lnSpc>
                <a:spcPct val="80000"/>
              </a:lnSpc>
              <a:spcBef>
                <a:spcPts val="0"/>
              </a:spcBef>
              <a:spcAft>
                <a:spcPts val="0"/>
              </a:spcAft>
              <a:buClr>
                <a:srgbClr val="0B5394"/>
              </a:buClr>
              <a:buSzPts val="6000"/>
              <a:buNone/>
              <a:defRPr sz="6000">
                <a:solidFill>
                  <a:srgbClr val="0B5394"/>
                </a:solidFill>
              </a:defRPr>
            </a:lvl8pPr>
            <a:lvl9pPr lvl="8" algn="ctr">
              <a:lnSpc>
                <a:spcPct val="80000"/>
              </a:lnSpc>
              <a:spcBef>
                <a:spcPts val="0"/>
              </a:spcBef>
              <a:spcAft>
                <a:spcPts val="0"/>
              </a:spcAft>
              <a:buClr>
                <a:srgbClr val="0B5394"/>
              </a:buClr>
              <a:buSzPts val="6000"/>
              <a:buNone/>
              <a:defRPr sz="6000">
                <a:solidFill>
                  <a:srgbClr val="0B5394"/>
                </a:solidFill>
              </a:defRPr>
            </a:lvl9pPr>
          </a:lstStyle>
          <a:p>
            <a:endParaRPr/>
          </a:p>
        </p:txBody>
      </p:sp>
      <p:sp>
        <p:nvSpPr>
          <p:cNvPr id="14" name="Google Shape;14;p2"/>
          <p:cNvSpPr txBox="1">
            <a:spLocks noGrp="1"/>
          </p:cNvSpPr>
          <p:nvPr>
            <p:ph type="subTitle" idx="1"/>
          </p:nvPr>
        </p:nvSpPr>
        <p:spPr>
          <a:xfrm>
            <a:off x="1672763" y="3769325"/>
            <a:ext cx="1427100" cy="7926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400"/>
              <a:buNone/>
              <a:defRPr sz="1400">
                <a:solidFill>
                  <a:schemeClr val="dk2"/>
                </a:solidFill>
              </a:defRPr>
            </a:lvl1pPr>
            <a:lvl2pPr lvl="1"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pic>
        <p:nvPicPr>
          <p:cNvPr id="8" name="Picture 7"/>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715000" y="-5657850"/>
            <a:ext cx="1546860" cy="263329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hanks + Credits">
  <p:cSld name="SECTION_TITLE_AND_DESCRIPTION_1_1_3">
    <p:spTree>
      <p:nvGrpSpPr>
        <p:cNvPr id="1" name="Shape 149"/>
        <p:cNvGrpSpPr/>
        <p:nvPr/>
      </p:nvGrpSpPr>
      <p:grpSpPr>
        <a:xfrm>
          <a:off x="0" y="0"/>
          <a:ext cx="0" cy="0"/>
          <a:chOff x="0" y="0"/>
          <a:chExt cx="0" cy="0"/>
        </a:xfrm>
      </p:grpSpPr>
      <p:pic>
        <p:nvPicPr>
          <p:cNvPr id="150" name="Google Shape;150;p2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51" name="Google Shape;151;p22"/>
          <p:cNvPicPr preferRelativeResize="0"/>
          <p:nvPr/>
        </p:nvPicPr>
        <p:blipFill>
          <a:blip r:embed="rId3">
            <a:alphaModFix/>
          </a:blip>
          <a:stretch>
            <a:fillRect/>
          </a:stretch>
        </p:blipFill>
        <p:spPr>
          <a:xfrm>
            <a:off x="254425" y="201113"/>
            <a:ext cx="8635149" cy="4741275"/>
          </a:xfrm>
          <a:prstGeom prst="rect">
            <a:avLst/>
          </a:prstGeom>
          <a:noFill/>
          <a:ln>
            <a:noFill/>
          </a:ln>
        </p:spPr>
      </p:pic>
      <p:sp>
        <p:nvSpPr>
          <p:cNvPr id="152" name="Google Shape;152;p22"/>
          <p:cNvSpPr txBox="1">
            <a:spLocks noGrp="1"/>
          </p:cNvSpPr>
          <p:nvPr>
            <p:ph type="title"/>
          </p:nvPr>
        </p:nvSpPr>
        <p:spPr>
          <a:xfrm>
            <a:off x="1041650" y="1003422"/>
            <a:ext cx="2802600" cy="7224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SzPts val="4800"/>
              <a:buNone/>
              <a:defRPr sz="4800"/>
            </a:lvl1pPr>
            <a:lvl2pPr lvl="1" rtl="0">
              <a:lnSpc>
                <a:spcPct val="80000"/>
              </a:lnSpc>
              <a:spcBef>
                <a:spcPts val="0"/>
              </a:spcBef>
              <a:spcAft>
                <a:spcPts val="0"/>
              </a:spcAft>
              <a:buSzPts val="4800"/>
              <a:buNone/>
              <a:defRPr sz="4800"/>
            </a:lvl2pPr>
            <a:lvl3pPr lvl="2" rtl="0">
              <a:lnSpc>
                <a:spcPct val="80000"/>
              </a:lnSpc>
              <a:spcBef>
                <a:spcPts val="0"/>
              </a:spcBef>
              <a:spcAft>
                <a:spcPts val="0"/>
              </a:spcAft>
              <a:buSzPts val="4800"/>
              <a:buNone/>
              <a:defRPr sz="4800"/>
            </a:lvl3pPr>
            <a:lvl4pPr lvl="3" rtl="0">
              <a:lnSpc>
                <a:spcPct val="80000"/>
              </a:lnSpc>
              <a:spcBef>
                <a:spcPts val="0"/>
              </a:spcBef>
              <a:spcAft>
                <a:spcPts val="0"/>
              </a:spcAft>
              <a:buSzPts val="4800"/>
              <a:buNone/>
              <a:defRPr sz="4800"/>
            </a:lvl4pPr>
            <a:lvl5pPr lvl="4" rtl="0">
              <a:lnSpc>
                <a:spcPct val="80000"/>
              </a:lnSpc>
              <a:spcBef>
                <a:spcPts val="0"/>
              </a:spcBef>
              <a:spcAft>
                <a:spcPts val="0"/>
              </a:spcAft>
              <a:buSzPts val="4800"/>
              <a:buNone/>
              <a:defRPr sz="4800"/>
            </a:lvl5pPr>
            <a:lvl6pPr lvl="5" rtl="0">
              <a:lnSpc>
                <a:spcPct val="80000"/>
              </a:lnSpc>
              <a:spcBef>
                <a:spcPts val="0"/>
              </a:spcBef>
              <a:spcAft>
                <a:spcPts val="0"/>
              </a:spcAft>
              <a:buSzPts val="4800"/>
              <a:buNone/>
              <a:defRPr sz="4800"/>
            </a:lvl6pPr>
            <a:lvl7pPr lvl="6" rtl="0">
              <a:lnSpc>
                <a:spcPct val="80000"/>
              </a:lnSpc>
              <a:spcBef>
                <a:spcPts val="0"/>
              </a:spcBef>
              <a:spcAft>
                <a:spcPts val="0"/>
              </a:spcAft>
              <a:buSzPts val="4800"/>
              <a:buNone/>
              <a:defRPr sz="4800"/>
            </a:lvl7pPr>
            <a:lvl8pPr lvl="7" rtl="0">
              <a:lnSpc>
                <a:spcPct val="80000"/>
              </a:lnSpc>
              <a:spcBef>
                <a:spcPts val="0"/>
              </a:spcBef>
              <a:spcAft>
                <a:spcPts val="0"/>
              </a:spcAft>
              <a:buSzPts val="4800"/>
              <a:buNone/>
              <a:defRPr sz="4800"/>
            </a:lvl8pPr>
            <a:lvl9pPr lvl="8" rtl="0">
              <a:lnSpc>
                <a:spcPct val="80000"/>
              </a:lnSpc>
              <a:spcBef>
                <a:spcPts val="0"/>
              </a:spcBef>
              <a:spcAft>
                <a:spcPts val="0"/>
              </a:spcAft>
              <a:buSzPts val="4800"/>
              <a:buNone/>
              <a:defRPr sz="4800"/>
            </a:lvl9pPr>
          </a:lstStyle>
          <a:p>
            <a:endParaRPr/>
          </a:p>
        </p:txBody>
      </p:sp>
      <p:sp>
        <p:nvSpPr>
          <p:cNvPr id="153" name="Google Shape;153;p22"/>
          <p:cNvSpPr txBox="1">
            <a:spLocks noGrp="1"/>
          </p:cNvSpPr>
          <p:nvPr>
            <p:ph type="subTitle" idx="1"/>
          </p:nvPr>
        </p:nvSpPr>
        <p:spPr>
          <a:xfrm>
            <a:off x="1058450" y="1757352"/>
            <a:ext cx="2769000" cy="137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400"/>
              <a:buNone/>
              <a:defRPr sz="1400">
                <a:solidFill>
                  <a:schemeClr val="dk2"/>
                </a:solidFill>
              </a:defRPr>
            </a:lvl1pPr>
            <a:lvl2pPr lvl="1" rtl="0">
              <a:lnSpc>
                <a:spcPct val="100000"/>
              </a:lnSpc>
              <a:spcBef>
                <a:spcPts val="0"/>
              </a:spcBef>
              <a:spcAft>
                <a:spcPts val="0"/>
              </a:spcAft>
              <a:buClr>
                <a:schemeClr val="dk2"/>
              </a:buClr>
              <a:buSzPts val="1400"/>
              <a:buNone/>
              <a:defRPr>
                <a:solidFill>
                  <a:schemeClr val="dk2"/>
                </a:solidFill>
              </a:defRPr>
            </a:lvl2pPr>
            <a:lvl3pPr lvl="2" rtl="0">
              <a:lnSpc>
                <a:spcPct val="100000"/>
              </a:lnSpc>
              <a:spcBef>
                <a:spcPts val="0"/>
              </a:spcBef>
              <a:spcAft>
                <a:spcPts val="0"/>
              </a:spcAft>
              <a:buClr>
                <a:schemeClr val="dk2"/>
              </a:buClr>
              <a:buSzPts val="1400"/>
              <a:buNone/>
              <a:defRPr>
                <a:solidFill>
                  <a:schemeClr val="dk2"/>
                </a:solidFill>
              </a:defRPr>
            </a:lvl3pPr>
            <a:lvl4pPr lvl="3" rtl="0">
              <a:lnSpc>
                <a:spcPct val="100000"/>
              </a:lnSpc>
              <a:spcBef>
                <a:spcPts val="0"/>
              </a:spcBef>
              <a:spcAft>
                <a:spcPts val="0"/>
              </a:spcAft>
              <a:buClr>
                <a:schemeClr val="dk2"/>
              </a:buClr>
              <a:buSzPts val="1400"/>
              <a:buNone/>
              <a:defRPr>
                <a:solidFill>
                  <a:schemeClr val="dk2"/>
                </a:solidFill>
              </a:defRPr>
            </a:lvl4pPr>
            <a:lvl5pPr lvl="4" rtl="0">
              <a:lnSpc>
                <a:spcPct val="100000"/>
              </a:lnSpc>
              <a:spcBef>
                <a:spcPts val="0"/>
              </a:spcBef>
              <a:spcAft>
                <a:spcPts val="0"/>
              </a:spcAft>
              <a:buClr>
                <a:schemeClr val="dk2"/>
              </a:buClr>
              <a:buSzPts val="1400"/>
              <a:buNone/>
              <a:defRPr>
                <a:solidFill>
                  <a:schemeClr val="dk2"/>
                </a:solidFill>
              </a:defRPr>
            </a:lvl5pPr>
            <a:lvl6pPr lvl="5" rtl="0">
              <a:lnSpc>
                <a:spcPct val="100000"/>
              </a:lnSpc>
              <a:spcBef>
                <a:spcPts val="0"/>
              </a:spcBef>
              <a:spcAft>
                <a:spcPts val="0"/>
              </a:spcAft>
              <a:buClr>
                <a:schemeClr val="dk2"/>
              </a:buClr>
              <a:buSzPts val="1400"/>
              <a:buNone/>
              <a:defRPr>
                <a:solidFill>
                  <a:schemeClr val="dk2"/>
                </a:solidFill>
              </a:defRPr>
            </a:lvl6pPr>
            <a:lvl7pPr lvl="6" rtl="0">
              <a:lnSpc>
                <a:spcPct val="100000"/>
              </a:lnSpc>
              <a:spcBef>
                <a:spcPts val="0"/>
              </a:spcBef>
              <a:spcAft>
                <a:spcPts val="0"/>
              </a:spcAft>
              <a:buClr>
                <a:schemeClr val="dk2"/>
              </a:buClr>
              <a:buSzPts val="1400"/>
              <a:buNone/>
              <a:defRPr>
                <a:solidFill>
                  <a:schemeClr val="dk2"/>
                </a:solidFill>
              </a:defRPr>
            </a:lvl7pPr>
            <a:lvl8pPr lvl="7" rtl="0">
              <a:lnSpc>
                <a:spcPct val="100000"/>
              </a:lnSpc>
              <a:spcBef>
                <a:spcPts val="0"/>
              </a:spcBef>
              <a:spcAft>
                <a:spcPts val="0"/>
              </a:spcAft>
              <a:buClr>
                <a:schemeClr val="dk2"/>
              </a:buClr>
              <a:buSzPts val="1400"/>
              <a:buNone/>
              <a:defRPr>
                <a:solidFill>
                  <a:schemeClr val="dk2"/>
                </a:solidFill>
              </a:defRPr>
            </a:lvl8pPr>
            <a:lvl9pPr lvl="8" rtl="0">
              <a:lnSpc>
                <a:spcPct val="100000"/>
              </a:lnSpc>
              <a:spcBef>
                <a:spcPts val="0"/>
              </a:spcBef>
              <a:spcAft>
                <a:spcPts val="0"/>
              </a:spcAft>
              <a:buClr>
                <a:schemeClr val="dk2"/>
              </a:buClr>
              <a:buSzPts val="1400"/>
              <a:buNone/>
              <a:defRPr>
                <a:solidFill>
                  <a:schemeClr val="dk2"/>
                </a:solidFill>
              </a:defRPr>
            </a:lvl9pPr>
          </a:lstStyle>
          <a:p>
            <a:endParaRPr/>
          </a:p>
        </p:txBody>
      </p:sp>
      <p:pic>
        <p:nvPicPr>
          <p:cNvPr id="154" name="Google Shape;154;p22"/>
          <p:cNvPicPr preferRelativeResize="0"/>
          <p:nvPr/>
        </p:nvPicPr>
        <p:blipFill>
          <a:blip r:embed="rId4">
            <a:alphaModFix/>
          </a:blip>
          <a:stretch>
            <a:fillRect/>
          </a:stretch>
        </p:blipFill>
        <p:spPr>
          <a:xfrm rot="-405240">
            <a:off x="6284102" y="2385388"/>
            <a:ext cx="1961516" cy="2293291"/>
          </a:xfrm>
          <a:prstGeom prst="rect">
            <a:avLst/>
          </a:prstGeom>
          <a:noFill/>
          <a:ln>
            <a:noFill/>
          </a:ln>
        </p:spPr>
      </p:pic>
      <p:pic>
        <p:nvPicPr>
          <p:cNvPr id="155" name="Google Shape;155;p22"/>
          <p:cNvPicPr preferRelativeResize="0"/>
          <p:nvPr/>
        </p:nvPicPr>
        <p:blipFill>
          <a:blip r:embed="rId4">
            <a:alphaModFix/>
          </a:blip>
          <a:stretch>
            <a:fillRect/>
          </a:stretch>
        </p:blipFill>
        <p:spPr>
          <a:xfrm rot="417625">
            <a:off x="4378962" y="1324630"/>
            <a:ext cx="2803901" cy="2815133"/>
          </a:xfrm>
          <a:prstGeom prst="rect">
            <a:avLst/>
          </a:prstGeom>
          <a:noFill/>
          <a:ln>
            <a:noFill/>
          </a:ln>
        </p:spPr>
      </p:pic>
      <p:sp>
        <p:nvSpPr>
          <p:cNvPr id="156" name="Google Shape;156;p22"/>
          <p:cNvSpPr txBox="1"/>
          <p:nvPr/>
        </p:nvSpPr>
        <p:spPr>
          <a:xfrm rot="420963">
            <a:off x="4549033" y="2333911"/>
            <a:ext cx="2308687" cy="1497649"/>
          </a:xfrm>
          <a:prstGeom prst="rect">
            <a:avLst/>
          </a:prstGeom>
          <a:noFill/>
          <a:ln>
            <a:noFill/>
          </a:ln>
        </p:spPr>
        <p:txBody>
          <a:bodyPr spcFirstLastPara="1" wrap="square" lIns="91425" tIns="91425" rIns="91425" bIns="91425" anchor="t" anchorCtr="0">
            <a:noAutofit/>
          </a:bodyPr>
          <a:lstStyle/>
          <a:p>
            <a:pPr marL="0" lvl="0" indent="0" algn="ctr" rtl="0">
              <a:spcBef>
                <a:spcPts val="300"/>
              </a:spcBef>
              <a:spcAft>
                <a:spcPts val="0"/>
              </a:spcAft>
              <a:buNone/>
            </a:pPr>
            <a:r>
              <a:rPr lang="en" sz="1200">
                <a:solidFill>
                  <a:schemeClr val="dk2"/>
                </a:solidFill>
                <a:latin typeface="Roboto Mono"/>
                <a:ea typeface="Roboto Mono"/>
                <a:cs typeface="Roboto Mono"/>
                <a:sym typeface="Roboto Mono"/>
              </a:rPr>
              <a:t>CREDITS: This presentation template was created by </a:t>
            </a:r>
            <a:r>
              <a:rPr lang="en" sz="1200">
                <a:solidFill>
                  <a:schemeClr val="dk2"/>
                </a:solidFill>
                <a:uFill>
                  <a:noFill/>
                </a:uFill>
                <a:latin typeface="Roboto Mono"/>
                <a:ea typeface="Roboto Mono"/>
                <a:cs typeface="Roboto Mono"/>
                <a:sym typeface="Roboto Mono"/>
                <a:hlinkClick r:id="rId5">
                  <a:extLst>
                    <a:ext uri="{A12FA001-AC4F-418D-AE19-62706E023703}">
                      <ahyp:hlinkClr xmlns:ahyp="http://schemas.microsoft.com/office/drawing/2018/hyperlinkcolor" val="tx"/>
                    </a:ext>
                  </a:extLst>
                </a:hlinkClick>
              </a:rPr>
              <a:t>Slidesgo</a:t>
            </a:r>
            <a:r>
              <a:rPr lang="en" sz="1200">
                <a:solidFill>
                  <a:schemeClr val="dk2"/>
                </a:solidFill>
                <a:latin typeface="Roboto Mono"/>
                <a:ea typeface="Roboto Mono"/>
                <a:cs typeface="Roboto Mono"/>
                <a:sym typeface="Roboto Mono"/>
              </a:rPr>
              <a:t>, including icons by </a:t>
            </a:r>
            <a:r>
              <a:rPr lang="en" sz="1200">
                <a:solidFill>
                  <a:schemeClr val="dk2"/>
                </a:solidFill>
                <a:uFill>
                  <a:noFill/>
                </a:uFill>
                <a:latin typeface="Roboto Mono"/>
                <a:ea typeface="Roboto Mono"/>
                <a:cs typeface="Roboto Mono"/>
                <a:sym typeface="Roboto Mono"/>
                <a:hlinkClick r:id="rId6">
                  <a:extLst>
                    <a:ext uri="{A12FA001-AC4F-418D-AE19-62706E023703}">
                      <ahyp:hlinkClr xmlns:ahyp="http://schemas.microsoft.com/office/drawing/2018/hyperlinkcolor" val="tx"/>
                    </a:ext>
                  </a:extLst>
                </a:hlinkClick>
              </a:rPr>
              <a:t>Flaticon</a:t>
            </a:r>
            <a:r>
              <a:rPr lang="en" sz="1200">
                <a:solidFill>
                  <a:schemeClr val="dk2"/>
                </a:solidFill>
                <a:latin typeface="Roboto Mono"/>
                <a:ea typeface="Roboto Mono"/>
                <a:cs typeface="Roboto Mono"/>
                <a:sym typeface="Roboto Mono"/>
              </a:rPr>
              <a:t>, and infographics &amp; images by </a:t>
            </a:r>
            <a:r>
              <a:rPr lang="en" sz="1200">
                <a:solidFill>
                  <a:schemeClr val="dk2"/>
                </a:solidFill>
                <a:uFill>
                  <a:noFill/>
                </a:uFill>
                <a:latin typeface="Roboto Mono"/>
                <a:ea typeface="Roboto Mono"/>
                <a:cs typeface="Roboto Mono"/>
                <a:sym typeface="Roboto Mono"/>
                <a:hlinkClick r:id="rId7">
                  <a:extLst>
                    <a:ext uri="{A12FA001-AC4F-418D-AE19-62706E023703}">
                      <ahyp:hlinkClr xmlns:ahyp="http://schemas.microsoft.com/office/drawing/2018/hyperlinkcolor" val="tx"/>
                    </a:ext>
                  </a:extLst>
                </a:hlinkClick>
              </a:rPr>
              <a:t>Freepik</a:t>
            </a:r>
            <a:r>
              <a:rPr lang="en" sz="1200">
                <a:solidFill>
                  <a:schemeClr val="dk2"/>
                </a:solidFill>
                <a:latin typeface="Roboto Mono"/>
                <a:ea typeface="Roboto Mono"/>
                <a:cs typeface="Roboto Mono"/>
                <a:sym typeface="Roboto Mono"/>
              </a:rPr>
              <a:t>. </a:t>
            </a:r>
            <a:endParaRPr sz="1200">
              <a:solidFill>
                <a:schemeClr val="dk2"/>
              </a:solidFill>
              <a:latin typeface="Roboto Mono"/>
              <a:ea typeface="Roboto Mono"/>
              <a:cs typeface="Roboto Mono"/>
              <a:sym typeface="Roboto Mono"/>
            </a:endParaRPr>
          </a:p>
          <a:p>
            <a:pPr marL="0" lvl="0" indent="0" algn="ctr" rtl="0">
              <a:spcBef>
                <a:spcPts val="300"/>
              </a:spcBef>
              <a:spcAft>
                <a:spcPts val="0"/>
              </a:spcAft>
              <a:buNone/>
            </a:pPr>
            <a:endParaRPr sz="1200">
              <a:solidFill>
                <a:schemeClr val="dk2"/>
              </a:solidFill>
              <a:latin typeface="Roboto Mono"/>
              <a:ea typeface="Roboto Mono"/>
              <a:cs typeface="Roboto Mono"/>
              <a:sym typeface="Roboto Mono"/>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157"/>
        <p:cNvGrpSpPr/>
        <p:nvPr/>
      </p:nvGrpSpPr>
      <p:grpSpPr>
        <a:xfrm>
          <a:off x="0" y="0"/>
          <a:ext cx="0" cy="0"/>
          <a:chOff x="0" y="0"/>
          <a:chExt cx="0" cy="0"/>
        </a:xfrm>
      </p:grpSpPr>
      <p:pic>
        <p:nvPicPr>
          <p:cNvPr id="158" name="Google Shape;158;p2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CAPTION_ONLY_1_1">
    <p:spTree>
      <p:nvGrpSpPr>
        <p:cNvPr id="1" name="Shape 159"/>
        <p:cNvGrpSpPr/>
        <p:nvPr/>
      </p:nvGrpSpPr>
      <p:grpSpPr>
        <a:xfrm>
          <a:off x="0" y="0"/>
          <a:ext cx="0" cy="0"/>
          <a:chOff x="0" y="0"/>
          <a:chExt cx="0" cy="0"/>
        </a:xfrm>
      </p:grpSpPr>
      <p:pic>
        <p:nvPicPr>
          <p:cNvPr id="160" name="Google Shape;160;p2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61" name="Google Shape;161;p24"/>
          <p:cNvPicPr preferRelativeResize="0"/>
          <p:nvPr/>
        </p:nvPicPr>
        <p:blipFill>
          <a:blip r:embed="rId3">
            <a:alphaModFix/>
          </a:blip>
          <a:stretch>
            <a:fillRect/>
          </a:stretch>
        </p:blipFill>
        <p:spPr>
          <a:xfrm>
            <a:off x="255775" y="186275"/>
            <a:ext cx="8632448" cy="477094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2">
  <p:cSld name="SECTION_TITLE_AND_DESCRIPTION_1_1_3_1">
    <p:spTree>
      <p:nvGrpSpPr>
        <p:cNvPr id="1" name="Shape 162"/>
        <p:cNvGrpSpPr/>
        <p:nvPr/>
      </p:nvGrpSpPr>
      <p:grpSpPr>
        <a:xfrm>
          <a:off x="0" y="0"/>
          <a:ext cx="0" cy="0"/>
          <a:chOff x="0" y="0"/>
          <a:chExt cx="0" cy="0"/>
        </a:xfrm>
      </p:grpSpPr>
      <p:pic>
        <p:nvPicPr>
          <p:cNvPr id="163" name="Google Shape;163;p25"/>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64" name="Google Shape;164;p25"/>
          <p:cNvPicPr preferRelativeResize="0"/>
          <p:nvPr/>
        </p:nvPicPr>
        <p:blipFill>
          <a:blip r:embed="rId3">
            <a:alphaModFix/>
          </a:blip>
          <a:stretch>
            <a:fillRect/>
          </a:stretch>
        </p:blipFill>
        <p:spPr>
          <a:xfrm>
            <a:off x="254425" y="201113"/>
            <a:ext cx="8635149" cy="474127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3">
  <p:cSld name="BIG_NUMBER_1_1_2">
    <p:spTree>
      <p:nvGrpSpPr>
        <p:cNvPr id="1" name="Shape 165"/>
        <p:cNvGrpSpPr/>
        <p:nvPr/>
      </p:nvGrpSpPr>
      <p:grpSpPr>
        <a:xfrm>
          <a:off x="0" y="0"/>
          <a:ext cx="0" cy="0"/>
          <a:chOff x="0" y="0"/>
          <a:chExt cx="0" cy="0"/>
        </a:xfrm>
      </p:grpSpPr>
      <p:pic>
        <p:nvPicPr>
          <p:cNvPr id="166" name="Google Shape;166;p2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67" name="Google Shape;167;p26"/>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991"/>
        <p:cNvGrpSpPr/>
        <p:nvPr/>
      </p:nvGrpSpPr>
      <p:grpSpPr>
        <a:xfrm>
          <a:off x="0" y="0"/>
          <a:ext cx="0" cy="0"/>
          <a:chOff x="0" y="0"/>
          <a:chExt cx="0" cy="0"/>
        </a:xfrm>
      </p:grpSpPr>
      <p:grpSp>
        <p:nvGrpSpPr>
          <p:cNvPr id="992" name="Google Shape;992;p14"/>
          <p:cNvGrpSpPr/>
          <p:nvPr/>
        </p:nvGrpSpPr>
        <p:grpSpPr>
          <a:xfrm>
            <a:off x="395894" y="219519"/>
            <a:ext cx="8518865" cy="4788281"/>
            <a:chOff x="395894" y="219519"/>
            <a:chExt cx="8518865" cy="4788281"/>
          </a:xfrm>
        </p:grpSpPr>
        <p:sp>
          <p:nvSpPr>
            <p:cNvPr id="993"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4" name="Google Shape;994;p14"/>
            <p:cNvGrpSpPr/>
            <p:nvPr/>
          </p:nvGrpSpPr>
          <p:grpSpPr>
            <a:xfrm>
              <a:off x="8341543" y="2282008"/>
              <a:ext cx="569676" cy="380612"/>
              <a:chOff x="8341543" y="2282008"/>
              <a:chExt cx="569676" cy="380612"/>
            </a:xfrm>
          </p:grpSpPr>
          <p:sp>
            <p:nvSpPr>
              <p:cNvPr id="995"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7"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8" name="Google Shape;998;p14"/>
            <p:cNvGrpSpPr/>
            <p:nvPr/>
          </p:nvGrpSpPr>
          <p:grpSpPr>
            <a:xfrm>
              <a:off x="8341543" y="1721094"/>
              <a:ext cx="569676" cy="380612"/>
              <a:chOff x="8341543" y="1721094"/>
              <a:chExt cx="569676" cy="380612"/>
            </a:xfrm>
          </p:grpSpPr>
          <p:sp>
            <p:nvSpPr>
              <p:cNvPr id="999"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1" name="Google Shape;1001;p14"/>
            <p:cNvGrpSpPr/>
            <p:nvPr/>
          </p:nvGrpSpPr>
          <p:grpSpPr>
            <a:xfrm>
              <a:off x="8346273" y="1183592"/>
              <a:ext cx="568486" cy="388014"/>
              <a:chOff x="8346273" y="1183592"/>
              <a:chExt cx="568486" cy="388014"/>
            </a:xfrm>
          </p:grpSpPr>
          <p:sp>
            <p:nvSpPr>
              <p:cNvPr id="1002"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4" name="Google Shape;1004;p14"/>
            <p:cNvGrpSpPr/>
            <p:nvPr/>
          </p:nvGrpSpPr>
          <p:grpSpPr>
            <a:xfrm>
              <a:off x="8341543" y="606635"/>
              <a:ext cx="569676" cy="388014"/>
              <a:chOff x="8341543" y="606635"/>
              <a:chExt cx="569676" cy="388014"/>
            </a:xfrm>
          </p:grpSpPr>
          <p:sp>
            <p:nvSpPr>
              <p:cNvPr id="1005"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7" name="Google Shape;1007;p14"/>
            <p:cNvGrpSpPr/>
            <p:nvPr/>
          </p:nvGrpSpPr>
          <p:grpSpPr>
            <a:xfrm>
              <a:off x="8341543" y="2842933"/>
              <a:ext cx="569676" cy="380612"/>
              <a:chOff x="8341543" y="2282008"/>
              <a:chExt cx="569676" cy="380612"/>
            </a:xfrm>
          </p:grpSpPr>
          <p:sp>
            <p:nvSpPr>
              <p:cNvPr id="1008"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0" name="Google Shape;1010;p14"/>
            <p:cNvGrpSpPr/>
            <p:nvPr/>
          </p:nvGrpSpPr>
          <p:grpSpPr>
            <a:xfrm>
              <a:off x="8341543" y="3403858"/>
              <a:ext cx="569676" cy="380612"/>
              <a:chOff x="8341543" y="2282008"/>
              <a:chExt cx="569676" cy="380612"/>
            </a:xfrm>
          </p:grpSpPr>
          <p:sp>
            <p:nvSpPr>
              <p:cNvPr id="1011"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3"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5" name="Google Shape;1015;p14"/>
          <p:cNvSpPr txBox="1">
            <a:spLocks noGrp="1"/>
          </p:cNvSpPr>
          <p:nvPr>
            <p:ph type="title"/>
          </p:nvPr>
        </p:nvSpPr>
        <p:spPr>
          <a:xfrm>
            <a:off x="726225" y="441350"/>
            <a:ext cx="7691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grpSp>
        <p:nvGrpSpPr>
          <p:cNvPr id="1016" name="Google Shape;1016;p14"/>
          <p:cNvGrpSpPr/>
          <p:nvPr/>
        </p:nvGrpSpPr>
        <p:grpSpPr>
          <a:xfrm>
            <a:off x="775050" y="4536650"/>
            <a:ext cx="444275" cy="398525"/>
            <a:chOff x="2495125" y="2142250"/>
            <a:chExt cx="444275" cy="398525"/>
          </a:xfrm>
        </p:grpSpPr>
        <p:sp>
          <p:nvSpPr>
            <p:cNvPr id="1017" name="Google Shape;1017;p14"/>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14"/>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9" name="Google Shape;1019;p14"/>
          <p:cNvGrpSpPr/>
          <p:nvPr/>
        </p:nvGrpSpPr>
        <p:grpSpPr>
          <a:xfrm>
            <a:off x="7240750" y="398350"/>
            <a:ext cx="291375" cy="281375"/>
            <a:chOff x="3243875" y="2372825"/>
            <a:chExt cx="291375" cy="281375"/>
          </a:xfrm>
        </p:grpSpPr>
        <p:sp>
          <p:nvSpPr>
            <p:cNvPr id="1020" name="Google Shape;1020;p14"/>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14"/>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14"/>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14"/>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14"/>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14"/>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14"/>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14"/>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14"/>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14"/>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0" name="Google Shape;1030;p14"/>
          <p:cNvGrpSpPr/>
          <p:nvPr/>
        </p:nvGrpSpPr>
        <p:grpSpPr>
          <a:xfrm>
            <a:off x="8067000" y="1014038"/>
            <a:ext cx="166675" cy="168575"/>
            <a:chOff x="4954425" y="2036375"/>
            <a:chExt cx="166675" cy="168575"/>
          </a:xfrm>
        </p:grpSpPr>
        <p:sp>
          <p:nvSpPr>
            <p:cNvPr id="1031" name="Google Shape;1031;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3" name="Google Shape;1033;p14"/>
          <p:cNvSpPr/>
          <p:nvPr/>
        </p:nvSpPr>
        <p:spPr>
          <a:xfrm>
            <a:off x="1548175" y="4773725"/>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14"/>
          <p:cNvSpPr/>
          <p:nvPr/>
        </p:nvSpPr>
        <p:spPr>
          <a:xfrm>
            <a:off x="7960175" y="4401813"/>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35" name="Google Shape;1035;p14"/>
          <p:cNvGrpSpPr/>
          <p:nvPr/>
        </p:nvGrpSpPr>
        <p:grpSpPr>
          <a:xfrm>
            <a:off x="775050" y="4233250"/>
            <a:ext cx="166675" cy="168575"/>
            <a:chOff x="4954425" y="2036375"/>
            <a:chExt cx="166675" cy="168575"/>
          </a:xfrm>
        </p:grpSpPr>
        <p:sp>
          <p:nvSpPr>
            <p:cNvPr id="1036" name="Google Shape;1036;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1038;p14"/>
          <p:cNvSpPr/>
          <p:nvPr/>
        </p:nvSpPr>
        <p:spPr>
          <a:xfrm>
            <a:off x="546317" y="941938"/>
            <a:ext cx="79378" cy="131963"/>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14"/>
          <p:cNvSpPr/>
          <p:nvPr/>
        </p:nvSpPr>
        <p:spPr>
          <a:xfrm>
            <a:off x="281025" y="966589"/>
            <a:ext cx="324527" cy="82660"/>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14"/>
          <p:cNvSpPr/>
          <p:nvPr/>
        </p:nvSpPr>
        <p:spPr>
          <a:xfrm>
            <a:off x="304707" y="1049217"/>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14"/>
          <p:cNvSpPr/>
          <p:nvPr/>
        </p:nvSpPr>
        <p:spPr>
          <a:xfrm>
            <a:off x="605521" y="1007283"/>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14"/>
          <p:cNvSpPr/>
          <p:nvPr/>
        </p:nvSpPr>
        <p:spPr>
          <a:xfrm>
            <a:off x="546317" y="1298240"/>
            <a:ext cx="79378" cy="13316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14"/>
          <p:cNvSpPr/>
          <p:nvPr/>
        </p:nvSpPr>
        <p:spPr>
          <a:xfrm>
            <a:off x="281025" y="1324130"/>
            <a:ext cx="324527" cy="81388"/>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14"/>
          <p:cNvSpPr/>
          <p:nvPr/>
        </p:nvSpPr>
        <p:spPr>
          <a:xfrm>
            <a:off x="304707" y="1405486"/>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14"/>
          <p:cNvSpPr/>
          <p:nvPr/>
        </p:nvSpPr>
        <p:spPr>
          <a:xfrm>
            <a:off x="605521" y="1364792"/>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14"/>
          <p:cNvSpPr/>
          <p:nvPr/>
        </p:nvSpPr>
        <p:spPr>
          <a:xfrm>
            <a:off x="282216" y="1335217"/>
            <a:ext cx="323337" cy="70302"/>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14"/>
          <p:cNvSpPr/>
          <p:nvPr/>
        </p:nvSpPr>
        <p:spPr>
          <a:xfrm>
            <a:off x="546317" y="1655749"/>
            <a:ext cx="79378" cy="131930"/>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14"/>
          <p:cNvSpPr/>
          <p:nvPr/>
        </p:nvSpPr>
        <p:spPr>
          <a:xfrm>
            <a:off x="281025" y="1680400"/>
            <a:ext cx="324527" cy="82627"/>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14"/>
          <p:cNvSpPr/>
          <p:nvPr/>
        </p:nvSpPr>
        <p:spPr>
          <a:xfrm>
            <a:off x="304707" y="1761756"/>
            <a:ext cx="32014" cy="1272"/>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14"/>
          <p:cNvSpPr/>
          <p:nvPr/>
        </p:nvSpPr>
        <p:spPr>
          <a:xfrm>
            <a:off x="605521" y="1721094"/>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14"/>
          <p:cNvSpPr/>
          <p:nvPr/>
        </p:nvSpPr>
        <p:spPr>
          <a:xfrm>
            <a:off x="282216" y="1691487"/>
            <a:ext cx="323337" cy="71541"/>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14"/>
          <p:cNvSpPr/>
          <p:nvPr/>
        </p:nvSpPr>
        <p:spPr>
          <a:xfrm>
            <a:off x="546317" y="2012018"/>
            <a:ext cx="79378" cy="133202"/>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14"/>
          <p:cNvSpPr/>
          <p:nvPr/>
        </p:nvSpPr>
        <p:spPr>
          <a:xfrm>
            <a:off x="281025" y="2037909"/>
            <a:ext cx="324527" cy="8142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14"/>
          <p:cNvSpPr/>
          <p:nvPr/>
        </p:nvSpPr>
        <p:spPr>
          <a:xfrm>
            <a:off x="304707" y="2119297"/>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14"/>
          <p:cNvSpPr/>
          <p:nvPr/>
        </p:nvSpPr>
        <p:spPr>
          <a:xfrm>
            <a:off x="605521" y="2077364"/>
            <a:ext cx="31" cy="1272"/>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14"/>
          <p:cNvSpPr/>
          <p:nvPr/>
        </p:nvSpPr>
        <p:spPr>
          <a:xfrm>
            <a:off x="282216" y="2049028"/>
            <a:ext cx="323337" cy="70302"/>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14"/>
          <p:cNvSpPr/>
          <p:nvPr/>
        </p:nvSpPr>
        <p:spPr>
          <a:xfrm>
            <a:off x="546317" y="2369560"/>
            <a:ext cx="79378" cy="131930"/>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14"/>
          <p:cNvSpPr/>
          <p:nvPr/>
        </p:nvSpPr>
        <p:spPr>
          <a:xfrm>
            <a:off x="281025" y="2394211"/>
            <a:ext cx="324527" cy="81388"/>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14"/>
          <p:cNvSpPr/>
          <p:nvPr/>
        </p:nvSpPr>
        <p:spPr>
          <a:xfrm>
            <a:off x="304707" y="2475567"/>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14"/>
          <p:cNvSpPr/>
          <p:nvPr/>
        </p:nvSpPr>
        <p:spPr>
          <a:xfrm>
            <a:off x="605521" y="2434872"/>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14"/>
          <p:cNvSpPr/>
          <p:nvPr/>
        </p:nvSpPr>
        <p:spPr>
          <a:xfrm>
            <a:off x="282216" y="2405297"/>
            <a:ext cx="323337" cy="70302"/>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14"/>
          <p:cNvSpPr/>
          <p:nvPr/>
        </p:nvSpPr>
        <p:spPr>
          <a:xfrm>
            <a:off x="546317" y="2725829"/>
            <a:ext cx="79378" cy="131930"/>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14"/>
          <p:cNvSpPr/>
          <p:nvPr/>
        </p:nvSpPr>
        <p:spPr>
          <a:xfrm>
            <a:off x="281025" y="2751719"/>
            <a:ext cx="324527" cy="81388"/>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14"/>
          <p:cNvSpPr/>
          <p:nvPr/>
        </p:nvSpPr>
        <p:spPr>
          <a:xfrm>
            <a:off x="304707" y="2833075"/>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14"/>
          <p:cNvSpPr/>
          <p:nvPr/>
        </p:nvSpPr>
        <p:spPr>
          <a:xfrm>
            <a:off x="605521" y="2791174"/>
            <a:ext cx="31" cy="1272"/>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14"/>
          <p:cNvSpPr/>
          <p:nvPr/>
        </p:nvSpPr>
        <p:spPr>
          <a:xfrm>
            <a:off x="282216" y="2761567"/>
            <a:ext cx="323337" cy="71541"/>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14"/>
          <p:cNvSpPr/>
          <p:nvPr/>
        </p:nvSpPr>
        <p:spPr>
          <a:xfrm>
            <a:off x="546317" y="3083338"/>
            <a:ext cx="79378" cy="131963"/>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14"/>
          <p:cNvSpPr/>
          <p:nvPr/>
        </p:nvSpPr>
        <p:spPr>
          <a:xfrm>
            <a:off x="281025" y="3107989"/>
            <a:ext cx="324527" cy="8142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14"/>
          <p:cNvSpPr/>
          <p:nvPr/>
        </p:nvSpPr>
        <p:spPr>
          <a:xfrm>
            <a:off x="304707" y="3189377"/>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14"/>
          <p:cNvSpPr/>
          <p:nvPr/>
        </p:nvSpPr>
        <p:spPr>
          <a:xfrm>
            <a:off x="605521" y="3148683"/>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14"/>
          <p:cNvSpPr/>
          <p:nvPr/>
        </p:nvSpPr>
        <p:spPr>
          <a:xfrm>
            <a:off x="282216" y="3119108"/>
            <a:ext cx="323337" cy="70302"/>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14"/>
          <p:cNvSpPr/>
          <p:nvPr/>
        </p:nvSpPr>
        <p:spPr>
          <a:xfrm>
            <a:off x="546317" y="3439640"/>
            <a:ext cx="79378" cy="131930"/>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14"/>
          <p:cNvSpPr/>
          <p:nvPr/>
        </p:nvSpPr>
        <p:spPr>
          <a:xfrm>
            <a:off x="281025" y="3465498"/>
            <a:ext cx="324527" cy="8142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14"/>
          <p:cNvSpPr/>
          <p:nvPr/>
        </p:nvSpPr>
        <p:spPr>
          <a:xfrm>
            <a:off x="304707" y="3546886"/>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14"/>
          <p:cNvSpPr/>
          <p:nvPr/>
        </p:nvSpPr>
        <p:spPr>
          <a:xfrm>
            <a:off x="605521" y="3504953"/>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14"/>
          <p:cNvSpPr/>
          <p:nvPr/>
        </p:nvSpPr>
        <p:spPr>
          <a:xfrm>
            <a:off x="282216" y="3475378"/>
            <a:ext cx="323337" cy="71541"/>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14"/>
          <p:cNvSpPr/>
          <p:nvPr/>
        </p:nvSpPr>
        <p:spPr>
          <a:xfrm>
            <a:off x="546317" y="3795909"/>
            <a:ext cx="79378" cy="13316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14"/>
          <p:cNvSpPr/>
          <p:nvPr/>
        </p:nvSpPr>
        <p:spPr>
          <a:xfrm>
            <a:off x="281025" y="3821800"/>
            <a:ext cx="324527" cy="81388"/>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14"/>
          <p:cNvSpPr/>
          <p:nvPr/>
        </p:nvSpPr>
        <p:spPr>
          <a:xfrm>
            <a:off x="304707" y="3903155"/>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14"/>
          <p:cNvSpPr/>
          <p:nvPr/>
        </p:nvSpPr>
        <p:spPr>
          <a:xfrm>
            <a:off x="605521" y="3862494"/>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14"/>
          <p:cNvSpPr/>
          <p:nvPr/>
        </p:nvSpPr>
        <p:spPr>
          <a:xfrm>
            <a:off x="282216" y="3832886"/>
            <a:ext cx="323337" cy="70302"/>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14"/>
          <p:cNvSpPr/>
          <p:nvPr/>
        </p:nvSpPr>
        <p:spPr>
          <a:xfrm>
            <a:off x="546317" y="4153418"/>
            <a:ext cx="79378" cy="131963"/>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14"/>
          <p:cNvSpPr/>
          <p:nvPr/>
        </p:nvSpPr>
        <p:spPr>
          <a:xfrm>
            <a:off x="281025" y="4178069"/>
            <a:ext cx="324527" cy="82627"/>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14"/>
          <p:cNvSpPr/>
          <p:nvPr/>
        </p:nvSpPr>
        <p:spPr>
          <a:xfrm>
            <a:off x="304707" y="4260664"/>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14"/>
          <p:cNvSpPr/>
          <p:nvPr/>
        </p:nvSpPr>
        <p:spPr>
          <a:xfrm>
            <a:off x="605521" y="4218763"/>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14"/>
          <p:cNvSpPr/>
          <p:nvPr/>
        </p:nvSpPr>
        <p:spPr>
          <a:xfrm>
            <a:off x="282216" y="4189188"/>
            <a:ext cx="323337" cy="71508"/>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14"/>
          <p:cNvSpPr/>
          <p:nvPr/>
        </p:nvSpPr>
        <p:spPr>
          <a:xfrm>
            <a:off x="282216" y="977708"/>
            <a:ext cx="323337" cy="71541"/>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68359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7" name="Google Shape;17;p3"/>
          <p:cNvPicPr preferRelativeResize="0"/>
          <p:nvPr/>
        </p:nvPicPr>
        <p:blipFill>
          <a:blip r:embed="rId3">
            <a:alphaModFix/>
          </a:blip>
          <a:stretch>
            <a:fill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8" name="Google Shape;18;p3"/>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9" name="Google Shape;19;p3"/>
          <p:cNvSpPr txBox="1">
            <a:spLocks noGrp="1"/>
          </p:cNvSpPr>
          <p:nvPr>
            <p:ph type="subTitle" idx="1"/>
          </p:nvPr>
        </p:nvSpPr>
        <p:spPr>
          <a:xfrm>
            <a:off x="2937741" y="3307350"/>
            <a:ext cx="3268500" cy="792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2"/>
              </a:buClr>
              <a:buSzPts val="1600"/>
              <a:buNone/>
              <a:defRPr sz="1600">
                <a:solidFill>
                  <a:schemeClr val="dk2"/>
                </a:solidFill>
              </a:defRPr>
            </a:lvl1pPr>
            <a:lvl2pPr lvl="1"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
        <p:nvSpPr>
          <p:cNvPr id="20" name="Google Shape;20;p3"/>
          <p:cNvSpPr txBox="1">
            <a:spLocks noGrp="1"/>
          </p:cNvSpPr>
          <p:nvPr>
            <p:ph type="title" idx="2" hasCustomPrompt="1"/>
          </p:nvPr>
        </p:nvSpPr>
        <p:spPr>
          <a:xfrm>
            <a:off x="3778200" y="1403800"/>
            <a:ext cx="1587600" cy="100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4800"/>
              <a:buNone/>
              <a:defRPr sz="4800" b="0">
                <a:solidFill>
                  <a:schemeClr val="dk1"/>
                </a:solidFill>
              </a:defRPr>
            </a:lvl1pPr>
            <a:lvl2pPr lvl="1" algn="ctr" rtl="0">
              <a:spcBef>
                <a:spcPts val="0"/>
              </a:spcBef>
              <a:spcAft>
                <a:spcPts val="0"/>
              </a:spcAft>
              <a:buClr>
                <a:schemeClr val="dk2"/>
              </a:buClr>
              <a:buSzPts val="4800"/>
              <a:buNone/>
              <a:defRPr sz="4800">
                <a:solidFill>
                  <a:schemeClr val="dk2"/>
                </a:solidFill>
              </a:defRPr>
            </a:lvl2pPr>
            <a:lvl3pPr lvl="2" algn="ctr" rtl="0">
              <a:spcBef>
                <a:spcPts val="0"/>
              </a:spcBef>
              <a:spcAft>
                <a:spcPts val="0"/>
              </a:spcAft>
              <a:buClr>
                <a:schemeClr val="dk2"/>
              </a:buClr>
              <a:buSzPts val="4800"/>
              <a:buNone/>
              <a:defRPr sz="4800">
                <a:solidFill>
                  <a:schemeClr val="dk2"/>
                </a:solidFill>
              </a:defRPr>
            </a:lvl3pPr>
            <a:lvl4pPr lvl="3" algn="ctr" rtl="0">
              <a:spcBef>
                <a:spcPts val="0"/>
              </a:spcBef>
              <a:spcAft>
                <a:spcPts val="0"/>
              </a:spcAft>
              <a:buClr>
                <a:schemeClr val="dk2"/>
              </a:buClr>
              <a:buSzPts val="4800"/>
              <a:buNone/>
              <a:defRPr sz="4800">
                <a:solidFill>
                  <a:schemeClr val="dk2"/>
                </a:solidFill>
              </a:defRPr>
            </a:lvl4pPr>
            <a:lvl5pPr lvl="4" algn="ctr" rtl="0">
              <a:spcBef>
                <a:spcPts val="0"/>
              </a:spcBef>
              <a:spcAft>
                <a:spcPts val="0"/>
              </a:spcAft>
              <a:buClr>
                <a:schemeClr val="dk2"/>
              </a:buClr>
              <a:buSzPts val="4800"/>
              <a:buNone/>
              <a:defRPr sz="4800">
                <a:solidFill>
                  <a:schemeClr val="dk2"/>
                </a:solidFill>
              </a:defRPr>
            </a:lvl5pPr>
            <a:lvl6pPr lvl="5" algn="ctr" rtl="0">
              <a:spcBef>
                <a:spcPts val="0"/>
              </a:spcBef>
              <a:spcAft>
                <a:spcPts val="0"/>
              </a:spcAft>
              <a:buClr>
                <a:schemeClr val="dk2"/>
              </a:buClr>
              <a:buSzPts val="4800"/>
              <a:buNone/>
              <a:defRPr sz="4800">
                <a:solidFill>
                  <a:schemeClr val="dk2"/>
                </a:solidFill>
              </a:defRPr>
            </a:lvl6pPr>
            <a:lvl7pPr lvl="6" algn="ctr" rtl="0">
              <a:spcBef>
                <a:spcPts val="0"/>
              </a:spcBef>
              <a:spcAft>
                <a:spcPts val="0"/>
              </a:spcAft>
              <a:buClr>
                <a:schemeClr val="dk2"/>
              </a:buClr>
              <a:buSzPts val="4800"/>
              <a:buNone/>
              <a:defRPr sz="4800">
                <a:solidFill>
                  <a:schemeClr val="dk2"/>
                </a:solidFill>
              </a:defRPr>
            </a:lvl7pPr>
            <a:lvl8pPr lvl="7" algn="ctr" rtl="0">
              <a:spcBef>
                <a:spcPts val="0"/>
              </a:spcBef>
              <a:spcAft>
                <a:spcPts val="0"/>
              </a:spcAft>
              <a:buClr>
                <a:schemeClr val="dk2"/>
              </a:buClr>
              <a:buSzPts val="4800"/>
              <a:buNone/>
              <a:defRPr sz="4800">
                <a:solidFill>
                  <a:schemeClr val="dk2"/>
                </a:solidFill>
              </a:defRPr>
            </a:lvl8pPr>
            <a:lvl9pPr lvl="8" algn="ctr" rtl="0">
              <a:spcBef>
                <a:spcPts val="0"/>
              </a:spcBef>
              <a:spcAft>
                <a:spcPts val="0"/>
              </a:spcAft>
              <a:buClr>
                <a:schemeClr val="dk2"/>
              </a:buClr>
              <a:buSzPts val="4800"/>
              <a:buNone/>
              <a:defRPr sz="4800">
                <a:solidFill>
                  <a:schemeClr val="dk2"/>
                </a:solidFill>
              </a:defRPr>
            </a:lvl9pPr>
          </a:lstStyle>
          <a:p>
            <a:r>
              <a:t>xx%</a:t>
            </a:r>
          </a:p>
        </p:txBody>
      </p:sp>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276600" y="447699"/>
            <a:ext cx="2918460" cy="496824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
        <p:cNvGrpSpPr/>
        <p:nvPr/>
      </p:nvGrpSpPr>
      <p:grpSpPr>
        <a:xfrm>
          <a:off x="0" y="0"/>
          <a:ext cx="0" cy="0"/>
          <a:chOff x="0" y="0"/>
          <a:chExt cx="0" cy="0"/>
        </a:xfrm>
      </p:grpSpPr>
      <p:pic>
        <p:nvPicPr>
          <p:cNvPr id="33" name="Google Shape;33;p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34" name="Google Shape;34;p6"/>
          <p:cNvPicPr preferRelativeResize="0"/>
          <p:nvPr/>
        </p:nvPicPr>
        <p:blipFill>
          <a:blip r:embed="rId3">
            <a:alphaModFix/>
          </a:blip>
          <a:stretch>
            <a:fillRect/>
          </a:stretch>
        </p:blipFill>
        <p:spPr>
          <a:xfrm>
            <a:off x="254425" y="201113"/>
            <a:ext cx="8635149" cy="4741275"/>
          </a:xfrm>
          <a:prstGeom prst="rect">
            <a:avLst/>
          </a:prstGeom>
          <a:noFill/>
          <a:ln>
            <a:noFill/>
          </a:ln>
        </p:spPr>
      </p:pic>
      <p:sp>
        <p:nvSpPr>
          <p:cNvPr id="35" name="Google Shape;35;p6"/>
          <p:cNvSpPr txBox="1">
            <a:spLocks noGrp="1"/>
          </p:cNvSpPr>
          <p:nvPr>
            <p:ph type="title"/>
          </p:nvPr>
        </p:nvSpPr>
        <p:spPr>
          <a:xfrm>
            <a:off x="1002325" y="711175"/>
            <a:ext cx="2072100" cy="11664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pic>
        <p:nvPicPr>
          <p:cNvPr id="5" name="Pictur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02117" y="-6038850"/>
            <a:ext cx="2918460" cy="496824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4"/>
        <p:cNvGrpSpPr/>
        <p:nvPr/>
      </p:nvGrpSpPr>
      <p:grpSpPr>
        <a:xfrm>
          <a:off x="0" y="0"/>
          <a:ext cx="0" cy="0"/>
          <a:chOff x="0" y="0"/>
          <a:chExt cx="0" cy="0"/>
        </a:xfrm>
      </p:grpSpPr>
      <p:pic>
        <p:nvPicPr>
          <p:cNvPr id="55" name="Google Shape;55;p1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56" name="Google Shape;56;p11"/>
          <p:cNvPicPr preferRelativeResize="0"/>
          <p:nvPr/>
        </p:nvPicPr>
        <p:blipFill rotWithShape="1">
          <a:blip r:embed="rId3">
            <a:alphaModFix/>
          </a:blip>
          <a:srcRect t="16734" r="8892" b="18300"/>
          <a:stretch/>
        </p:blipFill>
        <p:spPr>
          <a:xfrm rot="-5400000">
            <a:off x="4748475" y="480657"/>
            <a:ext cx="2036850" cy="846042"/>
          </a:xfrm>
          <a:prstGeom prst="rect">
            <a:avLst/>
          </a:prstGeom>
          <a:noFill/>
          <a:ln>
            <a:noFill/>
          </a:ln>
        </p:spPr>
      </p:pic>
      <p:pic>
        <p:nvPicPr>
          <p:cNvPr id="57" name="Google Shape;57;p11"/>
          <p:cNvPicPr preferRelativeResize="0"/>
          <p:nvPr/>
        </p:nvPicPr>
        <p:blipFill rotWithShape="1">
          <a:blip r:embed="rId3">
            <a:alphaModFix/>
          </a:blip>
          <a:srcRect t="16734" r="8892" b="18300"/>
          <a:stretch/>
        </p:blipFill>
        <p:spPr>
          <a:xfrm rot="-5400000">
            <a:off x="5339025" y="595407"/>
            <a:ext cx="2036850" cy="846042"/>
          </a:xfrm>
          <a:prstGeom prst="rect">
            <a:avLst/>
          </a:prstGeom>
          <a:noFill/>
          <a:ln>
            <a:noFill/>
          </a:ln>
        </p:spPr>
      </p:pic>
      <p:pic>
        <p:nvPicPr>
          <p:cNvPr id="58" name="Google Shape;58;p11"/>
          <p:cNvPicPr preferRelativeResize="0"/>
          <p:nvPr/>
        </p:nvPicPr>
        <p:blipFill rotWithShape="1">
          <a:blip r:embed="rId4">
            <a:alphaModFix/>
          </a:blip>
          <a:srcRect b="7123"/>
          <a:stretch/>
        </p:blipFill>
        <p:spPr>
          <a:xfrm>
            <a:off x="1974100" y="324738"/>
            <a:ext cx="5195775" cy="4494025"/>
          </a:xfrm>
          <a:prstGeom prst="rect">
            <a:avLst/>
          </a:prstGeom>
          <a:noFill/>
          <a:ln>
            <a:noFill/>
          </a:ln>
        </p:spPr>
      </p:pic>
      <p:sp>
        <p:nvSpPr>
          <p:cNvPr id="59" name="Google Shape;59;p11"/>
          <p:cNvSpPr txBox="1">
            <a:spLocks noGrp="1"/>
          </p:cNvSpPr>
          <p:nvPr>
            <p:ph type="title" hasCustomPrompt="1"/>
          </p:nvPr>
        </p:nvSpPr>
        <p:spPr>
          <a:xfrm>
            <a:off x="2838275" y="1645347"/>
            <a:ext cx="4001700" cy="1137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7200"/>
              <a:buNone/>
              <a:defRPr sz="7200" b="0">
                <a:solidFill>
                  <a:schemeClr val="dk2"/>
                </a:solidFill>
              </a:defRPr>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r>
              <a:t>xx%</a:t>
            </a:r>
          </a:p>
        </p:txBody>
      </p:sp>
      <p:sp>
        <p:nvSpPr>
          <p:cNvPr id="60" name="Google Shape;60;p11"/>
          <p:cNvSpPr txBox="1">
            <a:spLocks noGrp="1"/>
          </p:cNvSpPr>
          <p:nvPr>
            <p:ph type="body" idx="1"/>
          </p:nvPr>
        </p:nvSpPr>
        <p:spPr>
          <a:xfrm>
            <a:off x="3335675" y="3062950"/>
            <a:ext cx="30069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dk2"/>
              </a:buClr>
              <a:buSzPts val="1800"/>
              <a:buChar char="●"/>
              <a:defRPr>
                <a:solidFill>
                  <a:schemeClr val="dk2"/>
                </a:solidFill>
              </a:defRPr>
            </a:lvl1pPr>
            <a:lvl2pPr marL="914400" lvl="1" indent="-342900" algn="ctr">
              <a:spcBef>
                <a:spcPts val="1600"/>
              </a:spcBef>
              <a:spcAft>
                <a:spcPts val="0"/>
              </a:spcAft>
              <a:buClr>
                <a:schemeClr val="dk2"/>
              </a:buClr>
              <a:buSzPts val="1800"/>
              <a:buChar char="○"/>
              <a:defRPr sz="1800">
                <a:solidFill>
                  <a:schemeClr val="dk2"/>
                </a:solidFill>
              </a:defRPr>
            </a:lvl2pPr>
            <a:lvl3pPr marL="1371600" lvl="2" indent="-342900" algn="ctr">
              <a:spcBef>
                <a:spcPts val="1600"/>
              </a:spcBef>
              <a:spcAft>
                <a:spcPts val="0"/>
              </a:spcAft>
              <a:buClr>
                <a:schemeClr val="dk2"/>
              </a:buClr>
              <a:buSzPts val="1800"/>
              <a:buChar char="■"/>
              <a:defRPr sz="1800">
                <a:solidFill>
                  <a:schemeClr val="dk2"/>
                </a:solidFill>
              </a:defRPr>
            </a:lvl3pPr>
            <a:lvl4pPr marL="1828800" lvl="3" indent="-342900" algn="ctr">
              <a:spcBef>
                <a:spcPts val="1600"/>
              </a:spcBef>
              <a:spcAft>
                <a:spcPts val="0"/>
              </a:spcAft>
              <a:buClr>
                <a:schemeClr val="dk2"/>
              </a:buClr>
              <a:buSzPts val="1800"/>
              <a:buChar char="●"/>
              <a:defRPr sz="1800">
                <a:solidFill>
                  <a:schemeClr val="dk2"/>
                </a:solidFill>
              </a:defRPr>
            </a:lvl4pPr>
            <a:lvl5pPr marL="2286000" lvl="4" indent="-342900" algn="ctr">
              <a:spcBef>
                <a:spcPts val="1600"/>
              </a:spcBef>
              <a:spcAft>
                <a:spcPts val="0"/>
              </a:spcAft>
              <a:buClr>
                <a:schemeClr val="dk2"/>
              </a:buClr>
              <a:buSzPts val="1800"/>
              <a:buChar char="○"/>
              <a:defRPr sz="1800">
                <a:solidFill>
                  <a:schemeClr val="dk2"/>
                </a:solidFill>
              </a:defRPr>
            </a:lvl5pPr>
            <a:lvl6pPr marL="2743200" lvl="5" indent="-342900" algn="ctr">
              <a:spcBef>
                <a:spcPts val="1600"/>
              </a:spcBef>
              <a:spcAft>
                <a:spcPts val="0"/>
              </a:spcAft>
              <a:buClr>
                <a:schemeClr val="dk2"/>
              </a:buClr>
              <a:buSzPts val="1800"/>
              <a:buChar char="■"/>
              <a:defRPr sz="1800">
                <a:solidFill>
                  <a:schemeClr val="dk2"/>
                </a:solidFill>
              </a:defRPr>
            </a:lvl6pPr>
            <a:lvl7pPr marL="3200400" lvl="6" indent="-342900" algn="ctr">
              <a:spcBef>
                <a:spcPts val="1600"/>
              </a:spcBef>
              <a:spcAft>
                <a:spcPts val="0"/>
              </a:spcAft>
              <a:buClr>
                <a:schemeClr val="dk2"/>
              </a:buClr>
              <a:buSzPts val="1800"/>
              <a:buChar char="●"/>
              <a:defRPr sz="1800">
                <a:solidFill>
                  <a:schemeClr val="dk2"/>
                </a:solidFill>
              </a:defRPr>
            </a:lvl7pPr>
            <a:lvl8pPr marL="3657600" lvl="7" indent="-342900" algn="ctr">
              <a:spcBef>
                <a:spcPts val="1600"/>
              </a:spcBef>
              <a:spcAft>
                <a:spcPts val="0"/>
              </a:spcAft>
              <a:buClr>
                <a:schemeClr val="dk2"/>
              </a:buClr>
              <a:buSzPts val="1800"/>
              <a:buChar char="○"/>
              <a:defRPr sz="1800">
                <a:solidFill>
                  <a:schemeClr val="dk2"/>
                </a:solidFill>
              </a:defRPr>
            </a:lvl8pPr>
            <a:lvl9pPr marL="4114800" lvl="8" indent="-342900" algn="ctr">
              <a:spcBef>
                <a:spcPts val="1600"/>
              </a:spcBef>
              <a:spcAft>
                <a:spcPts val="1600"/>
              </a:spcAft>
              <a:buClr>
                <a:schemeClr val="dk2"/>
              </a:buClr>
              <a:buSzPts val="1800"/>
              <a:buChar char="■"/>
              <a:defRPr sz="1800">
                <a:solidFill>
                  <a:schemeClr val="dk2"/>
                </a:solidFill>
              </a:defRPr>
            </a:lvl9pPr>
          </a:lstStyle>
          <a:p>
            <a:endParaRPr/>
          </a:p>
        </p:txBody>
      </p:sp>
      <p:pic>
        <p:nvPicPr>
          <p:cNvPr id="8" name="Picture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81400" y="910028"/>
            <a:ext cx="2918460" cy="496824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1"/>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67200" y="-6267450"/>
            <a:ext cx="2918460" cy="496824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SECTION_TITLE_AND_DESCRIPTION_1">
    <p:spTree>
      <p:nvGrpSpPr>
        <p:cNvPr id="1" name="Shape 62"/>
        <p:cNvGrpSpPr/>
        <p:nvPr/>
      </p:nvGrpSpPr>
      <p:grpSpPr>
        <a:xfrm>
          <a:off x="0" y="0"/>
          <a:ext cx="0" cy="0"/>
          <a:chOff x="0" y="0"/>
          <a:chExt cx="0" cy="0"/>
        </a:xfrm>
      </p:grpSpPr>
      <p:pic>
        <p:nvPicPr>
          <p:cNvPr id="63" name="Google Shape;63;p1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64" name="Google Shape;64;p13"/>
          <p:cNvPicPr preferRelativeResize="0"/>
          <p:nvPr/>
        </p:nvPicPr>
        <p:blipFill>
          <a:blip r:embed="rId3">
            <a:alphaModFix/>
          </a:blip>
          <a:stretch>
            <a:fillRect/>
          </a:stretch>
        </p:blipFill>
        <p:spPr>
          <a:xfrm>
            <a:off x="255775" y="186275"/>
            <a:ext cx="8632448" cy="4770949"/>
          </a:xfrm>
          <a:prstGeom prst="rect">
            <a:avLst/>
          </a:prstGeom>
          <a:noFill/>
          <a:ln>
            <a:noFill/>
          </a:ln>
        </p:spPr>
      </p:pic>
      <p:sp>
        <p:nvSpPr>
          <p:cNvPr id="65" name="Google Shape;65;p13"/>
          <p:cNvSpPr txBox="1">
            <a:spLocks noGrp="1"/>
          </p:cNvSpPr>
          <p:nvPr>
            <p:ph type="title"/>
          </p:nvPr>
        </p:nvSpPr>
        <p:spPr>
          <a:xfrm>
            <a:off x="90747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6" name="Google Shape;66;p13"/>
          <p:cNvSpPr txBox="1">
            <a:spLocks noGrp="1"/>
          </p:cNvSpPr>
          <p:nvPr>
            <p:ph type="subTitle" idx="1"/>
          </p:nvPr>
        </p:nvSpPr>
        <p:spPr>
          <a:xfrm>
            <a:off x="929350"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7" name="Google Shape;67;p13"/>
          <p:cNvSpPr txBox="1">
            <a:spLocks noGrp="1"/>
          </p:cNvSpPr>
          <p:nvPr>
            <p:ph type="title" idx="2"/>
          </p:nvPr>
        </p:nvSpPr>
        <p:spPr>
          <a:xfrm>
            <a:off x="531873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8" name="Google Shape;68;p13"/>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9" name="Google Shape;69;p13"/>
          <p:cNvSpPr txBox="1">
            <a:spLocks noGrp="1"/>
          </p:cNvSpPr>
          <p:nvPr>
            <p:ph type="title" idx="4"/>
          </p:nvPr>
        </p:nvSpPr>
        <p:spPr>
          <a:xfrm>
            <a:off x="90747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0" name="Google Shape;70;p13"/>
          <p:cNvSpPr txBox="1">
            <a:spLocks noGrp="1"/>
          </p:cNvSpPr>
          <p:nvPr>
            <p:ph type="subTitle" idx="5"/>
          </p:nvPr>
        </p:nvSpPr>
        <p:spPr>
          <a:xfrm>
            <a:off x="929350" y="36858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1" name="Google Shape;71;p13"/>
          <p:cNvSpPr txBox="1">
            <a:spLocks noGrp="1"/>
          </p:cNvSpPr>
          <p:nvPr>
            <p:ph type="title" idx="6"/>
          </p:nvPr>
        </p:nvSpPr>
        <p:spPr>
          <a:xfrm>
            <a:off x="531873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2" name="Google Shape;72;p13"/>
          <p:cNvSpPr txBox="1">
            <a:spLocks noGrp="1"/>
          </p:cNvSpPr>
          <p:nvPr>
            <p:ph type="subTitle" idx="7"/>
          </p:nvPr>
        </p:nvSpPr>
        <p:spPr>
          <a:xfrm>
            <a:off x="5340612" y="3685874"/>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3" name="Google Shape;73;p13"/>
          <p:cNvSpPr txBox="1">
            <a:spLocks noGrp="1"/>
          </p:cNvSpPr>
          <p:nvPr>
            <p:ph type="title" idx="8"/>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pic>
        <p:nvPicPr>
          <p:cNvPr id="13" name="Picture 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324600" y="-5886450"/>
            <a:ext cx="2918460" cy="496824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SECTION_TITLE_AND_DESCRIPTION_1_1_1">
    <p:spTree>
      <p:nvGrpSpPr>
        <p:cNvPr id="1" name="Shape 84"/>
        <p:cNvGrpSpPr/>
        <p:nvPr/>
      </p:nvGrpSpPr>
      <p:grpSpPr>
        <a:xfrm>
          <a:off x="0" y="0"/>
          <a:ext cx="0" cy="0"/>
          <a:chOff x="0" y="0"/>
          <a:chExt cx="0" cy="0"/>
        </a:xfrm>
      </p:grpSpPr>
      <p:pic>
        <p:nvPicPr>
          <p:cNvPr id="85" name="Google Shape;85;p15"/>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86" name="Google Shape;86;p15"/>
          <p:cNvPicPr preferRelativeResize="0"/>
          <p:nvPr/>
        </p:nvPicPr>
        <p:blipFill rotWithShape="1">
          <a:blip r:embed="rId3">
            <a:alphaModFix/>
          </a:blip>
          <a:srcRect t="16734" r="8892" b="18300"/>
          <a:stretch/>
        </p:blipFill>
        <p:spPr>
          <a:xfrm rot="-5400000">
            <a:off x="650175" y="465007"/>
            <a:ext cx="2036850" cy="846042"/>
          </a:xfrm>
          <a:prstGeom prst="rect">
            <a:avLst/>
          </a:prstGeom>
          <a:noFill/>
          <a:ln>
            <a:noFill/>
          </a:ln>
        </p:spPr>
      </p:pic>
      <p:pic>
        <p:nvPicPr>
          <p:cNvPr id="87" name="Google Shape;87;p15"/>
          <p:cNvPicPr preferRelativeResize="0"/>
          <p:nvPr/>
        </p:nvPicPr>
        <p:blipFill rotWithShape="1">
          <a:blip r:embed="rId3">
            <a:alphaModFix/>
          </a:blip>
          <a:srcRect t="16734" r="8892" b="18300"/>
          <a:stretch/>
        </p:blipFill>
        <p:spPr>
          <a:xfrm rot="-5400000">
            <a:off x="1262550" y="465007"/>
            <a:ext cx="2036850" cy="846042"/>
          </a:xfrm>
          <a:prstGeom prst="rect">
            <a:avLst/>
          </a:prstGeom>
          <a:noFill/>
          <a:ln>
            <a:noFill/>
          </a:ln>
        </p:spPr>
      </p:pic>
      <p:pic>
        <p:nvPicPr>
          <p:cNvPr id="88" name="Google Shape;88;p15"/>
          <p:cNvPicPr preferRelativeResize="0"/>
          <p:nvPr/>
        </p:nvPicPr>
        <p:blipFill rotWithShape="1">
          <a:blip r:embed="rId4">
            <a:alphaModFix/>
          </a:blip>
          <a:srcRect r="1545" b="6838"/>
          <a:stretch/>
        </p:blipFill>
        <p:spPr>
          <a:xfrm>
            <a:off x="384887" y="134900"/>
            <a:ext cx="8374226" cy="4873724"/>
          </a:xfrm>
          <a:prstGeom prst="rect">
            <a:avLst/>
          </a:prstGeom>
          <a:noFill/>
          <a:ln>
            <a:noFill/>
          </a:ln>
        </p:spPr>
      </p:pic>
      <p:sp>
        <p:nvSpPr>
          <p:cNvPr id="89" name="Google Shape;89;p15"/>
          <p:cNvSpPr txBox="1">
            <a:spLocks noGrp="1"/>
          </p:cNvSpPr>
          <p:nvPr>
            <p:ph type="title"/>
          </p:nvPr>
        </p:nvSpPr>
        <p:spPr>
          <a:xfrm>
            <a:off x="1922400" y="3538630"/>
            <a:ext cx="2140200" cy="48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nonymous Pro"/>
              <a:buNone/>
              <a:defRPr sz="1600" b="0">
                <a:solidFill>
                  <a:schemeClr val="dk2"/>
                </a:solidFill>
                <a:latin typeface="Roboto Mono Medium"/>
                <a:ea typeface="Roboto Mono Medium"/>
                <a:cs typeface="Roboto Mono Medium"/>
                <a:sym typeface="Roboto Mono Medium"/>
              </a:defRPr>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90" name="Google Shape;90;p15"/>
          <p:cNvSpPr txBox="1">
            <a:spLocks noGrp="1"/>
          </p:cNvSpPr>
          <p:nvPr>
            <p:ph type="subTitle" idx="1"/>
          </p:nvPr>
        </p:nvSpPr>
        <p:spPr>
          <a:xfrm>
            <a:off x="1922400" y="1269487"/>
            <a:ext cx="3439500" cy="218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Concert One"/>
              <a:buNone/>
              <a:defRPr sz="2400" b="1">
                <a:latin typeface="Concert One"/>
                <a:ea typeface="Concert One"/>
                <a:cs typeface="Concert One"/>
                <a:sym typeface="Concert One"/>
              </a:defRPr>
            </a:lvl1pPr>
            <a:lvl2pPr lvl="1" rtl="0">
              <a:lnSpc>
                <a:spcPct val="100000"/>
              </a:lnSpc>
              <a:spcBef>
                <a:spcPts val="0"/>
              </a:spcBef>
              <a:spcAft>
                <a:spcPts val="0"/>
              </a:spcAft>
              <a:buClr>
                <a:schemeClr val="dk2"/>
              </a:buClr>
              <a:buSzPts val="2400"/>
              <a:buNone/>
              <a:defRPr sz="2400">
                <a:solidFill>
                  <a:schemeClr val="dk2"/>
                </a:solidFill>
              </a:defRPr>
            </a:lvl2pPr>
            <a:lvl3pPr lvl="2" rtl="0">
              <a:lnSpc>
                <a:spcPct val="100000"/>
              </a:lnSpc>
              <a:spcBef>
                <a:spcPts val="0"/>
              </a:spcBef>
              <a:spcAft>
                <a:spcPts val="0"/>
              </a:spcAft>
              <a:buClr>
                <a:schemeClr val="dk2"/>
              </a:buClr>
              <a:buSzPts val="2400"/>
              <a:buNone/>
              <a:defRPr sz="2400">
                <a:solidFill>
                  <a:schemeClr val="dk2"/>
                </a:solidFill>
              </a:defRPr>
            </a:lvl3pPr>
            <a:lvl4pPr lvl="3" rtl="0">
              <a:lnSpc>
                <a:spcPct val="100000"/>
              </a:lnSpc>
              <a:spcBef>
                <a:spcPts val="0"/>
              </a:spcBef>
              <a:spcAft>
                <a:spcPts val="0"/>
              </a:spcAft>
              <a:buClr>
                <a:schemeClr val="dk2"/>
              </a:buClr>
              <a:buSzPts val="2400"/>
              <a:buNone/>
              <a:defRPr sz="2400">
                <a:solidFill>
                  <a:schemeClr val="dk2"/>
                </a:solidFill>
              </a:defRPr>
            </a:lvl4pPr>
            <a:lvl5pPr lvl="4" rtl="0">
              <a:lnSpc>
                <a:spcPct val="100000"/>
              </a:lnSpc>
              <a:spcBef>
                <a:spcPts val="0"/>
              </a:spcBef>
              <a:spcAft>
                <a:spcPts val="0"/>
              </a:spcAft>
              <a:buClr>
                <a:schemeClr val="dk2"/>
              </a:buClr>
              <a:buSzPts val="2400"/>
              <a:buNone/>
              <a:defRPr sz="2400">
                <a:solidFill>
                  <a:schemeClr val="dk2"/>
                </a:solidFill>
              </a:defRPr>
            </a:lvl5pPr>
            <a:lvl6pPr lvl="5" rtl="0">
              <a:lnSpc>
                <a:spcPct val="100000"/>
              </a:lnSpc>
              <a:spcBef>
                <a:spcPts val="0"/>
              </a:spcBef>
              <a:spcAft>
                <a:spcPts val="0"/>
              </a:spcAft>
              <a:buClr>
                <a:schemeClr val="dk2"/>
              </a:buClr>
              <a:buSzPts val="2400"/>
              <a:buNone/>
              <a:defRPr sz="2400">
                <a:solidFill>
                  <a:schemeClr val="dk2"/>
                </a:solidFill>
              </a:defRPr>
            </a:lvl6pPr>
            <a:lvl7pPr lvl="6" rtl="0">
              <a:lnSpc>
                <a:spcPct val="100000"/>
              </a:lnSpc>
              <a:spcBef>
                <a:spcPts val="0"/>
              </a:spcBef>
              <a:spcAft>
                <a:spcPts val="0"/>
              </a:spcAft>
              <a:buClr>
                <a:schemeClr val="dk2"/>
              </a:buClr>
              <a:buSzPts val="2400"/>
              <a:buNone/>
              <a:defRPr sz="2400">
                <a:solidFill>
                  <a:schemeClr val="dk2"/>
                </a:solidFill>
              </a:defRPr>
            </a:lvl7pPr>
            <a:lvl8pPr lvl="7" rtl="0">
              <a:lnSpc>
                <a:spcPct val="100000"/>
              </a:lnSpc>
              <a:spcBef>
                <a:spcPts val="0"/>
              </a:spcBef>
              <a:spcAft>
                <a:spcPts val="0"/>
              </a:spcAft>
              <a:buClr>
                <a:schemeClr val="dk2"/>
              </a:buClr>
              <a:buSzPts val="2400"/>
              <a:buNone/>
              <a:defRPr sz="2400">
                <a:solidFill>
                  <a:schemeClr val="dk2"/>
                </a:solidFill>
              </a:defRPr>
            </a:lvl8pPr>
            <a:lvl9pPr lvl="8" rtl="0">
              <a:lnSpc>
                <a:spcPct val="100000"/>
              </a:lnSpc>
              <a:spcBef>
                <a:spcPts val="0"/>
              </a:spcBef>
              <a:spcAft>
                <a:spcPts val="0"/>
              </a:spcAft>
              <a:buClr>
                <a:schemeClr val="dk2"/>
              </a:buClr>
              <a:buSzPts val="2400"/>
              <a:buNone/>
              <a:defRPr sz="2400">
                <a:solidFill>
                  <a:schemeClr val="dk2"/>
                </a:solidFill>
              </a:defRPr>
            </a:lvl9pPr>
          </a:lstStyle>
          <a:p>
            <a:endParaRPr/>
          </a:p>
        </p:txBody>
      </p:sp>
      <p:pic>
        <p:nvPicPr>
          <p:cNvPr id="8" name="Picture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886200" y="1352550"/>
            <a:ext cx="2918460" cy="496824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 Two Columns">
  <p:cSld name="SECTION_TITLE_AND_DESCRIPTION_1_1_2">
    <p:spTree>
      <p:nvGrpSpPr>
        <p:cNvPr id="1" name="Shape 114"/>
        <p:cNvGrpSpPr/>
        <p:nvPr/>
      </p:nvGrpSpPr>
      <p:grpSpPr>
        <a:xfrm>
          <a:off x="0" y="0"/>
          <a:ext cx="0" cy="0"/>
          <a:chOff x="0" y="0"/>
          <a:chExt cx="0" cy="0"/>
        </a:xfrm>
      </p:grpSpPr>
      <p:pic>
        <p:nvPicPr>
          <p:cNvPr id="115" name="Google Shape;115;p18"/>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16" name="Google Shape;116;p18"/>
          <p:cNvPicPr preferRelativeResize="0"/>
          <p:nvPr/>
        </p:nvPicPr>
        <p:blipFill>
          <a:blip r:embed="rId3">
            <a:alphaModFix/>
          </a:blip>
          <a:stretch>
            <a:fillRect/>
          </a:stretch>
        </p:blipFill>
        <p:spPr>
          <a:xfrm>
            <a:off x="254425" y="201113"/>
            <a:ext cx="8635149" cy="4741275"/>
          </a:xfrm>
          <a:prstGeom prst="rect">
            <a:avLst/>
          </a:prstGeom>
          <a:noFill/>
          <a:ln>
            <a:noFill/>
          </a:ln>
        </p:spPr>
      </p:pic>
      <p:sp>
        <p:nvSpPr>
          <p:cNvPr id="117" name="Google Shape;117;p18"/>
          <p:cNvSpPr txBox="1">
            <a:spLocks noGrp="1"/>
          </p:cNvSpPr>
          <p:nvPr>
            <p:ph type="title"/>
          </p:nvPr>
        </p:nvSpPr>
        <p:spPr>
          <a:xfrm>
            <a:off x="6166050" y="1183210"/>
            <a:ext cx="2140200" cy="4884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18" name="Google Shape;118;p18"/>
          <p:cNvSpPr txBox="1">
            <a:spLocks noGrp="1"/>
          </p:cNvSpPr>
          <p:nvPr>
            <p:ph type="subTitle" idx="1"/>
          </p:nvPr>
        </p:nvSpPr>
        <p:spPr>
          <a:xfrm>
            <a:off x="6166050" y="1620375"/>
            <a:ext cx="2140200" cy="921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600"/>
              <a:buNone/>
              <a:defRPr sz="1600">
                <a:solidFill>
                  <a:schemeClr val="dk2"/>
                </a:solidFill>
              </a:defRPr>
            </a:lvl1pPr>
            <a:lvl2pPr lvl="1" rtl="0">
              <a:lnSpc>
                <a:spcPct val="100000"/>
              </a:lnSpc>
              <a:spcBef>
                <a:spcPts val="0"/>
              </a:spcBef>
              <a:spcAft>
                <a:spcPts val="0"/>
              </a:spcAft>
              <a:buClr>
                <a:schemeClr val="dk2"/>
              </a:buClr>
              <a:buSzPts val="1600"/>
              <a:buNone/>
              <a:defRPr sz="1600">
                <a:solidFill>
                  <a:schemeClr val="dk2"/>
                </a:solidFill>
              </a:defRPr>
            </a:lvl2pPr>
            <a:lvl3pPr lvl="2" rtl="0">
              <a:lnSpc>
                <a:spcPct val="100000"/>
              </a:lnSpc>
              <a:spcBef>
                <a:spcPts val="0"/>
              </a:spcBef>
              <a:spcAft>
                <a:spcPts val="0"/>
              </a:spcAft>
              <a:buClr>
                <a:schemeClr val="dk2"/>
              </a:buClr>
              <a:buSzPts val="1600"/>
              <a:buNone/>
              <a:defRPr sz="1600">
                <a:solidFill>
                  <a:schemeClr val="dk2"/>
                </a:solidFill>
              </a:defRPr>
            </a:lvl3pPr>
            <a:lvl4pPr lvl="3" rtl="0">
              <a:lnSpc>
                <a:spcPct val="100000"/>
              </a:lnSpc>
              <a:spcBef>
                <a:spcPts val="0"/>
              </a:spcBef>
              <a:spcAft>
                <a:spcPts val="0"/>
              </a:spcAft>
              <a:buClr>
                <a:schemeClr val="dk2"/>
              </a:buClr>
              <a:buSzPts val="1600"/>
              <a:buNone/>
              <a:defRPr sz="1600">
                <a:solidFill>
                  <a:schemeClr val="dk2"/>
                </a:solidFill>
              </a:defRPr>
            </a:lvl4pPr>
            <a:lvl5pPr lvl="4" rtl="0">
              <a:lnSpc>
                <a:spcPct val="100000"/>
              </a:lnSpc>
              <a:spcBef>
                <a:spcPts val="0"/>
              </a:spcBef>
              <a:spcAft>
                <a:spcPts val="0"/>
              </a:spcAft>
              <a:buClr>
                <a:schemeClr val="dk2"/>
              </a:buClr>
              <a:buSzPts val="1600"/>
              <a:buNone/>
              <a:defRPr sz="1600">
                <a:solidFill>
                  <a:schemeClr val="dk2"/>
                </a:solidFill>
              </a:defRPr>
            </a:lvl5pPr>
            <a:lvl6pPr lvl="5" rtl="0">
              <a:lnSpc>
                <a:spcPct val="100000"/>
              </a:lnSpc>
              <a:spcBef>
                <a:spcPts val="0"/>
              </a:spcBef>
              <a:spcAft>
                <a:spcPts val="0"/>
              </a:spcAft>
              <a:buClr>
                <a:schemeClr val="dk2"/>
              </a:buClr>
              <a:buSzPts val="1600"/>
              <a:buNone/>
              <a:defRPr sz="1600">
                <a:solidFill>
                  <a:schemeClr val="dk2"/>
                </a:solidFill>
              </a:defRPr>
            </a:lvl6pPr>
            <a:lvl7pPr lvl="6" rtl="0">
              <a:lnSpc>
                <a:spcPct val="100000"/>
              </a:lnSpc>
              <a:spcBef>
                <a:spcPts val="0"/>
              </a:spcBef>
              <a:spcAft>
                <a:spcPts val="0"/>
              </a:spcAft>
              <a:buClr>
                <a:schemeClr val="dk2"/>
              </a:buClr>
              <a:buSzPts val="1600"/>
              <a:buNone/>
              <a:defRPr sz="1600">
                <a:solidFill>
                  <a:schemeClr val="dk2"/>
                </a:solidFill>
              </a:defRPr>
            </a:lvl7pPr>
            <a:lvl8pPr lvl="7" rtl="0">
              <a:lnSpc>
                <a:spcPct val="100000"/>
              </a:lnSpc>
              <a:spcBef>
                <a:spcPts val="0"/>
              </a:spcBef>
              <a:spcAft>
                <a:spcPts val="0"/>
              </a:spcAft>
              <a:buClr>
                <a:schemeClr val="dk2"/>
              </a:buClr>
              <a:buSzPts val="1600"/>
              <a:buNone/>
              <a:defRPr sz="1600">
                <a:solidFill>
                  <a:schemeClr val="dk2"/>
                </a:solidFill>
              </a:defRPr>
            </a:lvl8pPr>
            <a:lvl9pPr lvl="8"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119" name="Google Shape;119;p18"/>
          <p:cNvSpPr txBox="1">
            <a:spLocks noGrp="1"/>
          </p:cNvSpPr>
          <p:nvPr>
            <p:ph type="title" idx="2"/>
          </p:nvPr>
        </p:nvSpPr>
        <p:spPr>
          <a:xfrm>
            <a:off x="6166040" y="2678335"/>
            <a:ext cx="2140200" cy="4884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20" name="Google Shape;120;p18"/>
          <p:cNvSpPr txBox="1">
            <a:spLocks noGrp="1"/>
          </p:cNvSpPr>
          <p:nvPr>
            <p:ph type="subTitle" idx="3"/>
          </p:nvPr>
        </p:nvSpPr>
        <p:spPr>
          <a:xfrm>
            <a:off x="6166050" y="3115508"/>
            <a:ext cx="2140200" cy="921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600"/>
              <a:buNone/>
              <a:defRPr sz="1600">
                <a:solidFill>
                  <a:schemeClr val="dk2"/>
                </a:solidFill>
              </a:defRPr>
            </a:lvl1pPr>
            <a:lvl2pPr lvl="1" rtl="0">
              <a:lnSpc>
                <a:spcPct val="100000"/>
              </a:lnSpc>
              <a:spcBef>
                <a:spcPts val="0"/>
              </a:spcBef>
              <a:spcAft>
                <a:spcPts val="0"/>
              </a:spcAft>
              <a:buClr>
                <a:schemeClr val="dk2"/>
              </a:buClr>
              <a:buSzPts val="1600"/>
              <a:buNone/>
              <a:defRPr sz="1600">
                <a:solidFill>
                  <a:schemeClr val="dk2"/>
                </a:solidFill>
              </a:defRPr>
            </a:lvl2pPr>
            <a:lvl3pPr lvl="2" rtl="0">
              <a:lnSpc>
                <a:spcPct val="100000"/>
              </a:lnSpc>
              <a:spcBef>
                <a:spcPts val="0"/>
              </a:spcBef>
              <a:spcAft>
                <a:spcPts val="0"/>
              </a:spcAft>
              <a:buClr>
                <a:schemeClr val="dk2"/>
              </a:buClr>
              <a:buSzPts val="1600"/>
              <a:buNone/>
              <a:defRPr sz="1600">
                <a:solidFill>
                  <a:schemeClr val="dk2"/>
                </a:solidFill>
              </a:defRPr>
            </a:lvl3pPr>
            <a:lvl4pPr lvl="3" rtl="0">
              <a:lnSpc>
                <a:spcPct val="100000"/>
              </a:lnSpc>
              <a:spcBef>
                <a:spcPts val="0"/>
              </a:spcBef>
              <a:spcAft>
                <a:spcPts val="0"/>
              </a:spcAft>
              <a:buClr>
                <a:schemeClr val="dk2"/>
              </a:buClr>
              <a:buSzPts val="1600"/>
              <a:buNone/>
              <a:defRPr sz="1600">
                <a:solidFill>
                  <a:schemeClr val="dk2"/>
                </a:solidFill>
              </a:defRPr>
            </a:lvl4pPr>
            <a:lvl5pPr lvl="4" rtl="0">
              <a:lnSpc>
                <a:spcPct val="100000"/>
              </a:lnSpc>
              <a:spcBef>
                <a:spcPts val="0"/>
              </a:spcBef>
              <a:spcAft>
                <a:spcPts val="0"/>
              </a:spcAft>
              <a:buClr>
                <a:schemeClr val="dk2"/>
              </a:buClr>
              <a:buSzPts val="1600"/>
              <a:buNone/>
              <a:defRPr sz="1600">
                <a:solidFill>
                  <a:schemeClr val="dk2"/>
                </a:solidFill>
              </a:defRPr>
            </a:lvl5pPr>
            <a:lvl6pPr lvl="5" rtl="0">
              <a:lnSpc>
                <a:spcPct val="100000"/>
              </a:lnSpc>
              <a:spcBef>
                <a:spcPts val="0"/>
              </a:spcBef>
              <a:spcAft>
                <a:spcPts val="0"/>
              </a:spcAft>
              <a:buClr>
                <a:schemeClr val="dk2"/>
              </a:buClr>
              <a:buSzPts val="1600"/>
              <a:buNone/>
              <a:defRPr sz="1600">
                <a:solidFill>
                  <a:schemeClr val="dk2"/>
                </a:solidFill>
              </a:defRPr>
            </a:lvl6pPr>
            <a:lvl7pPr lvl="6" rtl="0">
              <a:lnSpc>
                <a:spcPct val="100000"/>
              </a:lnSpc>
              <a:spcBef>
                <a:spcPts val="0"/>
              </a:spcBef>
              <a:spcAft>
                <a:spcPts val="0"/>
              </a:spcAft>
              <a:buClr>
                <a:schemeClr val="dk2"/>
              </a:buClr>
              <a:buSzPts val="1600"/>
              <a:buNone/>
              <a:defRPr sz="1600">
                <a:solidFill>
                  <a:schemeClr val="dk2"/>
                </a:solidFill>
              </a:defRPr>
            </a:lvl7pPr>
            <a:lvl8pPr lvl="7" rtl="0">
              <a:lnSpc>
                <a:spcPct val="100000"/>
              </a:lnSpc>
              <a:spcBef>
                <a:spcPts val="0"/>
              </a:spcBef>
              <a:spcAft>
                <a:spcPts val="0"/>
              </a:spcAft>
              <a:buClr>
                <a:schemeClr val="dk2"/>
              </a:buClr>
              <a:buSzPts val="1600"/>
              <a:buNone/>
              <a:defRPr sz="1600">
                <a:solidFill>
                  <a:schemeClr val="dk2"/>
                </a:solidFill>
              </a:defRPr>
            </a:lvl8pPr>
            <a:lvl9pPr lvl="8"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121" name="Google Shape;121;p18"/>
          <p:cNvSpPr txBox="1">
            <a:spLocks noGrp="1"/>
          </p:cNvSpPr>
          <p:nvPr>
            <p:ph type="title" idx="4"/>
          </p:nvPr>
        </p:nvSpPr>
        <p:spPr>
          <a:xfrm>
            <a:off x="1002325" y="711175"/>
            <a:ext cx="2666700" cy="11664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Six Columns">
  <p:cSld name="BIG_NUMBER_1_1_1">
    <p:spTree>
      <p:nvGrpSpPr>
        <p:cNvPr id="1" name="Shape 133"/>
        <p:cNvGrpSpPr/>
        <p:nvPr/>
      </p:nvGrpSpPr>
      <p:grpSpPr>
        <a:xfrm>
          <a:off x="0" y="0"/>
          <a:ext cx="0" cy="0"/>
          <a:chOff x="0" y="0"/>
          <a:chExt cx="0" cy="0"/>
        </a:xfrm>
      </p:grpSpPr>
      <p:pic>
        <p:nvPicPr>
          <p:cNvPr id="134" name="Google Shape;134;p2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35" name="Google Shape;135;p21"/>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
        <p:nvSpPr>
          <p:cNvPr id="136" name="Google Shape;136;p21"/>
          <p:cNvSpPr txBox="1">
            <a:spLocks noGrp="1"/>
          </p:cNvSpPr>
          <p:nvPr>
            <p:ph type="title"/>
          </p:nvPr>
        </p:nvSpPr>
        <p:spPr>
          <a:xfrm>
            <a:off x="2308050" y="711175"/>
            <a:ext cx="45279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
        <p:nvSpPr>
          <p:cNvPr id="137" name="Google Shape;137;p21"/>
          <p:cNvSpPr txBox="1">
            <a:spLocks noGrp="1"/>
          </p:cNvSpPr>
          <p:nvPr>
            <p:ph type="title" idx="2"/>
          </p:nvPr>
        </p:nvSpPr>
        <p:spPr>
          <a:xfrm>
            <a:off x="1664325" y="1787225"/>
            <a:ext cx="19089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38" name="Google Shape;138;p21"/>
          <p:cNvSpPr txBox="1">
            <a:spLocks noGrp="1"/>
          </p:cNvSpPr>
          <p:nvPr>
            <p:ph type="subTitle" idx="1"/>
          </p:nvPr>
        </p:nvSpPr>
        <p:spPr>
          <a:xfrm>
            <a:off x="1664334" y="2148198"/>
            <a:ext cx="1908900" cy="67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400"/>
              <a:buNone/>
              <a:defRPr sz="1400">
                <a:solidFill>
                  <a:schemeClr val="dk2"/>
                </a:solidFill>
              </a:defRPr>
            </a:lvl1pPr>
            <a:lvl2pPr lvl="1" algn="ctr" rtl="0">
              <a:lnSpc>
                <a:spcPct val="100000"/>
              </a:lnSpc>
              <a:spcBef>
                <a:spcPts val="0"/>
              </a:spcBef>
              <a:spcAft>
                <a:spcPts val="0"/>
              </a:spcAft>
              <a:buClr>
                <a:schemeClr val="dk2"/>
              </a:buClr>
              <a:buSzPts val="1400"/>
              <a:buNone/>
              <a:defRPr>
                <a:solidFill>
                  <a:schemeClr val="dk2"/>
                </a:solidFill>
              </a:defRPr>
            </a:lvl2pPr>
            <a:lvl3pPr lvl="2" algn="ctr" rtl="0">
              <a:lnSpc>
                <a:spcPct val="100000"/>
              </a:lnSpc>
              <a:spcBef>
                <a:spcPts val="0"/>
              </a:spcBef>
              <a:spcAft>
                <a:spcPts val="0"/>
              </a:spcAft>
              <a:buClr>
                <a:schemeClr val="dk2"/>
              </a:buClr>
              <a:buSzPts val="1400"/>
              <a:buNone/>
              <a:defRPr>
                <a:solidFill>
                  <a:schemeClr val="dk2"/>
                </a:solidFill>
              </a:defRPr>
            </a:lvl3pPr>
            <a:lvl4pPr lvl="3" algn="ctr" rtl="0">
              <a:lnSpc>
                <a:spcPct val="100000"/>
              </a:lnSpc>
              <a:spcBef>
                <a:spcPts val="0"/>
              </a:spcBef>
              <a:spcAft>
                <a:spcPts val="0"/>
              </a:spcAft>
              <a:buClr>
                <a:schemeClr val="dk2"/>
              </a:buClr>
              <a:buSzPts val="1400"/>
              <a:buNone/>
              <a:defRPr>
                <a:solidFill>
                  <a:schemeClr val="dk2"/>
                </a:solidFill>
              </a:defRPr>
            </a:lvl4pPr>
            <a:lvl5pPr lvl="4" algn="ctr" rtl="0">
              <a:lnSpc>
                <a:spcPct val="100000"/>
              </a:lnSpc>
              <a:spcBef>
                <a:spcPts val="0"/>
              </a:spcBef>
              <a:spcAft>
                <a:spcPts val="0"/>
              </a:spcAft>
              <a:buClr>
                <a:schemeClr val="dk2"/>
              </a:buClr>
              <a:buSzPts val="1400"/>
              <a:buNone/>
              <a:defRPr>
                <a:solidFill>
                  <a:schemeClr val="dk2"/>
                </a:solidFill>
              </a:defRPr>
            </a:lvl5pPr>
            <a:lvl6pPr lvl="5" algn="ctr" rtl="0">
              <a:lnSpc>
                <a:spcPct val="100000"/>
              </a:lnSpc>
              <a:spcBef>
                <a:spcPts val="0"/>
              </a:spcBef>
              <a:spcAft>
                <a:spcPts val="0"/>
              </a:spcAft>
              <a:buClr>
                <a:schemeClr val="dk2"/>
              </a:buClr>
              <a:buSzPts val="1400"/>
              <a:buNone/>
              <a:defRPr>
                <a:solidFill>
                  <a:schemeClr val="dk2"/>
                </a:solidFill>
              </a:defRPr>
            </a:lvl6pPr>
            <a:lvl7pPr lvl="6" algn="ctr" rtl="0">
              <a:lnSpc>
                <a:spcPct val="100000"/>
              </a:lnSpc>
              <a:spcBef>
                <a:spcPts val="0"/>
              </a:spcBef>
              <a:spcAft>
                <a:spcPts val="0"/>
              </a:spcAft>
              <a:buClr>
                <a:schemeClr val="dk2"/>
              </a:buClr>
              <a:buSzPts val="1400"/>
              <a:buNone/>
              <a:defRPr>
                <a:solidFill>
                  <a:schemeClr val="dk2"/>
                </a:solidFill>
              </a:defRPr>
            </a:lvl7pPr>
            <a:lvl8pPr lvl="7" algn="ctr" rtl="0">
              <a:lnSpc>
                <a:spcPct val="100000"/>
              </a:lnSpc>
              <a:spcBef>
                <a:spcPts val="0"/>
              </a:spcBef>
              <a:spcAft>
                <a:spcPts val="0"/>
              </a:spcAft>
              <a:buClr>
                <a:schemeClr val="dk2"/>
              </a:buClr>
              <a:buSzPts val="1400"/>
              <a:buNone/>
              <a:defRPr>
                <a:solidFill>
                  <a:schemeClr val="dk2"/>
                </a:solidFill>
              </a:defRPr>
            </a:lvl8pPr>
            <a:lvl9pPr lvl="8" algn="ctr" rtl="0">
              <a:lnSpc>
                <a:spcPct val="100000"/>
              </a:lnSpc>
              <a:spcBef>
                <a:spcPts val="0"/>
              </a:spcBef>
              <a:spcAft>
                <a:spcPts val="0"/>
              </a:spcAft>
              <a:buClr>
                <a:schemeClr val="dk2"/>
              </a:buClr>
              <a:buSzPts val="1400"/>
              <a:buNone/>
              <a:defRPr>
                <a:solidFill>
                  <a:schemeClr val="dk2"/>
                </a:solidFill>
              </a:defRPr>
            </a:lvl9pPr>
          </a:lstStyle>
          <a:p>
            <a:endParaRPr/>
          </a:p>
        </p:txBody>
      </p:sp>
      <p:sp>
        <p:nvSpPr>
          <p:cNvPr id="139" name="Google Shape;139;p21"/>
          <p:cNvSpPr txBox="1">
            <a:spLocks noGrp="1"/>
          </p:cNvSpPr>
          <p:nvPr>
            <p:ph type="title" idx="3"/>
          </p:nvPr>
        </p:nvSpPr>
        <p:spPr>
          <a:xfrm>
            <a:off x="3817459" y="1787225"/>
            <a:ext cx="19089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40" name="Google Shape;140;p21"/>
          <p:cNvSpPr txBox="1">
            <a:spLocks noGrp="1"/>
          </p:cNvSpPr>
          <p:nvPr>
            <p:ph type="subTitle" idx="4"/>
          </p:nvPr>
        </p:nvSpPr>
        <p:spPr>
          <a:xfrm>
            <a:off x="3817468" y="2148198"/>
            <a:ext cx="1908900" cy="67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400"/>
              <a:buNone/>
              <a:defRPr sz="1400">
                <a:solidFill>
                  <a:schemeClr val="dk2"/>
                </a:solidFill>
              </a:defRPr>
            </a:lvl1pPr>
            <a:lvl2pPr lvl="1" algn="ctr" rtl="0">
              <a:lnSpc>
                <a:spcPct val="100000"/>
              </a:lnSpc>
              <a:spcBef>
                <a:spcPts val="0"/>
              </a:spcBef>
              <a:spcAft>
                <a:spcPts val="0"/>
              </a:spcAft>
              <a:buClr>
                <a:schemeClr val="dk2"/>
              </a:buClr>
              <a:buSzPts val="1400"/>
              <a:buNone/>
              <a:defRPr>
                <a:solidFill>
                  <a:schemeClr val="dk2"/>
                </a:solidFill>
              </a:defRPr>
            </a:lvl2pPr>
            <a:lvl3pPr lvl="2" algn="ctr" rtl="0">
              <a:lnSpc>
                <a:spcPct val="100000"/>
              </a:lnSpc>
              <a:spcBef>
                <a:spcPts val="0"/>
              </a:spcBef>
              <a:spcAft>
                <a:spcPts val="0"/>
              </a:spcAft>
              <a:buClr>
                <a:schemeClr val="dk2"/>
              </a:buClr>
              <a:buSzPts val="1400"/>
              <a:buNone/>
              <a:defRPr>
                <a:solidFill>
                  <a:schemeClr val="dk2"/>
                </a:solidFill>
              </a:defRPr>
            </a:lvl3pPr>
            <a:lvl4pPr lvl="3" algn="ctr" rtl="0">
              <a:lnSpc>
                <a:spcPct val="100000"/>
              </a:lnSpc>
              <a:spcBef>
                <a:spcPts val="0"/>
              </a:spcBef>
              <a:spcAft>
                <a:spcPts val="0"/>
              </a:spcAft>
              <a:buClr>
                <a:schemeClr val="dk2"/>
              </a:buClr>
              <a:buSzPts val="1400"/>
              <a:buNone/>
              <a:defRPr>
                <a:solidFill>
                  <a:schemeClr val="dk2"/>
                </a:solidFill>
              </a:defRPr>
            </a:lvl4pPr>
            <a:lvl5pPr lvl="4" algn="ctr" rtl="0">
              <a:lnSpc>
                <a:spcPct val="100000"/>
              </a:lnSpc>
              <a:spcBef>
                <a:spcPts val="0"/>
              </a:spcBef>
              <a:spcAft>
                <a:spcPts val="0"/>
              </a:spcAft>
              <a:buClr>
                <a:schemeClr val="dk2"/>
              </a:buClr>
              <a:buSzPts val="1400"/>
              <a:buNone/>
              <a:defRPr>
                <a:solidFill>
                  <a:schemeClr val="dk2"/>
                </a:solidFill>
              </a:defRPr>
            </a:lvl5pPr>
            <a:lvl6pPr lvl="5" algn="ctr" rtl="0">
              <a:lnSpc>
                <a:spcPct val="100000"/>
              </a:lnSpc>
              <a:spcBef>
                <a:spcPts val="0"/>
              </a:spcBef>
              <a:spcAft>
                <a:spcPts val="0"/>
              </a:spcAft>
              <a:buClr>
                <a:schemeClr val="dk2"/>
              </a:buClr>
              <a:buSzPts val="1400"/>
              <a:buNone/>
              <a:defRPr>
                <a:solidFill>
                  <a:schemeClr val="dk2"/>
                </a:solidFill>
              </a:defRPr>
            </a:lvl6pPr>
            <a:lvl7pPr lvl="6" algn="ctr" rtl="0">
              <a:lnSpc>
                <a:spcPct val="100000"/>
              </a:lnSpc>
              <a:spcBef>
                <a:spcPts val="0"/>
              </a:spcBef>
              <a:spcAft>
                <a:spcPts val="0"/>
              </a:spcAft>
              <a:buClr>
                <a:schemeClr val="dk2"/>
              </a:buClr>
              <a:buSzPts val="1400"/>
              <a:buNone/>
              <a:defRPr>
                <a:solidFill>
                  <a:schemeClr val="dk2"/>
                </a:solidFill>
              </a:defRPr>
            </a:lvl7pPr>
            <a:lvl8pPr lvl="7" algn="ctr" rtl="0">
              <a:lnSpc>
                <a:spcPct val="100000"/>
              </a:lnSpc>
              <a:spcBef>
                <a:spcPts val="0"/>
              </a:spcBef>
              <a:spcAft>
                <a:spcPts val="0"/>
              </a:spcAft>
              <a:buClr>
                <a:schemeClr val="dk2"/>
              </a:buClr>
              <a:buSzPts val="1400"/>
              <a:buNone/>
              <a:defRPr>
                <a:solidFill>
                  <a:schemeClr val="dk2"/>
                </a:solidFill>
              </a:defRPr>
            </a:lvl8pPr>
            <a:lvl9pPr lvl="8" algn="ctr" rtl="0">
              <a:lnSpc>
                <a:spcPct val="100000"/>
              </a:lnSpc>
              <a:spcBef>
                <a:spcPts val="0"/>
              </a:spcBef>
              <a:spcAft>
                <a:spcPts val="0"/>
              </a:spcAft>
              <a:buClr>
                <a:schemeClr val="dk2"/>
              </a:buClr>
              <a:buSzPts val="1400"/>
              <a:buNone/>
              <a:defRPr>
                <a:solidFill>
                  <a:schemeClr val="dk2"/>
                </a:solidFill>
              </a:defRPr>
            </a:lvl9pPr>
          </a:lstStyle>
          <a:p>
            <a:endParaRPr/>
          </a:p>
        </p:txBody>
      </p:sp>
      <p:sp>
        <p:nvSpPr>
          <p:cNvPr id="141" name="Google Shape;141;p21"/>
          <p:cNvSpPr txBox="1">
            <a:spLocks noGrp="1"/>
          </p:cNvSpPr>
          <p:nvPr>
            <p:ph type="title" idx="5"/>
          </p:nvPr>
        </p:nvSpPr>
        <p:spPr>
          <a:xfrm>
            <a:off x="5970592" y="1787225"/>
            <a:ext cx="19089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42" name="Google Shape;142;p21"/>
          <p:cNvSpPr txBox="1">
            <a:spLocks noGrp="1"/>
          </p:cNvSpPr>
          <p:nvPr>
            <p:ph type="subTitle" idx="6"/>
          </p:nvPr>
        </p:nvSpPr>
        <p:spPr>
          <a:xfrm>
            <a:off x="5970602" y="2148198"/>
            <a:ext cx="1908900" cy="67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400"/>
              <a:buNone/>
              <a:defRPr sz="1400">
                <a:solidFill>
                  <a:schemeClr val="dk2"/>
                </a:solidFill>
              </a:defRPr>
            </a:lvl1pPr>
            <a:lvl2pPr lvl="1" algn="ctr" rtl="0">
              <a:lnSpc>
                <a:spcPct val="100000"/>
              </a:lnSpc>
              <a:spcBef>
                <a:spcPts val="0"/>
              </a:spcBef>
              <a:spcAft>
                <a:spcPts val="0"/>
              </a:spcAft>
              <a:buClr>
                <a:schemeClr val="dk2"/>
              </a:buClr>
              <a:buSzPts val="1400"/>
              <a:buNone/>
              <a:defRPr>
                <a:solidFill>
                  <a:schemeClr val="dk2"/>
                </a:solidFill>
              </a:defRPr>
            </a:lvl2pPr>
            <a:lvl3pPr lvl="2" algn="ctr" rtl="0">
              <a:lnSpc>
                <a:spcPct val="100000"/>
              </a:lnSpc>
              <a:spcBef>
                <a:spcPts val="0"/>
              </a:spcBef>
              <a:spcAft>
                <a:spcPts val="0"/>
              </a:spcAft>
              <a:buClr>
                <a:schemeClr val="dk2"/>
              </a:buClr>
              <a:buSzPts val="1400"/>
              <a:buNone/>
              <a:defRPr>
                <a:solidFill>
                  <a:schemeClr val="dk2"/>
                </a:solidFill>
              </a:defRPr>
            </a:lvl3pPr>
            <a:lvl4pPr lvl="3" algn="ctr" rtl="0">
              <a:lnSpc>
                <a:spcPct val="100000"/>
              </a:lnSpc>
              <a:spcBef>
                <a:spcPts val="0"/>
              </a:spcBef>
              <a:spcAft>
                <a:spcPts val="0"/>
              </a:spcAft>
              <a:buClr>
                <a:schemeClr val="dk2"/>
              </a:buClr>
              <a:buSzPts val="1400"/>
              <a:buNone/>
              <a:defRPr>
                <a:solidFill>
                  <a:schemeClr val="dk2"/>
                </a:solidFill>
              </a:defRPr>
            </a:lvl4pPr>
            <a:lvl5pPr lvl="4" algn="ctr" rtl="0">
              <a:lnSpc>
                <a:spcPct val="100000"/>
              </a:lnSpc>
              <a:spcBef>
                <a:spcPts val="0"/>
              </a:spcBef>
              <a:spcAft>
                <a:spcPts val="0"/>
              </a:spcAft>
              <a:buClr>
                <a:schemeClr val="dk2"/>
              </a:buClr>
              <a:buSzPts val="1400"/>
              <a:buNone/>
              <a:defRPr>
                <a:solidFill>
                  <a:schemeClr val="dk2"/>
                </a:solidFill>
              </a:defRPr>
            </a:lvl5pPr>
            <a:lvl6pPr lvl="5" algn="ctr" rtl="0">
              <a:lnSpc>
                <a:spcPct val="100000"/>
              </a:lnSpc>
              <a:spcBef>
                <a:spcPts val="0"/>
              </a:spcBef>
              <a:spcAft>
                <a:spcPts val="0"/>
              </a:spcAft>
              <a:buClr>
                <a:schemeClr val="dk2"/>
              </a:buClr>
              <a:buSzPts val="1400"/>
              <a:buNone/>
              <a:defRPr>
                <a:solidFill>
                  <a:schemeClr val="dk2"/>
                </a:solidFill>
              </a:defRPr>
            </a:lvl6pPr>
            <a:lvl7pPr lvl="6" algn="ctr" rtl="0">
              <a:lnSpc>
                <a:spcPct val="100000"/>
              </a:lnSpc>
              <a:spcBef>
                <a:spcPts val="0"/>
              </a:spcBef>
              <a:spcAft>
                <a:spcPts val="0"/>
              </a:spcAft>
              <a:buClr>
                <a:schemeClr val="dk2"/>
              </a:buClr>
              <a:buSzPts val="1400"/>
              <a:buNone/>
              <a:defRPr>
                <a:solidFill>
                  <a:schemeClr val="dk2"/>
                </a:solidFill>
              </a:defRPr>
            </a:lvl7pPr>
            <a:lvl8pPr lvl="7" algn="ctr" rtl="0">
              <a:lnSpc>
                <a:spcPct val="100000"/>
              </a:lnSpc>
              <a:spcBef>
                <a:spcPts val="0"/>
              </a:spcBef>
              <a:spcAft>
                <a:spcPts val="0"/>
              </a:spcAft>
              <a:buClr>
                <a:schemeClr val="dk2"/>
              </a:buClr>
              <a:buSzPts val="1400"/>
              <a:buNone/>
              <a:defRPr>
                <a:solidFill>
                  <a:schemeClr val="dk2"/>
                </a:solidFill>
              </a:defRPr>
            </a:lvl8pPr>
            <a:lvl9pPr lvl="8" algn="ctr" rtl="0">
              <a:lnSpc>
                <a:spcPct val="100000"/>
              </a:lnSpc>
              <a:spcBef>
                <a:spcPts val="0"/>
              </a:spcBef>
              <a:spcAft>
                <a:spcPts val="0"/>
              </a:spcAft>
              <a:buClr>
                <a:schemeClr val="dk2"/>
              </a:buClr>
              <a:buSzPts val="1400"/>
              <a:buNone/>
              <a:defRPr>
                <a:solidFill>
                  <a:schemeClr val="dk2"/>
                </a:solidFill>
              </a:defRPr>
            </a:lvl9pPr>
          </a:lstStyle>
          <a:p>
            <a:endParaRPr/>
          </a:p>
        </p:txBody>
      </p:sp>
      <p:sp>
        <p:nvSpPr>
          <p:cNvPr id="143" name="Google Shape;143;p21"/>
          <p:cNvSpPr txBox="1">
            <a:spLocks noGrp="1"/>
          </p:cNvSpPr>
          <p:nvPr>
            <p:ph type="title" idx="7"/>
          </p:nvPr>
        </p:nvSpPr>
        <p:spPr>
          <a:xfrm>
            <a:off x="1664325" y="3201025"/>
            <a:ext cx="19089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44" name="Google Shape;144;p21"/>
          <p:cNvSpPr txBox="1">
            <a:spLocks noGrp="1"/>
          </p:cNvSpPr>
          <p:nvPr>
            <p:ph type="subTitle" idx="8"/>
          </p:nvPr>
        </p:nvSpPr>
        <p:spPr>
          <a:xfrm>
            <a:off x="1664334" y="3561998"/>
            <a:ext cx="1908900" cy="67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400"/>
              <a:buNone/>
              <a:defRPr sz="1400">
                <a:solidFill>
                  <a:schemeClr val="dk2"/>
                </a:solidFill>
              </a:defRPr>
            </a:lvl1pPr>
            <a:lvl2pPr lvl="1" algn="ctr" rtl="0">
              <a:lnSpc>
                <a:spcPct val="100000"/>
              </a:lnSpc>
              <a:spcBef>
                <a:spcPts val="0"/>
              </a:spcBef>
              <a:spcAft>
                <a:spcPts val="0"/>
              </a:spcAft>
              <a:buClr>
                <a:schemeClr val="dk2"/>
              </a:buClr>
              <a:buSzPts val="1400"/>
              <a:buNone/>
              <a:defRPr>
                <a:solidFill>
                  <a:schemeClr val="dk2"/>
                </a:solidFill>
              </a:defRPr>
            </a:lvl2pPr>
            <a:lvl3pPr lvl="2" algn="ctr" rtl="0">
              <a:lnSpc>
                <a:spcPct val="100000"/>
              </a:lnSpc>
              <a:spcBef>
                <a:spcPts val="0"/>
              </a:spcBef>
              <a:spcAft>
                <a:spcPts val="0"/>
              </a:spcAft>
              <a:buClr>
                <a:schemeClr val="dk2"/>
              </a:buClr>
              <a:buSzPts val="1400"/>
              <a:buNone/>
              <a:defRPr>
                <a:solidFill>
                  <a:schemeClr val="dk2"/>
                </a:solidFill>
              </a:defRPr>
            </a:lvl3pPr>
            <a:lvl4pPr lvl="3" algn="ctr" rtl="0">
              <a:lnSpc>
                <a:spcPct val="100000"/>
              </a:lnSpc>
              <a:spcBef>
                <a:spcPts val="0"/>
              </a:spcBef>
              <a:spcAft>
                <a:spcPts val="0"/>
              </a:spcAft>
              <a:buClr>
                <a:schemeClr val="dk2"/>
              </a:buClr>
              <a:buSzPts val="1400"/>
              <a:buNone/>
              <a:defRPr>
                <a:solidFill>
                  <a:schemeClr val="dk2"/>
                </a:solidFill>
              </a:defRPr>
            </a:lvl4pPr>
            <a:lvl5pPr lvl="4" algn="ctr" rtl="0">
              <a:lnSpc>
                <a:spcPct val="100000"/>
              </a:lnSpc>
              <a:spcBef>
                <a:spcPts val="0"/>
              </a:spcBef>
              <a:spcAft>
                <a:spcPts val="0"/>
              </a:spcAft>
              <a:buClr>
                <a:schemeClr val="dk2"/>
              </a:buClr>
              <a:buSzPts val="1400"/>
              <a:buNone/>
              <a:defRPr>
                <a:solidFill>
                  <a:schemeClr val="dk2"/>
                </a:solidFill>
              </a:defRPr>
            </a:lvl5pPr>
            <a:lvl6pPr lvl="5" algn="ctr" rtl="0">
              <a:lnSpc>
                <a:spcPct val="100000"/>
              </a:lnSpc>
              <a:spcBef>
                <a:spcPts val="0"/>
              </a:spcBef>
              <a:spcAft>
                <a:spcPts val="0"/>
              </a:spcAft>
              <a:buClr>
                <a:schemeClr val="dk2"/>
              </a:buClr>
              <a:buSzPts val="1400"/>
              <a:buNone/>
              <a:defRPr>
                <a:solidFill>
                  <a:schemeClr val="dk2"/>
                </a:solidFill>
              </a:defRPr>
            </a:lvl6pPr>
            <a:lvl7pPr lvl="6" algn="ctr" rtl="0">
              <a:lnSpc>
                <a:spcPct val="100000"/>
              </a:lnSpc>
              <a:spcBef>
                <a:spcPts val="0"/>
              </a:spcBef>
              <a:spcAft>
                <a:spcPts val="0"/>
              </a:spcAft>
              <a:buClr>
                <a:schemeClr val="dk2"/>
              </a:buClr>
              <a:buSzPts val="1400"/>
              <a:buNone/>
              <a:defRPr>
                <a:solidFill>
                  <a:schemeClr val="dk2"/>
                </a:solidFill>
              </a:defRPr>
            </a:lvl7pPr>
            <a:lvl8pPr lvl="7" algn="ctr" rtl="0">
              <a:lnSpc>
                <a:spcPct val="100000"/>
              </a:lnSpc>
              <a:spcBef>
                <a:spcPts val="0"/>
              </a:spcBef>
              <a:spcAft>
                <a:spcPts val="0"/>
              </a:spcAft>
              <a:buClr>
                <a:schemeClr val="dk2"/>
              </a:buClr>
              <a:buSzPts val="1400"/>
              <a:buNone/>
              <a:defRPr>
                <a:solidFill>
                  <a:schemeClr val="dk2"/>
                </a:solidFill>
              </a:defRPr>
            </a:lvl8pPr>
            <a:lvl9pPr lvl="8" algn="ctr" rtl="0">
              <a:lnSpc>
                <a:spcPct val="100000"/>
              </a:lnSpc>
              <a:spcBef>
                <a:spcPts val="0"/>
              </a:spcBef>
              <a:spcAft>
                <a:spcPts val="0"/>
              </a:spcAft>
              <a:buClr>
                <a:schemeClr val="dk2"/>
              </a:buClr>
              <a:buSzPts val="1400"/>
              <a:buNone/>
              <a:defRPr>
                <a:solidFill>
                  <a:schemeClr val="dk2"/>
                </a:solidFill>
              </a:defRPr>
            </a:lvl9pPr>
          </a:lstStyle>
          <a:p>
            <a:endParaRPr/>
          </a:p>
        </p:txBody>
      </p:sp>
      <p:sp>
        <p:nvSpPr>
          <p:cNvPr id="145" name="Google Shape;145;p21"/>
          <p:cNvSpPr txBox="1">
            <a:spLocks noGrp="1"/>
          </p:cNvSpPr>
          <p:nvPr>
            <p:ph type="title" idx="9"/>
          </p:nvPr>
        </p:nvSpPr>
        <p:spPr>
          <a:xfrm>
            <a:off x="3817459" y="3201025"/>
            <a:ext cx="19089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46" name="Google Shape;146;p21"/>
          <p:cNvSpPr txBox="1">
            <a:spLocks noGrp="1"/>
          </p:cNvSpPr>
          <p:nvPr>
            <p:ph type="subTitle" idx="13"/>
          </p:nvPr>
        </p:nvSpPr>
        <p:spPr>
          <a:xfrm>
            <a:off x="3817468" y="3561998"/>
            <a:ext cx="1908900" cy="67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400"/>
              <a:buNone/>
              <a:defRPr sz="1400">
                <a:solidFill>
                  <a:schemeClr val="dk2"/>
                </a:solidFill>
              </a:defRPr>
            </a:lvl1pPr>
            <a:lvl2pPr lvl="1" algn="ctr" rtl="0">
              <a:lnSpc>
                <a:spcPct val="100000"/>
              </a:lnSpc>
              <a:spcBef>
                <a:spcPts val="0"/>
              </a:spcBef>
              <a:spcAft>
                <a:spcPts val="0"/>
              </a:spcAft>
              <a:buClr>
                <a:schemeClr val="dk2"/>
              </a:buClr>
              <a:buSzPts val="1400"/>
              <a:buNone/>
              <a:defRPr>
                <a:solidFill>
                  <a:schemeClr val="dk2"/>
                </a:solidFill>
              </a:defRPr>
            </a:lvl2pPr>
            <a:lvl3pPr lvl="2" algn="ctr" rtl="0">
              <a:lnSpc>
                <a:spcPct val="100000"/>
              </a:lnSpc>
              <a:spcBef>
                <a:spcPts val="0"/>
              </a:spcBef>
              <a:spcAft>
                <a:spcPts val="0"/>
              </a:spcAft>
              <a:buClr>
                <a:schemeClr val="dk2"/>
              </a:buClr>
              <a:buSzPts val="1400"/>
              <a:buNone/>
              <a:defRPr>
                <a:solidFill>
                  <a:schemeClr val="dk2"/>
                </a:solidFill>
              </a:defRPr>
            </a:lvl3pPr>
            <a:lvl4pPr lvl="3" algn="ctr" rtl="0">
              <a:lnSpc>
                <a:spcPct val="100000"/>
              </a:lnSpc>
              <a:spcBef>
                <a:spcPts val="0"/>
              </a:spcBef>
              <a:spcAft>
                <a:spcPts val="0"/>
              </a:spcAft>
              <a:buClr>
                <a:schemeClr val="dk2"/>
              </a:buClr>
              <a:buSzPts val="1400"/>
              <a:buNone/>
              <a:defRPr>
                <a:solidFill>
                  <a:schemeClr val="dk2"/>
                </a:solidFill>
              </a:defRPr>
            </a:lvl4pPr>
            <a:lvl5pPr lvl="4" algn="ctr" rtl="0">
              <a:lnSpc>
                <a:spcPct val="100000"/>
              </a:lnSpc>
              <a:spcBef>
                <a:spcPts val="0"/>
              </a:spcBef>
              <a:spcAft>
                <a:spcPts val="0"/>
              </a:spcAft>
              <a:buClr>
                <a:schemeClr val="dk2"/>
              </a:buClr>
              <a:buSzPts val="1400"/>
              <a:buNone/>
              <a:defRPr>
                <a:solidFill>
                  <a:schemeClr val="dk2"/>
                </a:solidFill>
              </a:defRPr>
            </a:lvl5pPr>
            <a:lvl6pPr lvl="5" algn="ctr" rtl="0">
              <a:lnSpc>
                <a:spcPct val="100000"/>
              </a:lnSpc>
              <a:spcBef>
                <a:spcPts val="0"/>
              </a:spcBef>
              <a:spcAft>
                <a:spcPts val="0"/>
              </a:spcAft>
              <a:buClr>
                <a:schemeClr val="dk2"/>
              </a:buClr>
              <a:buSzPts val="1400"/>
              <a:buNone/>
              <a:defRPr>
                <a:solidFill>
                  <a:schemeClr val="dk2"/>
                </a:solidFill>
              </a:defRPr>
            </a:lvl6pPr>
            <a:lvl7pPr lvl="6" algn="ctr" rtl="0">
              <a:lnSpc>
                <a:spcPct val="100000"/>
              </a:lnSpc>
              <a:spcBef>
                <a:spcPts val="0"/>
              </a:spcBef>
              <a:spcAft>
                <a:spcPts val="0"/>
              </a:spcAft>
              <a:buClr>
                <a:schemeClr val="dk2"/>
              </a:buClr>
              <a:buSzPts val="1400"/>
              <a:buNone/>
              <a:defRPr>
                <a:solidFill>
                  <a:schemeClr val="dk2"/>
                </a:solidFill>
              </a:defRPr>
            </a:lvl7pPr>
            <a:lvl8pPr lvl="7" algn="ctr" rtl="0">
              <a:lnSpc>
                <a:spcPct val="100000"/>
              </a:lnSpc>
              <a:spcBef>
                <a:spcPts val="0"/>
              </a:spcBef>
              <a:spcAft>
                <a:spcPts val="0"/>
              </a:spcAft>
              <a:buClr>
                <a:schemeClr val="dk2"/>
              </a:buClr>
              <a:buSzPts val="1400"/>
              <a:buNone/>
              <a:defRPr>
                <a:solidFill>
                  <a:schemeClr val="dk2"/>
                </a:solidFill>
              </a:defRPr>
            </a:lvl8pPr>
            <a:lvl9pPr lvl="8" algn="ctr" rtl="0">
              <a:lnSpc>
                <a:spcPct val="100000"/>
              </a:lnSpc>
              <a:spcBef>
                <a:spcPts val="0"/>
              </a:spcBef>
              <a:spcAft>
                <a:spcPts val="0"/>
              </a:spcAft>
              <a:buClr>
                <a:schemeClr val="dk2"/>
              </a:buClr>
              <a:buSzPts val="1400"/>
              <a:buNone/>
              <a:defRPr>
                <a:solidFill>
                  <a:schemeClr val="dk2"/>
                </a:solidFill>
              </a:defRPr>
            </a:lvl9pPr>
          </a:lstStyle>
          <a:p>
            <a:endParaRPr/>
          </a:p>
        </p:txBody>
      </p:sp>
      <p:sp>
        <p:nvSpPr>
          <p:cNvPr id="147" name="Google Shape;147;p21"/>
          <p:cNvSpPr txBox="1">
            <a:spLocks noGrp="1"/>
          </p:cNvSpPr>
          <p:nvPr>
            <p:ph type="title" idx="14"/>
          </p:nvPr>
        </p:nvSpPr>
        <p:spPr>
          <a:xfrm>
            <a:off x="5970592" y="3201025"/>
            <a:ext cx="19089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48" name="Google Shape;148;p21"/>
          <p:cNvSpPr txBox="1">
            <a:spLocks noGrp="1"/>
          </p:cNvSpPr>
          <p:nvPr>
            <p:ph type="subTitle" idx="15"/>
          </p:nvPr>
        </p:nvSpPr>
        <p:spPr>
          <a:xfrm>
            <a:off x="5970602" y="3561998"/>
            <a:ext cx="1908900" cy="67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400"/>
              <a:buNone/>
              <a:defRPr sz="1400">
                <a:solidFill>
                  <a:schemeClr val="dk2"/>
                </a:solidFill>
              </a:defRPr>
            </a:lvl1pPr>
            <a:lvl2pPr lvl="1" algn="ctr" rtl="0">
              <a:lnSpc>
                <a:spcPct val="100000"/>
              </a:lnSpc>
              <a:spcBef>
                <a:spcPts val="0"/>
              </a:spcBef>
              <a:spcAft>
                <a:spcPts val="0"/>
              </a:spcAft>
              <a:buClr>
                <a:schemeClr val="dk2"/>
              </a:buClr>
              <a:buSzPts val="1400"/>
              <a:buNone/>
              <a:defRPr>
                <a:solidFill>
                  <a:schemeClr val="dk2"/>
                </a:solidFill>
              </a:defRPr>
            </a:lvl2pPr>
            <a:lvl3pPr lvl="2" algn="ctr" rtl="0">
              <a:lnSpc>
                <a:spcPct val="100000"/>
              </a:lnSpc>
              <a:spcBef>
                <a:spcPts val="0"/>
              </a:spcBef>
              <a:spcAft>
                <a:spcPts val="0"/>
              </a:spcAft>
              <a:buClr>
                <a:schemeClr val="dk2"/>
              </a:buClr>
              <a:buSzPts val="1400"/>
              <a:buNone/>
              <a:defRPr>
                <a:solidFill>
                  <a:schemeClr val="dk2"/>
                </a:solidFill>
              </a:defRPr>
            </a:lvl3pPr>
            <a:lvl4pPr lvl="3" algn="ctr" rtl="0">
              <a:lnSpc>
                <a:spcPct val="100000"/>
              </a:lnSpc>
              <a:spcBef>
                <a:spcPts val="0"/>
              </a:spcBef>
              <a:spcAft>
                <a:spcPts val="0"/>
              </a:spcAft>
              <a:buClr>
                <a:schemeClr val="dk2"/>
              </a:buClr>
              <a:buSzPts val="1400"/>
              <a:buNone/>
              <a:defRPr>
                <a:solidFill>
                  <a:schemeClr val="dk2"/>
                </a:solidFill>
              </a:defRPr>
            </a:lvl4pPr>
            <a:lvl5pPr lvl="4" algn="ctr" rtl="0">
              <a:lnSpc>
                <a:spcPct val="100000"/>
              </a:lnSpc>
              <a:spcBef>
                <a:spcPts val="0"/>
              </a:spcBef>
              <a:spcAft>
                <a:spcPts val="0"/>
              </a:spcAft>
              <a:buClr>
                <a:schemeClr val="dk2"/>
              </a:buClr>
              <a:buSzPts val="1400"/>
              <a:buNone/>
              <a:defRPr>
                <a:solidFill>
                  <a:schemeClr val="dk2"/>
                </a:solidFill>
              </a:defRPr>
            </a:lvl5pPr>
            <a:lvl6pPr lvl="5" algn="ctr" rtl="0">
              <a:lnSpc>
                <a:spcPct val="100000"/>
              </a:lnSpc>
              <a:spcBef>
                <a:spcPts val="0"/>
              </a:spcBef>
              <a:spcAft>
                <a:spcPts val="0"/>
              </a:spcAft>
              <a:buClr>
                <a:schemeClr val="dk2"/>
              </a:buClr>
              <a:buSzPts val="1400"/>
              <a:buNone/>
              <a:defRPr>
                <a:solidFill>
                  <a:schemeClr val="dk2"/>
                </a:solidFill>
              </a:defRPr>
            </a:lvl6pPr>
            <a:lvl7pPr lvl="6" algn="ctr" rtl="0">
              <a:lnSpc>
                <a:spcPct val="100000"/>
              </a:lnSpc>
              <a:spcBef>
                <a:spcPts val="0"/>
              </a:spcBef>
              <a:spcAft>
                <a:spcPts val="0"/>
              </a:spcAft>
              <a:buClr>
                <a:schemeClr val="dk2"/>
              </a:buClr>
              <a:buSzPts val="1400"/>
              <a:buNone/>
              <a:defRPr>
                <a:solidFill>
                  <a:schemeClr val="dk2"/>
                </a:solidFill>
              </a:defRPr>
            </a:lvl7pPr>
            <a:lvl8pPr lvl="7" algn="ctr" rtl="0">
              <a:lnSpc>
                <a:spcPct val="100000"/>
              </a:lnSpc>
              <a:spcBef>
                <a:spcPts val="0"/>
              </a:spcBef>
              <a:spcAft>
                <a:spcPts val="0"/>
              </a:spcAft>
              <a:buClr>
                <a:schemeClr val="dk2"/>
              </a:buClr>
              <a:buSzPts val="1400"/>
              <a:buNone/>
              <a:defRPr>
                <a:solidFill>
                  <a:schemeClr val="dk2"/>
                </a:solidFill>
              </a:defRPr>
            </a:lvl8pPr>
            <a:lvl9pPr lvl="8" algn="ctr" rtl="0">
              <a:lnSpc>
                <a:spcPct val="100000"/>
              </a:lnSpc>
              <a:spcBef>
                <a:spcPts val="0"/>
              </a:spcBef>
              <a:spcAft>
                <a:spcPts val="0"/>
              </a:spcAft>
              <a:buClr>
                <a:schemeClr val="dk2"/>
              </a:buClr>
              <a:buSzPts val="1400"/>
              <a:buNone/>
              <a:defRPr>
                <a:solidFill>
                  <a:schemeClr val="dk2"/>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7" r:id="rId4"/>
    <p:sldLayoutId id="2147483658" r:id="rId5"/>
    <p:sldLayoutId id="2147483659" r:id="rId6"/>
    <p:sldLayoutId id="2147483661" r:id="rId7"/>
    <p:sldLayoutId id="2147483664" r:id="rId8"/>
    <p:sldLayoutId id="2147483667" r:id="rId9"/>
    <p:sldLayoutId id="2147483668" r:id="rId10"/>
    <p:sldLayoutId id="2147483669" r:id="rId11"/>
    <p:sldLayoutId id="2147483670" r:id="rId12"/>
    <p:sldLayoutId id="2147483671" r:id="rId13"/>
    <p:sldLayoutId id="2147483672" r:id="rId14"/>
    <p:sldLayoutId id="2147483677"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6.png"/><Relationship Id="rId3" Type="http://schemas.openxmlformats.org/officeDocument/2006/relationships/image" Target="../media/image11.png"/><Relationship Id="rId7" Type="http://schemas.microsoft.com/office/2007/relationships/hdphoto" Target="../media/hdphoto1.wdp"/><Relationship Id="rId12"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png"/><Relationship Id="rId11" Type="http://schemas.microsoft.com/office/2007/relationships/hdphoto" Target="../media/hdphoto3.wdp"/><Relationship Id="rId5" Type="http://schemas.openxmlformats.org/officeDocument/2006/relationships/image" Target="../media/image2.png"/><Relationship Id="rId15" Type="http://schemas.openxmlformats.org/officeDocument/2006/relationships/image" Target="../media/image17.jpeg"/><Relationship Id="rId10" Type="http://schemas.openxmlformats.org/officeDocument/2006/relationships/image" Target="../media/image14.png"/><Relationship Id="rId4" Type="http://schemas.openxmlformats.org/officeDocument/2006/relationships/image" Target="../media/image8.png"/><Relationship Id="rId9" Type="http://schemas.microsoft.com/office/2007/relationships/hdphoto" Target="../media/hdphoto2.wdp"/><Relationship Id="rId14" Type="http://schemas.microsoft.com/office/2007/relationships/hdphoto" Target="../media/hdphoto4.wdp"/></Relationships>
</file>

<file path=ppt/slides/_rels/slide10.xml.rels><?xml version="1.0" encoding="UTF-8" standalone="yes"?>
<Relationships xmlns="http://schemas.openxmlformats.org/package/2006/relationships"><Relationship Id="rId3" Type="http://schemas.openxmlformats.org/officeDocument/2006/relationships/slide" Target="slide12.xml"/><Relationship Id="rId7" Type="http://schemas.microsoft.com/office/2007/relationships/hdphoto" Target="../media/hdphoto5.wdp"/><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slide" Target="slide5.xml"/><Relationship Id="rId4" Type="http://schemas.openxmlformats.org/officeDocument/2006/relationships/slide" Target="slide14.xml"/></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6.png"/><Relationship Id="rId3" Type="http://schemas.openxmlformats.org/officeDocument/2006/relationships/image" Target="../media/image11.png"/><Relationship Id="rId7" Type="http://schemas.microsoft.com/office/2007/relationships/hdphoto" Target="../media/hdphoto1.wdp"/><Relationship Id="rId12"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2.png"/><Relationship Id="rId11" Type="http://schemas.microsoft.com/office/2007/relationships/hdphoto" Target="../media/hdphoto3.wdp"/><Relationship Id="rId5" Type="http://schemas.openxmlformats.org/officeDocument/2006/relationships/image" Target="../media/image2.png"/><Relationship Id="rId15" Type="http://schemas.openxmlformats.org/officeDocument/2006/relationships/image" Target="../media/image17.jpeg"/><Relationship Id="rId10" Type="http://schemas.openxmlformats.org/officeDocument/2006/relationships/image" Target="../media/image14.png"/><Relationship Id="rId4" Type="http://schemas.openxmlformats.org/officeDocument/2006/relationships/image" Target="../media/image8.png"/><Relationship Id="rId9" Type="http://schemas.microsoft.com/office/2007/relationships/hdphoto" Target="../media/hdphoto2.wdp"/><Relationship Id="rId1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1.png"/><Relationship Id="rId7"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28.pn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1.png"/><Relationship Id="rId7" Type="http://schemas.microsoft.com/office/2007/relationships/hdphoto" Target="../media/hdphoto9.wdp"/><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29.png"/><Relationship Id="rId11" Type="http://schemas.microsoft.com/office/2007/relationships/hdphoto" Target="../media/hdphoto11.wdp"/><Relationship Id="rId5" Type="http://schemas.openxmlformats.org/officeDocument/2006/relationships/image" Target="../media/image4.png"/><Relationship Id="rId10" Type="http://schemas.openxmlformats.org/officeDocument/2006/relationships/image" Target="../media/image31.png"/><Relationship Id="rId4" Type="http://schemas.openxmlformats.org/officeDocument/2006/relationships/image" Target="../media/image18.png"/><Relationship Id="rId9" Type="http://schemas.microsoft.com/office/2007/relationships/hdphoto" Target="../media/hdphoto10.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microsoft.com/office/2007/relationships/hdphoto" Target="../media/hdphoto12.wdp"/></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microsoft.com/office/2007/relationships/hdphoto" Target="../media/hdphoto13.wdp"/><Relationship Id="rId5" Type="http://schemas.openxmlformats.org/officeDocument/2006/relationships/image" Target="../media/image33.png"/><Relationship Id="rId4" Type="http://schemas.microsoft.com/office/2007/relationships/hdphoto" Target="../media/hdphoto12.wdp"/></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microsoft.com/office/2007/relationships/hdphoto" Target="../media/hdphoto12.wdp"/></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microsoft.com/office/2007/relationships/hdphoto" Target="../media/hdphoto12.wdp"/></Relationships>
</file>

<file path=ppt/slides/_rels/slide2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1.png"/><Relationship Id="rId7" Type="http://schemas.microsoft.com/office/2007/relationships/hdphoto" Target="../media/hdphoto9.wdp"/><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image" Target="../media/image29.png"/><Relationship Id="rId11" Type="http://schemas.microsoft.com/office/2007/relationships/hdphoto" Target="../media/hdphoto11.wdp"/><Relationship Id="rId5" Type="http://schemas.openxmlformats.org/officeDocument/2006/relationships/image" Target="../media/image4.png"/><Relationship Id="rId10" Type="http://schemas.openxmlformats.org/officeDocument/2006/relationships/image" Target="../media/image31.png"/><Relationship Id="rId4" Type="http://schemas.openxmlformats.org/officeDocument/2006/relationships/image" Target="../media/image18.png"/><Relationship Id="rId9" Type="http://schemas.microsoft.com/office/2007/relationships/hdphoto" Target="../media/hdphoto10.wdp"/></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media/image35.png"/><Relationship Id="rId5" Type="http://schemas.openxmlformats.org/officeDocument/2006/relationships/image" Target="../media/image4.png"/><Relationship Id="rId4" Type="http://schemas.microsoft.com/office/2007/relationships/hdphoto" Target="../media/hdphoto12.wdp"/></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image" Target="../media/image35.png"/><Relationship Id="rId5" Type="http://schemas.openxmlformats.org/officeDocument/2006/relationships/image" Target="../media/image4.png"/><Relationship Id="rId4" Type="http://schemas.microsoft.com/office/2007/relationships/hdphoto" Target="../media/hdphoto12.wdp"/></Relationships>
</file>

<file path=ppt/slides/_rels/slide27.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11.png"/><Relationship Id="rId7"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9.xml"/><Relationship Id="rId6" Type="http://schemas.microsoft.com/office/2007/relationships/hdphoto" Target="../media/hdphoto9.wdp"/><Relationship Id="rId5" Type="http://schemas.openxmlformats.org/officeDocument/2006/relationships/image" Target="../media/image29.png"/><Relationship Id="rId10" Type="http://schemas.openxmlformats.org/officeDocument/2006/relationships/image" Target="../media/image37.jpeg"/><Relationship Id="rId4" Type="http://schemas.openxmlformats.org/officeDocument/2006/relationships/image" Target="../media/image18.png"/><Relationship Id="rId9" Type="http://schemas.openxmlformats.org/officeDocument/2006/relationships/image" Target="../media/image36.jpeg"/></Relationships>
</file>

<file path=ppt/slides/_rels/slide28.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11.png"/><Relationship Id="rId7"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9.xml"/><Relationship Id="rId6" Type="http://schemas.microsoft.com/office/2007/relationships/hdphoto" Target="../media/hdphoto9.wdp"/><Relationship Id="rId5" Type="http://schemas.openxmlformats.org/officeDocument/2006/relationships/image" Target="../media/image29.png"/><Relationship Id="rId4" Type="http://schemas.openxmlformats.org/officeDocument/2006/relationships/image" Target="../media/image18.png"/><Relationship Id="rId9" Type="http://schemas.openxmlformats.org/officeDocument/2006/relationships/image" Target="../media/image38.jpeg"/></Relationships>
</file>

<file path=ppt/slides/_rels/slide29.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11.png"/><Relationship Id="rId7"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9.xml"/><Relationship Id="rId6" Type="http://schemas.microsoft.com/office/2007/relationships/hdphoto" Target="../media/hdphoto9.wdp"/><Relationship Id="rId5" Type="http://schemas.openxmlformats.org/officeDocument/2006/relationships/image" Target="../media/image29.png"/><Relationship Id="rId4" Type="http://schemas.openxmlformats.org/officeDocument/2006/relationships/image" Target="../media/image18.png"/><Relationship Id="rId9" Type="http://schemas.openxmlformats.org/officeDocument/2006/relationships/image" Target="../media/image39.jpeg"/></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11.png"/><Relationship Id="rId7"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9.xml"/><Relationship Id="rId6" Type="http://schemas.microsoft.com/office/2007/relationships/hdphoto" Target="../media/hdphoto9.wdp"/><Relationship Id="rId5" Type="http://schemas.openxmlformats.org/officeDocument/2006/relationships/image" Target="../media/image29.png"/><Relationship Id="rId4" Type="http://schemas.openxmlformats.org/officeDocument/2006/relationships/image" Target="../media/image18.png"/><Relationship Id="rId9" Type="http://schemas.openxmlformats.org/officeDocument/2006/relationships/image" Target="../media/image40.jpe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8.xml"/><Relationship Id="rId6" Type="http://schemas.openxmlformats.org/officeDocument/2006/relationships/image" Target="../media/image35.png"/><Relationship Id="rId5" Type="http://schemas.openxmlformats.org/officeDocument/2006/relationships/image" Target="../media/image4.png"/><Relationship Id="rId4" Type="http://schemas.microsoft.com/office/2007/relationships/hdphoto" Target="../media/hdphoto12.wdp"/></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media/image35.png"/><Relationship Id="rId5" Type="http://schemas.openxmlformats.org/officeDocument/2006/relationships/image" Target="../media/image4.png"/><Relationship Id="rId4" Type="http://schemas.microsoft.com/office/2007/relationships/hdphoto" Target="../media/hdphoto12.wdp"/></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9.xml"/><Relationship Id="rId6" Type="http://schemas.openxmlformats.org/officeDocument/2006/relationships/image" Target="../media/image41.png"/><Relationship Id="rId5" Type="http://schemas.openxmlformats.org/officeDocument/2006/relationships/image" Target="../media/image4.png"/><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8" Type="http://schemas.microsoft.com/office/2007/relationships/hdphoto" Target="../media/hdphoto11.wdp"/><Relationship Id="rId13" Type="http://schemas.microsoft.com/office/2007/relationships/hdphoto" Target="../media/hdphoto3.wdp"/><Relationship Id="rId3" Type="http://schemas.openxmlformats.org/officeDocument/2006/relationships/image" Target="../media/image35.png"/><Relationship Id="rId7" Type="http://schemas.openxmlformats.org/officeDocument/2006/relationships/image" Target="../media/image31.png"/><Relationship Id="rId12" Type="http://schemas.openxmlformats.org/officeDocument/2006/relationships/image" Target="../media/image14.png"/><Relationship Id="rId2" Type="http://schemas.openxmlformats.org/officeDocument/2006/relationships/notesSlide" Target="../notesSlides/notesSlide33.xml"/><Relationship Id="rId16" Type="http://schemas.openxmlformats.org/officeDocument/2006/relationships/image" Target="../media/image17.jpeg"/><Relationship Id="rId1" Type="http://schemas.openxmlformats.org/officeDocument/2006/relationships/slideLayout" Target="../slideLayouts/slideLayout4.xml"/><Relationship Id="rId6" Type="http://schemas.microsoft.com/office/2007/relationships/hdphoto" Target="../media/hdphoto10.wdp"/><Relationship Id="rId11" Type="http://schemas.microsoft.com/office/2007/relationships/hdphoto" Target="../media/hdphoto1.wdp"/><Relationship Id="rId5" Type="http://schemas.openxmlformats.org/officeDocument/2006/relationships/image" Target="../media/image30.png"/><Relationship Id="rId15" Type="http://schemas.microsoft.com/office/2007/relationships/hdphoto" Target="../media/hdphoto2.wdp"/><Relationship Id="rId10" Type="http://schemas.openxmlformats.org/officeDocument/2006/relationships/image" Target="../media/image12.png"/><Relationship Id="rId4" Type="http://schemas.openxmlformats.org/officeDocument/2006/relationships/image" Target="../media/image42.png"/><Relationship Id="rId9" Type="http://schemas.openxmlformats.org/officeDocument/2006/relationships/image" Target="../media/image2.png"/><Relationship Id="rId14" Type="http://schemas.openxmlformats.org/officeDocument/2006/relationships/image" Target="../media/image13.png"/></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1.png"/><Relationship Id="rId7" Type="http://schemas.microsoft.com/office/2007/relationships/hdphoto" Target="../media/hdphoto9.wdp"/><Relationship Id="rId2" Type="http://schemas.openxmlformats.org/officeDocument/2006/relationships/notesSlide" Target="../notesSlides/notesSlide35.xml"/><Relationship Id="rId1" Type="http://schemas.openxmlformats.org/officeDocument/2006/relationships/slideLayout" Target="../slideLayouts/slideLayout9.xml"/><Relationship Id="rId6" Type="http://schemas.openxmlformats.org/officeDocument/2006/relationships/image" Target="../media/image29.png"/><Relationship Id="rId11" Type="http://schemas.microsoft.com/office/2007/relationships/hdphoto" Target="../media/hdphoto11.wdp"/><Relationship Id="rId5" Type="http://schemas.openxmlformats.org/officeDocument/2006/relationships/image" Target="../media/image4.png"/><Relationship Id="rId10" Type="http://schemas.openxmlformats.org/officeDocument/2006/relationships/image" Target="../media/image31.png"/><Relationship Id="rId4" Type="http://schemas.openxmlformats.org/officeDocument/2006/relationships/image" Target="../media/image18.png"/><Relationship Id="rId9" Type="http://schemas.microsoft.com/office/2007/relationships/hdphoto" Target="../media/hdphoto10.wdp"/></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1.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5.wdp"/><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20.png"/><Relationship Id="rId5" Type="http://schemas.openxmlformats.org/officeDocument/2006/relationships/image" Target="../media/image4.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slide" Target="slide17.xml"/><Relationship Id="rId13" Type="http://schemas.microsoft.com/office/2007/relationships/hdphoto" Target="../media/hdphoto6.wdp"/><Relationship Id="rId18" Type="http://schemas.openxmlformats.org/officeDocument/2006/relationships/image" Target="../media/image24.png"/><Relationship Id="rId3" Type="http://schemas.openxmlformats.org/officeDocument/2006/relationships/slide" Target="slide9.xml"/><Relationship Id="rId7" Type="http://schemas.openxmlformats.org/officeDocument/2006/relationships/slide" Target="slide12.xml"/><Relationship Id="rId12" Type="http://schemas.openxmlformats.org/officeDocument/2006/relationships/image" Target="../media/image21.png"/><Relationship Id="rId17" Type="http://schemas.openxmlformats.org/officeDocument/2006/relationships/slide" Target="slide6.xml"/><Relationship Id="rId2" Type="http://schemas.openxmlformats.org/officeDocument/2006/relationships/notesSlide" Target="../notesSlides/notesSlide5.xml"/><Relationship Id="rId16" Type="http://schemas.microsoft.com/office/2007/relationships/hdphoto" Target="../media/hdphoto7.wdp"/><Relationship Id="rId20" Type="http://schemas.openxmlformats.org/officeDocument/2006/relationships/slide" Target="slide8.xml"/><Relationship Id="rId1" Type="http://schemas.openxmlformats.org/officeDocument/2006/relationships/slideLayout" Target="../slideLayouts/slideLayout15.xml"/><Relationship Id="rId6" Type="http://schemas.openxmlformats.org/officeDocument/2006/relationships/slide" Target="slide7.xml"/><Relationship Id="rId11" Type="http://schemas.openxmlformats.org/officeDocument/2006/relationships/slide" Target="slide2.xml"/><Relationship Id="rId5" Type="http://schemas.openxmlformats.org/officeDocument/2006/relationships/slide" Target="slide10.xml"/><Relationship Id="rId15" Type="http://schemas.openxmlformats.org/officeDocument/2006/relationships/image" Target="../media/image23.png"/><Relationship Id="rId10" Type="http://schemas.openxmlformats.org/officeDocument/2006/relationships/slide" Target="slide27.xml"/><Relationship Id="rId19" Type="http://schemas.microsoft.com/office/2007/relationships/hdphoto" Target="../media/hdphoto8.wdp"/><Relationship Id="rId4" Type="http://schemas.openxmlformats.org/officeDocument/2006/relationships/slide" Target="slide11.xml"/><Relationship Id="rId9" Type="http://schemas.openxmlformats.org/officeDocument/2006/relationships/slide" Target="slide22.xml"/><Relationship Id="rId14" Type="http://schemas.openxmlformats.org/officeDocument/2006/relationships/image" Target="../media/image22.gif"/></Relationships>
</file>

<file path=ppt/slides/_rels/slide6.xml.rels><?xml version="1.0" encoding="UTF-8" standalone="yes"?>
<Relationships xmlns="http://schemas.openxmlformats.org/package/2006/relationships"><Relationship Id="rId3" Type="http://schemas.openxmlformats.org/officeDocument/2006/relationships/slide" Target="slide12.xml"/><Relationship Id="rId7" Type="http://schemas.microsoft.com/office/2007/relationships/hdphoto" Target="../media/hdphoto5.wdp"/><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slide" Target="slide5.xml"/><Relationship Id="rId4" Type="http://schemas.openxmlformats.org/officeDocument/2006/relationships/slide" Target="slide14.xml"/></Relationships>
</file>

<file path=ppt/slides/_rels/slide7.xml.rels><?xml version="1.0" encoding="UTF-8" standalone="yes"?>
<Relationships xmlns="http://schemas.openxmlformats.org/package/2006/relationships"><Relationship Id="rId3" Type="http://schemas.openxmlformats.org/officeDocument/2006/relationships/slide" Target="slide12.xml"/><Relationship Id="rId7" Type="http://schemas.microsoft.com/office/2007/relationships/hdphoto" Target="../media/hdphoto5.wdp"/><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slide" Target="slide5.xml"/><Relationship Id="rId4" Type="http://schemas.openxmlformats.org/officeDocument/2006/relationships/slide" Target="slide14.xml"/></Relationships>
</file>

<file path=ppt/slides/_rels/slide8.xml.rels><?xml version="1.0" encoding="UTF-8" standalone="yes"?>
<Relationships xmlns="http://schemas.openxmlformats.org/package/2006/relationships"><Relationship Id="rId3" Type="http://schemas.openxmlformats.org/officeDocument/2006/relationships/slide" Target="slide12.xml"/><Relationship Id="rId7" Type="http://schemas.microsoft.com/office/2007/relationships/hdphoto" Target="../media/hdphoto5.wdp"/><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slide" Target="slide5.xml"/><Relationship Id="rId4" Type="http://schemas.openxmlformats.org/officeDocument/2006/relationships/slide" Target="slide14.xml"/></Relationships>
</file>

<file path=ppt/slides/_rels/slide9.xml.rels><?xml version="1.0" encoding="UTF-8" standalone="yes"?>
<Relationships xmlns="http://schemas.openxmlformats.org/package/2006/relationships"><Relationship Id="rId3" Type="http://schemas.openxmlformats.org/officeDocument/2006/relationships/slide" Target="slide12.xml"/><Relationship Id="rId7" Type="http://schemas.microsoft.com/office/2007/relationships/hdphoto" Target="../media/hdphoto5.wdp"/><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slide" Target="slide5.xml"/><Relationship Id="rId4" Type="http://schemas.openxmlformats.org/officeDocument/2006/relationships/slide" Target="slide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9"/>
          <p:cNvSpPr txBox="1">
            <a:spLocks noGrp="1"/>
          </p:cNvSpPr>
          <p:nvPr>
            <p:ph type="ctrTitle"/>
          </p:nvPr>
        </p:nvSpPr>
        <p:spPr>
          <a:xfrm>
            <a:off x="1684500" y="1047750"/>
            <a:ext cx="6164100" cy="990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solidFill>
                  <a:schemeClr val="tx1">
                    <a:lumMod val="50000"/>
                  </a:schemeClr>
                </a:solidFill>
                <a:latin typeface="Cooper" pitchFamily="18" charset="0"/>
                <a:ea typeface="Cooper" pitchFamily="18" charset="0"/>
                <a:cs typeface="Cooper" pitchFamily="18" charset="0"/>
              </a:rPr>
              <a:t>ANH HÙNG LAO ĐỘNG</a:t>
            </a:r>
            <a:endParaRPr sz="3600" dirty="0">
              <a:solidFill>
                <a:schemeClr val="tx1">
                  <a:lumMod val="50000"/>
                </a:schemeClr>
              </a:solidFill>
              <a:latin typeface="Cooper" pitchFamily="18" charset="0"/>
              <a:ea typeface="Cooper" pitchFamily="18" charset="0"/>
              <a:cs typeface="Cooper" pitchFamily="18" charset="0"/>
            </a:endParaRPr>
          </a:p>
        </p:txBody>
      </p:sp>
      <p:sp>
        <p:nvSpPr>
          <p:cNvPr id="178" name="Google Shape;178;p29"/>
          <p:cNvSpPr/>
          <p:nvPr/>
        </p:nvSpPr>
        <p:spPr>
          <a:xfrm>
            <a:off x="1692229" y="2546412"/>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chemeClr val="accent1"/>
            </a:solidFill>
            <a:prstDash val="solid"/>
            <a:round/>
            <a:headEnd type="none" w="med" len="med"/>
            <a:tailEnd type="none" w="med" len="med"/>
          </a:ln>
        </p:spPr>
        <p:txBody>
          <a:bodyPr/>
          <a:lstStyle/>
          <a:p>
            <a:endParaRPr lang="en-GB"/>
          </a:p>
        </p:txBody>
      </p:sp>
      <p:sp>
        <p:nvSpPr>
          <p:cNvPr id="179" name="Google Shape;179;p29"/>
          <p:cNvSpPr/>
          <p:nvPr/>
        </p:nvSpPr>
        <p:spPr>
          <a:xfrm>
            <a:off x="7131838" y="2581306"/>
            <a:ext cx="613650" cy="13775"/>
          </a:xfrm>
          <a:custGeom>
            <a:avLst/>
            <a:gdLst/>
            <a:ahLst/>
            <a:cxnLst/>
            <a:rect l="l" t="t" r="r" b="b"/>
            <a:pathLst>
              <a:path w="24546" h="551" extrusionOk="0">
                <a:moveTo>
                  <a:pt x="0" y="551"/>
                </a:moveTo>
                <a:cubicBezTo>
                  <a:pt x="8133" y="-353"/>
                  <a:pt x="16363" y="137"/>
                  <a:pt x="24546" y="137"/>
                </a:cubicBezTo>
              </a:path>
            </a:pathLst>
          </a:custGeom>
          <a:noFill/>
          <a:ln w="76200" cap="flat" cmpd="sng">
            <a:solidFill>
              <a:schemeClr val="accent1"/>
            </a:solidFill>
            <a:prstDash val="solid"/>
            <a:round/>
            <a:headEnd type="none" w="med" len="med"/>
            <a:tailEnd type="none" w="med" len="med"/>
          </a:ln>
        </p:spPr>
        <p:txBody>
          <a:bodyPr/>
          <a:lstStyle/>
          <a:p>
            <a:endParaRPr lang="en-GB"/>
          </a:p>
        </p:txBody>
      </p:sp>
      <p:sp>
        <p:nvSpPr>
          <p:cNvPr id="180" name="Google Shape;180;p29"/>
          <p:cNvSpPr/>
          <p:nvPr/>
        </p:nvSpPr>
        <p:spPr>
          <a:xfrm>
            <a:off x="1889900" y="4413504"/>
            <a:ext cx="992850" cy="102600"/>
          </a:xfrm>
          <a:custGeom>
            <a:avLst/>
            <a:gdLst/>
            <a:ahLst/>
            <a:cxnLst/>
            <a:rect l="l" t="t" r="r" b="b"/>
            <a:pathLst>
              <a:path w="39714" h="4104" extrusionOk="0">
                <a:moveTo>
                  <a:pt x="0" y="4104"/>
                </a:moveTo>
                <a:cubicBezTo>
                  <a:pt x="11382" y="-2730"/>
                  <a:pt x="26437" y="1070"/>
                  <a:pt x="39714" y="1070"/>
                </a:cubicBezTo>
              </a:path>
            </a:pathLst>
          </a:custGeom>
          <a:noFill/>
          <a:ln w="28575" cap="flat" cmpd="sng">
            <a:solidFill>
              <a:schemeClr val="accent4"/>
            </a:solidFill>
            <a:prstDash val="solid"/>
            <a:round/>
            <a:headEnd type="none" w="med" len="med"/>
            <a:tailEnd type="none" w="med" len="med"/>
          </a:ln>
        </p:spPr>
        <p:txBody>
          <a:bodyPr/>
          <a:lstStyle/>
          <a:p>
            <a:endParaRPr lang="en-GB"/>
          </a:p>
        </p:txBody>
      </p:sp>
      <p:pic>
        <p:nvPicPr>
          <p:cNvPr id="181" name="Google Shape;181;p29"/>
          <p:cNvPicPr preferRelativeResize="0"/>
          <p:nvPr/>
        </p:nvPicPr>
        <p:blipFill rotWithShape="1">
          <a:blip r:embed="rId3">
            <a:alphaModFix/>
          </a:blip>
          <a:srcRect t="16970" r="8892" b="21025"/>
          <a:stretch/>
        </p:blipFill>
        <p:spPr>
          <a:xfrm>
            <a:off x="7282543" y="3507082"/>
            <a:ext cx="2036850" cy="810276"/>
          </a:xfrm>
          <a:prstGeom prst="rect">
            <a:avLst/>
          </a:prstGeom>
          <a:noFill/>
          <a:ln>
            <a:noFill/>
          </a:ln>
        </p:spPr>
      </p:pic>
      <p:pic>
        <p:nvPicPr>
          <p:cNvPr id="182" name="Google Shape;182;p29"/>
          <p:cNvPicPr preferRelativeResize="0"/>
          <p:nvPr/>
        </p:nvPicPr>
        <p:blipFill rotWithShape="1">
          <a:blip r:embed="rId4">
            <a:alphaModFix/>
          </a:blip>
          <a:srcRect t="16734" r="8892" b="18300"/>
          <a:stretch/>
        </p:blipFill>
        <p:spPr>
          <a:xfrm>
            <a:off x="1524000" y="666750"/>
            <a:ext cx="2036850" cy="846042"/>
          </a:xfrm>
          <a:prstGeom prst="rect">
            <a:avLst/>
          </a:prstGeom>
          <a:noFill/>
          <a:ln>
            <a:noFill/>
          </a:ln>
        </p:spPr>
      </p:pic>
      <p:sp>
        <p:nvSpPr>
          <p:cNvPr id="2" name="Rectangle 1"/>
          <p:cNvSpPr/>
          <p:nvPr/>
        </p:nvSpPr>
        <p:spPr>
          <a:xfrm>
            <a:off x="2209800" y="2089487"/>
            <a:ext cx="5144357" cy="1015663"/>
          </a:xfrm>
          <a:prstGeom prst="rect">
            <a:avLst/>
          </a:prstGeom>
        </p:spPr>
        <p:txBody>
          <a:bodyPr wrap="none">
            <a:spAutoFit/>
          </a:bodyPr>
          <a:lstStyle/>
          <a:p>
            <a:r>
              <a:rPr lang="en" sz="6000" b="1" cap="all" dirty="0">
                <a:ln w="9000" cmpd="sng">
                  <a:solidFill>
                    <a:srgbClr val="C00000"/>
                  </a:solidFill>
                  <a:prstDash val="solid"/>
                </a:ln>
                <a:solidFill>
                  <a:srgbClr val="C00000"/>
                </a:solidFill>
                <a:effectLst>
                  <a:outerShdw blurRad="50800" dist="38100" dir="8100000" algn="tr" rotWithShape="0">
                    <a:prstClr val="black">
                      <a:alpha val="40000"/>
                    </a:prstClr>
                  </a:outerShdw>
                  <a:reflection blurRad="12700" stA="28000" endPos="45000" dist="1000" dir="5400000" sy="-100000" algn="bl" rotWithShape="0"/>
                </a:effectLst>
                <a:latin typeface="#9Slide06 SVNAdeline" pitchFamily="2" charset="0"/>
              </a:rPr>
              <a:t>TRẦN ĐẠI NGHĨA </a:t>
            </a:r>
            <a:endParaRPr lang="en-US" sz="6000" b="1" cap="all" dirty="0">
              <a:ln w="9000" cmpd="sng">
                <a:solidFill>
                  <a:srgbClr val="C00000"/>
                </a:solidFill>
                <a:prstDash val="solid"/>
              </a:ln>
              <a:solidFill>
                <a:srgbClr val="C00000"/>
              </a:solidFill>
              <a:effectLst>
                <a:outerShdw blurRad="50800" dist="38100" dir="8100000" algn="tr" rotWithShape="0">
                  <a:prstClr val="black">
                    <a:alpha val="40000"/>
                  </a:prstClr>
                </a:outerShdw>
                <a:reflection blurRad="12700" stA="28000" endPos="45000" dist="1000" dir="5400000" sy="-100000" algn="bl" rotWithShape="0"/>
              </a:effectLst>
              <a:latin typeface="#9Slide06 SVNAdeline" pitchFamily="2" charset="0"/>
            </a:endParaRPr>
          </a:p>
        </p:txBody>
      </p:sp>
      <p:sp>
        <p:nvSpPr>
          <p:cNvPr id="16" name="Google Shape;177;p29"/>
          <p:cNvSpPr txBox="1">
            <a:spLocks/>
          </p:cNvSpPr>
          <p:nvPr/>
        </p:nvSpPr>
        <p:spPr>
          <a:xfrm>
            <a:off x="1524000" y="819150"/>
            <a:ext cx="2057400" cy="79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2400" dirty="0">
                <a:solidFill>
                  <a:schemeClr val="tx1">
                    <a:lumMod val="50000"/>
                  </a:schemeClr>
                </a:solidFill>
                <a:latin typeface="Hobo" pitchFamily="18" charset="0"/>
                <a:ea typeface="Hobo" pitchFamily="18" charset="0"/>
                <a:cs typeface="Hobo" pitchFamily="18" charset="0"/>
              </a:rPr>
              <a:t>TẬP ĐỌC 4</a:t>
            </a:r>
          </a:p>
        </p:txBody>
      </p:sp>
      <p:pic>
        <p:nvPicPr>
          <p:cNvPr id="17" name="Google Shape;10;p2"/>
          <p:cNvPicPr preferRelativeResize="0"/>
          <p:nvPr/>
        </p:nvPicPr>
        <p:blipFill rotWithShape="1">
          <a:blip r:embed="rId5">
            <a:alphaModFix/>
            <a:duotone>
              <a:prstClr val="black"/>
              <a:srgbClr val="D9C3A5">
                <a:tint val="50000"/>
                <a:satMod val="180000"/>
              </a:srgbClr>
            </a:duotone>
          </a:blip>
          <a:srcRect b="61089"/>
          <a:stretch/>
        </p:blipFill>
        <p:spPr>
          <a:xfrm rot="-620881">
            <a:off x="1522975" y="2971705"/>
            <a:ext cx="2068426" cy="1772790"/>
          </a:xfrm>
          <a:prstGeom prst="rect">
            <a:avLst/>
          </a:prstGeom>
          <a:noFill/>
          <a:ln>
            <a:noFill/>
          </a:ln>
        </p:spPr>
      </p:pic>
      <p:pic>
        <p:nvPicPr>
          <p:cNvPr id="19" name="Google Shape;10;p2"/>
          <p:cNvPicPr preferRelativeResize="0"/>
          <p:nvPr/>
        </p:nvPicPr>
        <p:blipFill rotWithShape="1">
          <a:blip r:embed="rId5">
            <a:alphaModFix/>
          </a:blip>
          <a:srcRect b="61089"/>
          <a:stretch/>
        </p:blipFill>
        <p:spPr>
          <a:xfrm rot="291633">
            <a:off x="3803788" y="3000517"/>
            <a:ext cx="2068426" cy="1772790"/>
          </a:xfrm>
          <a:prstGeom prst="rect">
            <a:avLst/>
          </a:prstGeom>
          <a:noFill/>
          <a:ln>
            <a:noFill/>
          </a:ln>
        </p:spPr>
      </p:pic>
      <p:pic>
        <p:nvPicPr>
          <p:cNvPr id="20" name="Google Shape;10;p2"/>
          <p:cNvPicPr preferRelativeResize="0"/>
          <p:nvPr/>
        </p:nvPicPr>
        <p:blipFill rotWithShape="1">
          <a:blip r:embed="rId5">
            <a:alphaModFix/>
            <a:grayscl/>
          </a:blip>
          <a:srcRect b="61089"/>
          <a:stretch/>
        </p:blipFill>
        <p:spPr>
          <a:xfrm rot="1761306">
            <a:off x="6088039" y="3117327"/>
            <a:ext cx="2068426" cy="1772790"/>
          </a:xfrm>
          <a:prstGeom prst="rect">
            <a:avLst/>
          </a:prstGeom>
          <a:noFill/>
          <a:ln>
            <a:noFill/>
          </a:ln>
        </p:spPr>
      </p:pic>
      <p:pic>
        <p:nvPicPr>
          <p:cNvPr id="21" name="Picture 4" descr="C:\Users\HP\Downloads\khuluuniemtrandainghia04.jpg"/>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8902" b="100000" l="1410" r="100000">
                        <a14:backgroundMark x1="15975" y1="60116" x2="17150" y2="63815"/>
                        <a14:backgroundMark x1="13704" y1="61618" x2="14252" y2="63237"/>
                        <a14:backgroundMark x1="15348" y1="63699" x2="17150" y2="63353"/>
                        <a14:backgroundMark x1="28739" y1="58613" x2="39546" y2="66936"/>
                        <a14:backgroundMark x1="35239" y1="61618" x2="48160" y2="64393"/>
                        <a14:backgroundMark x1="35552" y1="60462" x2="45419" y2="62659"/>
                        <a14:backgroundMark x1="30227" y1="63121" x2="33046" y2="67168"/>
                        <a14:backgroundMark x1="33203" y1="66705" x2="40251" y2="69827"/>
                        <a14:backgroundMark x1="39702" y1="68786" x2="45262" y2="71445"/>
                        <a14:backgroundMark x1="47220" y1="67283" x2="86296" y2="76301"/>
                        <a14:backgroundMark x1="85435" y1="76416" x2="98199" y2="78613"/>
                        <a14:backgroundMark x1="88019" y1="89480" x2="96946" y2="91098"/>
                        <a14:backgroundMark x1="39781" y1="43699" x2="53485" y2="46127"/>
                        <a14:backgroundMark x1="53641" y1="44046" x2="74002" y2="44162"/>
                        <a14:backgroundMark x1="71104" y1="45665" x2="93657" y2="51098"/>
                        <a14:backgroundMark x1="85200" y1="61156" x2="97651" y2="58960"/>
                      </a14:backgroundRemoval>
                    </a14:imgEffect>
                  </a14:imgLayer>
                </a14:imgProps>
              </a:ext>
              <a:ext uri="{28A0092B-C50C-407E-A947-70E740481C1C}">
                <a14:useLocalDpi xmlns:a14="http://schemas.microsoft.com/office/drawing/2010/main" val="0"/>
              </a:ext>
            </a:extLst>
          </a:blip>
          <a:srcRect/>
          <a:stretch>
            <a:fillRect/>
          </a:stretch>
        </p:blipFill>
        <p:spPr bwMode="auto">
          <a:xfrm rot="21406644" flipH="1">
            <a:off x="1849919" y="3690285"/>
            <a:ext cx="1638486" cy="91536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HP\Downloads\bazooka_60mm_vn.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8995" b="95767" l="0" r="99500"/>
                    </a14:imgEffect>
                    <a14:imgEffect>
                      <a14:sharpenSoften amount="5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rot="1084570">
            <a:off x="6240315" y="4055264"/>
            <a:ext cx="1501443" cy="70943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HP\Downloads\kisspng-firearm-bazooka-rocket-propelled-grenade-rpg-7-pix-5b2917cd865ef8.4385565115294197255504.jpg"/>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0" b="100000" l="0" r="100000">
                        <a14:foregroundMark x1="14444" y1="10526" x2="85667" y2="12105"/>
                        <a14:backgroundMark x1="74556" y1="22368" x2="74333" y2="20000"/>
                      </a14:backgroundRemoval>
                    </a14:imgEffect>
                  </a14:imgLayer>
                </a14:imgProps>
              </a:ext>
              <a:ext uri="{28A0092B-C50C-407E-A947-70E740481C1C}">
                <a14:useLocalDpi xmlns:a14="http://schemas.microsoft.com/office/drawing/2010/main" val="0"/>
              </a:ext>
            </a:extLst>
          </a:blip>
          <a:srcRect b="60559"/>
          <a:stretch/>
        </p:blipFill>
        <p:spPr bwMode="auto">
          <a:xfrm rot="1141028">
            <a:off x="6083850" y="3835776"/>
            <a:ext cx="2076805" cy="35433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Users\HP\Downloads\kisspng-firearm-bazooka-rocket-propelled-grenade-rpg-7-pix-5b2917cd865ef8.4385565115294197255504.jpg"/>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0" b="100000" l="0" r="100000">
                        <a14:foregroundMark x1="14444" y1="10526" x2="85667" y2="12105"/>
                        <a14:backgroundMark x1="74556" y1="22368" x2="74333" y2="20000"/>
                      </a14:backgroundRemoval>
                    </a14:imgEffect>
                  </a14:imgLayer>
                </a14:imgProps>
              </a:ext>
              <a:ext uri="{28A0092B-C50C-407E-A947-70E740481C1C}">
                <a14:useLocalDpi xmlns:a14="http://schemas.microsoft.com/office/drawing/2010/main" val="0"/>
              </a:ext>
            </a:extLst>
          </a:blip>
          <a:srcRect t="39882"/>
          <a:stretch/>
        </p:blipFill>
        <p:spPr bwMode="auto">
          <a:xfrm rot="20405771">
            <a:off x="1715302" y="3602256"/>
            <a:ext cx="1683773" cy="42739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HP\Downloads\couple-children-cartoon-character_1308-69300-removebg-preview.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170626" y="2438867"/>
            <a:ext cx="1973374" cy="1516382"/>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HP\Downloads\16808736.jpg"/>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0" b="92685" l="2000" r="93143">
                        <a14:foregroundMark x1="33714" y1="39167" x2="44429" y2="32407"/>
                        <a14:foregroundMark x1="43857" y1="39537" x2="55571" y2="35370"/>
                        <a14:foregroundMark x1="55857" y1="32130" x2="64429" y2="37037"/>
                        <a14:foregroundMark x1="58429" y1="40648" x2="64429" y2="64352"/>
                        <a14:foregroundMark x1="43143" y1="47222" x2="38286" y2="67685"/>
                        <a14:foregroundMark x1="38286" y1="67685" x2="38286" y2="67685"/>
                        <a14:foregroundMark x1="39571" y1="23056" x2="59857" y2="23704"/>
                      </a14:backgroundRemoval>
                    </a14:imgEffect>
                  </a14:imgLayer>
                </a14:imgProps>
              </a:ext>
              <a:ext uri="{28A0092B-C50C-407E-A947-70E740481C1C}">
                <a14:useLocalDpi xmlns:a14="http://schemas.microsoft.com/office/drawing/2010/main" val="0"/>
              </a:ext>
            </a:extLst>
          </a:blip>
          <a:srcRect/>
          <a:stretch>
            <a:fillRect/>
          </a:stretch>
        </p:blipFill>
        <p:spPr bwMode="auto">
          <a:xfrm>
            <a:off x="-215533" y="1725357"/>
            <a:ext cx="1907761" cy="294340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5" descr="C:\Users\HP\Downloads\unnamed.jpg"/>
          <p:cNvPicPr>
            <a:picLocks noChangeAspect="1" noChangeArrowheads="1"/>
          </p:cNvPicPr>
          <p:nvPr/>
        </p:nvPicPr>
        <p:blipFill rotWithShape="1">
          <a:blip r:embed="rId15">
            <a:extLst>
              <a:ext uri="{28A0092B-C50C-407E-A947-70E740481C1C}">
                <a14:useLocalDpi xmlns:a14="http://schemas.microsoft.com/office/drawing/2010/main" val="0"/>
              </a:ext>
            </a:extLst>
          </a:blip>
          <a:srcRect l="17194" r="15098"/>
          <a:stretch/>
        </p:blipFill>
        <p:spPr bwMode="auto">
          <a:xfrm rot="375028">
            <a:off x="4093755" y="3481002"/>
            <a:ext cx="1389205" cy="153881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89"/>
        <p:cNvGrpSpPr/>
        <p:nvPr/>
      </p:nvGrpSpPr>
      <p:grpSpPr>
        <a:xfrm>
          <a:off x="0" y="0"/>
          <a:ext cx="0" cy="0"/>
          <a:chOff x="0" y="0"/>
          <a:chExt cx="0" cy="0"/>
        </a:xfrm>
      </p:grpSpPr>
      <p:sp>
        <p:nvSpPr>
          <p:cNvPr id="3194" name="Google Shape;3194;p35"/>
          <p:cNvSpPr txBox="1">
            <a:spLocks noGrp="1"/>
          </p:cNvSpPr>
          <p:nvPr>
            <p:ph type="title"/>
          </p:nvPr>
        </p:nvSpPr>
        <p:spPr>
          <a:xfrm>
            <a:off x="-223800" y="703650"/>
            <a:ext cx="7691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dirty="0">
                <a:latin typeface="Cooper" pitchFamily="18" charset="0"/>
                <a:ea typeface="Cooper" pitchFamily="18" charset="0"/>
                <a:cs typeface="Cooper" pitchFamily="18" charset="0"/>
              </a:rPr>
              <a:t>LÀ AI ?</a:t>
            </a:r>
            <a:endParaRPr sz="4800" dirty="0">
              <a:latin typeface="Cooper" pitchFamily="18" charset="0"/>
              <a:ea typeface="Cooper" pitchFamily="18" charset="0"/>
              <a:cs typeface="Cooper" pitchFamily="18" charset="0"/>
            </a:endParaRPr>
          </a:p>
        </p:txBody>
      </p:sp>
      <p:grpSp>
        <p:nvGrpSpPr>
          <p:cNvPr id="2" name="Group 1"/>
          <p:cNvGrpSpPr/>
          <p:nvPr/>
        </p:nvGrpSpPr>
        <p:grpSpPr>
          <a:xfrm>
            <a:off x="927127" y="1719658"/>
            <a:ext cx="2326200" cy="1012200"/>
            <a:chOff x="927127" y="1719658"/>
            <a:chExt cx="2326200" cy="1012200"/>
          </a:xfrm>
        </p:grpSpPr>
        <p:sp>
          <p:nvSpPr>
            <p:cNvPr id="3193" name="Google Shape;3193;p35"/>
            <p:cNvSpPr/>
            <p:nvPr/>
          </p:nvSpPr>
          <p:spPr>
            <a:xfrm>
              <a:off x="927127" y="1719658"/>
              <a:ext cx="2326200" cy="10122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195" name="Google Shape;3195;p35"/>
            <p:cNvSpPr/>
            <p:nvPr/>
          </p:nvSpPr>
          <p:spPr>
            <a:xfrm>
              <a:off x="930535" y="1879701"/>
              <a:ext cx="2193667" cy="705453"/>
            </a:xfrm>
            <a:prstGeom prst="rect">
              <a:avLst/>
            </a:prstGeom>
            <a:solidFill>
              <a:schemeClr val="accent1"/>
            </a:solidFill>
            <a:ln>
              <a:noFill/>
            </a:ln>
          </p:spPr>
          <p:txBody>
            <a:bodyPr spcFirstLastPara="1" wrap="square" lIns="91425" tIns="91425" rIns="91425" bIns="91425" anchor="ctr" anchorCtr="0">
              <a:noAutofit/>
            </a:bodyPr>
            <a:lstStyle/>
            <a:p>
              <a:pPr algn="ctr"/>
              <a:r>
                <a:rPr lang="en-US" sz="2400" b="1" dirty="0">
                  <a:solidFill>
                    <a:schemeClr val="bg1"/>
                  </a:solidFill>
                  <a:latin typeface="Cooper" pitchFamily="18" charset="0"/>
                  <a:ea typeface="Cooper" pitchFamily="18" charset="0"/>
                  <a:cs typeface="Cooper" pitchFamily="18" charset="0"/>
                </a:rPr>
                <a:t>Cao </a:t>
              </a:r>
              <a:r>
                <a:rPr lang="en-US" sz="2400" b="1" dirty="0" err="1">
                  <a:solidFill>
                    <a:schemeClr val="bg1"/>
                  </a:solidFill>
                  <a:latin typeface="Cooper" pitchFamily="18" charset="0"/>
                  <a:ea typeface="Cooper" pitchFamily="18" charset="0"/>
                  <a:cs typeface="Cooper" pitchFamily="18" charset="0"/>
                </a:rPr>
                <a:t>Bá</a:t>
              </a:r>
              <a:r>
                <a:rPr lang="en-US" sz="2400" b="1" dirty="0">
                  <a:solidFill>
                    <a:schemeClr val="bg1"/>
                  </a:solidFill>
                  <a:latin typeface="Cooper" pitchFamily="18" charset="0"/>
                  <a:ea typeface="Cooper" pitchFamily="18" charset="0"/>
                  <a:cs typeface="Cooper" pitchFamily="18" charset="0"/>
                </a:rPr>
                <a:t> </a:t>
              </a:r>
              <a:r>
                <a:rPr lang="en-US" sz="2400" b="1" dirty="0" err="1">
                  <a:solidFill>
                    <a:schemeClr val="bg1"/>
                  </a:solidFill>
                  <a:latin typeface="Cooper" pitchFamily="18" charset="0"/>
                  <a:ea typeface="Cooper" pitchFamily="18" charset="0"/>
                  <a:cs typeface="Cooper" pitchFamily="18" charset="0"/>
                </a:rPr>
                <a:t>Quát</a:t>
              </a:r>
              <a:endParaRPr lang="en-US" sz="2400" b="1" dirty="0">
                <a:solidFill>
                  <a:schemeClr val="bg1"/>
                </a:solidFill>
                <a:latin typeface="Cooper" pitchFamily="18" charset="0"/>
                <a:ea typeface="Cooper" pitchFamily="18" charset="0"/>
                <a:cs typeface="Cooper" pitchFamily="18" charset="0"/>
              </a:endParaRPr>
            </a:p>
            <a:p>
              <a:pPr algn="ctr"/>
              <a:endParaRPr lang="en-US" sz="2400" b="1" dirty="0">
                <a:solidFill>
                  <a:schemeClr val="bg1"/>
                </a:solidFill>
                <a:latin typeface="Cooper" pitchFamily="18" charset="0"/>
                <a:ea typeface="Cooper" pitchFamily="18" charset="0"/>
                <a:cs typeface="Cooper" pitchFamily="18" charset="0"/>
              </a:endParaRPr>
            </a:p>
          </p:txBody>
        </p:sp>
      </p:grpSp>
      <p:grpSp>
        <p:nvGrpSpPr>
          <p:cNvPr id="3" name="Group 2"/>
          <p:cNvGrpSpPr/>
          <p:nvPr/>
        </p:nvGrpSpPr>
        <p:grpSpPr>
          <a:xfrm>
            <a:off x="927126" y="3261570"/>
            <a:ext cx="2326201" cy="1012200"/>
            <a:chOff x="927126" y="3261570"/>
            <a:chExt cx="2326201" cy="1012200"/>
          </a:xfrm>
        </p:grpSpPr>
        <p:sp>
          <p:nvSpPr>
            <p:cNvPr id="3192" name="Google Shape;3192;p35"/>
            <p:cNvSpPr/>
            <p:nvPr/>
          </p:nvSpPr>
          <p:spPr>
            <a:xfrm>
              <a:off x="927127" y="3261570"/>
              <a:ext cx="2326200" cy="10122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196" name="Google Shape;3196;p35"/>
            <p:cNvSpPr/>
            <p:nvPr/>
          </p:nvSpPr>
          <p:spPr>
            <a:xfrm>
              <a:off x="927126" y="3408573"/>
              <a:ext cx="2197075" cy="718197"/>
            </a:xfrm>
            <a:prstGeom prst="rect">
              <a:avLst/>
            </a:prstGeom>
            <a:solidFill>
              <a:schemeClr val="accent2"/>
            </a:solidFill>
            <a:ln>
              <a:noFill/>
            </a:ln>
          </p:spPr>
          <p:txBody>
            <a:bodyPr spcFirstLastPara="1" wrap="square" lIns="91425" tIns="91425" rIns="91425" bIns="91425" anchor="ctr" anchorCtr="0">
              <a:noAutofit/>
            </a:bodyPr>
            <a:lstStyle/>
            <a:p>
              <a:pPr algn="ctr"/>
              <a:r>
                <a:rPr lang="en-US" sz="2400" b="1" dirty="0" err="1">
                  <a:solidFill>
                    <a:schemeClr val="bg1"/>
                  </a:solidFill>
                  <a:latin typeface="Cooper" pitchFamily="18" charset="0"/>
                  <a:ea typeface="Cooper" pitchFamily="18" charset="0"/>
                  <a:cs typeface="Cooper" pitchFamily="18" charset="0"/>
                </a:rPr>
                <a:t>Nguyễn</a:t>
              </a:r>
              <a:r>
                <a:rPr lang="en-US" sz="2400" b="1" dirty="0">
                  <a:solidFill>
                    <a:schemeClr val="bg1"/>
                  </a:solidFill>
                  <a:latin typeface="Cooper" pitchFamily="18" charset="0"/>
                  <a:ea typeface="Cooper" pitchFamily="18" charset="0"/>
                  <a:cs typeface="Cooper" pitchFamily="18" charset="0"/>
                </a:rPr>
                <a:t> </a:t>
              </a:r>
              <a:r>
                <a:rPr lang="en-US" sz="2400" b="1" dirty="0" err="1">
                  <a:solidFill>
                    <a:schemeClr val="bg1"/>
                  </a:solidFill>
                  <a:latin typeface="Cooper" pitchFamily="18" charset="0"/>
                  <a:ea typeface="Cooper" pitchFamily="18" charset="0"/>
                  <a:cs typeface="Cooper" pitchFamily="18" charset="0"/>
                </a:rPr>
                <a:t>Hiền</a:t>
              </a:r>
              <a:endParaRPr lang="en-US" sz="2400" b="1" dirty="0">
                <a:solidFill>
                  <a:schemeClr val="bg1"/>
                </a:solidFill>
                <a:latin typeface="Cooper" pitchFamily="18" charset="0"/>
                <a:ea typeface="Cooper" pitchFamily="18" charset="0"/>
                <a:cs typeface="Cooper" pitchFamily="18" charset="0"/>
              </a:endParaRPr>
            </a:p>
          </p:txBody>
        </p:sp>
      </p:grpSp>
      <p:grpSp>
        <p:nvGrpSpPr>
          <p:cNvPr id="4" name="Group 3"/>
          <p:cNvGrpSpPr/>
          <p:nvPr/>
        </p:nvGrpSpPr>
        <p:grpSpPr>
          <a:xfrm>
            <a:off x="5890677" y="1719658"/>
            <a:ext cx="2326200" cy="1012200"/>
            <a:chOff x="5890677" y="1719658"/>
            <a:chExt cx="2326200" cy="1012200"/>
          </a:xfrm>
        </p:grpSpPr>
        <p:sp>
          <p:nvSpPr>
            <p:cNvPr id="3191" name="Google Shape;3191;p35"/>
            <p:cNvSpPr/>
            <p:nvPr/>
          </p:nvSpPr>
          <p:spPr>
            <a:xfrm>
              <a:off x="5890677" y="1719658"/>
              <a:ext cx="2326200" cy="10122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197" name="Google Shape;3197;p35"/>
            <p:cNvSpPr/>
            <p:nvPr/>
          </p:nvSpPr>
          <p:spPr>
            <a:xfrm>
              <a:off x="5890677" y="1871470"/>
              <a:ext cx="2222050" cy="713684"/>
            </a:xfrm>
            <a:prstGeom prst="rect">
              <a:avLst/>
            </a:prstGeom>
            <a:solidFill>
              <a:schemeClr val="accent4"/>
            </a:solidFill>
            <a:ln>
              <a:noFill/>
            </a:ln>
          </p:spPr>
          <p:txBody>
            <a:bodyPr spcFirstLastPara="1" wrap="square" lIns="91425" tIns="91425" rIns="91425" bIns="91425" anchor="ctr" anchorCtr="0">
              <a:noAutofit/>
            </a:bodyPr>
            <a:lstStyle/>
            <a:p>
              <a:pPr algn="ctr"/>
              <a:r>
                <a:rPr lang="en-US" sz="2400" b="1" dirty="0" err="1">
                  <a:solidFill>
                    <a:schemeClr val="bg1"/>
                  </a:solidFill>
                  <a:latin typeface="Cooper" pitchFamily="18" charset="0"/>
                  <a:ea typeface="Cooper" pitchFamily="18" charset="0"/>
                  <a:cs typeface="Cooper" pitchFamily="18" charset="0"/>
                </a:rPr>
                <a:t>Bạch</a:t>
              </a:r>
              <a:r>
                <a:rPr lang="en-US" sz="2400" b="1" dirty="0">
                  <a:solidFill>
                    <a:schemeClr val="bg1"/>
                  </a:solidFill>
                  <a:latin typeface="Cooper" pitchFamily="18" charset="0"/>
                  <a:ea typeface="Cooper" pitchFamily="18" charset="0"/>
                  <a:cs typeface="Cooper" pitchFamily="18" charset="0"/>
                </a:rPr>
                <a:t> </a:t>
              </a:r>
              <a:r>
                <a:rPr lang="en-US" sz="2400" b="1" dirty="0" err="1">
                  <a:solidFill>
                    <a:schemeClr val="bg1"/>
                  </a:solidFill>
                  <a:latin typeface="Cooper" pitchFamily="18" charset="0"/>
                  <a:ea typeface="Cooper" pitchFamily="18" charset="0"/>
                  <a:cs typeface="Cooper" pitchFamily="18" charset="0"/>
                </a:rPr>
                <a:t>Thái</a:t>
              </a:r>
              <a:r>
                <a:rPr lang="en-US" sz="2400" b="1" dirty="0">
                  <a:solidFill>
                    <a:schemeClr val="bg1"/>
                  </a:solidFill>
                  <a:latin typeface="Cooper" pitchFamily="18" charset="0"/>
                  <a:ea typeface="Cooper" pitchFamily="18" charset="0"/>
                  <a:cs typeface="Cooper" pitchFamily="18" charset="0"/>
                </a:rPr>
                <a:t> </a:t>
              </a:r>
              <a:r>
                <a:rPr lang="en-US" sz="2400" b="1" dirty="0" err="1">
                  <a:solidFill>
                    <a:schemeClr val="bg1"/>
                  </a:solidFill>
                  <a:latin typeface="Cooper" pitchFamily="18" charset="0"/>
                  <a:ea typeface="Cooper" pitchFamily="18" charset="0"/>
                  <a:cs typeface="Cooper" pitchFamily="18" charset="0"/>
                </a:rPr>
                <a:t>Bưởi</a:t>
              </a:r>
              <a:endParaRPr lang="en-US" sz="2400" b="1" dirty="0">
                <a:solidFill>
                  <a:schemeClr val="bg1"/>
                </a:solidFill>
                <a:latin typeface="Cooper" pitchFamily="18" charset="0"/>
                <a:ea typeface="Cooper" pitchFamily="18" charset="0"/>
                <a:cs typeface="Cooper" pitchFamily="18" charset="0"/>
              </a:endParaRPr>
            </a:p>
          </p:txBody>
        </p:sp>
      </p:grpSp>
      <p:grpSp>
        <p:nvGrpSpPr>
          <p:cNvPr id="5" name="Group 4"/>
          <p:cNvGrpSpPr/>
          <p:nvPr/>
        </p:nvGrpSpPr>
        <p:grpSpPr>
          <a:xfrm>
            <a:off x="5890677" y="3261570"/>
            <a:ext cx="2326200" cy="1012200"/>
            <a:chOff x="5890677" y="3261570"/>
            <a:chExt cx="2326200" cy="1012200"/>
          </a:xfrm>
        </p:grpSpPr>
        <p:sp>
          <p:nvSpPr>
            <p:cNvPr id="3190" name="Google Shape;3190;p35"/>
            <p:cNvSpPr/>
            <p:nvPr/>
          </p:nvSpPr>
          <p:spPr>
            <a:xfrm>
              <a:off x="5890677" y="3261570"/>
              <a:ext cx="2326200" cy="10122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198" name="Google Shape;3198;p35"/>
            <p:cNvSpPr/>
            <p:nvPr/>
          </p:nvSpPr>
          <p:spPr>
            <a:xfrm>
              <a:off x="5890677" y="3413372"/>
              <a:ext cx="2222050" cy="713398"/>
            </a:xfrm>
            <a:prstGeom prst="rect">
              <a:avLst/>
            </a:prstGeom>
            <a:solidFill>
              <a:schemeClr val="accent5"/>
            </a:solidFill>
            <a:ln>
              <a:noFill/>
            </a:ln>
          </p:spPr>
          <p:txBody>
            <a:bodyPr spcFirstLastPara="1" wrap="square" lIns="91425" tIns="91425" rIns="91425" bIns="91425" anchor="ctr" anchorCtr="0">
              <a:noAutofit/>
            </a:bodyPr>
            <a:lstStyle/>
            <a:p>
              <a:pPr algn="ctr"/>
              <a:r>
                <a:rPr lang="en-US" sz="2400" b="1" dirty="0" err="1">
                  <a:solidFill>
                    <a:schemeClr val="bg1"/>
                  </a:solidFill>
                  <a:latin typeface="Cooper" pitchFamily="18" charset="0"/>
                  <a:ea typeface="Cooper" pitchFamily="18" charset="0"/>
                  <a:cs typeface="Cooper" pitchFamily="18" charset="0"/>
                </a:rPr>
                <a:t>Lê</a:t>
              </a:r>
              <a:r>
                <a:rPr lang="en-US" sz="2400" b="1" dirty="0">
                  <a:solidFill>
                    <a:schemeClr val="bg1"/>
                  </a:solidFill>
                  <a:latin typeface="Cooper" pitchFamily="18" charset="0"/>
                  <a:ea typeface="Cooper" pitchFamily="18" charset="0"/>
                  <a:cs typeface="Cooper" pitchFamily="18" charset="0"/>
                </a:rPr>
                <a:t>-ô-</a:t>
              </a:r>
              <a:r>
                <a:rPr lang="en-US" sz="2400" b="1" dirty="0" err="1">
                  <a:solidFill>
                    <a:schemeClr val="bg1"/>
                  </a:solidFill>
                  <a:latin typeface="Cooper" pitchFamily="18" charset="0"/>
                  <a:ea typeface="Cooper" pitchFamily="18" charset="0"/>
                  <a:cs typeface="Cooper" pitchFamily="18" charset="0"/>
                </a:rPr>
                <a:t>nác</a:t>
              </a:r>
              <a:r>
                <a:rPr lang="en-US" sz="2400" b="1" dirty="0">
                  <a:solidFill>
                    <a:schemeClr val="bg1"/>
                  </a:solidFill>
                  <a:latin typeface="Cooper" pitchFamily="18" charset="0"/>
                  <a:ea typeface="Cooper" pitchFamily="18" charset="0"/>
                  <a:cs typeface="Cooper" pitchFamily="18" charset="0"/>
                </a:rPr>
                <a:t>-</a:t>
              </a:r>
              <a:r>
                <a:rPr lang="en-US" sz="2400" b="1" dirty="0" err="1">
                  <a:solidFill>
                    <a:schemeClr val="bg1"/>
                  </a:solidFill>
                  <a:latin typeface="Cooper" pitchFamily="18" charset="0"/>
                  <a:ea typeface="Cooper" pitchFamily="18" charset="0"/>
                  <a:cs typeface="Cooper" pitchFamily="18" charset="0"/>
                </a:rPr>
                <a:t>đô</a:t>
              </a:r>
              <a:r>
                <a:rPr lang="en-US" sz="2400" b="1" dirty="0">
                  <a:solidFill>
                    <a:schemeClr val="bg1"/>
                  </a:solidFill>
                  <a:latin typeface="Cooper" pitchFamily="18" charset="0"/>
                  <a:ea typeface="Cooper" pitchFamily="18" charset="0"/>
                  <a:cs typeface="Cooper" pitchFamily="18" charset="0"/>
                </a:rPr>
                <a:t> </a:t>
              </a:r>
              <a:r>
                <a:rPr lang="en-US" sz="2400" b="1" dirty="0" err="1">
                  <a:solidFill>
                    <a:schemeClr val="bg1"/>
                  </a:solidFill>
                  <a:latin typeface="Cooper" pitchFamily="18" charset="0"/>
                  <a:ea typeface="Cooper" pitchFamily="18" charset="0"/>
                  <a:cs typeface="Cooper" pitchFamily="18" charset="0"/>
                </a:rPr>
                <a:t>đa</a:t>
              </a:r>
              <a:r>
                <a:rPr lang="en-US" sz="2400" b="1" dirty="0">
                  <a:solidFill>
                    <a:schemeClr val="bg1"/>
                  </a:solidFill>
                  <a:latin typeface="Cooper" pitchFamily="18" charset="0"/>
                  <a:ea typeface="Cooper" pitchFamily="18" charset="0"/>
                  <a:cs typeface="Cooper" pitchFamily="18" charset="0"/>
                </a:rPr>
                <a:t> Vin-xi</a:t>
              </a:r>
            </a:p>
          </p:txBody>
        </p:sp>
      </p:grpSp>
      <p:sp>
        <p:nvSpPr>
          <p:cNvPr id="3200" name="Google Shape;3200;p35"/>
          <p:cNvSpPr/>
          <p:nvPr/>
        </p:nvSpPr>
        <p:spPr>
          <a:xfrm rot="-532">
            <a:off x="3505471" y="1730785"/>
            <a:ext cx="2133135" cy="2531100"/>
          </a:xfrm>
          <a:prstGeom prst="rect">
            <a:avLst/>
          </a:prstGeom>
          <a:solidFill>
            <a:schemeClr val="accent6"/>
          </a:solidFill>
          <a:ln>
            <a:noFill/>
          </a:ln>
        </p:spPr>
        <p:txBody>
          <a:bodyPr spcFirstLastPara="1" wrap="square" lIns="91425" tIns="91425" rIns="91425" bIns="91425" anchor="ctr" anchorCtr="0">
            <a:noAutofit/>
          </a:bodyPr>
          <a:lstStyle/>
          <a:p>
            <a:pPr algn="ctr"/>
            <a:endParaRPr lang="en-US" sz="2800" b="1" dirty="0">
              <a:solidFill>
                <a:schemeClr val="tx1"/>
              </a:solidFill>
              <a:latin typeface="Cooper" pitchFamily="18" charset="0"/>
              <a:ea typeface="Cooper" pitchFamily="18" charset="0"/>
              <a:cs typeface="Cooper" pitchFamily="18" charset="0"/>
            </a:endParaRPr>
          </a:p>
          <a:p>
            <a:pPr algn="ctr"/>
            <a:r>
              <a:rPr lang="en-US" sz="2800" b="1" dirty="0" err="1">
                <a:solidFill>
                  <a:schemeClr val="tx1"/>
                </a:solidFill>
                <a:latin typeface="Cooper" pitchFamily="18" charset="0"/>
                <a:ea typeface="Cooper" pitchFamily="18" charset="0"/>
                <a:cs typeface="Cooper" pitchFamily="18" charset="0"/>
              </a:rPr>
              <a:t>Trạng</a:t>
            </a:r>
            <a:r>
              <a:rPr lang="en-US" sz="2800" b="1" dirty="0">
                <a:solidFill>
                  <a:schemeClr val="tx1"/>
                </a:solidFill>
                <a:latin typeface="Cooper" pitchFamily="18" charset="0"/>
                <a:ea typeface="Cooper" pitchFamily="18" charset="0"/>
                <a:cs typeface="Cooper" pitchFamily="18" charset="0"/>
              </a:rPr>
              <a:t> </a:t>
            </a:r>
            <a:r>
              <a:rPr lang="en-US" sz="2800" b="1" dirty="0" err="1">
                <a:solidFill>
                  <a:schemeClr val="tx1"/>
                </a:solidFill>
                <a:latin typeface="Cooper" pitchFamily="18" charset="0"/>
                <a:ea typeface="Cooper" pitchFamily="18" charset="0"/>
                <a:cs typeface="Cooper" pitchFamily="18" charset="0"/>
              </a:rPr>
              <a:t>nguyên</a:t>
            </a:r>
            <a:r>
              <a:rPr lang="en-US" sz="2800" b="1" dirty="0">
                <a:solidFill>
                  <a:schemeClr val="tx1"/>
                </a:solidFill>
                <a:latin typeface="Cooper" pitchFamily="18" charset="0"/>
                <a:ea typeface="Cooper" pitchFamily="18" charset="0"/>
                <a:cs typeface="Cooper" pitchFamily="18" charset="0"/>
              </a:rPr>
              <a:t> </a:t>
            </a:r>
            <a:r>
              <a:rPr lang="en-US" sz="2800" b="1" dirty="0" err="1">
                <a:solidFill>
                  <a:schemeClr val="tx1"/>
                </a:solidFill>
                <a:latin typeface="Cooper" pitchFamily="18" charset="0"/>
                <a:ea typeface="Cooper" pitchFamily="18" charset="0"/>
                <a:cs typeface="Cooper" pitchFamily="18" charset="0"/>
              </a:rPr>
              <a:t>Việt</a:t>
            </a:r>
            <a:r>
              <a:rPr lang="en-US" sz="2800" b="1" dirty="0">
                <a:solidFill>
                  <a:schemeClr val="tx1"/>
                </a:solidFill>
                <a:latin typeface="Cooper" pitchFamily="18" charset="0"/>
                <a:ea typeface="Cooper" pitchFamily="18" charset="0"/>
                <a:cs typeface="Cooper" pitchFamily="18" charset="0"/>
              </a:rPr>
              <a:t> Nam </a:t>
            </a:r>
            <a:r>
              <a:rPr lang="en-US" sz="2800" b="1" dirty="0" err="1">
                <a:solidFill>
                  <a:schemeClr val="tx1"/>
                </a:solidFill>
                <a:latin typeface="Cooper" pitchFamily="18" charset="0"/>
                <a:ea typeface="Cooper" pitchFamily="18" charset="0"/>
                <a:cs typeface="Cooper" pitchFamily="18" charset="0"/>
              </a:rPr>
              <a:t>trẻ</a:t>
            </a:r>
            <a:r>
              <a:rPr lang="en-US" sz="2800" b="1" dirty="0">
                <a:solidFill>
                  <a:schemeClr val="tx1"/>
                </a:solidFill>
                <a:latin typeface="Cooper" pitchFamily="18" charset="0"/>
                <a:ea typeface="Cooper" pitchFamily="18" charset="0"/>
                <a:cs typeface="Cooper" pitchFamily="18" charset="0"/>
              </a:rPr>
              <a:t> </a:t>
            </a:r>
            <a:r>
              <a:rPr lang="en-US" sz="2800" b="1" dirty="0" err="1">
                <a:solidFill>
                  <a:schemeClr val="tx1"/>
                </a:solidFill>
                <a:latin typeface="Cooper" pitchFamily="18" charset="0"/>
                <a:ea typeface="Cooper" pitchFamily="18" charset="0"/>
                <a:cs typeface="Cooper" pitchFamily="18" charset="0"/>
              </a:rPr>
              <a:t>tuổi</a:t>
            </a:r>
            <a:r>
              <a:rPr lang="en-US" sz="2800" b="1" dirty="0">
                <a:solidFill>
                  <a:schemeClr val="tx1"/>
                </a:solidFill>
                <a:latin typeface="Cooper" pitchFamily="18" charset="0"/>
                <a:ea typeface="Cooper" pitchFamily="18" charset="0"/>
                <a:cs typeface="Cooper" pitchFamily="18" charset="0"/>
              </a:rPr>
              <a:t> </a:t>
            </a:r>
            <a:r>
              <a:rPr lang="en-US" sz="2800" b="1" dirty="0" err="1">
                <a:solidFill>
                  <a:schemeClr val="tx1"/>
                </a:solidFill>
                <a:latin typeface="Cooper" pitchFamily="18" charset="0"/>
                <a:ea typeface="Cooper" pitchFamily="18" charset="0"/>
                <a:cs typeface="Cooper" pitchFamily="18" charset="0"/>
              </a:rPr>
              <a:t>nhất</a:t>
            </a:r>
            <a:endParaRPr lang="en-US" sz="2800" b="1" dirty="0">
              <a:solidFill>
                <a:schemeClr val="tx1"/>
              </a:solidFill>
              <a:latin typeface="Cooper" pitchFamily="18" charset="0"/>
              <a:ea typeface="Cooper" pitchFamily="18" charset="0"/>
              <a:cs typeface="Cooper" pitchFamily="18" charset="0"/>
            </a:endParaRPr>
          </a:p>
          <a:p>
            <a:pPr algn="ctr"/>
            <a:endParaRPr lang="en-US" sz="2800" b="1" dirty="0">
              <a:solidFill>
                <a:schemeClr val="tx1"/>
              </a:solidFill>
              <a:latin typeface="Cooper" pitchFamily="18" charset="0"/>
              <a:ea typeface="Cooper" pitchFamily="18" charset="0"/>
              <a:cs typeface="Cooper" pitchFamily="18" charset="0"/>
            </a:endParaRPr>
          </a:p>
        </p:txBody>
      </p:sp>
      <p:grpSp>
        <p:nvGrpSpPr>
          <p:cNvPr id="3201" name="Google Shape;3201;p35"/>
          <p:cNvGrpSpPr/>
          <p:nvPr/>
        </p:nvGrpSpPr>
        <p:grpSpPr>
          <a:xfrm>
            <a:off x="3408902" y="1509915"/>
            <a:ext cx="2326197" cy="837946"/>
            <a:chOff x="5615063" y="1030172"/>
            <a:chExt cx="2326197" cy="837946"/>
          </a:xfrm>
        </p:grpSpPr>
        <p:sp>
          <p:nvSpPr>
            <p:cNvPr id="3202" name="Google Shape;3202;p35"/>
            <p:cNvSpPr/>
            <p:nvPr/>
          </p:nvSpPr>
          <p:spPr>
            <a:xfrm rot="4965428">
              <a:off x="7186486" y="1120304"/>
              <a:ext cx="761148" cy="657681"/>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500">
                <a:latin typeface="Cooper" pitchFamily="18" charset="0"/>
                <a:ea typeface="Cooper" pitchFamily="18" charset="0"/>
                <a:cs typeface="Cooper" pitchFamily="18" charset="0"/>
              </a:endParaRPr>
            </a:p>
          </p:txBody>
        </p:sp>
        <p:sp>
          <p:nvSpPr>
            <p:cNvPr id="3203" name="Google Shape;3203;p35"/>
            <p:cNvSpPr/>
            <p:nvPr/>
          </p:nvSpPr>
          <p:spPr>
            <a:xfrm rot="-4965428" flipH="1">
              <a:off x="5608689" y="1120304"/>
              <a:ext cx="761148" cy="657681"/>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500">
                <a:latin typeface="Cooper" pitchFamily="18" charset="0"/>
                <a:ea typeface="Cooper" pitchFamily="18" charset="0"/>
                <a:cs typeface="Cooper" pitchFamily="18" charset="0"/>
              </a:endParaRPr>
            </a:p>
          </p:txBody>
        </p:sp>
      </p:grpSp>
      <p:sp>
        <p:nvSpPr>
          <p:cNvPr id="3279" name="Google Shape;3279;p35">
            <a:hlinkClick r:id="rId3" action="ppaction://hlinksldjump"/>
          </p:cNvPr>
          <p:cNvSpPr/>
          <p:nvPr/>
        </p:nvSpPr>
        <p:spPr>
          <a:xfrm rot="-2700000">
            <a:off x="945786" y="642199"/>
            <a:ext cx="170978" cy="170978"/>
          </a:xfrm>
          <a:prstGeom prst="halfFrame">
            <a:avLst>
              <a:gd name="adj1" fmla="val 33333"/>
              <a:gd name="adj2" fmla="val 33333"/>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280" name="Google Shape;3280;p35">
            <a:hlinkClick r:id="rId4" action="ppaction://hlinksldjump"/>
          </p:cNvPr>
          <p:cNvSpPr/>
          <p:nvPr/>
        </p:nvSpPr>
        <p:spPr>
          <a:xfrm rot="8100000">
            <a:off x="8027236" y="642199"/>
            <a:ext cx="170978" cy="170978"/>
          </a:xfrm>
          <a:prstGeom prst="halfFrame">
            <a:avLst>
              <a:gd name="adj1" fmla="val 33333"/>
              <a:gd name="adj2" fmla="val 33333"/>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pic>
        <p:nvPicPr>
          <p:cNvPr id="93" name="Picture 2" descr="C:\Users\HP\Downloads\21479290.jpg">
            <a:hlinkClick r:id="rId5" action="ppaction://hlinksldjump"/>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2315" l="0" r="97059"/>
                    </a14:imgEffect>
                  </a14:imgLayer>
                </a14:imgProps>
              </a:ext>
              <a:ext uri="{28A0092B-C50C-407E-A947-70E740481C1C}">
                <a14:useLocalDpi xmlns:a14="http://schemas.microsoft.com/office/drawing/2010/main" val="0"/>
              </a:ext>
            </a:extLst>
          </a:blip>
          <a:srcRect/>
          <a:stretch>
            <a:fillRect/>
          </a:stretch>
        </p:blipFill>
        <p:spPr bwMode="auto">
          <a:xfrm>
            <a:off x="1295400" y="255925"/>
            <a:ext cx="1074769" cy="14224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8307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3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par>
                                <p:cTn id="17" presetID="3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par>
                                <p:cTn id="23" presetID="3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1000" fill="hold"/>
                                        <p:tgtEl>
                                          <p:spTgt spid="5"/>
                                        </p:tgtEl>
                                        <p:attrNameLst>
                                          <p:attrName>ppt_w</p:attrName>
                                        </p:attrNameLst>
                                      </p:cBhvr>
                                      <p:tavLst>
                                        <p:tav tm="0">
                                          <p:val>
                                            <p:fltVal val="0"/>
                                          </p:val>
                                        </p:tav>
                                        <p:tav tm="100000">
                                          <p:val>
                                            <p:strVal val="#ppt_w"/>
                                          </p:val>
                                        </p:tav>
                                      </p:tavLst>
                                    </p:anim>
                                    <p:anim calcmode="lin" valueType="num">
                                      <p:cBhvr>
                                        <p:cTn id="26" dur="1000" fill="hold"/>
                                        <p:tgtEl>
                                          <p:spTgt spid="5"/>
                                        </p:tgtEl>
                                        <p:attrNameLst>
                                          <p:attrName>ppt_h</p:attrName>
                                        </p:attrNameLst>
                                      </p:cBhvr>
                                      <p:tavLst>
                                        <p:tav tm="0">
                                          <p:val>
                                            <p:fltVal val="0"/>
                                          </p:val>
                                        </p:tav>
                                        <p:tav tm="100000">
                                          <p:val>
                                            <p:strVal val="#ppt_h"/>
                                          </p:val>
                                        </p:tav>
                                      </p:tavLst>
                                    </p:anim>
                                    <p:anim calcmode="lin" valueType="num">
                                      <p:cBhvr>
                                        <p:cTn id="27" dur="1000" fill="hold"/>
                                        <p:tgtEl>
                                          <p:spTgt spid="5"/>
                                        </p:tgtEl>
                                        <p:attrNameLst>
                                          <p:attrName>style.rotation</p:attrName>
                                        </p:attrNameLst>
                                      </p:cBhvr>
                                      <p:tavLst>
                                        <p:tav tm="0">
                                          <p:val>
                                            <p:fltVal val="90"/>
                                          </p:val>
                                        </p:tav>
                                        <p:tav tm="100000">
                                          <p:val>
                                            <p:fltVal val="0"/>
                                          </p:val>
                                        </p:tav>
                                      </p:tavLst>
                                    </p:anim>
                                    <p:animEffect transition="in" filter="fade">
                                      <p:cBhvr>
                                        <p:cTn id="28" dur="10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xit" presetSubtype="0" fill="hold" nodeType="clickEffect">
                                  <p:stCondLst>
                                    <p:cond delay="0"/>
                                  </p:stCondLst>
                                  <p:childTnLst>
                                    <p:animEffect transition="out" filter="fade">
                                      <p:cBhvr>
                                        <p:cTn id="32" dur="1000"/>
                                        <p:tgtEl>
                                          <p:spTgt spid="2"/>
                                        </p:tgtEl>
                                      </p:cBhvr>
                                    </p:animEffect>
                                    <p:anim calcmode="lin" valueType="num">
                                      <p:cBhvr>
                                        <p:cTn id="33" dur="1000"/>
                                        <p:tgtEl>
                                          <p:spTgt spid="2"/>
                                        </p:tgtEl>
                                        <p:attrNameLst>
                                          <p:attrName>ppt_x</p:attrName>
                                        </p:attrNameLst>
                                      </p:cBhvr>
                                      <p:tavLst>
                                        <p:tav tm="0">
                                          <p:val>
                                            <p:strVal val="ppt_x"/>
                                          </p:val>
                                        </p:tav>
                                        <p:tav tm="100000">
                                          <p:val>
                                            <p:strVal val="ppt_x"/>
                                          </p:val>
                                        </p:tav>
                                      </p:tavLst>
                                    </p:anim>
                                    <p:anim calcmode="lin" valueType="num">
                                      <p:cBhvr>
                                        <p:cTn id="34" dur="1000"/>
                                        <p:tgtEl>
                                          <p:spTgt spid="2"/>
                                        </p:tgtEl>
                                        <p:attrNameLst>
                                          <p:attrName>ppt_y</p:attrName>
                                        </p:attrNameLst>
                                      </p:cBhvr>
                                      <p:tavLst>
                                        <p:tav tm="0">
                                          <p:val>
                                            <p:strVal val="ppt_y"/>
                                          </p:val>
                                        </p:tav>
                                        <p:tav tm="100000">
                                          <p:val>
                                            <p:strVal val="ppt_y+.1"/>
                                          </p:val>
                                        </p:tav>
                                      </p:tavLst>
                                    </p:anim>
                                    <p:set>
                                      <p:cBhvr>
                                        <p:cTn id="35" dur="1" fill="hold">
                                          <p:stCondLst>
                                            <p:cond delay="999"/>
                                          </p:stCondLst>
                                        </p:cTn>
                                        <p:tgtEl>
                                          <p:spTgt spid="2"/>
                                        </p:tgtEl>
                                        <p:attrNameLst>
                                          <p:attrName>style.visibility</p:attrName>
                                        </p:attrNameLst>
                                      </p:cBhvr>
                                      <p:to>
                                        <p:strVal val="hidden"/>
                                      </p:to>
                                    </p:set>
                                  </p:childTnLst>
                                </p:cTn>
                              </p:par>
                              <p:par>
                                <p:cTn id="36" presetID="42" presetClass="exit" presetSubtype="0" fill="hold" nodeType="withEffect">
                                  <p:stCondLst>
                                    <p:cond delay="0"/>
                                  </p:stCondLst>
                                  <p:childTnLst>
                                    <p:animEffect transition="out" filter="fade">
                                      <p:cBhvr>
                                        <p:cTn id="37" dur="1000"/>
                                        <p:tgtEl>
                                          <p:spTgt spid="4"/>
                                        </p:tgtEl>
                                      </p:cBhvr>
                                    </p:animEffect>
                                    <p:anim calcmode="lin" valueType="num">
                                      <p:cBhvr>
                                        <p:cTn id="38" dur="1000"/>
                                        <p:tgtEl>
                                          <p:spTgt spid="4"/>
                                        </p:tgtEl>
                                        <p:attrNameLst>
                                          <p:attrName>ppt_x</p:attrName>
                                        </p:attrNameLst>
                                      </p:cBhvr>
                                      <p:tavLst>
                                        <p:tav tm="0">
                                          <p:val>
                                            <p:strVal val="ppt_x"/>
                                          </p:val>
                                        </p:tav>
                                        <p:tav tm="100000">
                                          <p:val>
                                            <p:strVal val="ppt_x"/>
                                          </p:val>
                                        </p:tav>
                                      </p:tavLst>
                                    </p:anim>
                                    <p:anim calcmode="lin" valueType="num">
                                      <p:cBhvr>
                                        <p:cTn id="39" dur="1000"/>
                                        <p:tgtEl>
                                          <p:spTgt spid="4"/>
                                        </p:tgtEl>
                                        <p:attrNameLst>
                                          <p:attrName>ppt_y</p:attrName>
                                        </p:attrNameLst>
                                      </p:cBhvr>
                                      <p:tavLst>
                                        <p:tav tm="0">
                                          <p:val>
                                            <p:strVal val="ppt_y"/>
                                          </p:val>
                                        </p:tav>
                                        <p:tav tm="100000">
                                          <p:val>
                                            <p:strVal val="ppt_y+.1"/>
                                          </p:val>
                                        </p:tav>
                                      </p:tavLst>
                                    </p:anim>
                                    <p:set>
                                      <p:cBhvr>
                                        <p:cTn id="40" dur="1" fill="hold">
                                          <p:stCondLst>
                                            <p:cond delay="999"/>
                                          </p:stCondLst>
                                        </p:cTn>
                                        <p:tgtEl>
                                          <p:spTgt spid="4"/>
                                        </p:tgtEl>
                                        <p:attrNameLst>
                                          <p:attrName>style.visibility</p:attrName>
                                        </p:attrNameLst>
                                      </p:cBhvr>
                                      <p:to>
                                        <p:strVal val="hidden"/>
                                      </p:to>
                                    </p:set>
                                  </p:childTnLst>
                                </p:cTn>
                              </p:par>
                              <p:par>
                                <p:cTn id="41" presetID="42" presetClass="exit" presetSubtype="0" fill="hold" nodeType="withEffect">
                                  <p:stCondLst>
                                    <p:cond delay="0"/>
                                  </p:stCondLst>
                                  <p:childTnLst>
                                    <p:animEffect transition="out" filter="fade">
                                      <p:cBhvr>
                                        <p:cTn id="42" dur="1000"/>
                                        <p:tgtEl>
                                          <p:spTgt spid="5"/>
                                        </p:tgtEl>
                                      </p:cBhvr>
                                    </p:animEffect>
                                    <p:anim calcmode="lin" valueType="num">
                                      <p:cBhvr>
                                        <p:cTn id="43" dur="1000"/>
                                        <p:tgtEl>
                                          <p:spTgt spid="5"/>
                                        </p:tgtEl>
                                        <p:attrNameLst>
                                          <p:attrName>ppt_x</p:attrName>
                                        </p:attrNameLst>
                                      </p:cBhvr>
                                      <p:tavLst>
                                        <p:tav tm="0">
                                          <p:val>
                                            <p:strVal val="ppt_x"/>
                                          </p:val>
                                        </p:tav>
                                        <p:tav tm="100000">
                                          <p:val>
                                            <p:strVal val="ppt_x"/>
                                          </p:val>
                                        </p:tav>
                                      </p:tavLst>
                                    </p:anim>
                                    <p:anim calcmode="lin" valueType="num">
                                      <p:cBhvr>
                                        <p:cTn id="44" dur="1000"/>
                                        <p:tgtEl>
                                          <p:spTgt spid="5"/>
                                        </p:tgtEl>
                                        <p:attrNameLst>
                                          <p:attrName>ppt_y</p:attrName>
                                        </p:attrNameLst>
                                      </p:cBhvr>
                                      <p:tavLst>
                                        <p:tav tm="0">
                                          <p:val>
                                            <p:strVal val="ppt_y"/>
                                          </p:val>
                                        </p:tav>
                                        <p:tav tm="100000">
                                          <p:val>
                                            <p:strVal val="ppt_y+.1"/>
                                          </p:val>
                                        </p:tav>
                                      </p:tavLst>
                                    </p:anim>
                                    <p:set>
                                      <p:cBhvr>
                                        <p:cTn id="45" dur="1" fill="hold">
                                          <p:stCondLst>
                                            <p:cond delay="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9"/>
          <p:cNvSpPr txBox="1">
            <a:spLocks noGrp="1"/>
          </p:cNvSpPr>
          <p:nvPr>
            <p:ph type="ctrTitle"/>
          </p:nvPr>
        </p:nvSpPr>
        <p:spPr>
          <a:xfrm>
            <a:off x="1684500" y="1047750"/>
            <a:ext cx="6164100" cy="990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solidFill>
                  <a:schemeClr val="tx1">
                    <a:lumMod val="50000"/>
                  </a:schemeClr>
                </a:solidFill>
                <a:latin typeface="Cooper" pitchFamily="18" charset="0"/>
                <a:ea typeface="Cooper" pitchFamily="18" charset="0"/>
                <a:cs typeface="Cooper" pitchFamily="18" charset="0"/>
              </a:rPr>
              <a:t>ANH HÙNG LAO ĐỘNG</a:t>
            </a:r>
            <a:endParaRPr sz="3600" dirty="0">
              <a:solidFill>
                <a:schemeClr val="tx1">
                  <a:lumMod val="50000"/>
                </a:schemeClr>
              </a:solidFill>
              <a:latin typeface="Cooper" pitchFamily="18" charset="0"/>
              <a:ea typeface="Cooper" pitchFamily="18" charset="0"/>
              <a:cs typeface="Cooper" pitchFamily="18" charset="0"/>
            </a:endParaRPr>
          </a:p>
        </p:txBody>
      </p:sp>
      <p:sp>
        <p:nvSpPr>
          <p:cNvPr id="178" name="Google Shape;178;p29"/>
          <p:cNvSpPr/>
          <p:nvPr/>
        </p:nvSpPr>
        <p:spPr>
          <a:xfrm>
            <a:off x="1692229" y="2546412"/>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chemeClr val="accent1"/>
            </a:solidFill>
            <a:prstDash val="solid"/>
            <a:round/>
            <a:headEnd type="none" w="med" len="med"/>
            <a:tailEnd type="none" w="med" len="med"/>
          </a:ln>
        </p:spPr>
        <p:txBody>
          <a:bodyPr/>
          <a:lstStyle/>
          <a:p>
            <a:endParaRPr lang="en-GB"/>
          </a:p>
        </p:txBody>
      </p:sp>
      <p:sp>
        <p:nvSpPr>
          <p:cNvPr id="179" name="Google Shape;179;p29"/>
          <p:cNvSpPr/>
          <p:nvPr/>
        </p:nvSpPr>
        <p:spPr>
          <a:xfrm>
            <a:off x="7131838" y="2581306"/>
            <a:ext cx="613650" cy="13775"/>
          </a:xfrm>
          <a:custGeom>
            <a:avLst/>
            <a:gdLst/>
            <a:ahLst/>
            <a:cxnLst/>
            <a:rect l="l" t="t" r="r" b="b"/>
            <a:pathLst>
              <a:path w="24546" h="551" extrusionOk="0">
                <a:moveTo>
                  <a:pt x="0" y="551"/>
                </a:moveTo>
                <a:cubicBezTo>
                  <a:pt x="8133" y="-353"/>
                  <a:pt x="16363" y="137"/>
                  <a:pt x="24546" y="137"/>
                </a:cubicBezTo>
              </a:path>
            </a:pathLst>
          </a:custGeom>
          <a:noFill/>
          <a:ln w="76200" cap="flat" cmpd="sng">
            <a:solidFill>
              <a:schemeClr val="accent1"/>
            </a:solidFill>
            <a:prstDash val="solid"/>
            <a:round/>
            <a:headEnd type="none" w="med" len="med"/>
            <a:tailEnd type="none" w="med" len="med"/>
          </a:ln>
        </p:spPr>
        <p:txBody>
          <a:bodyPr/>
          <a:lstStyle/>
          <a:p>
            <a:endParaRPr lang="en-GB"/>
          </a:p>
        </p:txBody>
      </p:sp>
      <p:sp>
        <p:nvSpPr>
          <p:cNvPr id="180" name="Google Shape;180;p29"/>
          <p:cNvSpPr/>
          <p:nvPr/>
        </p:nvSpPr>
        <p:spPr>
          <a:xfrm>
            <a:off x="1889900" y="4413504"/>
            <a:ext cx="992850" cy="102600"/>
          </a:xfrm>
          <a:custGeom>
            <a:avLst/>
            <a:gdLst/>
            <a:ahLst/>
            <a:cxnLst/>
            <a:rect l="l" t="t" r="r" b="b"/>
            <a:pathLst>
              <a:path w="39714" h="4104" extrusionOk="0">
                <a:moveTo>
                  <a:pt x="0" y="4104"/>
                </a:moveTo>
                <a:cubicBezTo>
                  <a:pt x="11382" y="-2730"/>
                  <a:pt x="26437" y="1070"/>
                  <a:pt x="39714" y="1070"/>
                </a:cubicBezTo>
              </a:path>
            </a:pathLst>
          </a:custGeom>
          <a:noFill/>
          <a:ln w="28575" cap="flat" cmpd="sng">
            <a:solidFill>
              <a:schemeClr val="accent4"/>
            </a:solidFill>
            <a:prstDash val="solid"/>
            <a:round/>
            <a:headEnd type="none" w="med" len="med"/>
            <a:tailEnd type="none" w="med" len="med"/>
          </a:ln>
        </p:spPr>
        <p:txBody>
          <a:bodyPr/>
          <a:lstStyle/>
          <a:p>
            <a:endParaRPr lang="en-GB"/>
          </a:p>
        </p:txBody>
      </p:sp>
      <p:pic>
        <p:nvPicPr>
          <p:cNvPr id="181" name="Google Shape;181;p29"/>
          <p:cNvPicPr preferRelativeResize="0"/>
          <p:nvPr/>
        </p:nvPicPr>
        <p:blipFill rotWithShape="1">
          <a:blip r:embed="rId3">
            <a:alphaModFix/>
          </a:blip>
          <a:srcRect t="16970" r="8892" b="21025"/>
          <a:stretch/>
        </p:blipFill>
        <p:spPr>
          <a:xfrm>
            <a:off x="7282543" y="3507082"/>
            <a:ext cx="2036850" cy="810276"/>
          </a:xfrm>
          <a:prstGeom prst="rect">
            <a:avLst/>
          </a:prstGeom>
          <a:noFill/>
          <a:ln>
            <a:noFill/>
          </a:ln>
        </p:spPr>
      </p:pic>
      <p:pic>
        <p:nvPicPr>
          <p:cNvPr id="182" name="Google Shape;182;p29"/>
          <p:cNvPicPr preferRelativeResize="0"/>
          <p:nvPr/>
        </p:nvPicPr>
        <p:blipFill rotWithShape="1">
          <a:blip r:embed="rId4">
            <a:alphaModFix/>
          </a:blip>
          <a:srcRect t="16734" r="8892" b="18300"/>
          <a:stretch/>
        </p:blipFill>
        <p:spPr>
          <a:xfrm>
            <a:off x="1524000" y="666750"/>
            <a:ext cx="2036850" cy="846042"/>
          </a:xfrm>
          <a:prstGeom prst="rect">
            <a:avLst/>
          </a:prstGeom>
          <a:noFill/>
          <a:ln>
            <a:noFill/>
          </a:ln>
        </p:spPr>
      </p:pic>
      <p:sp>
        <p:nvSpPr>
          <p:cNvPr id="2" name="Rectangle 1"/>
          <p:cNvSpPr/>
          <p:nvPr/>
        </p:nvSpPr>
        <p:spPr>
          <a:xfrm>
            <a:off x="2209800" y="2089487"/>
            <a:ext cx="5144357" cy="1015663"/>
          </a:xfrm>
          <a:prstGeom prst="rect">
            <a:avLst/>
          </a:prstGeom>
        </p:spPr>
        <p:txBody>
          <a:bodyPr wrap="none">
            <a:spAutoFit/>
          </a:bodyPr>
          <a:lstStyle/>
          <a:p>
            <a:r>
              <a:rPr lang="en" sz="6000" b="1" cap="all" dirty="0">
                <a:ln w="9000" cmpd="sng">
                  <a:solidFill>
                    <a:srgbClr val="C00000"/>
                  </a:solidFill>
                  <a:prstDash val="solid"/>
                </a:ln>
                <a:solidFill>
                  <a:srgbClr val="FF0000"/>
                </a:solidFill>
                <a:effectLst>
                  <a:outerShdw blurRad="50800" dist="38100" dir="8100000" algn="tr" rotWithShape="0">
                    <a:prstClr val="black">
                      <a:alpha val="40000"/>
                    </a:prstClr>
                  </a:outerShdw>
                  <a:reflection blurRad="12700" stA="28000" endPos="45000" dist="1000" dir="5400000" sy="-100000" algn="bl" rotWithShape="0"/>
                </a:effectLst>
                <a:latin typeface="#9Slide06 SVNAdeline" pitchFamily="2" charset="0"/>
              </a:rPr>
              <a:t>TRẦN ĐẠI NGHĨA </a:t>
            </a:r>
            <a:endParaRPr lang="en-US" sz="6000" b="1" cap="all" dirty="0">
              <a:ln w="9000" cmpd="sng">
                <a:solidFill>
                  <a:srgbClr val="C00000"/>
                </a:solidFill>
                <a:prstDash val="solid"/>
              </a:ln>
              <a:solidFill>
                <a:srgbClr val="FF0000"/>
              </a:solidFill>
              <a:effectLst>
                <a:outerShdw blurRad="50800" dist="38100" dir="8100000" algn="tr" rotWithShape="0">
                  <a:prstClr val="black">
                    <a:alpha val="40000"/>
                  </a:prstClr>
                </a:outerShdw>
                <a:reflection blurRad="12700" stA="28000" endPos="45000" dist="1000" dir="5400000" sy="-100000" algn="bl" rotWithShape="0"/>
              </a:effectLst>
              <a:latin typeface="#9Slide06 SVNAdeline" pitchFamily="2" charset="0"/>
            </a:endParaRPr>
          </a:p>
        </p:txBody>
      </p:sp>
      <p:sp>
        <p:nvSpPr>
          <p:cNvPr id="16" name="Google Shape;177;p29"/>
          <p:cNvSpPr txBox="1">
            <a:spLocks/>
          </p:cNvSpPr>
          <p:nvPr/>
        </p:nvSpPr>
        <p:spPr>
          <a:xfrm>
            <a:off x="1524000" y="819150"/>
            <a:ext cx="2057400" cy="79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2400" dirty="0">
                <a:solidFill>
                  <a:schemeClr val="tx1">
                    <a:lumMod val="50000"/>
                  </a:schemeClr>
                </a:solidFill>
                <a:latin typeface="Hobo" pitchFamily="18" charset="0"/>
                <a:ea typeface="Hobo" pitchFamily="18" charset="0"/>
                <a:cs typeface="Hobo" pitchFamily="18" charset="0"/>
              </a:rPr>
              <a:t>TẬP ĐỌC 4</a:t>
            </a:r>
          </a:p>
        </p:txBody>
      </p:sp>
      <p:pic>
        <p:nvPicPr>
          <p:cNvPr id="17" name="Google Shape;10;p2"/>
          <p:cNvPicPr preferRelativeResize="0"/>
          <p:nvPr/>
        </p:nvPicPr>
        <p:blipFill rotWithShape="1">
          <a:blip r:embed="rId5">
            <a:alphaModFix/>
            <a:duotone>
              <a:prstClr val="black"/>
              <a:srgbClr val="D9C3A5">
                <a:tint val="50000"/>
                <a:satMod val="180000"/>
              </a:srgbClr>
            </a:duotone>
          </a:blip>
          <a:srcRect b="61089"/>
          <a:stretch/>
        </p:blipFill>
        <p:spPr>
          <a:xfrm rot="-620881">
            <a:off x="1522975" y="2971705"/>
            <a:ext cx="2068426" cy="1772790"/>
          </a:xfrm>
          <a:prstGeom prst="rect">
            <a:avLst/>
          </a:prstGeom>
          <a:noFill/>
          <a:ln>
            <a:noFill/>
          </a:ln>
        </p:spPr>
      </p:pic>
      <p:pic>
        <p:nvPicPr>
          <p:cNvPr id="19" name="Google Shape;10;p2"/>
          <p:cNvPicPr preferRelativeResize="0"/>
          <p:nvPr/>
        </p:nvPicPr>
        <p:blipFill rotWithShape="1">
          <a:blip r:embed="rId5">
            <a:alphaModFix/>
          </a:blip>
          <a:srcRect b="61089"/>
          <a:stretch/>
        </p:blipFill>
        <p:spPr>
          <a:xfrm rot="291633">
            <a:off x="3803788" y="3000517"/>
            <a:ext cx="2068426" cy="1772790"/>
          </a:xfrm>
          <a:prstGeom prst="rect">
            <a:avLst/>
          </a:prstGeom>
          <a:noFill/>
          <a:ln>
            <a:noFill/>
          </a:ln>
        </p:spPr>
      </p:pic>
      <p:pic>
        <p:nvPicPr>
          <p:cNvPr id="20" name="Google Shape;10;p2"/>
          <p:cNvPicPr preferRelativeResize="0"/>
          <p:nvPr/>
        </p:nvPicPr>
        <p:blipFill rotWithShape="1">
          <a:blip r:embed="rId5">
            <a:alphaModFix/>
            <a:grayscl/>
          </a:blip>
          <a:srcRect b="61089"/>
          <a:stretch/>
        </p:blipFill>
        <p:spPr>
          <a:xfrm rot="1761306">
            <a:off x="6088039" y="3117327"/>
            <a:ext cx="2068426" cy="1772790"/>
          </a:xfrm>
          <a:prstGeom prst="rect">
            <a:avLst/>
          </a:prstGeom>
          <a:noFill/>
          <a:ln>
            <a:noFill/>
          </a:ln>
        </p:spPr>
      </p:pic>
      <p:pic>
        <p:nvPicPr>
          <p:cNvPr id="21" name="Picture 4" descr="C:\Users\HP\Downloads\khuluuniemtrandainghia04.jpg"/>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8902" b="100000" l="1410" r="100000">
                        <a14:backgroundMark x1="15975" y1="60116" x2="17150" y2="63815"/>
                        <a14:backgroundMark x1="13704" y1="61618" x2="14252" y2="63237"/>
                        <a14:backgroundMark x1="15348" y1="63699" x2="17150" y2="63353"/>
                        <a14:backgroundMark x1="28739" y1="58613" x2="39546" y2="66936"/>
                        <a14:backgroundMark x1="35239" y1="61618" x2="48160" y2="64393"/>
                        <a14:backgroundMark x1="35552" y1="60462" x2="45419" y2="62659"/>
                        <a14:backgroundMark x1="30227" y1="63121" x2="33046" y2="67168"/>
                        <a14:backgroundMark x1="33203" y1="66705" x2="40251" y2="69827"/>
                        <a14:backgroundMark x1="39702" y1="68786" x2="45262" y2="71445"/>
                        <a14:backgroundMark x1="47220" y1="67283" x2="86296" y2="76301"/>
                        <a14:backgroundMark x1="85435" y1="76416" x2="98199" y2="78613"/>
                        <a14:backgroundMark x1="88019" y1="89480" x2="96946" y2="91098"/>
                        <a14:backgroundMark x1="39781" y1="43699" x2="53485" y2="46127"/>
                        <a14:backgroundMark x1="53641" y1="44046" x2="74002" y2="44162"/>
                        <a14:backgroundMark x1="71104" y1="45665" x2="93657" y2="51098"/>
                        <a14:backgroundMark x1="85200" y1="61156" x2="97651" y2="58960"/>
                      </a14:backgroundRemoval>
                    </a14:imgEffect>
                  </a14:imgLayer>
                </a14:imgProps>
              </a:ext>
              <a:ext uri="{28A0092B-C50C-407E-A947-70E740481C1C}">
                <a14:useLocalDpi xmlns:a14="http://schemas.microsoft.com/office/drawing/2010/main" val="0"/>
              </a:ext>
            </a:extLst>
          </a:blip>
          <a:srcRect/>
          <a:stretch>
            <a:fillRect/>
          </a:stretch>
        </p:blipFill>
        <p:spPr bwMode="auto">
          <a:xfrm rot="21406644" flipH="1">
            <a:off x="1849919" y="3690285"/>
            <a:ext cx="1638486" cy="91536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HP\Downloads\bazooka_60mm_vn.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8995" b="95767" l="0" r="99500"/>
                    </a14:imgEffect>
                    <a14:imgEffect>
                      <a14:sharpenSoften amount="5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rot="1084570">
            <a:off x="6240315" y="4055264"/>
            <a:ext cx="1501443" cy="70943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HP\Downloads\kisspng-firearm-bazooka-rocket-propelled-grenade-rpg-7-pix-5b2917cd865ef8.4385565115294197255504.jpg"/>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0" b="100000" l="0" r="100000">
                        <a14:foregroundMark x1="14444" y1="10526" x2="85667" y2="12105"/>
                        <a14:backgroundMark x1="74556" y1="22368" x2="74333" y2="20000"/>
                      </a14:backgroundRemoval>
                    </a14:imgEffect>
                  </a14:imgLayer>
                </a14:imgProps>
              </a:ext>
              <a:ext uri="{28A0092B-C50C-407E-A947-70E740481C1C}">
                <a14:useLocalDpi xmlns:a14="http://schemas.microsoft.com/office/drawing/2010/main" val="0"/>
              </a:ext>
            </a:extLst>
          </a:blip>
          <a:srcRect b="60559"/>
          <a:stretch/>
        </p:blipFill>
        <p:spPr bwMode="auto">
          <a:xfrm rot="1141028">
            <a:off x="6083850" y="3835776"/>
            <a:ext cx="2076805" cy="35433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Users\HP\Downloads\kisspng-firearm-bazooka-rocket-propelled-grenade-rpg-7-pix-5b2917cd865ef8.4385565115294197255504.jpg"/>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0" b="100000" l="0" r="100000">
                        <a14:foregroundMark x1="14444" y1="10526" x2="85667" y2="12105"/>
                        <a14:backgroundMark x1="74556" y1="22368" x2="74333" y2="20000"/>
                      </a14:backgroundRemoval>
                    </a14:imgEffect>
                  </a14:imgLayer>
                </a14:imgProps>
              </a:ext>
              <a:ext uri="{28A0092B-C50C-407E-A947-70E740481C1C}">
                <a14:useLocalDpi xmlns:a14="http://schemas.microsoft.com/office/drawing/2010/main" val="0"/>
              </a:ext>
            </a:extLst>
          </a:blip>
          <a:srcRect t="39882"/>
          <a:stretch/>
        </p:blipFill>
        <p:spPr bwMode="auto">
          <a:xfrm rot="20405771">
            <a:off x="1715302" y="3602256"/>
            <a:ext cx="1683773" cy="42739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HP\Downloads\couple-children-cartoon-character_1308-69300-removebg-preview.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170626" y="2438867"/>
            <a:ext cx="1973374" cy="1516382"/>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HP\Downloads\16808736.jpg"/>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0" b="92685" l="2000" r="93143">
                        <a14:foregroundMark x1="33714" y1="39167" x2="44429" y2="32407"/>
                        <a14:foregroundMark x1="43857" y1="39537" x2="55571" y2="35370"/>
                        <a14:foregroundMark x1="55857" y1="32130" x2="64429" y2="37037"/>
                        <a14:foregroundMark x1="58429" y1="40648" x2="64429" y2="64352"/>
                        <a14:foregroundMark x1="43143" y1="47222" x2="38286" y2="67685"/>
                        <a14:foregroundMark x1="38286" y1="67685" x2="38286" y2="67685"/>
                        <a14:foregroundMark x1="39571" y1="23056" x2="59857" y2="23704"/>
                      </a14:backgroundRemoval>
                    </a14:imgEffect>
                  </a14:imgLayer>
                </a14:imgProps>
              </a:ext>
              <a:ext uri="{28A0092B-C50C-407E-A947-70E740481C1C}">
                <a14:useLocalDpi xmlns:a14="http://schemas.microsoft.com/office/drawing/2010/main" val="0"/>
              </a:ext>
            </a:extLst>
          </a:blip>
          <a:srcRect/>
          <a:stretch>
            <a:fillRect/>
          </a:stretch>
        </p:blipFill>
        <p:spPr bwMode="auto">
          <a:xfrm>
            <a:off x="-215533" y="1725357"/>
            <a:ext cx="1907761" cy="294340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5" descr="C:\Users\HP\Downloads\unnamed.jpg"/>
          <p:cNvPicPr>
            <a:picLocks noChangeAspect="1" noChangeArrowheads="1"/>
          </p:cNvPicPr>
          <p:nvPr/>
        </p:nvPicPr>
        <p:blipFill rotWithShape="1">
          <a:blip r:embed="rId15">
            <a:extLst>
              <a:ext uri="{28A0092B-C50C-407E-A947-70E740481C1C}">
                <a14:useLocalDpi xmlns:a14="http://schemas.microsoft.com/office/drawing/2010/main" val="0"/>
              </a:ext>
            </a:extLst>
          </a:blip>
          <a:srcRect l="17194" r="15098"/>
          <a:stretch/>
        </p:blipFill>
        <p:spPr bwMode="auto">
          <a:xfrm rot="375028">
            <a:off x="4093755" y="3481002"/>
            <a:ext cx="1389205" cy="153881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245023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2"/>
          <p:cNvSpPr txBox="1">
            <a:spLocks noGrp="1"/>
          </p:cNvSpPr>
          <p:nvPr>
            <p:ph type="title" idx="2"/>
          </p:nvPr>
        </p:nvSpPr>
        <p:spPr>
          <a:xfrm>
            <a:off x="3778200" y="1403800"/>
            <a:ext cx="1587600" cy="100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02</a:t>
            </a:r>
            <a:endParaRPr dirty="0"/>
          </a:p>
        </p:txBody>
      </p:sp>
      <p:pic>
        <p:nvPicPr>
          <p:cNvPr id="211" name="Google Shape;211;p32"/>
          <p:cNvPicPr preferRelativeResize="0"/>
          <p:nvPr/>
        </p:nvPicPr>
        <p:blipFill>
          <a:blip r:embed="rId3">
            <a:alphaModFix amt="86000"/>
          </a:blip>
          <a:stretch>
            <a:fillRect/>
          </a:stretch>
        </p:blipFill>
        <p:spPr>
          <a:xfrm rot="1344117">
            <a:off x="3901742" y="1305425"/>
            <a:ext cx="1496149" cy="1160650"/>
          </a:xfrm>
          <a:prstGeom prst="rect">
            <a:avLst/>
          </a:prstGeom>
          <a:noFill/>
          <a:ln>
            <a:noFill/>
          </a:ln>
        </p:spPr>
      </p:pic>
      <p:pic>
        <p:nvPicPr>
          <p:cNvPr id="212" name="Google Shape;212;p32"/>
          <p:cNvPicPr preferRelativeResize="0"/>
          <p:nvPr/>
        </p:nvPicPr>
        <p:blipFill rotWithShape="1">
          <a:blip r:embed="rId4">
            <a:alphaModFix/>
          </a:blip>
          <a:srcRect t="16970" r="8892" b="21025"/>
          <a:stretch/>
        </p:blipFill>
        <p:spPr>
          <a:xfrm rot="10800000">
            <a:off x="833700" y="1225600"/>
            <a:ext cx="2036850" cy="810276"/>
          </a:xfrm>
          <a:prstGeom prst="rect">
            <a:avLst/>
          </a:prstGeom>
          <a:noFill/>
          <a:ln>
            <a:noFill/>
          </a:ln>
        </p:spPr>
      </p:pic>
      <p:pic>
        <p:nvPicPr>
          <p:cNvPr id="213" name="Google Shape;213;p32"/>
          <p:cNvPicPr preferRelativeResize="0"/>
          <p:nvPr/>
        </p:nvPicPr>
        <p:blipFill rotWithShape="1">
          <a:blip r:embed="rId5">
            <a:alphaModFix/>
          </a:blip>
          <a:srcRect t="16734" r="8892" b="18300"/>
          <a:stretch/>
        </p:blipFill>
        <p:spPr>
          <a:xfrm rot="10800000">
            <a:off x="833700" y="1737957"/>
            <a:ext cx="2036850" cy="846042"/>
          </a:xfrm>
          <a:prstGeom prst="rect">
            <a:avLst/>
          </a:prstGeom>
          <a:noFill/>
          <a:ln>
            <a:noFill/>
          </a:ln>
        </p:spPr>
      </p:pic>
      <p:sp>
        <p:nvSpPr>
          <p:cNvPr id="214" name="Google Shape;214;p32"/>
          <p:cNvSpPr txBox="1">
            <a:spLocks noGrp="1"/>
          </p:cNvSpPr>
          <p:nvPr>
            <p:ph type="title"/>
          </p:nvPr>
        </p:nvSpPr>
        <p:spPr>
          <a:xfrm>
            <a:off x="2057400" y="2550900"/>
            <a:ext cx="51054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5400" dirty="0">
                <a:latin typeface="Cooper" pitchFamily="18" charset="0"/>
                <a:ea typeface="Cooper" pitchFamily="18" charset="0"/>
                <a:cs typeface="Cooper" pitchFamily="18" charset="0"/>
              </a:rPr>
              <a:t>KHÁM PHÁ</a:t>
            </a:r>
            <a:endParaRPr sz="5400" dirty="0">
              <a:latin typeface="Cooper" pitchFamily="18" charset="0"/>
              <a:ea typeface="Cooper" pitchFamily="18" charset="0"/>
              <a:cs typeface="Cooper" pitchFamily="18" charset="0"/>
            </a:endParaRPr>
          </a:p>
        </p:txBody>
      </p:sp>
    </p:spTree>
    <p:extLst>
      <p:ext uri="{BB962C8B-B14F-4D97-AF65-F5344CB8AC3E}">
        <p14:creationId xmlns:p14="http://schemas.microsoft.com/office/powerpoint/2010/main" val="29089928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pic>
        <p:nvPicPr>
          <p:cNvPr id="511" name="Google Shape;511;p49"/>
          <p:cNvPicPr preferRelativeResize="0"/>
          <p:nvPr/>
        </p:nvPicPr>
        <p:blipFill rotWithShape="1">
          <a:blip r:embed="rId3">
            <a:alphaModFix/>
          </a:blip>
          <a:srcRect t="16970" r="8892" b="21025"/>
          <a:stretch/>
        </p:blipFill>
        <p:spPr>
          <a:xfrm rot="-5400000">
            <a:off x="665400" y="477563"/>
            <a:ext cx="2036850" cy="810276"/>
          </a:xfrm>
          <a:prstGeom prst="rect">
            <a:avLst/>
          </a:prstGeom>
          <a:noFill/>
          <a:ln>
            <a:noFill/>
          </a:ln>
        </p:spPr>
      </p:pic>
      <p:pic>
        <p:nvPicPr>
          <p:cNvPr id="4098" name="Picture 2" descr="C:\Users\HP\Downloads\tdn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8232" y="631305"/>
            <a:ext cx="6009643" cy="33804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099" name="Picture 3" descr="C:\Users\HP\Downloads\Tran dai nghia-nha khoa hoc kiet xuat cua Viet Nam.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468684">
            <a:off x="1050664" y="459729"/>
            <a:ext cx="3352800" cy="44766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100" name="Picture 4" descr="C:\Users\HP\Downloads\7c5cc11df05f1901404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928626">
            <a:off x="5413859" y="724968"/>
            <a:ext cx="3310960" cy="36231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2" name="Picture 2" descr="C:\Users\HP\Downloads\Daco_4786943.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233" y="2435518"/>
            <a:ext cx="1491592" cy="2628900"/>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Google Shape;533;p51"/>
          <p:cNvGrpSpPr/>
          <p:nvPr/>
        </p:nvGrpSpPr>
        <p:grpSpPr>
          <a:xfrm rot="1299773">
            <a:off x="6259503" y="1968723"/>
            <a:ext cx="421380" cy="627379"/>
            <a:chOff x="1611400" y="4264325"/>
            <a:chExt cx="204725" cy="304875"/>
          </a:xfrm>
        </p:grpSpPr>
        <p:sp>
          <p:nvSpPr>
            <p:cNvPr id="34" name="Google Shape;534;p51"/>
            <p:cNvSpPr/>
            <p:nvPr/>
          </p:nvSpPr>
          <p:spPr>
            <a:xfrm>
              <a:off x="1611400" y="4264325"/>
              <a:ext cx="204725" cy="224825"/>
            </a:xfrm>
            <a:custGeom>
              <a:avLst/>
              <a:gdLst/>
              <a:ahLst/>
              <a:cxnLst/>
              <a:rect l="l" t="t" r="r" b="b"/>
              <a:pathLst>
                <a:path w="8189" h="8993" extrusionOk="0">
                  <a:moveTo>
                    <a:pt x="3561" y="0"/>
                  </a:moveTo>
                  <a:cubicBezTo>
                    <a:pt x="1727" y="0"/>
                    <a:pt x="0" y="1490"/>
                    <a:pt x="935" y="3575"/>
                  </a:cubicBezTo>
                  <a:cubicBezTo>
                    <a:pt x="1077" y="3892"/>
                    <a:pt x="1311" y="4020"/>
                    <a:pt x="1557" y="4020"/>
                  </a:cubicBezTo>
                  <a:cubicBezTo>
                    <a:pt x="2000" y="4020"/>
                    <a:pt x="2483" y="3607"/>
                    <a:pt x="2546" y="3138"/>
                  </a:cubicBezTo>
                  <a:cubicBezTo>
                    <a:pt x="2652" y="2350"/>
                    <a:pt x="3006" y="2037"/>
                    <a:pt x="3405" y="2037"/>
                  </a:cubicBezTo>
                  <a:cubicBezTo>
                    <a:pt x="4054" y="2037"/>
                    <a:pt x="4819" y="2864"/>
                    <a:pt x="4821" y="3825"/>
                  </a:cubicBezTo>
                  <a:cubicBezTo>
                    <a:pt x="4825" y="5165"/>
                    <a:pt x="3942" y="6358"/>
                    <a:pt x="3228" y="7421"/>
                  </a:cubicBezTo>
                  <a:cubicBezTo>
                    <a:pt x="2689" y="8221"/>
                    <a:pt x="3437" y="8993"/>
                    <a:pt x="4195" y="8993"/>
                  </a:cubicBezTo>
                  <a:cubicBezTo>
                    <a:pt x="4522" y="8993"/>
                    <a:pt x="4850" y="8849"/>
                    <a:pt x="5078" y="8503"/>
                  </a:cubicBezTo>
                  <a:cubicBezTo>
                    <a:pt x="6537" y="6287"/>
                    <a:pt x="8188" y="2626"/>
                    <a:pt x="5438" y="602"/>
                  </a:cubicBezTo>
                  <a:cubicBezTo>
                    <a:pt x="4875" y="188"/>
                    <a:pt x="4211" y="0"/>
                    <a:pt x="35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35;p51"/>
            <p:cNvSpPr/>
            <p:nvPr/>
          </p:nvSpPr>
          <p:spPr>
            <a:xfrm>
              <a:off x="1688575" y="4506825"/>
              <a:ext cx="60375" cy="62375"/>
            </a:xfrm>
            <a:custGeom>
              <a:avLst/>
              <a:gdLst/>
              <a:ahLst/>
              <a:cxnLst/>
              <a:rect l="l" t="t" r="r" b="b"/>
              <a:pathLst>
                <a:path w="2415" h="2495" extrusionOk="0">
                  <a:moveTo>
                    <a:pt x="1242" y="0"/>
                  </a:moveTo>
                  <a:cubicBezTo>
                    <a:pt x="1230" y="0"/>
                    <a:pt x="1219" y="1"/>
                    <a:pt x="1207" y="1"/>
                  </a:cubicBezTo>
                  <a:cubicBezTo>
                    <a:pt x="1005" y="10"/>
                    <a:pt x="807" y="63"/>
                    <a:pt x="629" y="158"/>
                  </a:cubicBezTo>
                  <a:cubicBezTo>
                    <a:pt x="403" y="277"/>
                    <a:pt x="150" y="585"/>
                    <a:pt x="103" y="841"/>
                  </a:cubicBezTo>
                  <a:cubicBezTo>
                    <a:pt x="93" y="897"/>
                    <a:pt x="83" y="952"/>
                    <a:pt x="73" y="1007"/>
                  </a:cubicBezTo>
                  <a:cubicBezTo>
                    <a:pt x="0" y="1417"/>
                    <a:pt x="50" y="1851"/>
                    <a:pt x="375" y="2151"/>
                  </a:cubicBezTo>
                  <a:cubicBezTo>
                    <a:pt x="605" y="2361"/>
                    <a:pt x="887" y="2495"/>
                    <a:pt x="1207" y="2495"/>
                  </a:cubicBezTo>
                  <a:cubicBezTo>
                    <a:pt x="1517" y="2490"/>
                    <a:pt x="1814" y="2367"/>
                    <a:pt x="2037" y="2151"/>
                  </a:cubicBezTo>
                  <a:cubicBezTo>
                    <a:pt x="2354" y="1833"/>
                    <a:pt x="2415" y="1430"/>
                    <a:pt x="2339" y="1007"/>
                  </a:cubicBezTo>
                  <a:cubicBezTo>
                    <a:pt x="2329" y="952"/>
                    <a:pt x="2319" y="897"/>
                    <a:pt x="2309" y="841"/>
                  </a:cubicBezTo>
                  <a:cubicBezTo>
                    <a:pt x="2267" y="605"/>
                    <a:pt x="2080" y="387"/>
                    <a:pt x="1900" y="247"/>
                  </a:cubicBezTo>
                  <a:cubicBezTo>
                    <a:pt x="1716" y="105"/>
                    <a:pt x="1480" y="0"/>
                    <a:pt x="12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6" name="Google Shape;537;p51"/>
          <p:cNvPicPr preferRelativeResize="0"/>
          <p:nvPr/>
        </p:nvPicPr>
        <p:blipFill>
          <a:blip r:embed="rId8">
            <a:alphaModFix/>
          </a:blip>
          <a:stretch>
            <a:fillRect/>
          </a:stretch>
        </p:blipFill>
        <p:spPr>
          <a:xfrm rot="-668990">
            <a:off x="3529213" y="659481"/>
            <a:ext cx="2558896" cy="2763791"/>
          </a:xfrm>
          <a:prstGeom prst="rect">
            <a:avLst/>
          </a:prstGeom>
          <a:noFill/>
          <a:ln>
            <a:noFill/>
          </a:ln>
        </p:spPr>
      </p:pic>
      <p:sp>
        <p:nvSpPr>
          <p:cNvPr id="15" name="TextBox 14"/>
          <p:cNvSpPr txBox="1"/>
          <p:nvPr/>
        </p:nvSpPr>
        <p:spPr>
          <a:xfrm rot="20926144">
            <a:off x="3673886" y="1413576"/>
            <a:ext cx="2378336" cy="1815882"/>
          </a:xfrm>
          <a:prstGeom prst="rect">
            <a:avLst/>
          </a:prstGeom>
          <a:noFill/>
        </p:spPr>
        <p:txBody>
          <a:bodyPr wrap="square" rtlCol="0">
            <a:spAutoFit/>
          </a:bodyPr>
          <a:lstStyle/>
          <a:p>
            <a:pPr algn="ctr"/>
            <a:r>
              <a:rPr lang="en-US" sz="2800" dirty="0" err="1">
                <a:latin typeface="Cooper" pitchFamily="18" charset="0"/>
                <a:ea typeface="Cooper" pitchFamily="18" charset="0"/>
                <a:cs typeface="Cooper" pitchFamily="18" charset="0"/>
              </a:rPr>
              <a:t>Những</a:t>
            </a:r>
            <a:r>
              <a:rPr lang="en-US" sz="2800" dirty="0">
                <a:latin typeface="Cooper" pitchFamily="18" charset="0"/>
                <a:ea typeface="Cooper" pitchFamily="18" charset="0"/>
                <a:cs typeface="Cooper" pitchFamily="18" charset="0"/>
              </a:rPr>
              <a:t> </a:t>
            </a:r>
            <a:r>
              <a:rPr lang="en-US" sz="2800" dirty="0" err="1">
                <a:latin typeface="Cooper" pitchFamily="18" charset="0"/>
                <a:ea typeface="Cooper" pitchFamily="18" charset="0"/>
                <a:cs typeface="Cooper" pitchFamily="18" charset="0"/>
              </a:rPr>
              <a:t>hình</a:t>
            </a:r>
            <a:r>
              <a:rPr lang="en-US" sz="2800" dirty="0">
                <a:latin typeface="Cooper" pitchFamily="18" charset="0"/>
                <a:ea typeface="Cooper" pitchFamily="18" charset="0"/>
                <a:cs typeface="Cooper" pitchFamily="18" charset="0"/>
              </a:rPr>
              <a:t> </a:t>
            </a:r>
            <a:r>
              <a:rPr lang="en-US" sz="2800" dirty="0" err="1">
                <a:latin typeface="Cooper" pitchFamily="18" charset="0"/>
                <a:ea typeface="Cooper" pitchFamily="18" charset="0"/>
                <a:cs typeface="Cooper" pitchFamily="18" charset="0"/>
              </a:rPr>
              <a:t>ảnh</a:t>
            </a:r>
            <a:r>
              <a:rPr lang="en-US" sz="2800" dirty="0">
                <a:latin typeface="Cooper" pitchFamily="18" charset="0"/>
                <a:ea typeface="Cooper" pitchFamily="18" charset="0"/>
                <a:cs typeface="Cooper" pitchFamily="18" charset="0"/>
              </a:rPr>
              <a:t> </a:t>
            </a:r>
            <a:r>
              <a:rPr lang="en-US" sz="2800" dirty="0" err="1">
                <a:latin typeface="Cooper" pitchFamily="18" charset="0"/>
                <a:ea typeface="Cooper" pitchFamily="18" charset="0"/>
                <a:cs typeface="Cooper" pitchFamily="18" charset="0"/>
              </a:rPr>
              <a:t>sau</a:t>
            </a:r>
            <a:r>
              <a:rPr lang="en-US" sz="2800" dirty="0">
                <a:latin typeface="Cooper" pitchFamily="18" charset="0"/>
                <a:ea typeface="Cooper" pitchFamily="18" charset="0"/>
                <a:cs typeface="Cooper" pitchFamily="18" charset="0"/>
              </a:rPr>
              <a:t> </a:t>
            </a:r>
            <a:r>
              <a:rPr lang="en-US" sz="2800" dirty="0" err="1">
                <a:latin typeface="Cooper" pitchFamily="18" charset="0"/>
                <a:ea typeface="Cooper" pitchFamily="18" charset="0"/>
                <a:cs typeface="Cooper" pitchFamily="18" charset="0"/>
              </a:rPr>
              <a:t>đây</a:t>
            </a:r>
            <a:r>
              <a:rPr lang="en-US" sz="2800" dirty="0">
                <a:latin typeface="Cooper" pitchFamily="18" charset="0"/>
                <a:ea typeface="Cooper" pitchFamily="18" charset="0"/>
                <a:cs typeface="Cooper" pitchFamily="18" charset="0"/>
              </a:rPr>
              <a:t> </a:t>
            </a:r>
            <a:r>
              <a:rPr lang="en-US" sz="2800" dirty="0" err="1">
                <a:latin typeface="Cooper" pitchFamily="18" charset="0"/>
                <a:ea typeface="Cooper" pitchFamily="18" charset="0"/>
                <a:cs typeface="Cooper" pitchFamily="18" charset="0"/>
              </a:rPr>
              <a:t>là</a:t>
            </a:r>
            <a:r>
              <a:rPr lang="en-US" sz="2800" dirty="0">
                <a:latin typeface="Cooper" pitchFamily="18" charset="0"/>
                <a:ea typeface="Cooper" pitchFamily="18" charset="0"/>
                <a:cs typeface="Cooper" pitchFamily="18" charset="0"/>
              </a:rPr>
              <a:t> </a:t>
            </a:r>
            <a:r>
              <a:rPr lang="en-US" sz="2800" dirty="0" err="1">
                <a:latin typeface="Cooper" pitchFamily="18" charset="0"/>
                <a:ea typeface="Cooper" pitchFamily="18" charset="0"/>
                <a:cs typeface="Cooper" pitchFamily="18" charset="0"/>
              </a:rPr>
              <a:t>ai</a:t>
            </a:r>
            <a:r>
              <a:rPr lang="en-US" sz="2800" dirty="0">
                <a:latin typeface="Cooper" pitchFamily="18" charset="0"/>
                <a:ea typeface="Cooper" pitchFamily="18" charset="0"/>
                <a:cs typeface="Cooper" pitchFamily="18" charset="0"/>
              </a:rPr>
              <a:t> ?</a:t>
            </a:r>
          </a:p>
        </p:txBody>
      </p:sp>
    </p:spTree>
    <p:extLst>
      <p:ext uri="{BB962C8B-B14F-4D97-AF65-F5344CB8AC3E}">
        <p14:creationId xmlns:p14="http://schemas.microsoft.com/office/powerpoint/2010/main" val="568426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xit" presetSubtype="10" fill="hold" grpId="0" nodeType="withEffect">
                                  <p:stCondLst>
                                    <p:cond delay="0"/>
                                  </p:stCondLst>
                                  <p:childTnLst>
                                    <p:animEffect transition="out" filter="randombar(horizontal)">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par>
                                <p:cTn id="8" presetID="14" presetClass="exit" presetSubtype="10" fill="hold" nodeType="withEffect">
                                  <p:stCondLst>
                                    <p:cond delay="0"/>
                                  </p:stCondLst>
                                  <p:childTnLst>
                                    <p:animEffect transition="out" filter="randombar(horizontal)">
                                      <p:cBhvr>
                                        <p:cTn id="9" dur="500"/>
                                        <p:tgtEl>
                                          <p:spTgt spid="36"/>
                                        </p:tgtEl>
                                      </p:cBhvr>
                                    </p:animEffect>
                                    <p:set>
                                      <p:cBhvr>
                                        <p:cTn id="10" dur="1" fill="hold">
                                          <p:stCondLst>
                                            <p:cond delay="499"/>
                                          </p:stCondLst>
                                        </p:cTn>
                                        <p:tgtEl>
                                          <p:spTgt spid="36"/>
                                        </p:tgtEl>
                                        <p:attrNameLst>
                                          <p:attrName>style.visibility</p:attrName>
                                        </p:attrNameLst>
                                      </p:cBhvr>
                                      <p:to>
                                        <p:strVal val="hidden"/>
                                      </p:to>
                                    </p:set>
                                  </p:childTnLst>
                                </p:cTn>
                              </p:par>
                              <p:par>
                                <p:cTn id="11" presetID="14" presetClass="exit" presetSubtype="10" fill="hold" nodeType="withEffect">
                                  <p:stCondLst>
                                    <p:cond delay="0"/>
                                  </p:stCondLst>
                                  <p:childTnLst>
                                    <p:animEffect transition="out" filter="randombar(horizontal)">
                                      <p:cBhvr>
                                        <p:cTn id="12" dur="500"/>
                                        <p:tgtEl>
                                          <p:spTgt spid="33"/>
                                        </p:tgtEl>
                                      </p:cBhvr>
                                    </p:animEffect>
                                    <p:set>
                                      <p:cBhvr>
                                        <p:cTn id="13" dur="1" fill="hold">
                                          <p:stCondLst>
                                            <p:cond delay="499"/>
                                          </p:stCondLst>
                                        </p:cTn>
                                        <p:tgtEl>
                                          <p:spTgt spid="3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4099"/>
                                        </p:tgtEl>
                                        <p:attrNameLst>
                                          <p:attrName>style.visibility</p:attrName>
                                        </p:attrNameLst>
                                      </p:cBhvr>
                                      <p:to>
                                        <p:strVal val="visible"/>
                                      </p:to>
                                    </p:set>
                                    <p:animEffect transition="in" filter="randombar(horizontal)">
                                      <p:cBhvr>
                                        <p:cTn id="18" dur="500"/>
                                        <p:tgtEl>
                                          <p:spTgt spid="4099"/>
                                        </p:tgtEl>
                                      </p:cBhvr>
                                    </p:animEffect>
                                  </p:childTnLst>
                                </p:cTn>
                              </p:par>
                            </p:childTnLst>
                          </p:cTn>
                        </p:par>
                        <p:par>
                          <p:cTn id="19" fill="hold">
                            <p:stCondLst>
                              <p:cond delay="500"/>
                            </p:stCondLst>
                            <p:childTnLst>
                              <p:par>
                                <p:cTn id="20" presetID="21" presetClass="entr" presetSubtype="1" fill="hold" nodeType="afterEffect">
                                  <p:stCondLst>
                                    <p:cond delay="0"/>
                                  </p:stCondLst>
                                  <p:childTnLst>
                                    <p:set>
                                      <p:cBhvr>
                                        <p:cTn id="21" dur="1" fill="hold">
                                          <p:stCondLst>
                                            <p:cond delay="0"/>
                                          </p:stCondLst>
                                        </p:cTn>
                                        <p:tgtEl>
                                          <p:spTgt spid="4100"/>
                                        </p:tgtEl>
                                        <p:attrNameLst>
                                          <p:attrName>style.visibility</p:attrName>
                                        </p:attrNameLst>
                                      </p:cBhvr>
                                      <p:to>
                                        <p:strVal val="visible"/>
                                      </p:to>
                                    </p:set>
                                    <p:animEffect transition="in" filter="wheel(1)">
                                      <p:cBhvr>
                                        <p:cTn id="22" dur="2000"/>
                                        <p:tgtEl>
                                          <p:spTgt spid="4100"/>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xit" presetSubtype="0" fill="hold" nodeType="clickEffect">
                                  <p:stCondLst>
                                    <p:cond delay="0"/>
                                  </p:stCondLst>
                                  <p:childTnLst>
                                    <p:animEffect transition="out" filter="fade">
                                      <p:cBhvr>
                                        <p:cTn id="26" dur="1000"/>
                                        <p:tgtEl>
                                          <p:spTgt spid="4099"/>
                                        </p:tgtEl>
                                      </p:cBhvr>
                                    </p:animEffect>
                                    <p:anim calcmode="lin" valueType="num">
                                      <p:cBhvr>
                                        <p:cTn id="27" dur="1000"/>
                                        <p:tgtEl>
                                          <p:spTgt spid="4099"/>
                                        </p:tgtEl>
                                        <p:attrNameLst>
                                          <p:attrName>ppt_x</p:attrName>
                                        </p:attrNameLst>
                                      </p:cBhvr>
                                      <p:tavLst>
                                        <p:tav tm="0">
                                          <p:val>
                                            <p:strVal val="ppt_x"/>
                                          </p:val>
                                        </p:tav>
                                        <p:tav tm="100000">
                                          <p:val>
                                            <p:strVal val="ppt_x"/>
                                          </p:val>
                                        </p:tav>
                                      </p:tavLst>
                                    </p:anim>
                                    <p:anim calcmode="lin" valueType="num">
                                      <p:cBhvr>
                                        <p:cTn id="28" dur="1000"/>
                                        <p:tgtEl>
                                          <p:spTgt spid="4099"/>
                                        </p:tgtEl>
                                        <p:attrNameLst>
                                          <p:attrName>ppt_y</p:attrName>
                                        </p:attrNameLst>
                                      </p:cBhvr>
                                      <p:tavLst>
                                        <p:tav tm="0">
                                          <p:val>
                                            <p:strVal val="ppt_y"/>
                                          </p:val>
                                        </p:tav>
                                        <p:tav tm="100000">
                                          <p:val>
                                            <p:strVal val="ppt_y+.1"/>
                                          </p:val>
                                        </p:tav>
                                      </p:tavLst>
                                    </p:anim>
                                    <p:set>
                                      <p:cBhvr>
                                        <p:cTn id="29" dur="1" fill="hold">
                                          <p:stCondLst>
                                            <p:cond delay="999"/>
                                          </p:stCondLst>
                                        </p:cTn>
                                        <p:tgtEl>
                                          <p:spTgt spid="4099"/>
                                        </p:tgtEl>
                                        <p:attrNameLst>
                                          <p:attrName>style.visibility</p:attrName>
                                        </p:attrNameLst>
                                      </p:cBhvr>
                                      <p:to>
                                        <p:strVal val="hidden"/>
                                      </p:to>
                                    </p:set>
                                  </p:childTnLst>
                                </p:cTn>
                              </p:par>
                              <p:par>
                                <p:cTn id="30" presetID="42" presetClass="exit" presetSubtype="0" fill="hold" nodeType="withEffect">
                                  <p:stCondLst>
                                    <p:cond delay="0"/>
                                  </p:stCondLst>
                                  <p:childTnLst>
                                    <p:animEffect transition="out" filter="fade">
                                      <p:cBhvr>
                                        <p:cTn id="31" dur="1000"/>
                                        <p:tgtEl>
                                          <p:spTgt spid="4100"/>
                                        </p:tgtEl>
                                      </p:cBhvr>
                                    </p:animEffect>
                                    <p:anim calcmode="lin" valueType="num">
                                      <p:cBhvr>
                                        <p:cTn id="32" dur="1000"/>
                                        <p:tgtEl>
                                          <p:spTgt spid="4100"/>
                                        </p:tgtEl>
                                        <p:attrNameLst>
                                          <p:attrName>ppt_x</p:attrName>
                                        </p:attrNameLst>
                                      </p:cBhvr>
                                      <p:tavLst>
                                        <p:tav tm="0">
                                          <p:val>
                                            <p:strVal val="ppt_x"/>
                                          </p:val>
                                        </p:tav>
                                        <p:tav tm="100000">
                                          <p:val>
                                            <p:strVal val="ppt_x"/>
                                          </p:val>
                                        </p:tav>
                                      </p:tavLst>
                                    </p:anim>
                                    <p:anim calcmode="lin" valueType="num">
                                      <p:cBhvr>
                                        <p:cTn id="33" dur="1000"/>
                                        <p:tgtEl>
                                          <p:spTgt spid="4100"/>
                                        </p:tgtEl>
                                        <p:attrNameLst>
                                          <p:attrName>ppt_y</p:attrName>
                                        </p:attrNameLst>
                                      </p:cBhvr>
                                      <p:tavLst>
                                        <p:tav tm="0">
                                          <p:val>
                                            <p:strVal val="ppt_y"/>
                                          </p:val>
                                        </p:tav>
                                        <p:tav tm="100000">
                                          <p:val>
                                            <p:strVal val="ppt_y+.1"/>
                                          </p:val>
                                        </p:tav>
                                      </p:tavLst>
                                    </p:anim>
                                    <p:set>
                                      <p:cBhvr>
                                        <p:cTn id="34" dur="1" fill="hold">
                                          <p:stCondLst>
                                            <p:cond delay="999"/>
                                          </p:stCondLst>
                                        </p:cTn>
                                        <p:tgtEl>
                                          <p:spTgt spid="4100"/>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4098"/>
                                        </p:tgtEl>
                                        <p:attrNameLst>
                                          <p:attrName>style.visibility</p:attrName>
                                        </p:attrNameLst>
                                      </p:cBhvr>
                                      <p:to>
                                        <p:strVal val="visible"/>
                                      </p:to>
                                    </p:set>
                                    <p:anim calcmode="lin" valueType="num">
                                      <p:cBhvr>
                                        <p:cTn id="39" dur="1000" fill="hold"/>
                                        <p:tgtEl>
                                          <p:spTgt spid="4098"/>
                                        </p:tgtEl>
                                        <p:attrNameLst>
                                          <p:attrName>ppt_w</p:attrName>
                                        </p:attrNameLst>
                                      </p:cBhvr>
                                      <p:tavLst>
                                        <p:tav tm="0">
                                          <p:val>
                                            <p:fltVal val="0"/>
                                          </p:val>
                                        </p:tav>
                                        <p:tav tm="100000">
                                          <p:val>
                                            <p:strVal val="#ppt_w"/>
                                          </p:val>
                                        </p:tav>
                                      </p:tavLst>
                                    </p:anim>
                                    <p:anim calcmode="lin" valueType="num">
                                      <p:cBhvr>
                                        <p:cTn id="40" dur="1000" fill="hold"/>
                                        <p:tgtEl>
                                          <p:spTgt spid="4098"/>
                                        </p:tgtEl>
                                        <p:attrNameLst>
                                          <p:attrName>ppt_h</p:attrName>
                                        </p:attrNameLst>
                                      </p:cBhvr>
                                      <p:tavLst>
                                        <p:tav tm="0">
                                          <p:val>
                                            <p:fltVal val="0"/>
                                          </p:val>
                                        </p:tav>
                                        <p:tav tm="100000">
                                          <p:val>
                                            <p:strVal val="#ppt_h"/>
                                          </p:val>
                                        </p:tav>
                                      </p:tavLst>
                                    </p:anim>
                                    <p:anim calcmode="lin" valueType="num">
                                      <p:cBhvr>
                                        <p:cTn id="41" dur="1000" fill="hold"/>
                                        <p:tgtEl>
                                          <p:spTgt spid="4098"/>
                                        </p:tgtEl>
                                        <p:attrNameLst>
                                          <p:attrName>style.rotation</p:attrName>
                                        </p:attrNameLst>
                                      </p:cBhvr>
                                      <p:tavLst>
                                        <p:tav tm="0">
                                          <p:val>
                                            <p:fltVal val="90"/>
                                          </p:val>
                                        </p:tav>
                                        <p:tav tm="100000">
                                          <p:val>
                                            <p:fltVal val="0"/>
                                          </p:val>
                                        </p:tav>
                                      </p:tavLst>
                                    </p:anim>
                                    <p:animEffect transition="in" filter="fade">
                                      <p:cBhvr>
                                        <p:cTn id="42" dur="1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pic>
        <p:nvPicPr>
          <p:cNvPr id="511" name="Google Shape;511;p49"/>
          <p:cNvPicPr preferRelativeResize="0"/>
          <p:nvPr/>
        </p:nvPicPr>
        <p:blipFill rotWithShape="1">
          <a:blip r:embed="rId3">
            <a:alphaModFix/>
          </a:blip>
          <a:srcRect t="16970" r="8892" b="21025"/>
          <a:stretch/>
        </p:blipFill>
        <p:spPr>
          <a:xfrm rot="-5400000">
            <a:off x="665400" y="477563"/>
            <a:ext cx="2036850" cy="810276"/>
          </a:xfrm>
          <a:prstGeom prst="rect">
            <a:avLst/>
          </a:prstGeom>
          <a:noFill/>
          <a:ln>
            <a:noFill/>
          </a:ln>
        </p:spPr>
      </p:pic>
      <p:pic>
        <p:nvPicPr>
          <p:cNvPr id="6" name="Picture 3" descr="C:\Users\HP\Downloads\Tran dai nghia-nha khoa hoc kiet xuat cua Viet Na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68684">
            <a:off x="526356" y="851633"/>
            <a:ext cx="2314935" cy="30909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2" descr="C:\Users\HP\Downloads\Daco_4786943.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1400" y="2397097"/>
            <a:ext cx="1491592" cy="2628900"/>
          </a:xfrm>
          <a:prstGeom prst="rect">
            <a:avLst/>
          </a:prstGeom>
          <a:noFill/>
          <a:extLst>
            <a:ext uri="{909E8E84-426E-40DD-AFC4-6F175D3DCCD1}">
              <a14:hiddenFill xmlns:a14="http://schemas.microsoft.com/office/drawing/2010/main">
                <a:solidFill>
                  <a:srgbClr val="FFFFFF"/>
                </a:solidFill>
              </a14:hiddenFill>
            </a:ext>
          </a:extLst>
        </p:spPr>
      </p:pic>
      <p:pic>
        <p:nvPicPr>
          <p:cNvPr id="13" name="Google Shape;205;p31"/>
          <p:cNvPicPr preferRelativeResize="0"/>
          <p:nvPr/>
        </p:nvPicPr>
        <p:blipFill>
          <a:blip r:embed="rId6">
            <a:alphaModFix amt="80000"/>
          </a:blip>
          <a:stretch>
            <a:fillRect/>
          </a:stretch>
        </p:blipFill>
        <p:spPr>
          <a:xfrm rot="9400565" flipH="1">
            <a:off x="2682702" y="431513"/>
            <a:ext cx="1124399" cy="510031"/>
          </a:xfrm>
          <a:prstGeom prst="rect">
            <a:avLst/>
          </a:prstGeom>
          <a:noFill/>
          <a:ln>
            <a:noFill/>
          </a:ln>
        </p:spPr>
      </p:pic>
      <p:grpSp>
        <p:nvGrpSpPr>
          <p:cNvPr id="7" name="Group 6"/>
          <p:cNvGrpSpPr/>
          <p:nvPr/>
        </p:nvGrpSpPr>
        <p:grpSpPr>
          <a:xfrm>
            <a:off x="3244901" y="133350"/>
            <a:ext cx="4358895" cy="4572000"/>
            <a:chOff x="3244901" y="133350"/>
            <a:chExt cx="4358895" cy="4572000"/>
          </a:xfrm>
        </p:grpSpPr>
        <p:grpSp>
          <p:nvGrpSpPr>
            <p:cNvPr id="8" name="Google Shape;573;p53"/>
            <p:cNvGrpSpPr/>
            <p:nvPr/>
          </p:nvGrpSpPr>
          <p:grpSpPr>
            <a:xfrm>
              <a:off x="3244901" y="133350"/>
              <a:ext cx="4358895" cy="4572000"/>
              <a:chOff x="-331425" y="1579700"/>
              <a:chExt cx="1880250" cy="1905825"/>
            </a:xfrm>
          </p:grpSpPr>
          <p:sp>
            <p:nvSpPr>
              <p:cNvPr id="9" name="Google Shape;574;p53"/>
              <p:cNvSpPr/>
              <p:nvPr/>
            </p:nvSpPr>
            <p:spPr>
              <a:xfrm>
                <a:off x="-72650" y="1864050"/>
                <a:ext cx="1621475" cy="1621475"/>
              </a:xfrm>
              <a:custGeom>
                <a:avLst/>
                <a:gdLst/>
                <a:ahLst/>
                <a:cxnLst/>
                <a:rect l="l" t="t" r="r" b="b"/>
                <a:pathLst>
                  <a:path w="64859" h="64859" extrusionOk="0">
                    <a:moveTo>
                      <a:pt x="7060" y="1"/>
                    </a:moveTo>
                    <a:lnTo>
                      <a:pt x="1" y="57794"/>
                    </a:lnTo>
                    <a:lnTo>
                      <a:pt x="57800" y="64858"/>
                    </a:lnTo>
                    <a:lnTo>
                      <a:pt x="64858" y="7060"/>
                    </a:lnTo>
                    <a:lnTo>
                      <a:pt x="58170" y="6238"/>
                    </a:lnTo>
                    <a:lnTo>
                      <a:pt x="58170" y="6238"/>
                    </a:lnTo>
                    <a:cubicBezTo>
                      <a:pt x="59249" y="7937"/>
                      <a:pt x="58324" y="10802"/>
                      <a:pt x="55874" y="10802"/>
                    </a:cubicBezTo>
                    <a:cubicBezTo>
                      <a:pt x="55742" y="10802"/>
                      <a:pt x="55605" y="10794"/>
                      <a:pt x="55465" y="10777"/>
                    </a:cubicBezTo>
                    <a:cubicBezTo>
                      <a:pt x="52716" y="10439"/>
                      <a:pt x="52395" y="7185"/>
                      <a:pt x="53935" y="5721"/>
                    </a:cubicBezTo>
                    <a:lnTo>
                      <a:pt x="48068" y="5008"/>
                    </a:lnTo>
                    <a:lnTo>
                      <a:pt x="48068" y="5008"/>
                    </a:lnTo>
                    <a:cubicBezTo>
                      <a:pt x="48897" y="6661"/>
                      <a:pt x="47978" y="9180"/>
                      <a:pt x="45724" y="9180"/>
                    </a:cubicBezTo>
                    <a:cubicBezTo>
                      <a:pt x="45596" y="9180"/>
                      <a:pt x="45463" y="9172"/>
                      <a:pt x="45325" y="9155"/>
                    </a:cubicBezTo>
                    <a:cubicBezTo>
                      <a:pt x="42784" y="8845"/>
                      <a:pt x="42397" y="5955"/>
                      <a:pt x="43671" y="4464"/>
                    </a:cubicBezTo>
                    <a:lnTo>
                      <a:pt x="37369" y="3702"/>
                    </a:lnTo>
                    <a:lnTo>
                      <a:pt x="37369" y="3702"/>
                    </a:lnTo>
                    <a:cubicBezTo>
                      <a:pt x="37603" y="3974"/>
                      <a:pt x="37782" y="4284"/>
                      <a:pt x="37907" y="4621"/>
                    </a:cubicBezTo>
                    <a:cubicBezTo>
                      <a:pt x="38098" y="5062"/>
                      <a:pt x="38169" y="5547"/>
                      <a:pt x="38109" y="6026"/>
                    </a:cubicBezTo>
                    <a:lnTo>
                      <a:pt x="37929" y="6728"/>
                    </a:lnTo>
                    <a:cubicBezTo>
                      <a:pt x="37487" y="7799"/>
                      <a:pt x="36466" y="8409"/>
                      <a:pt x="35415" y="8409"/>
                    </a:cubicBezTo>
                    <a:cubicBezTo>
                      <a:pt x="34849" y="8409"/>
                      <a:pt x="34274" y="8232"/>
                      <a:pt x="33777" y="7854"/>
                    </a:cubicBezTo>
                    <a:cubicBezTo>
                      <a:pt x="33472" y="7647"/>
                      <a:pt x="33211" y="7392"/>
                      <a:pt x="32998" y="7092"/>
                    </a:cubicBezTo>
                    <a:cubicBezTo>
                      <a:pt x="32558" y="6494"/>
                      <a:pt x="32340" y="5802"/>
                      <a:pt x="32432" y="5051"/>
                    </a:cubicBezTo>
                    <a:cubicBezTo>
                      <a:pt x="32519" y="4333"/>
                      <a:pt x="32884" y="3674"/>
                      <a:pt x="33450" y="3223"/>
                    </a:cubicBezTo>
                    <a:lnTo>
                      <a:pt x="26761" y="2406"/>
                    </a:lnTo>
                    <a:lnTo>
                      <a:pt x="26761" y="2406"/>
                    </a:lnTo>
                    <a:cubicBezTo>
                      <a:pt x="27618" y="4006"/>
                      <a:pt x="26733" y="6506"/>
                      <a:pt x="24519" y="6506"/>
                    </a:cubicBezTo>
                    <a:cubicBezTo>
                      <a:pt x="24398" y="6506"/>
                      <a:pt x="24273" y="6498"/>
                      <a:pt x="24144" y="6483"/>
                    </a:cubicBezTo>
                    <a:cubicBezTo>
                      <a:pt x="21662" y="6178"/>
                      <a:pt x="21303" y="3315"/>
                      <a:pt x="22587" y="1895"/>
                    </a:cubicBezTo>
                    <a:lnTo>
                      <a:pt x="17493" y="1274"/>
                    </a:lnTo>
                    <a:lnTo>
                      <a:pt x="17493" y="1274"/>
                    </a:lnTo>
                    <a:cubicBezTo>
                      <a:pt x="17536" y="1405"/>
                      <a:pt x="17564" y="1541"/>
                      <a:pt x="17585" y="1677"/>
                    </a:cubicBezTo>
                    <a:cubicBezTo>
                      <a:pt x="17607" y="2194"/>
                      <a:pt x="17651" y="2787"/>
                      <a:pt x="17389" y="3266"/>
                    </a:cubicBezTo>
                    <a:cubicBezTo>
                      <a:pt x="17134" y="3729"/>
                      <a:pt x="16927" y="4164"/>
                      <a:pt x="16464" y="4469"/>
                    </a:cubicBezTo>
                    <a:cubicBezTo>
                      <a:pt x="16002" y="4779"/>
                      <a:pt x="15577" y="5030"/>
                      <a:pt x="15011" y="5089"/>
                    </a:cubicBezTo>
                    <a:cubicBezTo>
                      <a:pt x="14876" y="5109"/>
                      <a:pt x="14739" y="5118"/>
                      <a:pt x="14603" y="5118"/>
                    </a:cubicBezTo>
                    <a:cubicBezTo>
                      <a:pt x="14237" y="5118"/>
                      <a:pt x="13872" y="5049"/>
                      <a:pt x="13531" y="4910"/>
                    </a:cubicBezTo>
                    <a:cubicBezTo>
                      <a:pt x="11838" y="4213"/>
                      <a:pt x="11256" y="2112"/>
                      <a:pt x="12355" y="648"/>
                    </a:cubicBezTo>
                    <a:lnTo>
                      <a:pt x="7060" y="1"/>
                    </a:ln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75;p53"/>
              <p:cNvSpPr/>
              <p:nvPr/>
            </p:nvSpPr>
            <p:spPr>
              <a:xfrm>
                <a:off x="-82425" y="1854000"/>
                <a:ext cx="1621450" cy="1621725"/>
              </a:xfrm>
              <a:custGeom>
                <a:avLst/>
                <a:gdLst/>
                <a:ahLst/>
                <a:cxnLst/>
                <a:rect l="l" t="t" r="r" b="b"/>
                <a:pathLst>
                  <a:path w="64858" h="64869" extrusionOk="0">
                    <a:moveTo>
                      <a:pt x="7064" y="0"/>
                    </a:moveTo>
                    <a:lnTo>
                      <a:pt x="0" y="57810"/>
                    </a:lnTo>
                    <a:lnTo>
                      <a:pt x="57799" y="64868"/>
                    </a:lnTo>
                    <a:lnTo>
                      <a:pt x="64857" y="7064"/>
                    </a:lnTo>
                    <a:lnTo>
                      <a:pt x="58169" y="6248"/>
                    </a:lnTo>
                    <a:lnTo>
                      <a:pt x="58169" y="6248"/>
                    </a:lnTo>
                    <a:cubicBezTo>
                      <a:pt x="59248" y="7947"/>
                      <a:pt x="58323" y="10812"/>
                      <a:pt x="55873" y="10812"/>
                    </a:cubicBezTo>
                    <a:cubicBezTo>
                      <a:pt x="55741" y="10812"/>
                      <a:pt x="55605" y="10804"/>
                      <a:pt x="55464" y="10787"/>
                    </a:cubicBezTo>
                    <a:cubicBezTo>
                      <a:pt x="52715" y="10449"/>
                      <a:pt x="52394" y="7195"/>
                      <a:pt x="53935" y="5731"/>
                    </a:cubicBezTo>
                    <a:lnTo>
                      <a:pt x="48068" y="5018"/>
                    </a:lnTo>
                    <a:lnTo>
                      <a:pt x="48068" y="5018"/>
                    </a:lnTo>
                    <a:cubicBezTo>
                      <a:pt x="48897" y="6671"/>
                      <a:pt x="47982" y="9190"/>
                      <a:pt x="45724" y="9190"/>
                    </a:cubicBezTo>
                    <a:cubicBezTo>
                      <a:pt x="45595" y="9190"/>
                      <a:pt x="45462" y="9182"/>
                      <a:pt x="45325" y="9165"/>
                    </a:cubicBezTo>
                    <a:cubicBezTo>
                      <a:pt x="42783" y="8849"/>
                      <a:pt x="42397" y="5965"/>
                      <a:pt x="43670" y="4474"/>
                    </a:cubicBezTo>
                    <a:lnTo>
                      <a:pt x="37368" y="3701"/>
                    </a:lnTo>
                    <a:lnTo>
                      <a:pt x="37368" y="3701"/>
                    </a:lnTo>
                    <a:cubicBezTo>
                      <a:pt x="37602" y="3973"/>
                      <a:pt x="37781" y="4289"/>
                      <a:pt x="37907" y="4621"/>
                    </a:cubicBezTo>
                    <a:cubicBezTo>
                      <a:pt x="38097" y="5061"/>
                      <a:pt x="38168" y="5551"/>
                      <a:pt x="38108" y="6025"/>
                    </a:cubicBezTo>
                    <a:cubicBezTo>
                      <a:pt x="38048" y="6264"/>
                      <a:pt x="37988" y="6498"/>
                      <a:pt x="37928" y="6732"/>
                    </a:cubicBezTo>
                    <a:cubicBezTo>
                      <a:pt x="37486" y="7801"/>
                      <a:pt x="36463" y="8410"/>
                      <a:pt x="35412" y="8410"/>
                    </a:cubicBezTo>
                    <a:cubicBezTo>
                      <a:pt x="34846" y="8410"/>
                      <a:pt x="34272" y="8234"/>
                      <a:pt x="33776" y="7859"/>
                    </a:cubicBezTo>
                    <a:cubicBezTo>
                      <a:pt x="33471" y="7652"/>
                      <a:pt x="33210" y="7396"/>
                      <a:pt x="32998" y="7097"/>
                    </a:cubicBezTo>
                    <a:cubicBezTo>
                      <a:pt x="32557" y="6498"/>
                      <a:pt x="32339" y="5802"/>
                      <a:pt x="32432" y="5056"/>
                    </a:cubicBezTo>
                    <a:cubicBezTo>
                      <a:pt x="32519" y="4332"/>
                      <a:pt x="32889" y="3679"/>
                      <a:pt x="33455" y="3222"/>
                    </a:cubicBezTo>
                    <a:lnTo>
                      <a:pt x="26766" y="2406"/>
                    </a:lnTo>
                    <a:lnTo>
                      <a:pt x="26766" y="2406"/>
                    </a:lnTo>
                    <a:cubicBezTo>
                      <a:pt x="27623" y="4005"/>
                      <a:pt x="26737" y="6505"/>
                      <a:pt x="24523" y="6505"/>
                    </a:cubicBezTo>
                    <a:cubicBezTo>
                      <a:pt x="24402" y="6505"/>
                      <a:pt x="24277" y="6497"/>
                      <a:pt x="24148" y="6482"/>
                    </a:cubicBezTo>
                    <a:cubicBezTo>
                      <a:pt x="21666" y="6177"/>
                      <a:pt x="21307" y="3320"/>
                      <a:pt x="22592" y="1899"/>
                    </a:cubicBezTo>
                    <a:lnTo>
                      <a:pt x="17497" y="1274"/>
                    </a:lnTo>
                    <a:lnTo>
                      <a:pt x="17497" y="1274"/>
                    </a:lnTo>
                    <a:cubicBezTo>
                      <a:pt x="17541" y="1410"/>
                      <a:pt x="17568" y="1540"/>
                      <a:pt x="17590" y="1676"/>
                    </a:cubicBezTo>
                    <a:cubicBezTo>
                      <a:pt x="17612" y="2193"/>
                      <a:pt x="17655" y="2787"/>
                      <a:pt x="17394" y="3265"/>
                    </a:cubicBezTo>
                    <a:cubicBezTo>
                      <a:pt x="17138" y="3728"/>
                      <a:pt x="16931" y="4163"/>
                      <a:pt x="16469" y="4474"/>
                    </a:cubicBezTo>
                    <a:cubicBezTo>
                      <a:pt x="16006" y="4778"/>
                      <a:pt x="15582" y="5029"/>
                      <a:pt x="15016" y="5089"/>
                    </a:cubicBezTo>
                    <a:cubicBezTo>
                      <a:pt x="14879" y="5110"/>
                      <a:pt x="14741" y="5120"/>
                      <a:pt x="14604" y="5120"/>
                    </a:cubicBezTo>
                    <a:cubicBezTo>
                      <a:pt x="14238" y="5120"/>
                      <a:pt x="13875" y="5047"/>
                      <a:pt x="13535" y="4909"/>
                    </a:cubicBezTo>
                    <a:cubicBezTo>
                      <a:pt x="11843" y="4218"/>
                      <a:pt x="11260" y="2112"/>
                      <a:pt x="12360" y="648"/>
                    </a:cubicBezTo>
                    <a:lnTo>
                      <a:pt x="7064" y="0"/>
                    </a:lnTo>
                    <a:close/>
                  </a:path>
                </a:pathLst>
              </a:custGeom>
              <a:ln/>
            </p:spPr>
            <p:style>
              <a:lnRef idx="2">
                <a:schemeClr val="accent6"/>
              </a:lnRef>
              <a:fillRef idx="1">
                <a:schemeClr val="lt1"/>
              </a:fillRef>
              <a:effectRef idx="0">
                <a:schemeClr val="accent6"/>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76;p53"/>
              <p:cNvSpPr/>
              <p:nvPr/>
            </p:nvSpPr>
            <p:spPr>
              <a:xfrm>
                <a:off x="-331425" y="1579700"/>
                <a:ext cx="1101300" cy="649025"/>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TextBox 4"/>
            <p:cNvSpPr txBox="1"/>
            <p:nvPr/>
          </p:nvSpPr>
          <p:spPr>
            <a:xfrm>
              <a:off x="4267200" y="1428750"/>
              <a:ext cx="3124200" cy="2862322"/>
            </a:xfrm>
            <a:prstGeom prst="rect">
              <a:avLst/>
            </a:prstGeom>
            <a:noFill/>
          </p:spPr>
          <p:txBody>
            <a:bodyPr wrap="square" rtlCol="0">
              <a:spAutoFit/>
            </a:bodyPr>
            <a:lstStyle/>
            <a:p>
              <a:r>
                <a:rPr lang="en-US" sz="2000" dirty="0" err="1">
                  <a:latin typeface="PostAntiqua" pitchFamily="18" charset="0"/>
                  <a:ea typeface="PostAntiqua" pitchFamily="18" charset="0"/>
                  <a:cs typeface="PostAntiqua" pitchFamily="18" charset="0"/>
                </a:rPr>
                <a:t>Trần</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Đại</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Nghĩa</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là</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một</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Thiếu</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tướng</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Quân</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đội</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Nhân</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dân</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Việt</a:t>
              </a:r>
              <a:r>
                <a:rPr lang="en-US" sz="2000" dirty="0">
                  <a:latin typeface="PostAntiqua" pitchFamily="18" charset="0"/>
                  <a:ea typeface="PostAntiqua" pitchFamily="18" charset="0"/>
                  <a:cs typeface="PostAntiqua" pitchFamily="18" charset="0"/>
                </a:rPr>
                <a:t> Nam, </a:t>
              </a:r>
              <a:r>
                <a:rPr lang="en-US" sz="2000" dirty="0" err="1">
                  <a:latin typeface="PostAntiqua" pitchFamily="18" charset="0"/>
                  <a:ea typeface="PostAntiqua" pitchFamily="18" charset="0"/>
                  <a:cs typeface="PostAntiqua" pitchFamily="18" charset="0"/>
                </a:rPr>
                <a:t>giáo</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sư</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kĩ</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sư</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quân</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sự</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nhà</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bác</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học</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người</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đặt</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nền</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móng</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xây</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dựng</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ngành</a:t>
              </a:r>
              <a:r>
                <a:rPr lang="en-US" sz="2000" dirty="0">
                  <a:latin typeface="PostAntiqua" pitchFamily="18" charset="0"/>
                  <a:ea typeface="PostAntiqua" pitchFamily="18" charset="0"/>
                  <a:cs typeface="PostAntiqua" pitchFamily="18" charset="0"/>
                </a:rPr>
                <a:t> khoa </a:t>
              </a:r>
              <a:r>
                <a:rPr lang="en-US" sz="2000" dirty="0" err="1">
                  <a:latin typeface="PostAntiqua" pitchFamily="18" charset="0"/>
                  <a:ea typeface="PostAntiqua" pitchFamily="18" charset="0"/>
                  <a:cs typeface="PostAntiqua" pitchFamily="18" charset="0"/>
                </a:rPr>
                <a:t>học</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kĩ</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thuật</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quân</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sự</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và</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công</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nghiệp</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quốc</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phòng</a:t>
              </a:r>
              <a:r>
                <a:rPr lang="en-US" sz="2000" dirty="0">
                  <a:latin typeface="PostAntiqua" pitchFamily="18" charset="0"/>
                  <a:ea typeface="PostAntiqua" pitchFamily="18" charset="0"/>
                  <a:cs typeface="PostAntiqua" pitchFamily="18" charset="0"/>
                </a:rPr>
                <a:t> </a:t>
              </a:r>
              <a:r>
                <a:rPr lang="en-US" sz="2000" dirty="0" err="1">
                  <a:latin typeface="PostAntiqua" pitchFamily="18" charset="0"/>
                  <a:ea typeface="PostAntiqua" pitchFamily="18" charset="0"/>
                  <a:cs typeface="PostAntiqua" pitchFamily="18" charset="0"/>
                </a:rPr>
                <a:t>Việt</a:t>
              </a:r>
              <a:r>
                <a:rPr lang="en-US" sz="2000" dirty="0">
                  <a:latin typeface="PostAntiqua" pitchFamily="18" charset="0"/>
                  <a:ea typeface="PostAntiqua" pitchFamily="18" charset="0"/>
                  <a:cs typeface="PostAntiqua" pitchFamily="18" charset="0"/>
                </a:rPr>
                <a:t> Nam</a:t>
              </a:r>
            </a:p>
          </p:txBody>
        </p:sp>
      </p:grpSp>
    </p:spTree>
    <p:extLst>
      <p:ext uri="{BB962C8B-B14F-4D97-AF65-F5344CB8AC3E}">
        <p14:creationId xmlns:p14="http://schemas.microsoft.com/office/powerpoint/2010/main" val="36002308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randombar(horizontal)">
                                      <p:cBhvr>
                                        <p:cTn id="11" dur="500"/>
                                        <p:tgtEl>
                                          <p:spTgt spid="13"/>
                                        </p:tgtEl>
                                      </p:cBhvr>
                                    </p:animEffect>
                                  </p:childTnLst>
                                </p:cTn>
                              </p:par>
                            </p:childTnLst>
                          </p:cTn>
                        </p:par>
                        <p:par>
                          <p:cTn id="12" fill="hold">
                            <p:stCondLst>
                              <p:cond delay="1000"/>
                            </p:stCondLst>
                            <p:childTnLst>
                              <p:par>
                                <p:cTn id="13" presetID="2" presetClass="entr" presetSubtype="4"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pic>
        <p:nvPicPr>
          <p:cNvPr id="511" name="Google Shape;511;p49"/>
          <p:cNvPicPr preferRelativeResize="0"/>
          <p:nvPr/>
        </p:nvPicPr>
        <p:blipFill rotWithShape="1">
          <a:blip r:embed="rId3">
            <a:alphaModFix/>
          </a:blip>
          <a:srcRect t="16970" r="8892" b="21025"/>
          <a:stretch/>
        </p:blipFill>
        <p:spPr>
          <a:xfrm rot="-5400000">
            <a:off x="665400" y="477563"/>
            <a:ext cx="2036850" cy="810276"/>
          </a:xfrm>
          <a:prstGeom prst="rect">
            <a:avLst/>
          </a:prstGeom>
          <a:noFill/>
          <a:ln>
            <a:noFill/>
          </a:ln>
        </p:spPr>
      </p:pic>
      <p:pic>
        <p:nvPicPr>
          <p:cNvPr id="13" name="Google Shape;205;p31"/>
          <p:cNvPicPr preferRelativeResize="0"/>
          <p:nvPr/>
        </p:nvPicPr>
        <p:blipFill>
          <a:blip r:embed="rId4">
            <a:alphaModFix amt="80000"/>
          </a:blip>
          <a:stretch>
            <a:fillRect/>
          </a:stretch>
        </p:blipFill>
        <p:spPr>
          <a:xfrm rot="9400565" flipH="1">
            <a:off x="3986089" y="1514197"/>
            <a:ext cx="1124399" cy="510031"/>
          </a:xfrm>
          <a:prstGeom prst="rect">
            <a:avLst/>
          </a:prstGeom>
          <a:noFill/>
          <a:ln>
            <a:noFill/>
          </a:ln>
        </p:spPr>
      </p:pic>
      <p:pic>
        <p:nvPicPr>
          <p:cNvPr id="14" name="Google Shape;235;p34"/>
          <p:cNvPicPr preferRelativeResize="0"/>
          <p:nvPr/>
        </p:nvPicPr>
        <p:blipFill>
          <a:blip r:embed="rId5">
            <a:alphaModFix/>
          </a:blip>
          <a:stretch>
            <a:fillRect/>
          </a:stretch>
        </p:blipFill>
        <p:spPr>
          <a:xfrm rot="-695460">
            <a:off x="5364291" y="250690"/>
            <a:ext cx="2810570" cy="3105622"/>
          </a:xfrm>
          <a:prstGeom prst="rect">
            <a:avLst/>
          </a:prstGeom>
          <a:noFill/>
          <a:ln>
            <a:noFill/>
          </a:ln>
          <a:effectLst>
            <a:outerShdw blurRad="57150" dist="19050" dir="5400000" algn="bl" rotWithShape="0">
              <a:srgbClr val="000000">
                <a:alpha val="50000"/>
              </a:srgbClr>
            </a:outerShdw>
          </a:effectLst>
        </p:spPr>
      </p:pic>
      <p:sp>
        <p:nvSpPr>
          <p:cNvPr id="15" name="Google Shape;197;p31"/>
          <p:cNvSpPr txBox="1">
            <a:spLocks noGrp="1"/>
          </p:cNvSpPr>
          <p:nvPr>
            <p:ph type="title"/>
          </p:nvPr>
        </p:nvSpPr>
        <p:spPr>
          <a:xfrm rot="20919052">
            <a:off x="5604187" y="2495550"/>
            <a:ext cx="2747346" cy="58263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6000" b="1" dirty="0">
                <a:solidFill>
                  <a:srgbClr val="C00000"/>
                </a:solidFill>
                <a:latin typeface="Cooper" pitchFamily="18" charset="0"/>
                <a:ea typeface="Cooper" pitchFamily="18" charset="0"/>
                <a:cs typeface="Cooper" pitchFamily="18" charset="0"/>
              </a:rPr>
              <a:t>Luyện đọc</a:t>
            </a:r>
            <a:endParaRPr sz="6000" b="1" dirty="0">
              <a:solidFill>
                <a:srgbClr val="C00000"/>
              </a:solidFill>
              <a:latin typeface="Cooper" pitchFamily="18" charset="0"/>
              <a:ea typeface="Cooper" pitchFamily="18" charset="0"/>
              <a:cs typeface="Cooper" pitchFamily="18" charset="0"/>
            </a:endParaRPr>
          </a:p>
        </p:txBody>
      </p:sp>
      <p:pic>
        <p:nvPicPr>
          <p:cNvPr id="6149" name="Picture 5" descr="C:\Users\HP\Downloads\20988382.jpg"/>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278" b="90000" l="3000" r="90000">
                        <a14:foregroundMark x1="32700" y1="36759" x2="56100" y2="34074"/>
                        <a14:foregroundMark x1="49000" y1="37963" x2="46800" y2="29630"/>
                        <a14:foregroundMark x1="21500" y1="67222" x2="30800" y2="56852"/>
                        <a14:foregroundMark x1="35600" y1="88611" x2="34600" y2="79074"/>
                        <a14:foregroundMark x1="29800" y1="84167" x2="31100" y2="77315"/>
                        <a14:foregroundMark x1="38500" y1="85000" x2="43300" y2="84167"/>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3066549" y="2383666"/>
            <a:ext cx="2963478" cy="308934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Users\HP\Downloads\16706202.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92778" l="3143" r="97857">
                        <a14:foregroundMark x1="9143" y1="87778" x2="22429" y2="83333"/>
                        <a14:foregroundMark x1="12286" y1="86852" x2="23714" y2="88056"/>
                        <a14:foregroundMark x1="30571" y1="90741" x2="59429" y2="87222"/>
                        <a14:foregroundMark x1="34714" y1="89815" x2="43429" y2="82407"/>
                        <a14:foregroundMark x1="36571" y1="91296" x2="50286" y2="90185"/>
                        <a14:foregroundMark x1="10000" y1="87778" x2="16429" y2="80093"/>
                        <a14:foregroundMark x1="35714" y1="27593" x2="73143" y2="27963"/>
                        <a14:foregroundMark x1="16429" y1="83056" x2="26571" y2="75000"/>
                        <a14:foregroundMark x1="43429" y1="85741" x2="46571" y2="78611"/>
                      </a14:backgroundRemoval>
                    </a14:imgEffect>
                  </a14:imgLayer>
                </a14:imgProps>
              </a:ext>
              <a:ext uri="{28A0092B-C50C-407E-A947-70E740481C1C}">
                <a14:useLocalDpi xmlns:a14="http://schemas.microsoft.com/office/drawing/2010/main" val="0"/>
              </a:ext>
            </a:extLst>
          </a:blip>
          <a:srcRect/>
          <a:stretch>
            <a:fillRect/>
          </a:stretch>
        </p:blipFill>
        <p:spPr bwMode="auto">
          <a:xfrm>
            <a:off x="609600" y="2486828"/>
            <a:ext cx="1868622" cy="2883017"/>
          </a:xfrm>
          <a:prstGeom prst="rect">
            <a:avLst/>
          </a:prstGeom>
          <a:noFill/>
          <a:extLst>
            <a:ext uri="{909E8E84-426E-40DD-AFC4-6F175D3DCCD1}">
              <a14:hiddenFill xmlns:a14="http://schemas.microsoft.com/office/drawing/2010/main">
                <a:solidFill>
                  <a:srgbClr val="FFFFFF"/>
                </a:solidFill>
              </a14:hiddenFill>
            </a:ext>
          </a:extLst>
        </p:spPr>
      </p:pic>
      <p:pic>
        <p:nvPicPr>
          <p:cNvPr id="6151" name="Picture 7" descr="C:\Users\HP\Downloads\16659604.jpg"/>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93" b="91667" l="2286" r="96429">
                        <a14:foregroundMark x1="31571" y1="84815" x2="19286" y2="67593"/>
                        <a14:foregroundMark x1="43857" y1="88333" x2="56714" y2="86019"/>
                        <a14:foregroundMark x1="31571" y1="33889" x2="77286" y2="32963"/>
                        <a14:foregroundMark x1="28429" y1="34444" x2="71857" y2="28796"/>
                        <a14:foregroundMark x1="27857" y1="33889" x2="46714" y2="27593"/>
                        <a14:foregroundMark x1="46143" y1="85093" x2="54000" y2="78889"/>
                      </a14:backgroundRemoval>
                    </a14:imgEffect>
                  </a14:imgLayer>
                </a14:imgProps>
              </a:ext>
              <a:ext uri="{28A0092B-C50C-407E-A947-70E740481C1C}">
                <a14:useLocalDpi xmlns:a14="http://schemas.microsoft.com/office/drawing/2010/main" val="0"/>
              </a:ext>
            </a:extLst>
          </a:blip>
          <a:srcRect/>
          <a:stretch>
            <a:fillRect/>
          </a:stretch>
        </p:blipFill>
        <p:spPr bwMode="auto">
          <a:xfrm>
            <a:off x="2065374" y="2383666"/>
            <a:ext cx="2002350" cy="3089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8089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grpSp>
        <p:nvGrpSpPr>
          <p:cNvPr id="236" name="Google Shape;236;p34"/>
          <p:cNvGrpSpPr/>
          <p:nvPr/>
        </p:nvGrpSpPr>
        <p:grpSpPr>
          <a:xfrm>
            <a:off x="7996673" y="4415803"/>
            <a:ext cx="824184" cy="712067"/>
            <a:chOff x="2341425" y="238100"/>
            <a:chExt cx="1328900" cy="1148125"/>
          </a:xfrm>
        </p:grpSpPr>
        <p:sp>
          <p:nvSpPr>
            <p:cNvPr id="237" name="Google Shape;237;p34"/>
            <p:cNvSpPr/>
            <p:nvPr/>
          </p:nvSpPr>
          <p:spPr>
            <a:xfrm>
              <a:off x="2341425" y="238100"/>
              <a:ext cx="1328900" cy="1148125"/>
            </a:xfrm>
            <a:custGeom>
              <a:avLst/>
              <a:gdLst/>
              <a:ahLst/>
              <a:cxnLst/>
              <a:rect l="l" t="t" r="r" b="b"/>
              <a:pathLst>
                <a:path w="53156" h="45925" extrusionOk="0">
                  <a:moveTo>
                    <a:pt x="49853" y="24103"/>
                  </a:moveTo>
                  <a:cubicBezTo>
                    <a:pt x="50212" y="24609"/>
                    <a:pt x="50681" y="25003"/>
                    <a:pt x="51172" y="25380"/>
                  </a:cubicBezTo>
                  <a:cubicBezTo>
                    <a:pt x="48199" y="26540"/>
                    <a:pt x="45438" y="28144"/>
                    <a:pt x="42987" y="30206"/>
                  </a:cubicBezTo>
                  <a:cubicBezTo>
                    <a:pt x="41727" y="31264"/>
                    <a:pt x="40396" y="32510"/>
                    <a:pt x="39238" y="33887"/>
                  </a:cubicBezTo>
                  <a:cubicBezTo>
                    <a:pt x="39347" y="33688"/>
                    <a:pt x="39460" y="33491"/>
                    <a:pt x="39578" y="33301"/>
                  </a:cubicBezTo>
                  <a:cubicBezTo>
                    <a:pt x="40490" y="31831"/>
                    <a:pt x="41539" y="30449"/>
                    <a:pt x="42711" y="29176"/>
                  </a:cubicBezTo>
                  <a:cubicBezTo>
                    <a:pt x="44775" y="26932"/>
                    <a:pt x="47091" y="25229"/>
                    <a:pt x="49853" y="24103"/>
                  </a:cubicBezTo>
                  <a:close/>
                  <a:moveTo>
                    <a:pt x="35117" y="1053"/>
                  </a:moveTo>
                  <a:lnTo>
                    <a:pt x="35117" y="1053"/>
                  </a:lnTo>
                  <a:cubicBezTo>
                    <a:pt x="36710" y="1715"/>
                    <a:pt x="38294" y="4814"/>
                    <a:pt x="38992" y="5799"/>
                  </a:cubicBezTo>
                  <a:cubicBezTo>
                    <a:pt x="40312" y="7660"/>
                    <a:pt x="41633" y="9523"/>
                    <a:pt x="42954" y="11383"/>
                  </a:cubicBezTo>
                  <a:cubicBezTo>
                    <a:pt x="44182" y="13110"/>
                    <a:pt x="45421" y="14827"/>
                    <a:pt x="46633" y="16564"/>
                  </a:cubicBezTo>
                  <a:cubicBezTo>
                    <a:pt x="46650" y="16588"/>
                    <a:pt x="46667" y="16613"/>
                    <a:pt x="46685" y="16638"/>
                  </a:cubicBezTo>
                  <a:cubicBezTo>
                    <a:pt x="47623" y="18397"/>
                    <a:pt x="48600" y="20134"/>
                    <a:pt x="49618" y="21849"/>
                  </a:cubicBezTo>
                  <a:cubicBezTo>
                    <a:pt x="48693" y="22281"/>
                    <a:pt x="47744" y="23007"/>
                    <a:pt x="47214" y="23343"/>
                  </a:cubicBezTo>
                  <a:cubicBezTo>
                    <a:pt x="45320" y="24544"/>
                    <a:pt x="43587" y="25982"/>
                    <a:pt x="42057" y="27622"/>
                  </a:cubicBezTo>
                  <a:cubicBezTo>
                    <a:pt x="40592" y="29191"/>
                    <a:pt x="39304" y="30938"/>
                    <a:pt x="38281" y="32827"/>
                  </a:cubicBezTo>
                  <a:cubicBezTo>
                    <a:pt x="37877" y="33573"/>
                    <a:pt x="37271" y="34533"/>
                    <a:pt x="36981" y="35496"/>
                  </a:cubicBezTo>
                  <a:cubicBezTo>
                    <a:pt x="36328" y="34434"/>
                    <a:pt x="35635" y="33395"/>
                    <a:pt x="34953" y="32353"/>
                  </a:cubicBezTo>
                  <a:cubicBezTo>
                    <a:pt x="33450" y="30055"/>
                    <a:pt x="31915" y="27777"/>
                    <a:pt x="30347" y="25524"/>
                  </a:cubicBezTo>
                  <a:cubicBezTo>
                    <a:pt x="28841" y="23359"/>
                    <a:pt x="27306" y="21217"/>
                    <a:pt x="25741" y="19095"/>
                  </a:cubicBezTo>
                  <a:cubicBezTo>
                    <a:pt x="24508" y="17421"/>
                    <a:pt x="23256" y="15382"/>
                    <a:pt x="21757" y="13843"/>
                  </a:cubicBezTo>
                  <a:cubicBezTo>
                    <a:pt x="22758" y="10753"/>
                    <a:pt x="24747" y="8361"/>
                    <a:pt x="26903" y="5992"/>
                  </a:cubicBezTo>
                  <a:cubicBezTo>
                    <a:pt x="27357" y="5493"/>
                    <a:pt x="27826" y="4981"/>
                    <a:pt x="28315" y="4481"/>
                  </a:cubicBezTo>
                  <a:cubicBezTo>
                    <a:pt x="29626" y="3498"/>
                    <a:pt x="31045" y="2668"/>
                    <a:pt x="32551" y="2018"/>
                  </a:cubicBezTo>
                  <a:cubicBezTo>
                    <a:pt x="33121" y="1772"/>
                    <a:pt x="33780" y="1496"/>
                    <a:pt x="34476" y="1255"/>
                  </a:cubicBezTo>
                  <a:cubicBezTo>
                    <a:pt x="34702" y="1206"/>
                    <a:pt x="34932" y="1166"/>
                    <a:pt x="35161" y="1125"/>
                  </a:cubicBezTo>
                  <a:cubicBezTo>
                    <a:pt x="35147" y="1101"/>
                    <a:pt x="35132" y="1076"/>
                    <a:pt x="35117" y="1053"/>
                  </a:cubicBezTo>
                  <a:close/>
                  <a:moveTo>
                    <a:pt x="49886" y="22296"/>
                  </a:moveTo>
                  <a:cubicBezTo>
                    <a:pt x="50069" y="22601"/>
                    <a:pt x="50253" y="22905"/>
                    <a:pt x="50437" y="23208"/>
                  </a:cubicBezTo>
                  <a:cubicBezTo>
                    <a:pt x="50328" y="23239"/>
                    <a:pt x="50219" y="23270"/>
                    <a:pt x="50110" y="23305"/>
                  </a:cubicBezTo>
                  <a:cubicBezTo>
                    <a:pt x="50098" y="23304"/>
                    <a:pt x="50086" y="23303"/>
                    <a:pt x="50074" y="23303"/>
                  </a:cubicBezTo>
                  <a:cubicBezTo>
                    <a:pt x="49989" y="23303"/>
                    <a:pt x="49905" y="23334"/>
                    <a:pt x="49839" y="23390"/>
                  </a:cubicBezTo>
                  <a:cubicBezTo>
                    <a:pt x="46983" y="24343"/>
                    <a:pt x="44499" y="26352"/>
                    <a:pt x="42469" y="28520"/>
                  </a:cubicBezTo>
                  <a:cubicBezTo>
                    <a:pt x="40592" y="30525"/>
                    <a:pt x="38254" y="33305"/>
                    <a:pt x="37357" y="36095"/>
                  </a:cubicBezTo>
                  <a:cubicBezTo>
                    <a:pt x="37306" y="36011"/>
                    <a:pt x="37249" y="35923"/>
                    <a:pt x="37190" y="35830"/>
                  </a:cubicBezTo>
                  <a:cubicBezTo>
                    <a:pt x="37565" y="34416"/>
                    <a:pt x="38696" y="32821"/>
                    <a:pt x="39296" y="31878"/>
                  </a:cubicBezTo>
                  <a:cubicBezTo>
                    <a:pt x="40239" y="30393"/>
                    <a:pt x="41330" y="29005"/>
                    <a:pt x="42550" y="27739"/>
                  </a:cubicBezTo>
                  <a:cubicBezTo>
                    <a:pt x="43708" y="26537"/>
                    <a:pt x="44980" y="25451"/>
                    <a:pt x="46348" y="24494"/>
                  </a:cubicBezTo>
                  <a:cubicBezTo>
                    <a:pt x="47234" y="23875"/>
                    <a:pt x="48600" y="22828"/>
                    <a:pt x="49886" y="22296"/>
                  </a:cubicBezTo>
                  <a:close/>
                  <a:moveTo>
                    <a:pt x="20475" y="13918"/>
                  </a:moveTo>
                  <a:cubicBezTo>
                    <a:pt x="20720" y="13985"/>
                    <a:pt x="20968" y="14054"/>
                    <a:pt x="21218" y="14127"/>
                  </a:cubicBezTo>
                  <a:lnTo>
                    <a:pt x="21219" y="14127"/>
                  </a:lnTo>
                  <a:cubicBezTo>
                    <a:pt x="22265" y="15897"/>
                    <a:pt x="23782" y="17534"/>
                    <a:pt x="24979" y="19160"/>
                  </a:cubicBezTo>
                  <a:cubicBezTo>
                    <a:pt x="26409" y="21107"/>
                    <a:pt x="27816" y="23071"/>
                    <a:pt x="29199" y="25052"/>
                  </a:cubicBezTo>
                  <a:cubicBezTo>
                    <a:pt x="30581" y="27035"/>
                    <a:pt x="31937" y="29034"/>
                    <a:pt x="33269" y="31050"/>
                  </a:cubicBezTo>
                  <a:cubicBezTo>
                    <a:pt x="33874" y="31967"/>
                    <a:pt x="34473" y="32886"/>
                    <a:pt x="35069" y="33809"/>
                  </a:cubicBezTo>
                  <a:cubicBezTo>
                    <a:pt x="35425" y="34364"/>
                    <a:pt x="35780" y="34920"/>
                    <a:pt x="36133" y="35475"/>
                  </a:cubicBezTo>
                  <a:lnTo>
                    <a:pt x="36486" y="36032"/>
                  </a:lnTo>
                  <a:cubicBezTo>
                    <a:pt x="36496" y="36074"/>
                    <a:pt x="36508" y="36115"/>
                    <a:pt x="36522" y="36155"/>
                  </a:cubicBezTo>
                  <a:cubicBezTo>
                    <a:pt x="33879" y="32306"/>
                    <a:pt x="31050" y="28568"/>
                    <a:pt x="28325" y="24779"/>
                  </a:cubicBezTo>
                  <a:cubicBezTo>
                    <a:pt x="25722" y="21160"/>
                    <a:pt x="23203" y="17449"/>
                    <a:pt x="20475" y="13918"/>
                  </a:cubicBezTo>
                  <a:close/>
                  <a:moveTo>
                    <a:pt x="37953" y="37630"/>
                  </a:moveTo>
                  <a:cubicBezTo>
                    <a:pt x="37851" y="37834"/>
                    <a:pt x="37753" y="38038"/>
                    <a:pt x="37661" y="38245"/>
                  </a:cubicBezTo>
                  <a:cubicBezTo>
                    <a:pt x="37630" y="38236"/>
                    <a:pt x="37597" y="38231"/>
                    <a:pt x="37565" y="38231"/>
                  </a:cubicBezTo>
                  <a:cubicBezTo>
                    <a:pt x="37533" y="38231"/>
                    <a:pt x="37500" y="38236"/>
                    <a:pt x="37470" y="38245"/>
                  </a:cubicBezTo>
                  <a:cubicBezTo>
                    <a:pt x="37633" y="38041"/>
                    <a:pt x="37793" y="37835"/>
                    <a:pt x="37953" y="37630"/>
                  </a:cubicBezTo>
                  <a:close/>
                  <a:moveTo>
                    <a:pt x="36509" y="38717"/>
                  </a:moveTo>
                  <a:cubicBezTo>
                    <a:pt x="36518" y="38717"/>
                    <a:pt x="36527" y="38717"/>
                    <a:pt x="36536" y="38717"/>
                  </a:cubicBezTo>
                  <a:cubicBezTo>
                    <a:pt x="36609" y="38809"/>
                    <a:pt x="36720" y="38864"/>
                    <a:pt x="36837" y="38865"/>
                  </a:cubicBezTo>
                  <a:cubicBezTo>
                    <a:pt x="36596" y="38971"/>
                    <a:pt x="36282" y="39011"/>
                    <a:pt x="35935" y="39011"/>
                  </a:cubicBezTo>
                  <a:cubicBezTo>
                    <a:pt x="35451" y="39011"/>
                    <a:pt x="34904" y="38934"/>
                    <a:pt x="34409" y="38856"/>
                  </a:cubicBezTo>
                  <a:cubicBezTo>
                    <a:pt x="35105" y="38764"/>
                    <a:pt x="35807" y="38717"/>
                    <a:pt x="36509" y="38717"/>
                  </a:cubicBezTo>
                  <a:close/>
                  <a:moveTo>
                    <a:pt x="15183" y="13113"/>
                  </a:moveTo>
                  <a:cubicBezTo>
                    <a:pt x="16769" y="13113"/>
                    <a:pt x="18319" y="13366"/>
                    <a:pt x="19934" y="13775"/>
                  </a:cubicBezTo>
                  <a:cubicBezTo>
                    <a:pt x="22531" y="17699"/>
                    <a:pt x="25404" y="21460"/>
                    <a:pt x="28149" y="25276"/>
                  </a:cubicBezTo>
                  <a:cubicBezTo>
                    <a:pt x="30879" y="29073"/>
                    <a:pt x="33528" y="32953"/>
                    <a:pt x="36351" y="36684"/>
                  </a:cubicBezTo>
                  <a:cubicBezTo>
                    <a:pt x="34542" y="35843"/>
                    <a:pt x="32568" y="35460"/>
                    <a:pt x="30570" y="35460"/>
                  </a:cubicBezTo>
                  <a:cubicBezTo>
                    <a:pt x="26406" y="35460"/>
                    <a:pt x="22142" y="37123"/>
                    <a:pt x="19074" y="39757"/>
                  </a:cubicBezTo>
                  <a:cubicBezTo>
                    <a:pt x="13793" y="32214"/>
                    <a:pt x="8154" y="24943"/>
                    <a:pt x="2157" y="17945"/>
                  </a:cubicBezTo>
                  <a:lnTo>
                    <a:pt x="2159" y="17945"/>
                  </a:lnTo>
                  <a:cubicBezTo>
                    <a:pt x="5055" y="16227"/>
                    <a:pt x="8015" y="14530"/>
                    <a:pt x="11283" y="13642"/>
                  </a:cubicBezTo>
                  <a:cubicBezTo>
                    <a:pt x="12638" y="13273"/>
                    <a:pt x="13922" y="13113"/>
                    <a:pt x="15183" y="13113"/>
                  </a:cubicBezTo>
                  <a:close/>
                  <a:moveTo>
                    <a:pt x="2578" y="20435"/>
                  </a:moveTo>
                  <a:cubicBezTo>
                    <a:pt x="8168" y="27062"/>
                    <a:pt x="13443" y="33937"/>
                    <a:pt x="18402" y="41058"/>
                  </a:cubicBezTo>
                  <a:cubicBezTo>
                    <a:pt x="18543" y="41262"/>
                    <a:pt x="18758" y="41377"/>
                    <a:pt x="18977" y="41377"/>
                  </a:cubicBezTo>
                  <a:cubicBezTo>
                    <a:pt x="19133" y="41377"/>
                    <a:pt x="19292" y="41318"/>
                    <a:pt x="19427" y="41190"/>
                  </a:cubicBezTo>
                  <a:cubicBezTo>
                    <a:pt x="21632" y="39103"/>
                    <a:pt x="24333" y="37693"/>
                    <a:pt x="27314" y="37090"/>
                  </a:cubicBezTo>
                  <a:cubicBezTo>
                    <a:pt x="28284" y="36894"/>
                    <a:pt x="29226" y="36809"/>
                    <a:pt x="30154" y="36809"/>
                  </a:cubicBezTo>
                  <a:cubicBezTo>
                    <a:pt x="30890" y="36809"/>
                    <a:pt x="31618" y="36863"/>
                    <a:pt x="32345" y="36959"/>
                  </a:cubicBezTo>
                  <a:cubicBezTo>
                    <a:pt x="32139" y="36996"/>
                    <a:pt x="31934" y="37038"/>
                    <a:pt x="31726" y="37085"/>
                  </a:cubicBezTo>
                  <a:cubicBezTo>
                    <a:pt x="29702" y="37535"/>
                    <a:pt x="27672" y="38191"/>
                    <a:pt x="25741" y="38939"/>
                  </a:cubicBezTo>
                  <a:cubicBezTo>
                    <a:pt x="24060" y="39590"/>
                    <a:pt x="22425" y="40379"/>
                    <a:pt x="20975" y="41459"/>
                  </a:cubicBezTo>
                  <a:cubicBezTo>
                    <a:pt x="20335" y="41934"/>
                    <a:pt x="18892" y="42836"/>
                    <a:pt x="18616" y="43758"/>
                  </a:cubicBezTo>
                  <a:cubicBezTo>
                    <a:pt x="15797" y="39642"/>
                    <a:pt x="12269" y="35871"/>
                    <a:pt x="9131" y="31993"/>
                  </a:cubicBezTo>
                  <a:cubicBezTo>
                    <a:pt x="7537" y="30022"/>
                    <a:pt x="5941" y="28055"/>
                    <a:pt x="4343" y="26088"/>
                  </a:cubicBezTo>
                  <a:cubicBezTo>
                    <a:pt x="3509" y="25063"/>
                    <a:pt x="2360" y="24025"/>
                    <a:pt x="1726" y="22872"/>
                  </a:cubicBezTo>
                  <a:lnTo>
                    <a:pt x="1290" y="22336"/>
                  </a:lnTo>
                  <a:cubicBezTo>
                    <a:pt x="1365" y="21812"/>
                    <a:pt x="1612" y="21399"/>
                    <a:pt x="2027" y="21097"/>
                  </a:cubicBezTo>
                  <a:cubicBezTo>
                    <a:pt x="2191" y="20870"/>
                    <a:pt x="2390" y="20654"/>
                    <a:pt x="2578" y="20435"/>
                  </a:cubicBezTo>
                  <a:close/>
                  <a:moveTo>
                    <a:pt x="34214" y="37438"/>
                  </a:moveTo>
                  <a:cubicBezTo>
                    <a:pt x="34480" y="37438"/>
                    <a:pt x="34745" y="37450"/>
                    <a:pt x="35009" y="37476"/>
                  </a:cubicBezTo>
                  <a:cubicBezTo>
                    <a:pt x="35056" y="37488"/>
                    <a:pt x="35104" y="37502"/>
                    <a:pt x="35153" y="37514"/>
                  </a:cubicBezTo>
                  <a:cubicBezTo>
                    <a:pt x="32341" y="37733"/>
                    <a:pt x="29659" y="38637"/>
                    <a:pt x="27141" y="39965"/>
                  </a:cubicBezTo>
                  <a:cubicBezTo>
                    <a:pt x="25564" y="40797"/>
                    <a:pt x="24060" y="41771"/>
                    <a:pt x="22625" y="42823"/>
                  </a:cubicBezTo>
                  <a:cubicBezTo>
                    <a:pt x="22053" y="43241"/>
                    <a:pt x="21266" y="44080"/>
                    <a:pt x="20621" y="44360"/>
                  </a:cubicBezTo>
                  <a:cubicBezTo>
                    <a:pt x="20405" y="44454"/>
                    <a:pt x="20198" y="44493"/>
                    <a:pt x="19997" y="44493"/>
                  </a:cubicBezTo>
                  <a:cubicBezTo>
                    <a:pt x="19802" y="44493"/>
                    <a:pt x="19613" y="44456"/>
                    <a:pt x="19427" y="44400"/>
                  </a:cubicBezTo>
                  <a:cubicBezTo>
                    <a:pt x="19434" y="44391"/>
                    <a:pt x="19440" y="44386"/>
                    <a:pt x="19448" y="44377"/>
                  </a:cubicBezTo>
                  <a:cubicBezTo>
                    <a:pt x="19593" y="44198"/>
                    <a:pt x="19599" y="43995"/>
                    <a:pt x="19448" y="43814"/>
                  </a:cubicBezTo>
                  <a:lnTo>
                    <a:pt x="19430" y="43792"/>
                  </a:lnTo>
                  <a:cubicBezTo>
                    <a:pt x="19697" y="43721"/>
                    <a:pt x="19911" y="43553"/>
                    <a:pt x="20074" y="43287"/>
                  </a:cubicBezTo>
                  <a:cubicBezTo>
                    <a:pt x="20320" y="43038"/>
                    <a:pt x="20576" y="42801"/>
                    <a:pt x="20843" y="42573"/>
                  </a:cubicBezTo>
                  <a:cubicBezTo>
                    <a:pt x="21485" y="42027"/>
                    <a:pt x="22180" y="41552"/>
                    <a:pt x="22907" y="41126"/>
                  </a:cubicBezTo>
                  <a:cubicBezTo>
                    <a:pt x="24188" y="40374"/>
                    <a:pt x="25559" y="39793"/>
                    <a:pt x="26955" y="39291"/>
                  </a:cubicBezTo>
                  <a:cubicBezTo>
                    <a:pt x="29199" y="38484"/>
                    <a:pt x="31750" y="37438"/>
                    <a:pt x="34214" y="37438"/>
                  </a:cubicBezTo>
                  <a:close/>
                  <a:moveTo>
                    <a:pt x="34842" y="0"/>
                  </a:moveTo>
                  <a:cubicBezTo>
                    <a:pt x="34343" y="0"/>
                    <a:pt x="33867" y="188"/>
                    <a:pt x="33507" y="630"/>
                  </a:cubicBezTo>
                  <a:cubicBezTo>
                    <a:pt x="31447" y="1151"/>
                    <a:pt x="29512" y="2015"/>
                    <a:pt x="27862" y="3526"/>
                  </a:cubicBezTo>
                  <a:cubicBezTo>
                    <a:pt x="27217" y="4115"/>
                    <a:pt x="26496" y="4800"/>
                    <a:pt x="25773" y="5555"/>
                  </a:cubicBezTo>
                  <a:cubicBezTo>
                    <a:pt x="23620" y="7604"/>
                    <a:pt x="21769" y="10148"/>
                    <a:pt x="20875" y="12916"/>
                  </a:cubicBezTo>
                  <a:cubicBezTo>
                    <a:pt x="19359" y="12052"/>
                    <a:pt x="17538" y="11727"/>
                    <a:pt x="15721" y="11727"/>
                  </a:cubicBezTo>
                  <a:cubicBezTo>
                    <a:pt x="14356" y="11727"/>
                    <a:pt x="12994" y="11911"/>
                    <a:pt x="11766" y="12185"/>
                  </a:cubicBezTo>
                  <a:cubicBezTo>
                    <a:pt x="7819" y="13067"/>
                    <a:pt x="4277" y="15176"/>
                    <a:pt x="838" y="17217"/>
                  </a:cubicBezTo>
                  <a:cubicBezTo>
                    <a:pt x="458" y="17444"/>
                    <a:pt x="436" y="17923"/>
                    <a:pt x="707" y="18237"/>
                  </a:cubicBezTo>
                  <a:cubicBezTo>
                    <a:pt x="1244" y="18859"/>
                    <a:pt x="1774" y="19488"/>
                    <a:pt x="2305" y="20116"/>
                  </a:cubicBezTo>
                  <a:cubicBezTo>
                    <a:pt x="1441" y="20484"/>
                    <a:pt x="862" y="21064"/>
                    <a:pt x="197" y="21811"/>
                  </a:cubicBezTo>
                  <a:cubicBezTo>
                    <a:pt x="77" y="21947"/>
                    <a:pt x="0" y="22200"/>
                    <a:pt x="127" y="22363"/>
                  </a:cubicBezTo>
                  <a:cubicBezTo>
                    <a:pt x="2951" y="26054"/>
                    <a:pt x="5928" y="29634"/>
                    <a:pt x="8843" y="33254"/>
                  </a:cubicBezTo>
                  <a:cubicBezTo>
                    <a:pt x="11749" y="36861"/>
                    <a:pt x="14485" y="40794"/>
                    <a:pt x="17652" y="44182"/>
                  </a:cubicBezTo>
                  <a:cubicBezTo>
                    <a:pt x="17664" y="44208"/>
                    <a:pt x="17679" y="44232"/>
                    <a:pt x="17699" y="44255"/>
                  </a:cubicBezTo>
                  <a:cubicBezTo>
                    <a:pt x="18282" y="44908"/>
                    <a:pt x="19219" y="45924"/>
                    <a:pt x="20167" y="45924"/>
                  </a:cubicBezTo>
                  <a:cubicBezTo>
                    <a:pt x="20277" y="45924"/>
                    <a:pt x="20387" y="45910"/>
                    <a:pt x="20497" y="45881"/>
                  </a:cubicBezTo>
                  <a:cubicBezTo>
                    <a:pt x="21148" y="45708"/>
                    <a:pt x="21757" y="44978"/>
                    <a:pt x="22286" y="44585"/>
                  </a:cubicBezTo>
                  <a:cubicBezTo>
                    <a:pt x="23162" y="43935"/>
                    <a:pt x="24053" y="43304"/>
                    <a:pt x="24965" y="42705"/>
                  </a:cubicBezTo>
                  <a:cubicBezTo>
                    <a:pt x="27366" y="41130"/>
                    <a:pt x="29934" y="39829"/>
                    <a:pt x="32678" y="39174"/>
                  </a:cubicBezTo>
                  <a:cubicBezTo>
                    <a:pt x="32752" y="39177"/>
                    <a:pt x="32826" y="39174"/>
                    <a:pt x="32900" y="39178"/>
                  </a:cubicBezTo>
                  <a:cubicBezTo>
                    <a:pt x="34054" y="39233"/>
                    <a:pt x="35153" y="39648"/>
                    <a:pt x="36288" y="39715"/>
                  </a:cubicBezTo>
                  <a:cubicBezTo>
                    <a:pt x="36337" y="39718"/>
                    <a:pt x="36385" y="39720"/>
                    <a:pt x="36433" y="39720"/>
                  </a:cubicBezTo>
                  <a:cubicBezTo>
                    <a:pt x="37209" y="39720"/>
                    <a:pt x="37750" y="39337"/>
                    <a:pt x="37827" y="38540"/>
                  </a:cubicBezTo>
                  <a:cubicBezTo>
                    <a:pt x="39593" y="36201"/>
                    <a:pt x="41115" y="33792"/>
                    <a:pt x="43273" y="31744"/>
                  </a:cubicBezTo>
                  <a:cubicBezTo>
                    <a:pt x="44449" y="30626"/>
                    <a:pt x="45716" y="29608"/>
                    <a:pt x="47060" y="28698"/>
                  </a:cubicBezTo>
                  <a:cubicBezTo>
                    <a:pt x="47079" y="28686"/>
                    <a:pt x="47099" y="28675"/>
                    <a:pt x="47118" y="28662"/>
                  </a:cubicBezTo>
                  <a:cubicBezTo>
                    <a:pt x="48826" y="27633"/>
                    <a:pt x="50637" y="26785"/>
                    <a:pt x="52524" y="26133"/>
                  </a:cubicBezTo>
                  <a:cubicBezTo>
                    <a:pt x="52902" y="26003"/>
                    <a:pt x="53156" y="25447"/>
                    <a:pt x="52785" y="25145"/>
                  </a:cubicBezTo>
                  <a:cubicBezTo>
                    <a:pt x="52171" y="24648"/>
                    <a:pt x="51613" y="24099"/>
                    <a:pt x="50959" y="23696"/>
                  </a:cubicBezTo>
                  <a:cubicBezTo>
                    <a:pt x="51006" y="23680"/>
                    <a:pt x="51050" y="23660"/>
                    <a:pt x="51097" y="23645"/>
                  </a:cubicBezTo>
                  <a:cubicBezTo>
                    <a:pt x="51251" y="23594"/>
                    <a:pt x="51309" y="23468"/>
                    <a:pt x="51300" y="23347"/>
                  </a:cubicBezTo>
                  <a:cubicBezTo>
                    <a:pt x="51345" y="23292"/>
                    <a:pt x="51376" y="23227"/>
                    <a:pt x="51391" y="23158"/>
                  </a:cubicBezTo>
                  <a:cubicBezTo>
                    <a:pt x="51657" y="23086"/>
                    <a:pt x="51868" y="22805"/>
                    <a:pt x="51676" y="22507"/>
                  </a:cubicBezTo>
                  <a:cubicBezTo>
                    <a:pt x="51561" y="22326"/>
                    <a:pt x="51447" y="22144"/>
                    <a:pt x="51333" y="21962"/>
                  </a:cubicBezTo>
                  <a:cubicBezTo>
                    <a:pt x="51345" y="21962"/>
                    <a:pt x="51359" y="21961"/>
                    <a:pt x="51371" y="21961"/>
                  </a:cubicBezTo>
                  <a:cubicBezTo>
                    <a:pt x="51374" y="21961"/>
                    <a:pt x="51377" y="21961"/>
                    <a:pt x="51379" y="21961"/>
                  </a:cubicBezTo>
                  <a:cubicBezTo>
                    <a:pt x="51539" y="21961"/>
                    <a:pt x="51585" y="21737"/>
                    <a:pt x="51453" y="21658"/>
                  </a:cubicBezTo>
                  <a:cubicBezTo>
                    <a:pt x="51333" y="21585"/>
                    <a:pt x="51198" y="21544"/>
                    <a:pt x="51056" y="21524"/>
                  </a:cubicBezTo>
                  <a:cubicBezTo>
                    <a:pt x="50796" y="21108"/>
                    <a:pt x="50546" y="20689"/>
                    <a:pt x="50290" y="20269"/>
                  </a:cubicBezTo>
                  <a:cubicBezTo>
                    <a:pt x="50030" y="19581"/>
                    <a:pt x="49589" y="18953"/>
                    <a:pt x="49191" y="18312"/>
                  </a:cubicBezTo>
                  <a:cubicBezTo>
                    <a:pt x="48421" y="17077"/>
                    <a:pt x="47572" y="15893"/>
                    <a:pt x="46728" y="14709"/>
                  </a:cubicBezTo>
                  <a:cubicBezTo>
                    <a:pt x="45005" y="12292"/>
                    <a:pt x="43280" y="9876"/>
                    <a:pt x="41551" y="7464"/>
                  </a:cubicBezTo>
                  <a:cubicBezTo>
                    <a:pt x="40019" y="5325"/>
                    <a:pt x="38618" y="2783"/>
                    <a:pt x="36781" y="897"/>
                  </a:cubicBezTo>
                  <a:cubicBezTo>
                    <a:pt x="36255" y="356"/>
                    <a:pt x="35527" y="0"/>
                    <a:pt x="348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4"/>
            <p:cNvSpPr/>
            <p:nvPr/>
          </p:nvSpPr>
          <p:spPr>
            <a:xfrm>
              <a:off x="2990175" y="381350"/>
              <a:ext cx="254450" cy="209600"/>
            </a:xfrm>
            <a:custGeom>
              <a:avLst/>
              <a:gdLst/>
              <a:ahLst/>
              <a:cxnLst/>
              <a:rect l="l" t="t" r="r" b="b"/>
              <a:pathLst>
                <a:path w="10178" h="8384" extrusionOk="0">
                  <a:moveTo>
                    <a:pt x="9489" y="1"/>
                  </a:moveTo>
                  <a:cubicBezTo>
                    <a:pt x="9460" y="1"/>
                    <a:pt x="9430" y="3"/>
                    <a:pt x="9398" y="7"/>
                  </a:cubicBezTo>
                  <a:cubicBezTo>
                    <a:pt x="5315" y="589"/>
                    <a:pt x="1324" y="4315"/>
                    <a:pt x="48" y="8144"/>
                  </a:cubicBezTo>
                  <a:cubicBezTo>
                    <a:pt x="1" y="8286"/>
                    <a:pt x="119" y="8384"/>
                    <a:pt x="239" y="8384"/>
                  </a:cubicBezTo>
                  <a:cubicBezTo>
                    <a:pt x="302" y="8384"/>
                    <a:pt x="366" y="8357"/>
                    <a:pt x="406" y="8294"/>
                  </a:cubicBezTo>
                  <a:cubicBezTo>
                    <a:pt x="1475" y="6637"/>
                    <a:pt x="2632" y="5068"/>
                    <a:pt x="4157" y="3799"/>
                  </a:cubicBezTo>
                  <a:cubicBezTo>
                    <a:pt x="5839" y="2399"/>
                    <a:pt x="7661" y="1727"/>
                    <a:pt x="9647" y="909"/>
                  </a:cubicBezTo>
                  <a:cubicBezTo>
                    <a:pt x="10177" y="691"/>
                    <a:pt x="10017" y="1"/>
                    <a:pt x="9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4"/>
            <p:cNvSpPr/>
            <p:nvPr/>
          </p:nvSpPr>
          <p:spPr>
            <a:xfrm>
              <a:off x="3026350" y="441550"/>
              <a:ext cx="247225" cy="201350"/>
            </a:xfrm>
            <a:custGeom>
              <a:avLst/>
              <a:gdLst/>
              <a:ahLst/>
              <a:cxnLst/>
              <a:rect l="l" t="t" r="r" b="b"/>
              <a:pathLst>
                <a:path w="9889" h="8054" extrusionOk="0">
                  <a:moveTo>
                    <a:pt x="9472" y="1"/>
                  </a:moveTo>
                  <a:cubicBezTo>
                    <a:pt x="9466" y="1"/>
                    <a:pt x="9460" y="1"/>
                    <a:pt x="9454" y="1"/>
                  </a:cubicBezTo>
                  <a:cubicBezTo>
                    <a:pt x="5735" y="204"/>
                    <a:pt x="1142" y="4281"/>
                    <a:pt x="59" y="7752"/>
                  </a:cubicBezTo>
                  <a:cubicBezTo>
                    <a:pt x="0" y="7941"/>
                    <a:pt x="141" y="8053"/>
                    <a:pt x="292" y="8053"/>
                  </a:cubicBezTo>
                  <a:cubicBezTo>
                    <a:pt x="375" y="8053"/>
                    <a:pt x="460" y="8019"/>
                    <a:pt x="517" y="7945"/>
                  </a:cubicBezTo>
                  <a:cubicBezTo>
                    <a:pt x="1756" y="6329"/>
                    <a:pt x="2771" y="4701"/>
                    <a:pt x="4382" y="3401"/>
                  </a:cubicBezTo>
                  <a:cubicBezTo>
                    <a:pt x="6005" y="2092"/>
                    <a:pt x="7844" y="1590"/>
                    <a:pt x="9618" y="609"/>
                  </a:cubicBezTo>
                  <a:cubicBezTo>
                    <a:pt x="9889" y="460"/>
                    <a:pt x="9783" y="1"/>
                    <a:pt x="94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4"/>
            <p:cNvSpPr/>
            <p:nvPr/>
          </p:nvSpPr>
          <p:spPr>
            <a:xfrm>
              <a:off x="3172850" y="661350"/>
              <a:ext cx="224850" cy="198300"/>
            </a:xfrm>
            <a:custGeom>
              <a:avLst/>
              <a:gdLst/>
              <a:ahLst/>
              <a:cxnLst/>
              <a:rect l="l" t="t" r="r" b="b"/>
              <a:pathLst>
                <a:path w="8994" h="7932" extrusionOk="0">
                  <a:moveTo>
                    <a:pt x="8456" y="0"/>
                  </a:moveTo>
                  <a:cubicBezTo>
                    <a:pt x="8425" y="0"/>
                    <a:pt x="8392" y="4"/>
                    <a:pt x="8358" y="11"/>
                  </a:cubicBezTo>
                  <a:cubicBezTo>
                    <a:pt x="5106" y="738"/>
                    <a:pt x="1076" y="4402"/>
                    <a:pt x="60" y="7579"/>
                  </a:cubicBezTo>
                  <a:cubicBezTo>
                    <a:pt x="1" y="7765"/>
                    <a:pt x="174" y="7931"/>
                    <a:pt x="343" y="7931"/>
                  </a:cubicBezTo>
                  <a:cubicBezTo>
                    <a:pt x="409" y="7931"/>
                    <a:pt x="474" y="7907"/>
                    <a:pt x="524" y="7849"/>
                  </a:cubicBezTo>
                  <a:cubicBezTo>
                    <a:pt x="1689" y="6518"/>
                    <a:pt x="2590" y="5030"/>
                    <a:pt x="3913" y="3818"/>
                  </a:cubicBezTo>
                  <a:cubicBezTo>
                    <a:pt x="5371" y="2483"/>
                    <a:pt x="7047" y="1783"/>
                    <a:pt x="8657" y="718"/>
                  </a:cubicBezTo>
                  <a:cubicBezTo>
                    <a:pt x="8993" y="494"/>
                    <a:pt x="8826" y="0"/>
                    <a:pt x="84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4"/>
            <p:cNvSpPr/>
            <p:nvPr/>
          </p:nvSpPr>
          <p:spPr>
            <a:xfrm>
              <a:off x="3219000" y="725650"/>
              <a:ext cx="226500" cy="215375"/>
            </a:xfrm>
            <a:custGeom>
              <a:avLst/>
              <a:gdLst/>
              <a:ahLst/>
              <a:cxnLst/>
              <a:rect l="l" t="t" r="r" b="b"/>
              <a:pathLst>
                <a:path w="9060" h="8615" extrusionOk="0">
                  <a:moveTo>
                    <a:pt x="8466" y="1"/>
                  </a:moveTo>
                  <a:cubicBezTo>
                    <a:pt x="8403" y="1"/>
                    <a:pt x="8336" y="16"/>
                    <a:pt x="8267" y="50"/>
                  </a:cubicBezTo>
                  <a:cubicBezTo>
                    <a:pt x="6348" y="1017"/>
                    <a:pt x="4571" y="2396"/>
                    <a:pt x="3025" y="3882"/>
                  </a:cubicBezTo>
                  <a:cubicBezTo>
                    <a:pt x="1836" y="5024"/>
                    <a:pt x="0" y="6568"/>
                    <a:pt x="62" y="8367"/>
                  </a:cubicBezTo>
                  <a:cubicBezTo>
                    <a:pt x="66" y="8507"/>
                    <a:pt x="206" y="8614"/>
                    <a:pt x="335" y="8614"/>
                  </a:cubicBezTo>
                  <a:cubicBezTo>
                    <a:pt x="409" y="8614"/>
                    <a:pt x="480" y="8578"/>
                    <a:pt x="518" y="8491"/>
                  </a:cubicBezTo>
                  <a:cubicBezTo>
                    <a:pt x="2016" y="5007"/>
                    <a:pt x="5594" y="2708"/>
                    <a:pt x="8679" y="755"/>
                  </a:cubicBezTo>
                  <a:cubicBezTo>
                    <a:pt x="9059" y="514"/>
                    <a:pt x="8832" y="1"/>
                    <a:pt x="8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4"/>
            <p:cNvSpPr/>
            <p:nvPr/>
          </p:nvSpPr>
          <p:spPr>
            <a:xfrm>
              <a:off x="2528200" y="658025"/>
              <a:ext cx="405900" cy="260600"/>
            </a:xfrm>
            <a:custGeom>
              <a:avLst/>
              <a:gdLst/>
              <a:ahLst/>
              <a:cxnLst/>
              <a:rect l="l" t="t" r="r" b="b"/>
              <a:pathLst>
                <a:path w="16236" h="10424" extrusionOk="0">
                  <a:moveTo>
                    <a:pt x="1382" y="2708"/>
                  </a:moveTo>
                  <a:cubicBezTo>
                    <a:pt x="2705" y="4465"/>
                    <a:pt x="4361" y="5818"/>
                    <a:pt x="5564" y="7549"/>
                  </a:cubicBezTo>
                  <a:cubicBezTo>
                    <a:pt x="5049" y="7000"/>
                    <a:pt x="4518" y="6467"/>
                    <a:pt x="3972" y="5947"/>
                  </a:cubicBezTo>
                  <a:cubicBezTo>
                    <a:pt x="3369" y="5370"/>
                    <a:pt x="2751" y="4825"/>
                    <a:pt x="2113" y="4299"/>
                  </a:cubicBezTo>
                  <a:cubicBezTo>
                    <a:pt x="2286" y="4264"/>
                    <a:pt x="2405" y="4031"/>
                    <a:pt x="2251" y="3877"/>
                  </a:cubicBezTo>
                  <a:cubicBezTo>
                    <a:pt x="1869" y="3498"/>
                    <a:pt x="1454" y="3168"/>
                    <a:pt x="1030" y="2840"/>
                  </a:cubicBezTo>
                  <a:lnTo>
                    <a:pt x="1382" y="2708"/>
                  </a:lnTo>
                  <a:close/>
                  <a:moveTo>
                    <a:pt x="9295" y="739"/>
                  </a:moveTo>
                  <a:cubicBezTo>
                    <a:pt x="10900" y="739"/>
                    <a:pt x="11714" y="2042"/>
                    <a:pt x="12738" y="3153"/>
                  </a:cubicBezTo>
                  <a:cubicBezTo>
                    <a:pt x="13607" y="4096"/>
                    <a:pt x="14464" y="5049"/>
                    <a:pt x="15310" y="6013"/>
                  </a:cubicBezTo>
                  <a:cubicBezTo>
                    <a:pt x="13936" y="6363"/>
                    <a:pt x="12589" y="6790"/>
                    <a:pt x="11275" y="7331"/>
                  </a:cubicBezTo>
                  <a:cubicBezTo>
                    <a:pt x="10703" y="7567"/>
                    <a:pt x="10139" y="7820"/>
                    <a:pt x="9583" y="8091"/>
                  </a:cubicBezTo>
                  <a:cubicBezTo>
                    <a:pt x="9104" y="8323"/>
                    <a:pt x="7997" y="9216"/>
                    <a:pt x="7494" y="9216"/>
                  </a:cubicBezTo>
                  <a:cubicBezTo>
                    <a:pt x="7280" y="9214"/>
                    <a:pt x="7087" y="9143"/>
                    <a:pt x="6911" y="9028"/>
                  </a:cubicBezTo>
                  <a:cubicBezTo>
                    <a:pt x="5976" y="6497"/>
                    <a:pt x="3660" y="4237"/>
                    <a:pt x="1564" y="2642"/>
                  </a:cubicBezTo>
                  <a:cubicBezTo>
                    <a:pt x="3992" y="1737"/>
                    <a:pt x="6804" y="749"/>
                    <a:pt x="9284" y="739"/>
                  </a:cubicBezTo>
                  <a:cubicBezTo>
                    <a:pt x="9288" y="739"/>
                    <a:pt x="9291" y="739"/>
                    <a:pt x="9295" y="739"/>
                  </a:cubicBezTo>
                  <a:close/>
                  <a:moveTo>
                    <a:pt x="9522" y="0"/>
                  </a:moveTo>
                  <a:cubicBezTo>
                    <a:pt x="8353" y="0"/>
                    <a:pt x="6970" y="475"/>
                    <a:pt x="5977" y="700"/>
                  </a:cubicBezTo>
                  <a:cubicBezTo>
                    <a:pt x="4041" y="1140"/>
                    <a:pt x="2155" y="1729"/>
                    <a:pt x="300" y="2432"/>
                  </a:cubicBezTo>
                  <a:cubicBezTo>
                    <a:pt x="25" y="2536"/>
                    <a:pt x="1" y="2846"/>
                    <a:pt x="223" y="3018"/>
                  </a:cubicBezTo>
                  <a:cubicBezTo>
                    <a:pt x="702" y="3388"/>
                    <a:pt x="1169" y="3763"/>
                    <a:pt x="1673" y="4093"/>
                  </a:cubicBezTo>
                  <a:cubicBezTo>
                    <a:pt x="3491" y="5760"/>
                    <a:pt x="5144" y="7550"/>
                    <a:pt x="6623" y="9541"/>
                  </a:cubicBezTo>
                  <a:cubicBezTo>
                    <a:pt x="6713" y="9781"/>
                    <a:pt x="6797" y="10028"/>
                    <a:pt x="6867" y="10287"/>
                  </a:cubicBezTo>
                  <a:cubicBezTo>
                    <a:pt x="6892" y="10382"/>
                    <a:pt x="6963" y="10423"/>
                    <a:pt x="7035" y="10423"/>
                  </a:cubicBezTo>
                  <a:cubicBezTo>
                    <a:pt x="7146" y="10423"/>
                    <a:pt x="7261" y="10329"/>
                    <a:pt x="7234" y="10186"/>
                  </a:cubicBezTo>
                  <a:cubicBezTo>
                    <a:pt x="7224" y="10130"/>
                    <a:pt x="7207" y="10076"/>
                    <a:pt x="7196" y="10021"/>
                  </a:cubicBezTo>
                  <a:cubicBezTo>
                    <a:pt x="7219" y="10016"/>
                    <a:pt x="7243" y="10009"/>
                    <a:pt x="7264" y="9998"/>
                  </a:cubicBezTo>
                  <a:cubicBezTo>
                    <a:pt x="9998" y="8390"/>
                    <a:pt x="12869" y="7216"/>
                    <a:pt x="15954" y="6481"/>
                  </a:cubicBezTo>
                  <a:cubicBezTo>
                    <a:pt x="16193" y="6424"/>
                    <a:pt x="16235" y="6133"/>
                    <a:pt x="16091" y="5967"/>
                  </a:cubicBezTo>
                  <a:cubicBezTo>
                    <a:pt x="14926" y="4637"/>
                    <a:pt x="13744" y="3322"/>
                    <a:pt x="12545" y="2023"/>
                  </a:cubicBezTo>
                  <a:cubicBezTo>
                    <a:pt x="11928" y="1357"/>
                    <a:pt x="11266" y="350"/>
                    <a:pt x="10341" y="98"/>
                  </a:cubicBezTo>
                  <a:cubicBezTo>
                    <a:pt x="10087" y="29"/>
                    <a:pt x="9811" y="0"/>
                    <a:pt x="95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4"/>
            <p:cNvSpPr/>
            <p:nvPr/>
          </p:nvSpPr>
          <p:spPr>
            <a:xfrm>
              <a:off x="2739725" y="878000"/>
              <a:ext cx="265375" cy="114400"/>
            </a:xfrm>
            <a:custGeom>
              <a:avLst/>
              <a:gdLst/>
              <a:ahLst/>
              <a:cxnLst/>
              <a:rect l="l" t="t" r="r" b="b"/>
              <a:pathLst>
                <a:path w="10615" h="4576" extrusionOk="0">
                  <a:moveTo>
                    <a:pt x="8807" y="0"/>
                  </a:moveTo>
                  <a:cubicBezTo>
                    <a:pt x="5620" y="0"/>
                    <a:pt x="1581" y="1966"/>
                    <a:pt x="54" y="4386"/>
                  </a:cubicBezTo>
                  <a:cubicBezTo>
                    <a:pt x="1" y="4471"/>
                    <a:pt x="79" y="4576"/>
                    <a:pt x="166" y="4576"/>
                  </a:cubicBezTo>
                  <a:cubicBezTo>
                    <a:pt x="186" y="4576"/>
                    <a:pt x="207" y="4570"/>
                    <a:pt x="226" y="4558"/>
                  </a:cubicBezTo>
                  <a:cubicBezTo>
                    <a:pt x="1875" y="3508"/>
                    <a:pt x="3258" y="2278"/>
                    <a:pt x="5131" y="1591"/>
                  </a:cubicBezTo>
                  <a:cubicBezTo>
                    <a:pt x="6861" y="957"/>
                    <a:pt x="8587" y="1026"/>
                    <a:pt x="10351" y="694"/>
                  </a:cubicBezTo>
                  <a:cubicBezTo>
                    <a:pt x="10615" y="644"/>
                    <a:pt x="10595" y="242"/>
                    <a:pt x="10351" y="180"/>
                  </a:cubicBezTo>
                  <a:cubicBezTo>
                    <a:pt x="9872" y="58"/>
                    <a:pt x="9352" y="0"/>
                    <a:pt x="88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4"/>
            <p:cNvSpPr/>
            <p:nvPr/>
          </p:nvSpPr>
          <p:spPr>
            <a:xfrm>
              <a:off x="2783475" y="946275"/>
              <a:ext cx="254775" cy="113000"/>
            </a:xfrm>
            <a:custGeom>
              <a:avLst/>
              <a:gdLst/>
              <a:ahLst/>
              <a:cxnLst/>
              <a:rect l="l" t="t" r="r" b="b"/>
              <a:pathLst>
                <a:path w="10191" h="4520" extrusionOk="0">
                  <a:moveTo>
                    <a:pt x="9024" y="1"/>
                  </a:moveTo>
                  <a:cubicBezTo>
                    <a:pt x="7296" y="1"/>
                    <a:pt x="5453" y="625"/>
                    <a:pt x="3919" y="1282"/>
                  </a:cubicBezTo>
                  <a:cubicBezTo>
                    <a:pt x="2789" y="1765"/>
                    <a:pt x="261" y="2658"/>
                    <a:pt x="23" y="4060"/>
                  </a:cubicBezTo>
                  <a:cubicBezTo>
                    <a:pt x="1" y="4188"/>
                    <a:pt x="41" y="4285"/>
                    <a:pt x="145" y="4359"/>
                  </a:cubicBezTo>
                  <a:lnTo>
                    <a:pt x="328" y="4490"/>
                  </a:lnTo>
                  <a:cubicBezTo>
                    <a:pt x="356" y="4510"/>
                    <a:pt x="386" y="4519"/>
                    <a:pt x="416" y="4519"/>
                  </a:cubicBezTo>
                  <a:cubicBezTo>
                    <a:pt x="528" y="4519"/>
                    <a:pt x="634" y="4397"/>
                    <a:pt x="599" y="4281"/>
                  </a:cubicBezTo>
                  <a:cubicBezTo>
                    <a:pt x="310" y="3333"/>
                    <a:pt x="4773" y="1735"/>
                    <a:pt x="5289" y="1569"/>
                  </a:cubicBezTo>
                  <a:cubicBezTo>
                    <a:pt x="6773" y="1093"/>
                    <a:pt x="8295" y="1027"/>
                    <a:pt x="9799" y="688"/>
                  </a:cubicBezTo>
                  <a:cubicBezTo>
                    <a:pt x="10190" y="600"/>
                    <a:pt x="10059" y="73"/>
                    <a:pt x="9711" y="36"/>
                  </a:cubicBezTo>
                  <a:cubicBezTo>
                    <a:pt x="9485" y="12"/>
                    <a:pt x="9255" y="1"/>
                    <a:pt x="90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4"/>
            <p:cNvSpPr/>
            <p:nvPr/>
          </p:nvSpPr>
          <p:spPr>
            <a:xfrm>
              <a:off x="2839925" y="1007825"/>
              <a:ext cx="259925" cy="117700"/>
            </a:xfrm>
            <a:custGeom>
              <a:avLst/>
              <a:gdLst/>
              <a:ahLst/>
              <a:cxnLst/>
              <a:rect l="l" t="t" r="r" b="b"/>
              <a:pathLst>
                <a:path w="10397" h="4708" extrusionOk="0">
                  <a:moveTo>
                    <a:pt x="9045" y="1"/>
                  </a:moveTo>
                  <a:cubicBezTo>
                    <a:pt x="5729" y="1"/>
                    <a:pt x="2019" y="2104"/>
                    <a:pt x="58" y="4551"/>
                  </a:cubicBezTo>
                  <a:cubicBezTo>
                    <a:pt x="0" y="4623"/>
                    <a:pt x="54" y="4707"/>
                    <a:pt x="124" y="4707"/>
                  </a:cubicBezTo>
                  <a:cubicBezTo>
                    <a:pt x="145" y="4707"/>
                    <a:pt x="167" y="4700"/>
                    <a:pt x="188" y="4683"/>
                  </a:cubicBezTo>
                  <a:cubicBezTo>
                    <a:pt x="1738" y="3418"/>
                    <a:pt x="3324" y="2289"/>
                    <a:pt x="5224" y="1613"/>
                  </a:cubicBezTo>
                  <a:cubicBezTo>
                    <a:pt x="6821" y="1047"/>
                    <a:pt x="8433" y="1014"/>
                    <a:pt x="10074" y="712"/>
                  </a:cubicBezTo>
                  <a:cubicBezTo>
                    <a:pt x="10385" y="655"/>
                    <a:pt x="10396" y="120"/>
                    <a:pt x="10074" y="73"/>
                  </a:cubicBezTo>
                  <a:cubicBezTo>
                    <a:pt x="9737" y="24"/>
                    <a:pt x="9393" y="1"/>
                    <a:pt x="90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Box 2"/>
          <p:cNvSpPr txBox="1">
            <a:spLocks noChangeArrowheads="1"/>
          </p:cNvSpPr>
          <p:nvPr/>
        </p:nvSpPr>
        <p:spPr bwMode="auto">
          <a:xfrm>
            <a:off x="1295399" y="742950"/>
            <a:ext cx="6701273" cy="954107"/>
          </a:xfrm>
          <a:prstGeom prst="rect">
            <a:avLst/>
          </a:prstGeom>
          <a:noFill/>
          <a:ln>
            <a:noFill/>
          </a:ln>
        </p:spPr>
        <p:txBody>
          <a:bodyPr wrap="squar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lang="en-US" b="1" kern="1200" dirty="0">
                <a:solidFill>
                  <a:srgbClr val="000000"/>
                </a:solidFill>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Trần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Đại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Nghĩa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tên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thật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Phạm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Quang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Lễ</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quê</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ở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tỉnh</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Vĩnh</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Long.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Sau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học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xong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bậc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trung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học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ở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Sài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Gòn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năm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1935,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sang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Pháp</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học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đại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học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theo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học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cả</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ngành</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kĩ</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sư</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cầu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cống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kĩ</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sư</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điện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và</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kĩ</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sư</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hàng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Ngoài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ra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còn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miệt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mài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nghiên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cứu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kĩ</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thuật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chế</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tạo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vũ</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khí</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a:t>
            </a:r>
          </a:p>
        </p:txBody>
      </p:sp>
      <p:sp>
        <p:nvSpPr>
          <p:cNvPr id="21" name="Text Box 25"/>
          <p:cNvSpPr txBox="1">
            <a:spLocks noChangeArrowheads="1"/>
          </p:cNvSpPr>
          <p:nvPr/>
        </p:nvSpPr>
        <p:spPr bwMode="auto">
          <a:xfrm>
            <a:off x="1295400" y="1657350"/>
            <a:ext cx="7315782" cy="1384995"/>
          </a:xfrm>
          <a:prstGeom prst="rect">
            <a:avLst/>
          </a:prstGeom>
          <a:noFill/>
          <a:ln w="9525">
            <a:noFill/>
            <a:miter lim="800000"/>
            <a:headEnd/>
            <a:tailEnd/>
          </a:ln>
        </p:spPr>
        <p:txBody>
          <a:bodyPr wrap="square">
            <a:spAutoFit/>
          </a:bodyPr>
          <a:lstStyle/>
          <a:p>
            <a:pPr marL="0" marR="0" lvl="0" indent="0" algn="just" defTabSz="914400" rtl="0" eaLnBrk="1" fontAlgn="base" latinLnBrk="0" hangingPunct="1">
              <a:lnSpc>
                <a:spcPct val="100000"/>
              </a:lnSpc>
              <a:spcBef>
                <a:spcPct val="50000"/>
              </a:spcBef>
              <a:spcAft>
                <a:spcPct val="0"/>
              </a:spcAft>
              <a:buClrTx/>
              <a:buSzTx/>
              <a:buFontTx/>
              <a:buNone/>
              <a:tabLst/>
              <a:defRPr/>
            </a:pPr>
            <a:r>
              <a:rPr lang="en-US" b="1" kern="1200" dirty="0">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Năm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1946,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nghe</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theo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tiếng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gọi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thiêng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liêng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của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Tổ</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quốc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rời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bỏ</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cuộc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sống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đầy</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đủ</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tiện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ở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nước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ngoài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theo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Bác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Hồ</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về</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nước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được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Bác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Hồ</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đặt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tên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mới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là</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Trần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Đại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Nghĩa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và</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giao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nhiệm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vụ</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nghiên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cứu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chế</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tạo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vũ</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khí</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phục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vụ</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cuộc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kháng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chiến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chống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thực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dân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Pháp</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Trên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cương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vị</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Cục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trưởng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Cục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Quân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giới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cùng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anh</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em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miệt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mài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nghiên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cứu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chế</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ra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những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loại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vũ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khí</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có</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sức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phá</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lớn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như</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súng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ba-dô-ca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súng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giật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bom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bay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tiêu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diệt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xe</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tăng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và</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lô</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cốt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của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giặc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a:t>
            </a:r>
          </a:p>
        </p:txBody>
      </p:sp>
      <p:sp>
        <p:nvSpPr>
          <p:cNvPr id="22" name="Text Box 25"/>
          <p:cNvSpPr txBox="1">
            <a:spLocks noChangeArrowheads="1"/>
          </p:cNvSpPr>
          <p:nvPr/>
        </p:nvSpPr>
        <p:spPr bwMode="auto">
          <a:xfrm>
            <a:off x="1219200" y="3105150"/>
            <a:ext cx="7271409" cy="738664"/>
          </a:xfrm>
          <a:prstGeom prst="rect">
            <a:avLst/>
          </a:prstGeom>
          <a:noFill/>
          <a:ln w="9525">
            <a:noFill/>
            <a:miter lim="800000"/>
            <a:headEnd/>
            <a:tailEnd/>
          </a:ln>
        </p:spPr>
        <p:txBody>
          <a:bodyPr wrap="square">
            <a:spAutoFit/>
          </a:bodyPr>
          <a:lstStyle/>
          <a:p>
            <a:pPr marL="0" marR="0" lvl="0" indent="0" algn="just" defTabSz="914400" rtl="0" eaLnBrk="1" fontAlgn="base" latinLnBrk="0" hangingPunct="1">
              <a:lnSpc>
                <a:spcPct val="100000"/>
              </a:lnSpc>
              <a:spcBef>
                <a:spcPct val="50000"/>
              </a:spcBef>
              <a:spcAft>
                <a:spcPct val="0"/>
              </a:spcAft>
              <a:buClrTx/>
              <a:buSzTx/>
              <a:buFontTx/>
              <a:buNone/>
              <a:tabLst/>
              <a:defRPr/>
            </a:pPr>
            <a:r>
              <a:rPr lang="en-US" b="1" kern="1200" dirty="0">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Bên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cạnh</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những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cống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hiến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xuất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sắc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sự</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nghiệp</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quốc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phòng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Giáo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sư</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Trần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Đại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Nghĩa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cón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có</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lớn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trong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việc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xây</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dựng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nền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khoa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học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trẻ</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tuổi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của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nước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nhà</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Nhiều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năm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liền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giữ</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cương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vị</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Chủ</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nhiệm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Ủy</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ban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Khoa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học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và</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Kĩ</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thuật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Nhà</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nước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a:t>
            </a:r>
          </a:p>
        </p:txBody>
      </p:sp>
      <p:sp>
        <p:nvSpPr>
          <p:cNvPr id="23" name="Text Box 25"/>
          <p:cNvSpPr txBox="1">
            <a:spLocks noChangeArrowheads="1"/>
          </p:cNvSpPr>
          <p:nvPr/>
        </p:nvSpPr>
        <p:spPr bwMode="auto">
          <a:xfrm>
            <a:off x="1283875" y="3835390"/>
            <a:ext cx="7098125" cy="1708160"/>
          </a:xfrm>
          <a:prstGeom prst="rect">
            <a:avLst/>
          </a:prstGeom>
          <a:noFill/>
          <a:ln w="9525">
            <a:noFill/>
            <a:miter lim="800000"/>
            <a:headEnd/>
            <a:tailEnd/>
          </a:ln>
        </p:spPr>
        <p:txBody>
          <a:bodyPr wrap="square">
            <a:spAutoFit/>
          </a:bodyPr>
          <a:lstStyle/>
          <a:p>
            <a:pPr marL="0" marR="0" lvl="0" indent="0" defTabSz="914400" rtl="0" eaLnBrk="1" fontAlgn="base" latinLnBrk="0" hangingPunct="1">
              <a:lnSpc>
                <a:spcPct val="100000"/>
              </a:lnSpc>
              <a:spcBef>
                <a:spcPct val="50000"/>
              </a:spcBef>
              <a:spcAft>
                <a:spcPct val="0"/>
              </a:spcAft>
              <a:buClrTx/>
              <a:buSzTx/>
              <a:buFontTx/>
              <a:buNone/>
              <a:tabLst/>
              <a:defRPr/>
            </a:pPr>
            <a:r>
              <a:rPr lang="en-US" b="1" kern="1200" dirty="0">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Những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cống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hiến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của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Giáo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sư</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Trần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Đại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Nghĩa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được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đánh</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giá</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cao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Năm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1948,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được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phong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Thiếu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tướng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Năm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1952,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được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tuyên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dương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Anh</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hùng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Lao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còn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được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Nhà</a:t>
            </a:r>
            <a:r>
              <a:rPr kumimoji="0" lang="en-US" b="1" i="0" u="none" strike="noStrike" kern="1200" cap="none" spc="0" normalizeH="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nước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tặng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Giải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thưởng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Hồ</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Chí Minh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và</a:t>
            </a:r>
            <a:r>
              <a:rPr kumimoji="0" lang="en-US" b="1" i="0" u="none" strike="noStrike" kern="1200" cap="none" spc="0" normalizeH="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nhiều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huân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chương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cao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quý</a:t>
            </a:r>
            <a:r>
              <a:rPr kumimoji="0" lang="en-US" b="1" i="0" u="none" strike="noStrike" kern="1200" cap="none" spc="0" normalizeH="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p>
          <a:p>
            <a:pPr marL="0" marR="0" lvl="0" indent="0" defTabSz="914400" rtl="0" eaLnBrk="1" fontAlgn="base" latinLnBrk="0" hangingPunct="1">
              <a:lnSpc>
                <a:spcPct val="100000"/>
              </a:lnSpc>
              <a:spcBef>
                <a:spcPct val="50000"/>
              </a:spcBef>
              <a:spcAft>
                <a:spcPct val="0"/>
              </a:spcAft>
              <a:buClrTx/>
              <a:buSzTx/>
              <a:buFontTx/>
              <a:buNone/>
              <a:tabLst/>
              <a:defRPr/>
            </a:pPr>
            <a:endParaRPr kumimoji="0" lang="en-US" b="1" i="0" u="none" strike="noStrike" kern="1200" cap="none" spc="0" normalizeH="0" baseline="0" noProof="0" dirty="0">
              <a:ln>
                <a:noFill/>
              </a:ln>
              <a:solidFill>
                <a:srgbClr val="FF0066"/>
              </a:solidFill>
              <a:effectLst/>
              <a:uLnTx/>
              <a:uFillTx/>
              <a:latin typeface="#9Slide03 AmpleSoft" pitchFamily="2" charset="0"/>
              <a:ea typeface="PostAntiqua" pitchFamily="18" charset="0"/>
              <a:cs typeface="PostAntiqua" pitchFamily="18" charset="0"/>
            </a:endParaRPr>
          </a:p>
          <a:p>
            <a:pPr marL="0" marR="0" lvl="0" indent="0" defTabSz="914400" rtl="0" eaLnBrk="1" fontAlgn="base" latinLnBrk="0" hangingPunct="1">
              <a:lnSpc>
                <a:spcPct val="100000"/>
              </a:lnSpc>
              <a:spcBef>
                <a:spcPct val="50000"/>
              </a:spcBef>
              <a:spcAft>
                <a:spcPct val="0"/>
              </a:spcAft>
              <a:buClrTx/>
              <a:buSzTx/>
              <a:buFontTx/>
              <a:buNone/>
              <a:tabLst/>
              <a:defRPr/>
            </a:pPr>
            <a:endParaRPr kumimoji="0" lang="en-US" b="1" i="0" u="none" strike="noStrike" kern="1200" cap="none" spc="0" normalizeH="0" baseline="0" noProof="0" dirty="0">
              <a:ln>
                <a:noFill/>
              </a:ln>
              <a:solidFill>
                <a:srgbClr val="002060"/>
              </a:solidFill>
              <a:effectLst/>
              <a:uLnTx/>
              <a:uFillTx/>
              <a:latin typeface="#9Slide03 AmpleSoft" pitchFamily="2" charset="0"/>
              <a:ea typeface="PostAntiqua" pitchFamily="18" charset="0"/>
              <a:cs typeface="PostAntiqua" pitchFamily="18" charset="0"/>
            </a:endParaRPr>
          </a:p>
          <a:p>
            <a:pPr marL="0" marR="0" lvl="0" indent="0" defTabSz="914400" rtl="0" eaLnBrk="1" fontAlgn="base" latinLnBrk="0" hangingPunct="1">
              <a:lnSpc>
                <a:spcPct val="100000"/>
              </a:lnSpc>
              <a:spcBef>
                <a:spcPct val="50000"/>
              </a:spcBef>
              <a:spcAft>
                <a:spcPct val="0"/>
              </a:spcAft>
              <a:buClrTx/>
              <a:buSzTx/>
              <a:buFontTx/>
              <a:buNone/>
              <a:tabLst/>
              <a:defRPr/>
            </a:pP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p>
        </p:txBody>
      </p:sp>
      <p:sp>
        <p:nvSpPr>
          <p:cNvPr id="24" name="TextBox 23"/>
          <p:cNvSpPr txBox="1"/>
          <p:nvPr/>
        </p:nvSpPr>
        <p:spPr>
          <a:xfrm>
            <a:off x="1767840" y="361950"/>
            <a:ext cx="6995160"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all" normalizeH="0" baseline="0" noProof="0" dirty="0" err="1">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Anh</a:t>
            </a:r>
            <a:r>
              <a:rPr kumimoji="0" lang="en-US" sz="2000" b="1" i="0" u="none" strike="noStrike" kern="1200" cap="all" normalizeH="0" baseline="0" noProof="0"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 </a:t>
            </a:r>
            <a:r>
              <a:rPr kumimoji="0" lang="en-US" sz="2000" b="1" i="0" u="none" strike="noStrike" kern="1200" cap="all" normalizeH="0" baseline="0" noProof="0" dirty="0" err="1">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hùng</a:t>
            </a:r>
            <a:r>
              <a:rPr kumimoji="0" lang="en-US" sz="2000" b="1" i="0" u="none" strike="noStrike" kern="1200" cap="all" normalizeH="0" baseline="0" noProof="0"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 Lao </a:t>
            </a:r>
            <a:r>
              <a:rPr kumimoji="0" lang="en-US" sz="2000" b="1" i="0" u="none" strike="noStrike" kern="1200" cap="all" normalizeH="0" baseline="0" noProof="0" dirty="0" err="1">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động</a:t>
            </a:r>
            <a:r>
              <a:rPr kumimoji="0" lang="en-US" sz="2000" b="1" i="0" u="none" strike="noStrike" kern="1200" cap="all" normalizeH="0" baseline="0" noProof="0"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 </a:t>
            </a:r>
            <a:r>
              <a:rPr kumimoji="0" lang="en-US" sz="2000" b="1" i="0" u="none" strike="noStrike" kern="1200" cap="all" normalizeH="0" baseline="0" noProof="0" dirty="0" err="1">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Trần</a:t>
            </a:r>
            <a:r>
              <a:rPr kumimoji="0" lang="en-US" sz="2000" b="1" i="0" u="none" strike="noStrike" kern="1200" cap="all" normalizeH="0" baseline="0" noProof="0"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 </a:t>
            </a:r>
            <a:r>
              <a:rPr kumimoji="0" lang="en-US" sz="2000" b="1" i="0" u="none" strike="noStrike" kern="1200" cap="all" normalizeH="0" baseline="0" noProof="0" dirty="0" err="1">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Đại</a:t>
            </a:r>
            <a:r>
              <a:rPr kumimoji="0" lang="en-US" sz="2000" b="1" i="0" u="none" strike="noStrike" kern="1200" cap="all" normalizeH="0" baseline="0" noProof="0"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 </a:t>
            </a:r>
            <a:r>
              <a:rPr kumimoji="0" lang="en-US" sz="2000" b="1" i="0" u="none" strike="noStrike" kern="1200" cap="all" normalizeH="0" baseline="0" noProof="0" dirty="0" err="1">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Nghĩa</a:t>
            </a:r>
            <a:endParaRPr kumimoji="0" lang="en-GB" sz="2000" b="1" i="0" u="none" strike="noStrike" kern="1200" cap="all" normalizeH="0" baseline="0" noProof="0"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endParaRPr>
          </a:p>
        </p:txBody>
      </p:sp>
    </p:spTree>
    <p:extLst>
      <p:ext uri="{BB962C8B-B14F-4D97-AF65-F5344CB8AC3E}">
        <p14:creationId xmlns:p14="http://schemas.microsoft.com/office/powerpoint/2010/main" val="41559589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95400" y="916050"/>
            <a:ext cx="8305800" cy="2189100"/>
          </a:xfrm>
        </p:spPr>
        <p:txBody>
          <a:bodyPr/>
          <a:lstStyle/>
          <a:p>
            <a:r>
              <a:rPr lang="en-US" sz="2800" dirty="0" err="1">
                <a:latin typeface="Cooper" pitchFamily="18" charset="0"/>
                <a:ea typeface="Cooper" pitchFamily="18" charset="0"/>
                <a:cs typeface="Cooper" pitchFamily="18" charset="0"/>
              </a:rPr>
              <a:t>Bài</a:t>
            </a:r>
            <a:r>
              <a:rPr lang="en-US" sz="2800" dirty="0">
                <a:latin typeface="Cooper" pitchFamily="18" charset="0"/>
                <a:ea typeface="Cooper" pitchFamily="18" charset="0"/>
                <a:cs typeface="Cooper" pitchFamily="18" charset="0"/>
              </a:rPr>
              <a:t> </a:t>
            </a:r>
            <a:r>
              <a:rPr lang="en-US" sz="2800" dirty="0" err="1">
                <a:latin typeface="Cooper" pitchFamily="18" charset="0"/>
                <a:ea typeface="Cooper" pitchFamily="18" charset="0"/>
                <a:cs typeface="Cooper" pitchFamily="18" charset="0"/>
              </a:rPr>
              <a:t>tập</a:t>
            </a:r>
            <a:r>
              <a:rPr lang="en-US" sz="2800" dirty="0">
                <a:latin typeface="Cooper" pitchFamily="18" charset="0"/>
                <a:ea typeface="Cooper" pitchFamily="18" charset="0"/>
                <a:cs typeface="Cooper" pitchFamily="18" charset="0"/>
              </a:rPr>
              <a:t> </a:t>
            </a:r>
            <a:r>
              <a:rPr lang="en-US" sz="2800" dirty="0" err="1">
                <a:latin typeface="Cooper" pitchFamily="18" charset="0"/>
                <a:ea typeface="Cooper" pitchFamily="18" charset="0"/>
                <a:cs typeface="Cooper" pitchFamily="18" charset="0"/>
              </a:rPr>
              <a:t>đọc</a:t>
            </a:r>
            <a:r>
              <a:rPr lang="en-US" sz="2800" dirty="0">
                <a:latin typeface="Cooper" pitchFamily="18" charset="0"/>
                <a:ea typeface="Cooper" pitchFamily="18" charset="0"/>
                <a:cs typeface="Cooper" pitchFamily="18" charset="0"/>
              </a:rPr>
              <a:t> </a:t>
            </a:r>
            <a:r>
              <a:rPr lang="en-US" sz="2800" dirty="0" err="1">
                <a:latin typeface="Cooper" pitchFamily="18" charset="0"/>
                <a:ea typeface="Cooper" pitchFamily="18" charset="0"/>
                <a:cs typeface="Cooper" pitchFamily="18" charset="0"/>
              </a:rPr>
              <a:t>được</a:t>
            </a:r>
            <a:r>
              <a:rPr lang="en-US" sz="2800" dirty="0">
                <a:latin typeface="Cooper" pitchFamily="18" charset="0"/>
                <a:ea typeface="Cooper" pitchFamily="18" charset="0"/>
                <a:cs typeface="Cooper" pitchFamily="18" charset="0"/>
              </a:rPr>
              <a:t> chia </a:t>
            </a:r>
            <a:r>
              <a:rPr lang="en-US" sz="2800" dirty="0" err="1">
                <a:latin typeface="Cooper" pitchFamily="18" charset="0"/>
                <a:ea typeface="Cooper" pitchFamily="18" charset="0"/>
                <a:cs typeface="Cooper" pitchFamily="18" charset="0"/>
              </a:rPr>
              <a:t>làm</a:t>
            </a:r>
            <a:r>
              <a:rPr lang="en-US" sz="2800" dirty="0">
                <a:latin typeface="Cooper" pitchFamily="18" charset="0"/>
                <a:ea typeface="Cooper" pitchFamily="18" charset="0"/>
                <a:cs typeface="Cooper" pitchFamily="18" charset="0"/>
              </a:rPr>
              <a:t> 4 </a:t>
            </a:r>
            <a:r>
              <a:rPr lang="en-US" sz="2800" dirty="0" err="1">
                <a:latin typeface="Cooper" pitchFamily="18" charset="0"/>
                <a:ea typeface="Cooper" pitchFamily="18" charset="0"/>
                <a:cs typeface="Cooper" pitchFamily="18" charset="0"/>
              </a:rPr>
              <a:t>đoạn</a:t>
            </a:r>
            <a:endParaRPr lang="en-US" sz="2800" dirty="0">
              <a:latin typeface="Cooper" pitchFamily="18" charset="0"/>
              <a:ea typeface="Cooper" pitchFamily="18" charset="0"/>
              <a:cs typeface="Cooper" pitchFamily="18" charset="0"/>
            </a:endParaRPr>
          </a:p>
        </p:txBody>
      </p:sp>
      <p:grpSp>
        <p:nvGrpSpPr>
          <p:cNvPr id="4" name="Google Shape;3994;p42"/>
          <p:cNvGrpSpPr/>
          <p:nvPr/>
        </p:nvGrpSpPr>
        <p:grpSpPr>
          <a:xfrm>
            <a:off x="6833004" y="2259807"/>
            <a:ext cx="1826281" cy="2102009"/>
            <a:chOff x="1375763" y="973332"/>
            <a:chExt cx="1189776" cy="1481117"/>
          </a:xfrm>
        </p:grpSpPr>
        <p:sp>
          <p:nvSpPr>
            <p:cNvPr id="5" name="Google Shape;3995;p42"/>
            <p:cNvSpPr/>
            <p:nvPr/>
          </p:nvSpPr>
          <p:spPr>
            <a:xfrm>
              <a:off x="1430339" y="1319249"/>
              <a:ext cx="1135200" cy="1135200"/>
            </a:xfrm>
            <a:prstGeom prst="rect">
              <a:avLst/>
            </a:prstGeom>
            <a:solidFill>
              <a:schemeClr val="dk1">
                <a:alpha val="89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oper" pitchFamily="18" charset="0"/>
                <a:ea typeface="Cooper" pitchFamily="18" charset="0"/>
                <a:cs typeface="Cooper" pitchFamily="18" charset="0"/>
              </a:endParaRPr>
            </a:p>
          </p:txBody>
        </p:sp>
        <p:sp>
          <p:nvSpPr>
            <p:cNvPr id="6" name="Google Shape;3996;p42"/>
            <p:cNvSpPr/>
            <p:nvPr/>
          </p:nvSpPr>
          <p:spPr>
            <a:xfrm>
              <a:off x="1375763" y="1277296"/>
              <a:ext cx="1135200" cy="1135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oper" pitchFamily="18" charset="0"/>
                <a:ea typeface="Cooper" pitchFamily="18" charset="0"/>
                <a:cs typeface="Cooper" pitchFamily="18" charset="0"/>
              </a:endParaRPr>
            </a:p>
          </p:txBody>
        </p:sp>
        <p:sp>
          <p:nvSpPr>
            <p:cNvPr id="7" name="Google Shape;3997;p42"/>
            <p:cNvSpPr/>
            <p:nvPr/>
          </p:nvSpPr>
          <p:spPr>
            <a:xfrm rot="-2196712" flipH="1">
              <a:off x="1595491" y="973332"/>
              <a:ext cx="695729" cy="60115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Cooper" pitchFamily="18" charset="0"/>
                <a:ea typeface="Cooper" pitchFamily="18" charset="0"/>
                <a:cs typeface="Cooper" pitchFamily="18" charset="0"/>
              </a:endParaRPr>
            </a:p>
          </p:txBody>
        </p:sp>
      </p:grpSp>
      <p:grpSp>
        <p:nvGrpSpPr>
          <p:cNvPr id="15" name="Google Shape;4005;p42"/>
          <p:cNvGrpSpPr/>
          <p:nvPr/>
        </p:nvGrpSpPr>
        <p:grpSpPr>
          <a:xfrm>
            <a:off x="762000" y="1352550"/>
            <a:ext cx="1964631" cy="2177917"/>
            <a:chOff x="1375763" y="2797782"/>
            <a:chExt cx="1189776" cy="1481117"/>
          </a:xfrm>
        </p:grpSpPr>
        <p:sp>
          <p:nvSpPr>
            <p:cNvPr id="16" name="Google Shape;4006;p42"/>
            <p:cNvSpPr/>
            <p:nvPr/>
          </p:nvSpPr>
          <p:spPr>
            <a:xfrm>
              <a:off x="1430339" y="3143699"/>
              <a:ext cx="1135200" cy="1135200"/>
            </a:xfrm>
            <a:prstGeom prst="rect">
              <a:avLst/>
            </a:prstGeom>
            <a:solidFill>
              <a:schemeClr val="dk1">
                <a:alpha val="89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oper" pitchFamily="18" charset="0"/>
                <a:ea typeface="Cooper" pitchFamily="18" charset="0"/>
                <a:cs typeface="Cooper" pitchFamily="18" charset="0"/>
              </a:endParaRPr>
            </a:p>
          </p:txBody>
        </p:sp>
        <p:sp>
          <p:nvSpPr>
            <p:cNvPr id="17" name="Google Shape;4007;p42"/>
            <p:cNvSpPr/>
            <p:nvPr/>
          </p:nvSpPr>
          <p:spPr>
            <a:xfrm>
              <a:off x="1375763" y="3101746"/>
              <a:ext cx="1135200" cy="113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oper" pitchFamily="18" charset="0"/>
                <a:ea typeface="Cooper" pitchFamily="18" charset="0"/>
                <a:cs typeface="Cooper" pitchFamily="18" charset="0"/>
              </a:endParaRPr>
            </a:p>
          </p:txBody>
        </p:sp>
        <p:sp>
          <p:nvSpPr>
            <p:cNvPr id="18" name="Google Shape;4008;p42"/>
            <p:cNvSpPr/>
            <p:nvPr/>
          </p:nvSpPr>
          <p:spPr>
            <a:xfrm rot="-2196712" flipH="1">
              <a:off x="1595491" y="2797782"/>
              <a:ext cx="695729" cy="60115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Cooper" pitchFamily="18" charset="0"/>
                <a:ea typeface="Cooper" pitchFamily="18" charset="0"/>
                <a:cs typeface="Cooper" pitchFamily="18" charset="0"/>
              </a:endParaRPr>
            </a:p>
          </p:txBody>
        </p:sp>
        <p:grpSp>
          <p:nvGrpSpPr>
            <p:cNvPr id="19" name="Google Shape;4009;p42"/>
            <p:cNvGrpSpPr/>
            <p:nvPr/>
          </p:nvGrpSpPr>
          <p:grpSpPr>
            <a:xfrm>
              <a:off x="1740519" y="3840868"/>
              <a:ext cx="428400" cy="59782"/>
              <a:chOff x="9667575" y="1650725"/>
              <a:chExt cx="625950" cy="87350"/>
            </a:xfrm>
          </p:grpSpPr>
          <p:sp>
            <p:nvSpPr>
              <p:cNvPr id="21" name="Google Shape;4011;p42"/>
              <p:cNvSpPr/>
              <p:nvPr/>
            </p:nvSpPr>
            <p:spPr>
              <a:xfrm>
                <a:off x="10203275" y="1659725"/>
                <a:ext cx="90250" cy="78275"/>
              </a:xfrm>
              <a:custGeom>
                <a:avLst/>
                <a:gdLst/>
                <a:ahLst/>
                <a:cxnLst/>
                <a:rect l="l" t="t" r="r" b="b"/>
                <a:pathLst>
                  <a:path w="3610" h="3131" extrusionOk="0">
                    <a:moveTo>
                      <a:pt x="1984" y="0"/>
                    </a:moveTo>
                    <a:cubicBezTo>
                      <a:pt x="1664" y="0"/>
                      <a:pt x="1349" y="118"/>
                      <a:pt x="1129" y="326"/>
                    </a:cubicBezTo>
                    <a:cubicBezTo>
                      <a:pt x="527" y="451"/>
                      <a:pt x="1" y="1053"/>
                      <a:pt x="26" y="1680"/>
                    </a:cubicBezTo>
                    <a:cubicBezTo>
                      <a:pt x="26" y="2556"/>
                      <a:pt x="798" y="3130"/>
                      <a:pt x="1590" y="3130"/>
                    </a:cubicBezTo>
                    <a:cubicBezTo>
                      <a:pt x="1816" y="3130"/>
                      <a:pt x="2045" y="3083"/>
                      <a:pt x="2256" y="2983"/>
                    </a:cubicBezTo>
                    <a:cubicBezTo>
                      <a:pt x="3184" y="2557"/>
                      <a:pt x="3610" y="1228"/>
                      <a:pt x="2908" y="426"/>
                    </a:cubicBezTo>
                    <a:cubicBezTo>
                      <a:pt x="2664" y="131"/>
                      <a:pt x="2321" y="0"/>
                      <a:pt x="19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oper" pitchFamily="18" charset="0"/>
                  <a:ea typeface="Cooper" pitchFamily="18" charset="0"/>
                  <a:cs typeface="Cooper" pitchFamily="18" charset="0"/>
                </a:endParaRPr>
              </a:p>
            </p:txBody>
          </p:sp>
          <p:sp>
            <p:nvSpPr>
              <p:cNvPr id="25" name="Google Shape;4015;p42"/>
              <p:cNvSpPr/>
              <p:nvPr/>
            </p:nvSpPr>
            <p:spPr>
              <a:xfrm>
                <a:off x="9667575" y="1650725"/>
                <a:ext cx="102150" cy="87350"/>
              </a:xfrm>
              <a:custGeom>
                <a:avLst/>
                <a:gdLst/>
                <a:ahLst/>
                <a:cxnLst/>
                <a:rect l="l" t="t" r="r" b="b"/>
                <a:pathLst>
                  <a:path w="4086" h="3494" extrusionOk="0">
                    <a:moveTo>
                      <a:pt x="1918" y="1"/>
                    </a:moveTo>
                    <a:cubicBezTo>
                      <a:pt x="1741" y="1"/>
                      <a:pt x="1562" y="32"/>
                      <a:pt x="1404" y="85"/>
                    </a:cubicBezTo>
                    <a:cubicBezTo>
                      <a:pt x="902" y="285"/>
                      <a:pt x="476" y="711"/>
                      <a:pt x="326" y="1238"/>
                    </a:cubicBezTo>
                    <a:cubicBezTo>
                      <a:pt x="0" y="2315"/>
                      <a:pt x="827" y="3493"/>
                      <a:pt x="1980" y="3493"/>
                    </a:cubicBezTo>
                    <a:cubicBezTo>
                      <a:pt x="3158" y="3493"/>
                      <a:pt x="4085" y="2115"/>
                      <a:pt x="3484" y="1062"/>
                    </a:cubicBezTo>
                    <a:cubicBezTo>
                      <a:pt x="3308" y="761"/>
                      <a:pt x="3033" y="536"/>
                      <a:pt x="2732" y="410"/>
                    </a:cubicBezTo>
                    <a:cubicBezTo>
                      <a:pt x="2732" y="410"/>
                      <a:pt x="2732" y="410"/>
                      <a:pt x="2732" y="385"/>
                    </a:cubicBezTo>
                    <a:cubicBezTo>
                      <a:pt x="2569" y="108"/>
                      <a:pt x="2247" y="1"/>
                      <a:pt x="19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oper" pitchFamily="18" charset="0"/>
                  <a:ea typeface="Cooper" pitchFamily="18" charset="0"/>
                  <a:cs typeface="Cooper" pitchFamily="18" charset="0"/>
                </a:endParaRPr>
              </a:p>
            </p:txBody>
          </p:sp>
        </p:grpSp>
      </p:grpSp>
      <p:grpSp>
        <p:nvGrpSpPr>
          <p:cNvPr id="26" name="Google Shape;4017;p42"/>
          <p:cNvGrpSpPr/>
          <p:nvPr/>
        </p:nvGrpSpPr>
        <p:grpSpPr>
          <a:xfrm>
            <a:off x="4774666" y="1370117"/>
            <a:ext cx="1826279" cy="2102009"/>
            <a:chOff x="4392726" y="2909717"/>
            <a:chExt cx="1189775" cy="1481117"/>
          </a:xfrm>
        </p:grpSpPr>
        <p:sp>
          <p:nvSpPr>
            <p:cNvPr id="27" name="Google Shape;4018;p42"/>
            <p:cNvSpPr/>
            <p:nvPr/>
          </p:nvSpPr>
          <p:spPr>
            <a:xfrm>
              <a:off x="4447301" y="3255634"/>
              <a:ext cx="1135200" cy="1135200"/>
            </a:xfrm>
            <a:prstGeom prst="rect">
              <a:avLst/>
            </a:prstGeom>
            <a:solidFill>
              <a:schemeClr val="dk1">
                <a:alpha val="89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oper" pitchFamily="18" charset="0"/>
                <a:ea typeface="Cooper" pitchFamily="18" charset="0"/>
                <a:cs typeface="Cooper" pitchFamily="18" charset="0"/>
              </a:endParaRPr>
            </a:p>
          </p:txBody>
        </p:sp>
        <p:sp>
          <p:nvSpPr>
            <p:cNvPr id="28" name="Google Shape;4019;p42"/>
            <p:cNvSpPr/>
            <p:nvPr/>
          </p:nvSpPr>
          <p:spPr>
            <a:xfrm>
              <a:off x="4392726" y="3213681"/>
              <a:ext cx="1135200" cy="11352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oper" pitchFamily="18" charset="0"/>
                <a:ea typeface="Cooper" pitchFamily="18" charset="0"/>
                <a:cs typeface="Cooper" pitchFamily="18" charset="0"/>
              </a:endParaRPr>
            </a:p>
          </p:txBody>
        </p:sp>
        <p:sp>
          <p:nvSpPr>
            <p:cNvPr id="29" name="Google Shape;4020;p42"/>
            <p:cNvSpPr/>
            <p:nvPr/>
          </p:nvSpPr>
          <p:spPr>
            <a:xfrm rot="-2196712" flipH="1">
              <a:off x="4612454" y="2909717"/>
              <a:ext cx="695729" cy="60115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Cooper" pitchFamily="18" charset="0"/>
                <a:ea typeface="Cooper" pitchFamily="18" charset="0"/>
                <a:cs typeface="Cooper" pitchFamily="18" charset="0"/>
              </a:endParaRPr>
            </a:p>
          </p:txBody>
        </p:sp>
      </p:grpSp>
      <p:grpSp>
        <p:nvGrpSpPr>
          <p:cNvPr id="38" name="Google Shape;4029;p42"/>
          <p:cNvGrpSpPr/>
          <p:nvPr/>
        </p:nvGrpSpPr>
        <p:grpSpPr>
          <a:xfrm>
            <a:off x="2885524" y="2465412"/>
            <a:ext cx="1826279" cy="2102009"/>
            <a:chOff x="4392726" y="973332"/>
            <a:chExt cx="1189775" cy="1481117"/>
          </a:xfrm>
        </p:grpSpPr>
        <p:sp>
          <p:nvSpPr>
            <p:cNvPr id="39" name="Google Shape;4030;p42"/>
            <p:cNvSpPr/>
            <p:nvPr/>
          </p:nvSpPr>
          <p:spPr>
            <a:xfrm>
              <a:off x="4447301" y="1319249"/>
              <a:ext cx="1135200" cy="1135200"/>
            </a:xfrm>
            <a:prstGeom prst="rect">
              <a:avLst/>
            </a:prstGeom>
            <a:solidFill>
              <a:schemeClr val="dk1">
                <a:alpha val="89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oper" pitchFamily="18" charset="0"/>
                <a:ea typeface="Cooper" pitchFamily="18" charset="0"/>
                <a:cs typeface="Cooper" pitchFamily="18" charset="0"/>
              </a:endParaRPr>
            </a:p>
          </p:txBody>
        </p:sp>
        <p:sp>
          <p:nvSpPr>
            <p:cNvPr id="40" name="Google Shape;4031;p42"/>
            <p:cNvSpPr/>
            <p:nvPr/>
          </p:nvSpPr>
          <p:spPr>
            <a:xfrm>
              <a:off x="4392726" y="1277296"/>
              <a:ext cx="1135200" cy="11352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oper" pitchFamily="18" charset="0"/>
                <a:ea typeface="Cooper" pitchFamily="18" charset="0"/>
                <a:cs typeface="Cooper" pitchFamily="18" charset="0"/>
              </a:endParaRPr>
            </a:p>
          </p:txBody>
        </p:sp>
        <p:sp>
          <p:nvSpPr>
            <p:cNvPr id="41" name="Google Shape;4032;p42"/>
            <p:cNvSpPr/>
            <p:nvPr/>
          </p:nvSpPr>
          <p:spPr>
            <a:xfrm rot="-2196712" flipH="1">
              <a:off x="4612454" y="973332"/>
              <a:ext cx="695729" cy="60115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Cooper" pitchFamily="18" charset="0"/>
                <a:ea typeface="Cooper" pitchFamily="18" charset="0"/>
                <a:cs typeface="Cooper" pitchFamily="18" charset="0"/>
              </a:endParaRPr>
            </a:p>
          </p:txBody>
        </p:sp>
      </p:grpSp>
      <p:sp>
        <p:nvSpPr>
          <p:cNvPr id="58" name="Google Shape;197;p31"/>
          <p:cNvSpPr txBox="1">
            <a:spLocks noGrp="1"/>
          </p:cNvSpPr>
          <p:nvPr>
            <p:ph type="title"/>
          </p:nvPr>
        </p:nvSpPr>
        <p:spPr>
          <a:xfrm>
            <a:off x="304800" y="1581150"/>
            <a:ext cx="2917800" cy="48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chemeClr val="bg1"/>
                </a:solidFill>
                <a:latin typeface="Cooper" pitchFamily="18" charset="0"/>
                <a:ea typeface="Cooper" pitchFamily="18" charset="0"/>
                <a:cs typeface="Cooper" pitchFamily="18" charset="0"/>
              </a:rPr>
              <a:t>Đoạn 1</a:t>
            </a:r>
            <a:endParaRPr dirty="0">
              <a:solidFill>
                <a:schemeClr val="bg1"/>
              </a:solidFill>
              <a:latin typeface="Cooper" pitchFamily="18" charset="0"/>
              <a:ea typeface="Cooper" pitchFamily="18" charset="0"/>
              <a:cs typeface="Cooper" pitchFamily="18" charset="0"/>
            </a:endParaRPr>
          </a:p>
        </p:txBody>
      </p:sp>
      <p:sp>
        <p:nvSpPr>
          <p:cNvPr id="59" name="Google Shape;197;p31"/>
          <p:cNvSpPr txBox="1">
            <a:spLocks/>
          </p:cNvSpPr>
          <p:nvPr/>
        </p:nvSpPr>
        <p:spPr>
          <a:xfrm>
            <a:off x="2340000" y="2616750"/>
            <a:ext cx="2917800" cy="488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1600"/>
              <a:buFont typeface="Anonymous Pro"/>
              <a:buNone/>
              <a:defRPr sz="1600" b="0" i="0" u="none" strike="noStrike" cap="none">
                <a:solidFill>
                  <a:schemeClr val="dk2"/>
                </a:solidFill>
                <a:latin typeface="Roboto Mono Medium"/>
                <a:ea typeface="Roboto Mono Medium"/>
                <a:cs typeface="Roboto Mono Medium"/>
                <a:sym typeface="Roboto Mono Medium"/>
              </a:defRPr>
            </a:lvl1pPr>
            <a:lvl2pPr marR="0" lvl="1"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2pPr>
            <a:lvl3pPr marR="0" lvl="2"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3pPr>
            <a:lvl4pPr marR="0" lvl="3"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4pPr>
            <a:lvl5pPr marR="0" lvl="4"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5pPr>
            <a:lvl6pPr marR="0" lvl="5"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6pPr>
            <a:lvl7pPr marR="0" lvl="6"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7pPr>
            <a:lvl8pPr marR="0" lvl="7"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8pPr>
            <a:lvl9pPr marR="0" lvl="8"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9pPr>
          </a:lstStyle>
          <a:p>
            <a:pPr algn="ctr"/>
            <a:r>
              <a:rPr lang="en-US" dirty="0" err="1">
                <a:solidFill>
                  <a:schemeClr val="bg1"/>
                </a:solidFill>
                <a:latin typeface="Cooper" pitchFamily="18" charset="0"/>
                <a:ea typeface="Cooper" pitchFamily="18" charset="0"/>
                <a:cs typeface="Cooper" pitchFamily="18" charset="0"/>
              </a:rPr>
              <a:t>Đoạn</a:t>
            </a:r>
            <a:r>
              <a:rPr lang="en-US" dirty="0">
                <a:solidFill>
                  <a:schemeClr val="bg1"/>
                </a:solidFill>
                <a:latin typeface="Cooper" pitchFamily="18" charset="0"/>
                <a:ea typeface="Cooper" pitchFamily="18" charset="0"/>
                <a:cs typeface="Cooper" pitchFamily="18" charset="0"/>
              </a:rPr>
              <a:t> 2</a:t>
            </a:r>
          </a:p>
        </p:txBody>
      </p:sp>
      <p:sp>
        <p:nvSpPr>
          <p:cNvPr id="60" name="Google Shape;197;p31"/>
          <p:cNvSpPr txBox="1">
            <a:spLocks/>
          </p:cNvSpPr>
          <p:nvPr/>
        </p:nvSpPr>
        <p:spPr>
          <a:xfrm>
            <a:off x="4191000" y="1473750"/>
            <a:ext cx="2917800" cy="488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1600"/>
              <a:buFont typeface="Anonymous Pro"/>
              <a:buNone/>
              <a:defRPr sz="1600" b="0" i="0" u="none" strike="noStrike" cap="none">
                <a:solidFill>
                  <a:schemeClr val="dk2"/>
                </a:solidFill>
                <a:latin typeface="Roboto Mono Medium"/>
                <a:ea typeface="Roboto Mono Medium"/>
                <a:cs typeface="Roboto Mono Medium"/>
                <a:sym typeface="Roboto Mono Medium"/>
              </a:defRPr>
            </a:lvl1pPr>
            <a:lvl2pPr marR="0" lvl="1"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2pPr>
            <a:lvl3pPr marR="0" lvl="2"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3pPr>
            <a:lvl4pPr marR="0" lvl="3"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4pPr>
            <a:lvl5pPr marR="0" lvl="4"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5pPr>
            <a:lvl6pPr marR="0" lvl="5"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6pPr>
            <a:lvl7pPr marR="0" lvl="6"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7pPr>
            <a:lvl8pPr marR="0" lvl="7"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8pPr>
            <a:lvl9pPr marR="0" lvl="8"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9pPr>
          </a:lstStyle>
          <a:p>
            <a:pPr algn="ctr"/>
            <a:r>
              <a:rPr lang="en-US" dirty="0" err="1">
                <a:solidFill>
                  <a:schemeClr val="bg1"/>
                </a:solidFill>
                <a:latin typeface="Cooper" pitchFamily="18" charset="0"/>
                <a:ea typeface="Cooper" pitchFamily="18" charset="0"/>
                <a:cs typeface="Cooper" pitchFamily="18" charset="0"/>
              </a:rPr>
              <a:t>Đoạn</a:t>
            </a:r>
            <a:r>
              <a:rPr lang="en-US" dirty="0">
                <a:solidFill>
                  <a:schemeClr val="bg1"/>
                </a:solidFill>
                <a:latin typeface="Cooper" pitchFamily="18" charset="0"/>
                <a:ea typeface="Cooper" pitchFamily="18" charset="0"/>
                <a:cs typeface="Cooper" pitchFamily="18" charset="0"/>
              </a:rPr>
              <a:t> 3</a:t>
            </a:r>
          </a:p>
        </p:txBody>
      </p:sp>
      <p:sp>
        <p:nvSpPr>
          <p:cNvPr id="61" name="Google Shape;197;p31"/>
          <p:cNvSpPr txBox="1">
            <a:spLocks/>
          </p:cNvSpPr>
          <p:nvPr/>
        </p:nvSpPr>
        <p:spPr>
          <a:xfrm>
            <a:off x="6226200" y="2388150"/>
            <a:ext cx="2917800" cy="488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1600"/>
              <a:buFont typeface="Anonymous Pro"/>
              <a:buNone/>
              <a:defRPr sz="1600" b="0" i="0" u="none" strike="noStrike" cap="none">
                <a:solidFill>
                  <a:schemeClr val="dk2"/>
                </a:solidFill>
                <a:latin typeface="Roboto Mono Medium"/>
                <a:ea typeface="Roboto Mono Medium"/>
                <a:cs typeface="Roboto Mono Medium"/>
                <a:sym typeface="Roboto Mono Medium"/>
              </a:defRPr>
            </a:lvl1pPr>
            <a:lvl2pPr marR="0" lvl="1"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2pPr>
            <a:lvl3pPr marR="0" lvl="2"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3pPr>
            <a:lvl4pPr marR="0" lvl="3"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4pPr>
            <a:lvl5pPr marR="0" lvl="4"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5pPr>
            <a:lvl6pPr marR="0" lvl="5"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6pPr>
            <a:lvl7pPr marR="0" lvl="6"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7pPr>
            <a:lvl8pPr marR="0" lvl="7"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8pPr>
            <a:lvl9pPr marR="0" lvl="8"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9pPr>
          </a:lstStyle>
          <a:p>
            <a:pPr algn="ctr"/>
            <a:r>
              <a:rPr lang="en-US" dirty="0" err="1">
                <a:solidFill>
                  <a:schemeClr val="bg1"/>
                </a:solidFill>
                <a:latin typeface="Cooper" pitchFamily="18" charset="0"/>
                <a:ea typeface="Cooper" pitchFamily="18" charset="0"/>
                <a:cs typeface="Cooper" pitchFamily="18" charset="0"/>
              </a:rPr>
              <a:t>Đoạn</a:t>
            </a:r>
            <a:r>
              <a:rPr lang="en-US" dirty="0">
                <a:solidFill>
                  <a:schemeClr val="bg1"/>
                </a:solidFill>
                <a:latin typeface="Cooper" pitchFamily="18" charset="0"/>
                <a:ea typeface="Cooper" pitchFamily="18" charset="0"/>
                <a:cs typeface="Cooper" pitchFamily="18" charset="0"/>
              </a:rPr>
              <a:t> 4</a:t>
            </a:r>
          </a:p>
        </p:txBody>
      </p:sp>
      <p:sp>
        <p:nvSpPr>
          <p:cNvPr id="62" name="Rectangle 61"/>
          <p:cNvSpPr/>
          <p:nvPr/>
        </p:nvSpPr>
        <p:spPr>
          <a:xfrm>
            <a:off x="685800" y="2266950"/>
            <a:ext cx="1964631" cy="1077218"/>
          </a:xfrm>
          <a:prstGeom prst="rect">
            <a:avLst/>
          </a:prstGeom>
        </p:spPr>
        <p:txBody>
          <a:bodyPr wrap="square">
            <a:spAutoFit/>
          </a:bodyPr>
          <a:lstStyle/>
          <a:p>
            <a:pPr algn="ctr" eaLnBrk="1" hangingPunct="1">
              <a:spcBef>
                <a:spcPct val="50000"/>
              </a:spcBef>
            </a:pPr>
            <a:r>
              <a:rPr lang="en-US" sz="1600" dirty="0" err="1">
                <a:solidFill>
                  <a:schemeClr val="bg1"/>
                </a:solidFill>
                <a:latin typeface="Cooper" pitchFamily="18" charset="0"/>
                <a:ea typeface="Cooper" pitchFamily="18" charset="0"/>
                <a:cs typeface="Cooper" pitchFamily="18" charset="0"/>
              </a:rPr>
              <a:t>Trần</a:t>
            </a:r>
            <a:r>
              <a:rPr lang="en-US" sz="1600" dirty="0">
                <a:solidFill>
                  <a:schemeClr val="bg1"/>
                </a:solidFill>
                <a:latin typeface="Cooper" pitchFamily="18" charset="0"/>
                <a:ea typeface="Cooper" pitchFamily="18" charset="0"/>
                <a:cs typeface="Cooper" pitchFamily="18" charset="0"/>
              </a:rPr>
              <a:t> </a:t>
            </a:r>
            <a:r>
              <a:rPr lang="en-US" sz="1600" dirty="0" err="1">
                <a:solidFill>
                  <a:schemeClr val="bg1"/>
                </a:solidFill>
                <a:latin typeface="Cooper" pitchFamily="18" charset="0"/>
                <a:ea typeface="Cooper" pitchFamily="18" charset="0"/>
                <a:cs typeface="Cooper" pitchFamily="18" charset="0"/>
              </a:rPr>
              <a:t>Đại</a:t>
            </a:r>
            <a:r>
              <a:rPr lang="en-US" sz="1600" dirty="0">
                <a:solidFill>
                  <a:schemeClr val="bg1"/>
                </a:solidFill>
                <a:latin typeface="Cooper" pitchFamily="18" charset="0"/>
                <a:ea typeface="Cooper" pitchFamily="18" charset="0"/>
                <a:cs typeface="Cooper" pitchFamily="18" charset="0"/>
              </a:rPr>
              <a:t> </a:t>
            </a:r>
            <a:r>
              <a:rPr lang="en-US" sz="1600" dirty="0" err="1">
                <a:solidFill>
                  <a:schemeClr val="bg1"/>
                </a:solidFill>
                <a:latin typeface="Cooper" pitchFamily="18" charset="0"/>
                <a:ea typeface="Cooper" pitchFamily="18" charset="0"/>
                <a:cs typeface="Cooper" pitchFamily="18" charset="0"/>
              </a:rPr>
              <a:t>Nghĩa</a:t>
            </a:r>
            <a:endParaRPr lang="en-US" sz="1600" dirty="0">
              <a:solidFill>
                <a:schemeClr val="bg1"/>
              </a:solidFill>
              <a:latin typeface="Cooper" pitchFamily="18" charset="0"/>
              <a:ea typeface="Cooper" pitchFamily="18" charset="0"/>
              <a:cs typeface="Cooper" pitchFamily="18" charset="0"/>
            </a:endParaRPr>
          </a:p>
          <a:p>
            <a:pPr algn="ctr" eaLnBrk="1" hangingPunct="1">
              <a:spcBef>
                <a:spcPct val="50000"/>
              </a:spcBef>
            </a:pPr>
            <a:r>
              <a:rPr lang="en-US" sz="1600" dirty="0">
                <a:solidFill>
                  <a:schemeClr val="bg1"/>
                </a:solidFill>
                <a:latin typeface="Cooper" pitchFamily="18" charset="0"/>
                <a:ea typeface="Cooper" pitchFamily="18" charset="0"/>
                <a:cs typeface="Cooper" pitchFamily="18" charset="0"/>
              </a:rPr>
              <a:t>  ……… ……..….. </a:t>
            </a:r>
          </a:p>
          <a:p>
            <a:pPr algn="ctr" eaLnBrk="1" hangingPunct="1">
              <a:spcBef>
                <a:spcPct val="50000"/>
              </a:spcBef>
            </a:pPr>
            <a:r>
              <a:rPr lang="en-US" sz="1600" dirty="0" err="1">
                <a:solidFill>
                  <a:schemeClr val="bg1"/>
                </a:solidFill>
                <a:latin typeface="Cooper" pitchFamily="18" charset="0"/>
                <a:ea typeface="Cooper" pitchFamily="18" charset="0"/>
                <a:cs typeface="Cooper" pitchFamily="18" charset="0"/>
              </a:rPr>
              <a:t>chế</a:t>
            </a:r>
            <a:r>
              <a:rPr lang="en-US" sz="1600" dirty="0">
                <a:solidFill>
                  <a:schemeClr val="bg1"/>
                </a:solidFill>
                <a:latin typeface="Cooper" pitchFamily="18" charset="0"/>
                <a:ea typeface="Cooper" pitchFamily="18" charset="0"/>
                <a:cs typeface="Cooper" pitchFamily="18" charset="0"/>
              </a:rPr>
              <a:t> </a:t>
            </a:r>
            <a:r>
              <a:rPr lang="en-US" sz="1600" dirty="0" err="1">
                <a:solidFill>
                  <a:schemeClr val="bg1"/>
                </a:solidFill>
                <a:latin typeface="Cooper" pitchFamily="18" charset="0"/>
                <a:ea typeface="Cooper" pitchFamily="18" charset="0"/>
                <a:cs typeface="Cooper" pitchFamily="18" charset="0"/>
              </a:rPr>
              <a:t>tạo</a:t>
            </a:r>
            <a:r>
              <a:rPr lang="en-US" sz="1600" dirty="0">
                <a:solidFill>
                  <a:schemeClr val="bg1"/>
                </a:solidFill>
                <a:latin typeface="Cooper" pitchFamily="18" charset="0"/>
                <a:ea typeface="Cooper" pitchFamily="18" charset="0"/>
                <a:cs typeface="Cooper" pitchFamily="18" charset="0"/>
              </a:rPr>
              <a:t> </a:t>
            </a:r>
            <a:r>
              <a:rPr lang="en-US" sz="1600" dirty="0" err="1">
                <a:solidFill>
                  <a:schemeClr val="bg1"/>
                </a:solidFill>
                <a:latin typeface="Cooper" pitchFamily="18" charset="0"/>
                <a:ea typeface="Cooper" pitchFamily="18" charset="0"/>
                <a:cs typeface="Cooper" pitchFamily="18" charset="0"/>
              </a:rPr>
              <a:t>vũ</a:t>
            </a:r>
            <a:r>
              <a:rPr lang="en-US" sz="1600" dirty="0">
                <a:solidFill>
                  <a:schemeClr val="bg1"/>
                </a:solidFill>
                <a:latin typeface="Cooper" pitchFamily="18" charset="0"/>
                <a:ea typeface="Cooper" pitchFamily="18" charset="0"/>
                <a:cs typeface="Cooper" pitchFamily="18" charset="0"/>
              </a:rPr>
              <a:t> </a:t>
            </a:r>
            <a:r>
              <a:rPr lang="en-US" sz="1600" dirty="0" err="1">
                <a:solidFill>
                  <a:schemeClr val="bg1"/>
                </a:solidFill>
                <a:latin typeface="Cooper" pitchFamily="18" charset="0"/>
                <a:ea typeface="Cooper" pitchFamily="18" charset="0"/>
                <a:cs typeface="Cooper" pitchFamily="18" charset="0"/>
              </a:rPr>
              <a:t>khí</a:t>
            </a:r>
            <a:r>
              <a:rPr lang="en-US" sz="1600" dirty="0">
                <a:solidFill>
                  <a:schemeClr val="bg1"/>
                </a:solidFill>
                <a:latin typeface="Cooper" pitchFamily="18" charset="0"/>
                <a:ea typeface="Cooper" pitchFamily="18" charset="0"/>
                <a:cs typeface="Cooper" pitchFamily="18" charset="0"/>
              </a:rPr>
              <a:t>. </a:t>
            </a:r>
          </a:p>
        </p:txBody>
      </p:sp>
      <p:sp>
        <p:nvSpPr>
          <p:cNvPr id="63" name="Rectangle 62"/>
          <p:cNvSpPr/>
          <p:nvPr/>
        </p:nvSpPr>
        <p:spPr>
          <a:xfrm>
            <a:off x="2927646" y="3284826"/>
            <a:ext cx="1742508" cy="1077218"/>
          </a:xfrm>
          <a:prstGeom prst="rect">
            <a:avLst/>
          </a:prstGeom>
        </p:spPr>
        <p:txBody>
          <a:bodyPr wrap="square">
            <a:spAutoFit/>
          </a:bodyPr>
          <a:lstStyle/>
          <a:p>
            <a:pPr algn="ctr" eaLnBrk="1" hangingPunct="1">
              <a:spcBef>
                <a:spcPct val="50000"/>
              </a:spcBef>
            </a:pPr>
            <a:r>
              <a:rPr lang="en-US" sz="1600" dirty="0" err="1">
                <a:solidFill>
                  <a:schemeClr val="bg1"/>
                </a:solidFill>
                <a:latin typeface="Cooper" pitchFamily="18" charset="0"/>
                <a:ea typeface="Cooper" pitchFamily="18" charset="0"/>
                <a:cs typeface="Cooper" pitchFamily="18" charset="0"/>
              </a:rPr>
              <a:t>Năm</a:t>
            </a:r>
            <a:r>
              <a:rPr lang="en-US" sz="1600" dirty="0">
                <a:solidFill>
                  <a:schemeClr val="bg1"/>
                </a:solidFill>
                <a:latin typeface="Cooper" pitchFamily="18" charset="0"/>
                <a:ea typeface="Cooper" pitchFamily="18" charset="0"/>
                <a:cs typeface="Cooper" pitchFamily="18" charset="0"/>
              </a:rPr>
              <a:t> 1946…</a:t>
            </a:r>
          </a:p>
          <a:p>
            <a:pPr algn="ctr" eaLnBrk="1" hangingPunct="1">
              <a:spcBef>
                <a:spcPct val="50000"/>
              </a:spcBef>
            </a:pPr>
            <a:r>
              <a:rPr lang="en-US" sz="1600" dirty="0">
                <a:solidFill>
                  <a:schemeClr val="bg1"/>
                </a:solidFill>
                <a:latin typeface="Cooper" pitchFamily="18" charset="0"/>
                <a:ea typeface="Cooper" pitchFamily="18" charset="0"/>
                <a:cs typeface="Cooper" pitchFamily="18" charset="0"/>
              </a:rPr>
              <a:t>……...</a:t>
            </a:r>
          </a:p>
          <a:p>
            <a:pPr algn="ctr" eaLnBrk="1" hangingPunct="1">
              <a:spcBef>
                <a:spcPct val="50000"/>
              </a:spcBef>
            </a:pPr>
            <a:r>
              <a:rPr lang="en-US" sz="1600" dirty="0" err="1">
                <a:solidFill>
                  <a:schemeClr val="bg1"/>
                </a:solidFill>
                <a:latin typeface="Cooper" pitchFamily="18" charset="0"/>
                <a:ea typeface="Cooper" pitchFamily="18" charset="0"/>
                <a:cs typeface="Cooper" pitchFamily="18" charset="0"/>
              </a:rPr>
              <a:t>lô</a:t>
            </a:r>
            <a:r>
              <a:rPr lang="en-US" sz="1600" dirty="0">
                <a:solidFill>
                  <a:schemeClr val="bg1"/>
                </a:solidFill>
                <a:latin typeface="Cooper" pitchFamily="18" charset="0"/>
                <a:ea typeface="Cooper" pitchFamily="18" charset="0"/>
                <a:cs typeface="Cooper" pitchFamily="18" charset="0"/>
              </a:rPr>
              <a:t> </a:t>
            </a:r>
            <a:r>
              <a:rPr lang="en-US" sz="1600" dirty="0" err="1">
                <a:solidFill>
                  <a:schemeClr val="bg1"/>
                </a:solidFill>
                <a:latin typeface="Cooper" pitchFamily="18" charset="0"/>
                <a:ea typeface="Cooper" pitchFamily="18" charset="0"/>
                <a:cs typeface="Cooper" pitchFamily="18" charset="0"/>
              </a:rPr>
              <a:t>cốt</a:t>
            </a:r>
            <a:r>
              <a:rPr lang="en-US" sz="1600" dirty="0">
                <a:solidFill>
                  <a:schemeClr val="bg1"/>
                </a:solidFill>
                <a:latin typeface="Cooper" pitchFamily="18" charset="0"/>
                <a:ea typeface="Cooper" pitchFamily="18" charset="0"/>
                <a:cs typeface="Cooper" pitchFamily="18" charset="0"/>
              </a:rPr>
              <a:t> </a:t>
            </a:r>
            <a:r>
              <a:rPr lang="en-US" sz="1600" dirty="0" err="1">
                <a:solidFill>
                  <a:schemeClr val="bg1"/>
                </a:solidFill>
                <a:latin typeface="Cooper" pitchFamily="18" charset="0"/>
                <a:ea typeface="Cooper" pitchFamily="18" charset="0"/>
                <a:cs typeface="Cooper" pitchFamily="18" charset="0"/>
              </a:rPr>
              <a:t>giặc</a:t>
            </a:r>
            <a:r>
              <a:rPr lang="en-US" sz="1600" dirty="0">
                <a:solidFill>
                  <a:schemeClr val="bg1"/>
                </a:solidFill>
                <a:latin typeface="Cooper" pitchFamily="18" charset="0"/>
                <a:ea typeface="Cooper" pitchFamily="18" charset="0"/>
                <a:cs typeface="Cooper" pitchFamily="18" charset="0"/>
              </a:rPr>
              <a:t>.</a:t>
            </a:r>
          </a:p>
        </p:txBody>
      </p:sp>
      <p:sp>
        <p:nvSpPr>
          <p:cNvPr id="64" name="Rectangle 63"/>
          <p:cNvSpPr/>
          <p:nvPr/>
        </p:nvSpPr>
        <p:spPr>
          <a:xfrm>
            <a:off x="5076661" y="2231127"/>
            <a:ext cx="1252266" cy="830997"/>
          </a:xfrm>
          <a:prstGeom prst="rect">
            <a:avLst/>
          </a:prstGeom>
        </p:spPr>
        <p:txBody>
          <a:bodyPr wrap="none">
            <a:spAutoFit/>
          </a:bodyPr>
          <a:lstStyle/>
          <a:p>
            <a:pPr algn="ctr"/>
            <a:r>
              <a:rPr lang="en-US" sz="1600" dirty="0" err="1">
                <a:solidFill>
                  <a:schemeClr val="bg1"/>
                </a:solidFill>
                <a:latin typeface="Cooper" pitchFamily="18" charset="0"/>
                <a:ea typeface="Cooper" pitchFamily="18" charset="0"/>
                <a:cs typeface="Cooper" pitchFamily="18" charset="0"/>
              </a:rPr>
              <a:t>Bên</a:t>
            </a:r>
            <a:r>
              <a:rPr lang="en-US" sz="1600" dirty="0">
                <a:solidFill>
                  <a:schemeClr val="bg1"/>
                </a:solidFill>
                <a:latin typeface="Cooper" pitchFamily="18" charset="0"/>
                <a:ea typeface="Cooper" pitchFamily="18" charset="0"/>
                <a:cs typeface="Cooper" pitchFamily="18" charset="0"/>
              </a:rPr>
              <a:t> </a:t>
            </a:r>
            <a:r>
              <a:rPr lang="en-US" sz="1600" dirty="0" err="1">
                <a:solidFill>
                  <a:schemeClr val="bg1"/>
                </a:solidFill>
                <a:latin typeface="Cooper" pitchFamily="18" charset="0"/>
                <a:ea typeface="Cooper" pitchFamily="18" charset="0"/>
                <a:cs typeface="Cooper" pitchFamily="18" charset="0"/>
              </a:rPr>
              <a:t>cạnh</a:t>
            </a:r>
            <a:r>
              <a:rPr lang="en-US" sz="1600" dirty="0">
                <a:solidFill>
                  <a:schemeClr val="bg1"/>
                </a:solidFill>
                <a:latin typeface="Cooper" pitchFamily="18" charset="0"/>
                <a:ea typeface="Cooper" pitchFamily="18" charset="0"/>
                <a:cs typeface="Cooper" pitchFamily="18" charset="0"/>
              </a:rPr>
              <a:t>… </a:t>
            </a:r>
          </a:p>
          <a:p>
            <a:pPr algn="ctr"/>
            <a:r>
              <a:rPr lang="en-US" sz="1600" dirty="0">
                <a:solidFill>
                  <a:schemeClr val="bg1"/>
                </a:solidFill>
                <a:latin typeface="Cooper" pitchFamily="18" charset="0"/>
                <a:ea typeface="Cooper" pitchFamily="18" charset="0"/>
                <a:cs typeface="Cooper" pitchFamily="18" charset="0"/>
              </a:rPr>
              <a:t>...</a:t>
            </a:r>
          </a:p>
          <a:p>
            <a:pPr algn="ctr"/>
            <a:r>
              <a:rPr lang="en-US" sz="1600" dirty="0" err="1">
                <a:solidFill>
                  <a:schemeClr val="bg1"/>
                </a:solidFill>
                <a:latin typeface="Cooper" pitchFamily="18" charset="0"/>
                <a:ea typeface="Cooper" pitchFamily="18" charset="0"/>
                <a:cs typeface="Cooper" pitchFamily="18" charset="0"/>
              </a:rPr>
              <a:t>nhà</a:t>
            </a:r>
            <a:r>
              <a:rPr lang="en-US" sz="1600" dirty="0">
                <a:solidFill>
                  <a:schemeClr val="bg1"/>
                </a:solidFill>
                <a:latin typeface="Cooper" pitchFamily="18" charset="0"/>
                <a:ea typeface="Cooper" pitchFamily="18" charset="0"/>
                <a:cs typeface="Cooper" pitchFamily="18" charset="0"/>
              </a:rPr>
              <a:t> </a:t>
            </a:r>
            <a:r>
              <a:rPr lang="en-US" sz="1600" dirty="0" err="1">
                <a:solidFill>
                  <a:schemeClr val="bg1"/>
                </a:solidFill>
                <a:latin typeface="Cooper" pitchFamily="18" charset="0"/>
                <a:ea typeface="Cooper" pitchFamily="18" charset="0"/>
                <a:cs typeface="Cooper" pitchFamily="18" charset="0"/>
              </a:rPr>
              <a:t>nước</a:t>
            </a:r>
            <a:endParaRPr lang="en-US" sz="1600" dirty="0">
              <a:solidFill>
                <a:schemeClr val="bg1"/>
              </a:solidFill>
              <a:latin typeface="Cooper" pitchFamily="18" charset="0"/>
              <a:ea typeface="Cooper" pitchFamily="18" charset="0"/>
              <a:cs typeface="Cooper" pitchFamily="18" charset="0"/>
            </a:endParaRPr>
          </a:p>
        </p:txBody>
      </p:sp>
      <p:sp>
        <p:nvSpPr>
          <p:cNvPr id="65" name="Rectangle 64"/>
          <p:cNvSpPr/>
          <p:nvPr/>
        </p:nvSpPr>
        <p:spPr>
          <a:xfrm>
            <a:off x="6916776" y="3230727"/>
            <a:ext cx="1658735" cy="338554"/>
          </a:xfrm>
          <a:prstGeom prst="rect">
            <a:avLst/>
          </a:prstGeom>
        </p:spPr>
        <p:txBody>
          <a:bodyPr wrap="square">
            <a:spAutoFit/>
          </a:bodyPr>
          <a:lstStyle/>
          <a:p>
            <a:pPr eaLnBrk="1" hangingPunct="1">
              <a:spcBef>
                <a:spcPct val="50000"/>
              </a:spcBef>
            </a:pPr>
            <a:r>
              <a:rPr lang="en-US" sz="1600" dirty="0" err="1">
                <a:solidFill>
                  <a:schemeClr val="bg1"/>
                </a:solidFill>
                <a:latin typeface="Cooper" pitchFamily="18" charset="0"/>
                <a:ea typeface="Cooper" pitchFamily="18" charset="0"/>
                <a:cs typeface="Cooper" pitchFamily="18" charset="0"/>
              </a:rPr>
              <a:t>Phần</a:t>
            </a:r>
            <a:r>
              <a:rPr lang="en-US" sz="1600" dirty="0">
                <a:solidFill>
                  <a:schemeClr val="bg1"/>
                </a:solidFill>
                <a:latin typeface="Cooper" pitchFamily="18" charset="0"/>
                <a:ea typeface="Cooper" pitchFamily="18" charset="0"/>
                <a:cs typeface="Cooper" pitchFamily="18" charset="0"/>
              </a:rPr>
              <a:t> </a:t>
            </a:r>
            <a:r>
              <a:rPr lang="en-US" sz="1600" dirty="0" err="1">
                <a:solidFill>
                  <a:schemeClr val="bg1"/>
                </a:solidFill>
                <a:latin typeface="Cooper" pitchFamily="18" charset="0"/>
                <a:ea typeface="Cooper" pitchFamily="18" charset="0"/>
                <a:cs typeface="Cooper" pitchFamily="18" charset="0"/>
              </a:rPr>
              <a:t>còn</a:t>
            </a:r>
            <a:r>
              <a:rPr lang="en-US" sz="1600" dirty="0">
                <a:solidFill>
                  <a:schemeClr val="bg1"/>
                </a:solidFill>
                <a:latin typeface="Cooper" pitchFamily="18" charset="0"/>
                <a:ea typeface="Cooper" pitchFamily="18" charset="0"/>
                <a:cs typeface="Cooper" pitchFamily="18" charset="0"/>
              </a:rPr>
              <a:t> </a:t>
            </a:r>
            <a:r>
              <a:rPr lang="en-US" sz="1600" dirty="0" err="1">
                <a:solidFill>
                  <a:schemeClr val="bg1"/>
                </a:solidFill>
                <a:latin typeface="Cooper" pitchFamily="18" charset="0"/>
                <a:ea typeface="Cooper" pitchFamily="18" charset="0"/>
                <a:cs typeface="Cooper" pitchFamily="18" charset="0"/>
              </a:rPr>
              <a:t>lại</a:t>
            </a:r>
            <a:r>
              <a:rPr lang="en-US" sz="1600" dirty="0">
                <a:solidFill>
                  <a:schemeClr val="bg1"/>
                </a:solidFill>
                <a:latin typeface="Cooper" pitchFamily="18" charset="0"/>
                <a:ea typeface="Cooper" pitchFamily="18" charset="0"/>
                <a:cs typeface="Cooper" pitchFamily="18" charset="0"/>
              </a:rPr>
              <a:t>.</a:t>
            </a:r>
          </a:p>
        </p:txBody>
      </p:sp>
    </p:spTree>
    <p:extLst>
      <p:ext uri="{BB962C8B-B14F-4D97-AF65-F5344CB8AC3E}">
        <p14:creationId xmlns:p14="http://schemas.microsoft.com/office/powerpoint/2010/main" val="609412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500" fill="hold"/>
                                        <p:tgtEl>
                                          <p:spTgt spid="58"/>
                                        </p:tgtEl>
                                        <p:attrNameLst>
                                          <p:attrName>ppt_x</p:attrName>
                                        </p:attrNameLst>
                                      </p:cBhvr>
                                      <p:tavLst>
                                        <p:tav tm="0">
                                          <p:val>
                                            <p:strVal val="#ppt_x"/>
                                          </p:val>
                                        </p:tav>
                                        <p:tav tm="100000">
                                          <p:val>
                                            <p:strVal val="#ppt_x"/>
                                          </p:val>
                                        </p:tav>
                                      </p:tavLst>
                                    </p:anim>
                                    <p:anim calcmode="lin" valueType="num">
                                      <p:cBhvr additive="base">
                                        <p:cTn id="8" dur="500" fill="hold"/>
                                        <p:tgtEl>
                                          <p:spTgt spid="5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500" fill="hold"/>
                                        <p:tgtEl>
                                          <p:spTgt spid="62"/>
                                        </p:tgtEl>
                                        <p:attrNameLst>
                                          <p:attrName>ppt_x</p:attrName>
                                        </p:attrNameLst>
                                      </p:cBhvr>
                                      <p:tavLst>
                                        <p:tav tm="0">
                                          <p:val>
                                            <p:strVal val="#ppt_x"/>
                                          </p:val>
                                        </p:tav>
                                        <p:tav tm="100000">
                                          <p:val>
                                            <p:strVal val="#ppt_x"/>
                                          </p:val>
                                        </p:tav>
                                      </p:tavLst>
                                    </p:anim>
                                    <p:anim calcmode="lin" valueType="num">
                                      <p:cBhvr additive="base">
                                        <p:cTn id="12" dur="500" fill="hold"/>
                                        <p:tgtEl>
                                          <p:spTgt spid="6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9"/>
                                        </p:tgtEl>
                                        <p:attrNameLst>
                                          <p:attrName>style.visibility</p:attrName>
                                        </p:attrNameLst>
                                      </p:cBhvr>
                                      <p:to>
                                        <p:strVal val="visible"/>
                                      </p:to>
                                    </p:set>
                                    <p:anim calcmode="lin" valueType="num">
                                      <p:cBhvr additive="base">
                                        <p:cTn id="21" dur="500" fill="hold"/>
                                        <p:tgtEl>
                                          <p:spTgt spid="59"/>
                                        </p:tgtEl>
                                        <p:attrNameLst>
                                          <p:attrName>ppt_x</p:attrName>
                                        </p:attrNameLst>
                                      </p:cBhvr>
                                      <p:tavLst>
                                        <p:tav tm="0">
                                          <p:val>
                                            <p:strVal val="#ppt_x"/>
                                          </p:val>
                                        </p:tav>
                                        <p:tav tm="100000">
                                          <p:val>
                                            <p:strVal val="#ppt_x"/>
                                          </p:val>
                                        </p:tav>
                                      </p:tavLst>
                                    </p:anim>
                                    <p:anim calcmode="lin" valueType="num">
                                      <p:cBhvr additive="base">
                                        <p:cTn id="22" dur="500" fill="hold"/>
                                        <p:tgtEl>
                                          <p:spTgt spid="5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8"/>
                                        </p:tgtEl>
                                        <p:attrNameLst>
                                          <p:attrName>style.visibility</p:attrName>
                                        </p:attrNameLst>
                                      </p:cBhvr>
                                      <p:to>
                                        <p:strVal val="visible"/>
                                      </p:to>
                                    </p:set>
                                    <p:anim calcmode="lin" valueType="num">
                                      <p:cBhvr additive="base">
                                        <p:cTn id="25" dur="500" fill="hold"/>
                                        <p:tgtEl>
                                          <p:spTgt spid="38"/>
                                        </p:tgtEl>
                                        <p:attrNameLst>
                                          <p:attrName>ppt_x</p:attrName>
                                        </p:attrNameLst>
                                      </p:cBhvr>
                                      <p:tavLst>
                                        <p:tav tm="0">
                                          <p:val>
                                            <p:strVal val="#ppt_x"/>
                                          </p:val>
                                        </p:tav>
                                        <p:tav tm="100000">
                                          <p:val>
                                            <p:strVal val="#ppt_x"/>
                                          </p:val>
                                        </p:tav>
                                      </p:tavLst>
                                    </p:anim>
                                    <p:anim calcmode="lin" valueType="num">
                                      <p:cBhvr additive="base">
                                        <p:cTn id="26" dur="500" fill="hold"/>
                                        <p:tgtEl>
                                          <p:spTgt spid="38"/>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63"/>
                                        </p:tgtEl>
                                        <p:attrNameLst>
                                          <p:attrName>style.visibility</p:attrName>
                                        </p:attrNameLst>
                                      </p:cBhvr>
                                      <p:to>
                                        <p:strVal val="visible"/>
                                      </p:to>
                                    </p:set>
                                    <p:anim calcmode="lin" valueType="num">
                                      <p:cBhvr additive="base">
                                        <p:cTn id="29" dur="500" fill="hold"/>
                                        <p:tgtEl>
                                          <p:spTgt spid="63"/>
                                        </p:tgtEl>
                                        <p:attrNameLst>
                                          <p:attrName>ppt_x</p:attrName>
                                        </p:attrNameLst>
                                      </p:cBhvr>
                                      <p:tavLst>
                                        <p:tav tm="0">
                                          <p:val>
                                            <p:strVal val="#ppt_x"/>
                                          </p:val>
                                        </p:tav>
                                        <p:tav tm="100000">
                                          <p:val>
                                            <p:strVal val="#ppt_x"/>
                                          </p:val>
                                        </p:tav>
                                      </p:tavLst>
                                    </p:anim>
                                    <p:anim calcmode="lin" valueType="num">
                                      <p:cBhvr additive="base">
                                        <p:cTn id="30"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60"/>
                                        </p:tgtEl>
                                        <p:attrNameLst>
                                          <p:attrName>style.visibility</p:attrName>
                                        </p:attrNameLst>
                                      </p:cBhvr>
                                      <p:to>
                                        <p:strVal val="visible"/>
                                      </p:to>
                                    </p:set>
                                    <p:anim calcmode="lin" valueType="num">
                                      <p:cBhvr additive="base">
                                        <p:cTn id="35" dur="500" fill="hold"/>
                                        <p:tgtEl>
                                          <p:spTgt spid="60"/>
                                        </p:tgtEl>
                                        <p:attrNameLst>
                                          <p:attrName>ppt_x</p:attrName>
                                        </p:attrNameLst>
                                      </p:cBhvr>
                                      <p:tavLst>
                                        <p:tav tm="0">
                                          <p:val>
                                            <p:strVal val="#ppt_x"/>
                                          </p:val>
                                        </p:tav>
                                        <p:tav tm="100000">
                                          <p:val>
                                            <p:strVal val="#ppt_x"/>
                                          </p:val>
                                        </p:tav>
                                      </p:tavLst>
                                    </p:anim>
                                    <p:anim calcmode="lin" valueType="num">
                                      <p:cBhvr additive="base">
                                        <p:cTn id="36" dur="500" fill="hold"/>
                                        <p:tgtEl>
                                          <p:spTgt spid="60"/>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6"/>
                                        </p:tgtEl>
                                        <p:attrNameLst>
                                          <p:attrName>style.visibility</p:attrName>
                                        </p:attrNameLst>
                                      </p:cBhvr>
                                      <p:to>
                                        <p:strVal val="visible"/>
                                      </p:to>
                                    </p:set>
                                    <p:anim calcmode="lin" valueType="num">
                                      <p:cBhvr additive="base">
                                        <p:cTn id="39" dur="500" fill="hold"/>
                                        <p:tgtEl>
                                          <p:spTgt spid="26"/>
                                        </p:tgtEl>
                                        <p:attrNameLst>
                                          <p:attrName>ppt_x</p:attrName>
                                        </p:attrNameLst>
                                      </p:cBhvr>
                                      <p:tavLst>
                                        <p:tav tm="0">
                                          <p:val>
                                            <p:strVal val="#ppt_x"/>
                                          </p:val>
                                        </p:tav>
                                        <p:tav tm="100000">
                                          <p:val>
                                            <p:strVal val="#ppt_x"/>
                                          </p:val>
                                        </p:tav>
                                      </p:tavLst>
                                    </p:anim>
                                    <p:anim calcmode="lin" valueType="num">
                                      <p:cBhvr additive="base">
                                        <p:cTn id="40" dur="500" fill="hold"/>
                                        <p:tgtEl>
                                          <p:spTgt spid="26"/>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64"/>
                                        </p:tgtEl>
                                        <p:attrNameLst>
                                          <p:attrName>style.visibility</p:attrName>
                                        </p:attrNameLst>
                                      </p:cBhvr>
                                      <p:to>
                                        <p:strVal val="visible"/>
                                      </p:to>
                                    </p:set>
                                    <p:anim calcmode="lin" valueType="num">
                                      <p:cBhvr additive="base">
                                        <p:cTn id="43" dur="500" fill="hold"/>
                                        <p:tgtEl>
                                          <p:spTgt spid="64"/>
                                        </p:tgtEl>
                                        <p:attrNameLst>
                                          <p:attrName>ppt_x</p:attrName>
                                        </p:attrNameLst>
                                      </p:cBhvr>
                                      <p:tavLst>
                                        <p:tav tm="0">
                                          <p:val>
                                            <p:strVal val="#ppt_x"/>
                                          </p:val>
                                        </p:tav>
                                        <p:tav tm="100000">
                                          <p:val>
                                            <p:strVal val="#ppt_x"/>
                                          </p:val>
                                        </p:tav>
                                      </p:tavLst>
                                    </p:anim>
                                    <p:anim calcmode="lin" valueType="num">
                                      <p:cBhvr additive="base">
                                        <p:cTn id="44"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1"/>
                                        </p:tgtEl>
                                        <p:attrNameLst>
                                          <p:attrName>style.visibility</p:attrName>
                                        </p:attrNameLst>
                                      </p:cBhvr>
                                      <p:to>
                                        <p:strVal val="visible"/>
                                      </p:to>
                                    </p:set>
                                    <p:anim calcmode="lin" valueType="num">
                                      <p:cBhvr additive="base">
                                        <p:cTn id="49" dur="500" fill="hold"/>
                                        <p:tgtEl>
                                          <p:spTgt spid="61"/>
                                        </p:tgtEl>
                                        <p:attrNameLst>
                                          <p:attrName>ppt_x</p:attrName>
                                        </p:attrNameLst>
                                      </p:cBhvr>
                                      <p:tavLst>
                                        <p:tav tm="0">
                                          <p:val>
                                            <p:strVal val="#ppt_x"/>
                                          </p:val>
                                        </p:tav>
                                        <p:tav tm="100000">
                                          <p:val>
                                            <p:strVal val="#ppt_x"/>
                                          </p:val>
                                        </p:tav>
                                      </p:tavLst>
                                    </p:anim>
                                    <p:anim calcmode="lin" valueType="num">
                                      <p:cBhvr additive="base">
                                        <p:cTn id="50" dur="500" fill="hold"/>
                                        <p:tgtEl>
                                          <p:spTgt spid="61"/>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65"/>
                                        </p:tgtEl>
                                        <p:attrNameLst>
                                          <p:attrName>style.visibility</p:attrName>
                                        </p:attrNameLst>
                                      </p:cBhvr>
                                      <p:to>
                                        <p:strVal val="visible"/>
                                      </p:to>
                                    </p:set>
                                    <p:anim calcmode="lin" valueType="num">
                                      <p:cBhvr additive="base">
                                        <p:cTn id="53" dur="500" fill="hold"/>
                                        <p:tgtEl>
                                          <p:spTgt spid="65"/>
                                        </p:tgtEl>
                                        <p:attrNameLst>
                                          <p:attrName>ppt_x</p:attrName>
                                        </p:attrNameLst>
                                      </p:cBhvr>
                                      <p:tavLst>
                                        <p:tav tm="0">
                                          <p:val>
                                            <p:strVal val="#ppt_x"/>
                                          </p:val>
                                        </p:tav>
                                        <p:tav tm="100000">
                                          <p:val>
                                            <p:strVal val="#ppt_x"/>
                                          </p:val>
                                        </p:tav>
                                      </p:tavLst>
                                    </p:anim>
                                    <p:anim calcmode="lin" valueType="num">
                                      <p:cBhvr additive="base">
                                        <p:cTn id="54" dur="500" fill="hold"/>
                                        <p:tgtEl>
                                          <p:spTgt spid="65"/>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4"/>
                                        </p:tgtEl>
                                        <p:attrNameLst>
                                          <p:attrName>style.visibility</p:attrName>
                                        </p:attrNameLst>
                                      </p:cBhvr>
                                      <p:to>
                                        <p:strVal val="visible"/>
                                      </p:to>
                                    </p:set>
                                    <p:anim calcmode="lin" valueType="num">
                                      <p:cBhvr additive="base">
                                        <p:cTn id="57" dur="500" fill="hold"/>
                                        <p:tgtEl>
                                          <p:spTgt spid="4"/>
                                        </p:tgtEl>
                                        <p:attrNameLst>
                                          <p:attrName>ppt_x</p:attrName>
                                        </p:attrNameLst>
                                      </p:cBhvr>
                                      <p:tavLst>
                                        <p:tav tm="0">
                                          <p:val>
                                            <p:strVal val="#ppt_x"/>
                                          </p:val>
                                        </p:tav>
                                        <p:tav tm="100000">
                                          <p:val>
                                            <p:strVal val="#ppt_x"/>
                                          </p:val>
                                        </p:tav>
                                      </p:tavLst>
                                    </p:anim>
                                    <p:anim calcmode="lin" valueType="num">
                                      <p:cBhvr additive="base">
                                        <p:cTn id="5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59" grpId="0"/>
      <p:bldP spid="60" grpId="0"/>
      <p:bldP spid="61" grpId="0"/>
      <p:bldP spid="62" grpId="0"/>
      <p:bldP spid="63" grpId="0"/>
      <p:bldP spid="64" grpId="0"/>
      <p:bldP spid="6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grpSp>
        <p:nvGrpSpPr>
          <p:cNvPr id="236" name="Google Shape;236;p34"/>
          <p:cNvGrpSpPr/>
          <p:nvPr/>
        </p:nvGrpSpPr>
        <p:grpSpPr>
          <a:xfrm>
            <a:off x="7996673" y="4415803"/>
            <a:ext cx="824184" cy="712067"/>
            <a:chOff x="2341425" y="238100"/>
            <a:chExt cx="1328900" cy="1148125"/>
          </a:xfrm>
        </p:grpSpPr>
        <p:sp>
          <p:nvSpPr>
            <p:cNvPr id="237" name="Google Shape;237;p34"/>
            <p:cNvSpPr/>
            <p:nvPr/>
          </p:nvSpPr>
          <p:spPr>
            <a:xfrm>
              <a:off x="2341425" y="238100"/>
              <a:ext cx="1328900" cy="1148125"/>
            </a:xfrm>
            <a:custGeom>
              <a:avLst/>
              <a:gdLst/>
              <a:ahLst/>
              <a:cxnLst/>
              <a:rect l="l" t="t" r="r" b="b"/>
              <a:pathLst>
                <a:path w="53156" h="45925" extrusionOk="0">
                  <a:moveTo>
                    <a:pt x="49853" y="24103"/>
                  </a:moveTo>
                  <a:cubicBezTo>
                    <a:pt x="50212" y="24609"/>
                    <a:pt x="50681" y="25003"/>
                    <a:pt x="51172" y="25380"/>
                  </a:cubicBezTo>
                  <a:cubicBezTo>
                    <a:pt x="48199" y="26540"/>
                    <a:pt x="45438" y="28144"/>
                    <a:pt x="42987" y="30206"/>
                  </a:cubicBezTo>
                  <a:cubicBezTo>
                    <a:pt x="41727" y="31264"/>
                    <a:pt x="40396" y="32510"/>
                    <a:pt x="39238" y="33887"/>
                  </a:cubicBezTo>
                  <a:cubicBezTo>
                    <a:pt x="39347" y="33688"/>
                    <a:pt x="39460" y="33491"/>
                    <a:pt x="39578" y="33301"/>
                  </a:cubicBezTo>
                  <a:cubicBezTo>
                    <a:pt x="40490" y="31831"/>
                    <a:pt x="41539" y="30449"/>
                    <a:pt x="42711" y="29176"/>
                  </a:cubicBezTo>
                  <a:cubicBezTo>
                    <a:pt x="44775" y="26932"/>
                    <a:pt x="47091" y="25229"/>
                    <a:pt x="49853" y="24103"/>
                  </a:cubicBezTo>
                  <a:close/>
                  <a:moveTo>
                    <a:pt x="35117" y="1053"/>
                  </a:moveTo>
                  <a:lnTo>
                    <a:pt x="35117" y="1053"/>
                  </a:lnTo>
                  <a:cubicBezTo>
                    <a:pt x="36710" y="1715"/>
                    <a:pt x="38294" y="4814"/>
                    <a:pt x="38992" y="5799"/>
                  </a:cubicBezTo>
                  <a:cubicBezTo>
                    <a:pt x="40312" y="7660"/>
                    <a:pt x="41633" y="9523"/>
                    <a:pt x="42954" y="11383"/>
                  </a:cubicBezTo>
                  <a:cubicBezTo>
                    <a:pt x="44182" y="13110"/>
                    <a:pt x="45421" y="14827"/>
                    <a:pt x="46633" y="16564"/>
                  </a:cubicBezTo>
                  <a:cubicBezTo>
                    <a:pt x="46650" y="16588"/>
                    <a:pt x="46667" y="16613"/>
                    <a:pt x="46685" y="16638"/>
                  </a:cubicBezTo>
                  <a:cubicBezTo>
                    <a:pt x="47623" y="18397"/>
                    <a:pt x="48600" y="20134"/>
                    <a:pt x="49618" y="21849"/>
                  </a:cubicBezTo>
                  <a:cubicBezTo>
                    <a:pt x="48693" y="22281"/>
                    <a:pt x="47744" y="23007"/>
                    <a:pt x="47214" y="23343"/>
                  </a:cubicBezTo>
                  <a:cubicBezTo>
                    <a:pt x="45320" y="24544"/>
                    <a:pt x="43587" y="25982"/>
                    <a:pt x="42057" y="27622"/>
                  </a:cubicBezTo>
                  <a:cubicBezTo>
                    <a:pt x="40592" y="29191"/>
                    <a:pt x="39304" y="30938"/>
                    <a:pt x="38281" y="32827"/>
                  </a:cubicBezTo>
                  <a:cubicBezTo>
                    <a:pt x="37877" y="33573"/>
                    <a:pt x="37271" y="34533"/>
                    <a:pt x="36981" y="35496"/>
                  </a:cubicBezTo>
                  <a:cubicBezTo>
                    <a:pt x="36328" y="34434"/>
                    <a:pt x="35635" y="33395"/>
                    <a:pt x="34953" y="32353"/>
                  </a:cubicBezTo>
                  <a:cubicBezTo>
                    <a:pt x="33450" y="30055"/>
                    <a:pt x="31915" y="27777"/>
                    <a:pt x="30347" y="25524"/>
                  </a:cubicBezTo>
                  <a:cubicBezTo>
                    <a:pt x="28841" y="23359"/>
                    <a:pt x="27306" y="21217"/>
                    <a:pt x="25741" y="19095"/>
                  </a:cubicBezTo>
                  <a:cubicBezTo>
                    <a:pt x="24508" y="17421"/>
                    <a:pt x="23256" y="15382"/>
                    <a:pt x="21757" y="13843"/>
                  </a:cubicBezTo>
                  <a:cubicBezTo>
                    <a:pt x="22758" y="10753"/>
                    <a:pt x="24747" y="8361"/>
                    <a:pt x="26903" y="5992"/>
                  </a:cubicBezTo>
                  <a:cubicBezTo>
                    <a:pt x="27357" y="5493"/>
                    <a:pt x="27826" y="4981"/>
                    <a:pt x="28315" y="4481"/>
                  </a:cubicBezTo>
                  <a:cubicBezTo>
                    <a:pt x="29626" y="3498"/>
                    <a:pt x="31045" y="2668"/>
                    <a:pt x="32551" y="2018"/>
                  </a:cubicBezTo>
                  <a:cubicBezTo>
                    <a:pt x="33121" y="1772"/>
                    <a:pt x="33780" y="1496"/>
                    <a:pt x="34476" y="1255"/>
                  </a:cubicBezTo>
                  <a:cubicBezTo>
                    <a:pt x="34702" y="1206"/>
                    <a:pt x="34932" y="1166"/>
                    <a:pt x="35161" y="1125"/>
                  </a:cubicBezTo>
                  <a:cubicBezTo>
                    <a:pt x="35147" y="1101"/>
                    <a:pt x="35132" y="1076"/>
                    <a:pt x="35117" y="1053"/>
                  </a:cubicBezTo>
                  <a:close/>
                  <a:moveTo>
                    <a:pt x="49886" y="22296"/>
                  </a:moveTo>
                  <a:cubicBezTo>
                    <a:pt x="50069" y="22601"/>
                    <a:pt x="50253" y="22905"/>
                    <a:pt x="50437" y="23208"/>
                  </a:cubicBezTo>
                  <a:cubicBezTo>
                    <a:pt x="50328" y="23239"/>
                    <a:pt x="50219" y="23270"/>
                    <a:pt x="50110" y="23305"/>
                  </a:cubicBezTo>
                  <a:cubicBezTo>
                    <a:pt x="50098" y="23304"/>
                    <a:pt x="50086" y="23303"/>
                    <a:pt x="50074" y="23303"/>
                  </a:cubicBezTo>
                  <a:cubicBezTo>
                    <a:pt x="49989" y="23303"/>
                    <a:pt x="49905" y="23334"/>
                    <a:pt x="49839" y="23390"/>
                  </a:cubicBezTo>
                  <a:cubicBezTo>
                    <a:pt x="46983" y="24343"/>
                    <a:pt x="44499" y="26352"/>
                    <a:pt x="42469" y="28520"/>
                  </a:cubicBezTo>
                  <a:cubicBezTo>
                    <a:pt x="40592" y="30525"/>
                    <a:pt x="38254" y="33305"/>
                    <a:pt x="37357" y="36095"/>
                  </a:cubicBezTo>
                  <a:cubicBezTo>
                    <a:pt x="37306" y="36011"/>
                    <a:pt x="37249" y="35923"/>
                    <a:pt x="37190" y="35830"/>
                  </a:cubicBezTo>
                  <a:cubicBezTo>
                    <a:pt x="37565" y="34416"/>
                    <a:pt x="38696" y="32821"/>
                    <a:pt x="39296" y="31878"/>
                  </a:cubicBezTo>
                  <a:cubicBezTo>
                    <a:pt x="40239" y="30393"/>
                    <a:pt x="41330" y="29005"/>
                    <a:pt x="42550" y="27739"/>
                  </a:cubicBezTo>
                  <a:cubicBezTo>
                    <a:pt x="43708" y="26537"/>
                    <a:pt x="44980" y="25451"/>
                    <a:pt x="46348" y="24494"/>
                  </a:cubicBezTo>
                  <a:cubicBezTo>
                    <a:pt x="47234" y="23875"/>
                    <a:pt x="48600" y="22828"/>
                    <a:pt x="49886" y="22296"/>
                  </a:cubicBezTo>
                  <a:close/>
                  <a:moveTo>
                    <a:pt x="20475" y="13918"/>
                  </a:moveTo>
                  <a:cubicBezTo>
                    <a:pt x="20720" y="13985"/>
                    <a:pt x="20968" y="14054"/>
                    <a:pt x="21218" y="14127"/>
                  </a:cubicBezTo>
                  <a:lnTo>
                    <a:pt x="21219" y="14127"/>
                  </a:lnTo>
                  <a:cubicBezTo>
                    <a:pt x="22265" y="15897"/>
                    <a:pt x="23782" y="17534"/>
                    <a:pt x="24979" y="19160"/>
                  </a:cubicBezTo>
                  <a:cubicBezTo>
                    <a:pt x="26409" y="21107"/>
                    <a:pt x="27816" y="23071"/>
                    <a:pt x="29199" y="25052"/>
                  </a:cubicBezTo>
                  <a:cubicBezTo>
                    <a:pt x="30581" y="27035"/>
                    <a:pt x="31937" y="29034"/>
                    <a:pt x="33269" y="31050"/>
                  </a:cubicBezTo>
                  <a:cubicBezTo>
                    <a:pt x="33874" y="31967"/>
                    <a:pt x="34473" y="32886"/>
                    <a:pt x="35069" y="33809"/>
                  </a:cubicBezTo>
                  <a:cubicBezTo>
                    <a:pt x="35425" y="34364"/>
                    <a:pt x="35780" y="34920"/>
                    <a:pt x="36133" y="35475"/>
                  </a:cubicBezTo>
                  <a:lnTo>
                    <a:pt x="36486" y="36032"/>
                  </a:lnTo>
                  <a:cubicBezTo>
                    <a:pt x="36496" y="36074"/>
                    <a:pt x="36508" y="36115"/>
                    <a:pt x="36522" y="36155"/>
                  </a:cubicBezTo>
                  <a:cubicBezTo>
                    <a:pt x="33879" y="32306"/>
                    <a:pt x="31050" y="28568"/>
                    <a:pt x="28325" y="24779"/>
                  </a:cubicBezTo>
                  <a:cubicBezTo>
                    <a:pt x="25722" y="21160"/>
                    <a:pt x="23203" y="17449"/>
                    <a:pt x="20475" y="13918"/>
                  </a:cubicBezTo>
                  <a:close/>
                  <a:moveTo>
                    <a:pt x="37953" y="37630"/>
                  </a:moveTo>
                  <a:cubicBezTo>
                    <a:pt x="37851" y="37834"/>
                    <a:pt x="37753" y="38038"/>
                    <a:pt x="37661" y="38245"/>
                  </a:cubicBezTo>
                  <a:cubicBezTo>
                    <a:pt x="37630" y="38236"/>
                    <a:pt x="37597" y="38231"/>
                    <a:pt x="37565" y="38231"/>
                  </a:cubicBezTo>
                  <a:cubicBezTo>
                    <a:pt x="37533" y="38231"/>
                    <a:pt x="37500" y="38236"/>
                    <a:pt x="37470" y="38245"/>
                  </a:cubicBezTo>
                  <a:cubicBezTo>
                    <a:pt x="37633" y="38041"/>
                    <a:pt x="37793" y="37835"/>
                    <a:pt x="37953" y="37630"/>
                  </a:cubicBezTo>
                  <a:close/>
                  <a:moveTo>
                    <a:pt x="36509" y="38717"/>
                  </a:moveTo>
                  <a:cubicBezTo>
                    <a:pt x="36518" y="38717"/>
                    <a:pt x="36527" y="38717"/>
                    <a:pt x="36536" y="38717"/>
                  </a:cubicBezTo>
                  <a:cubicBezTo>
                    <a:pt x="36609" y="38809"/>
                    <a:pt x="36720" y="38864"/>
                    <a:pt x="36837" y="38865"/>
                  </a:cubicBezTo>
                  <a:cubicBezTo>
                    <a:pt x="36596" y="38971"/>
                    <a:pt x="36282" y="39011"/>
                    <a:pt x="35935" y="39011"/>
                  </a:cubicBezTo>
                  <a:cubicBezTo>
                    <a:pt x="35451" y="39011"/>
                    <a:pt x="34904" y="38934"/>
                    <a:pt x="34409" y="38856"/>
                  </a:cubicBezTo>
                  <a:cubicBezTo>
                    <a:pt x="35105" y="38764"/>
                    <a:pt x="35807" y="38717"/>
                    <a:pt x="36509" y="38717"/>
                  </a:cubicBezTo>
                  <a:close/>
                  <a:moveTo>
                    <a:pt x="15183" y="13113"/>
                  </a:moveTo>
                  <a:cubicBezTo>
                    <a:pt x="16769" y="13113"/>
                    <a:pt x="18319" y="13366"/>
                    <a:pt x="19934" y="13775"/>
                  </a:cubicBezTo>
                  <a:cubicBezTo>
                    <a:pt x="22531" y="17699"/>
                    <a:pt x="25404" y="21460"/>
                    <a:pt x="28149" y="25276"/>
                  </a:cubicBezTo>
                  <a:cubicBezTo>
                    <a:pt x="30879" y="29073"/>
                    <a:pt x="33528" y="32953"/>
                    <a:pt x="36351" y="36684"/>
                  </a:cubicBezTo>
                  <a:cubicBezTo>
                    <a:pt x="34542" y="35843"/>
                    <a:pt x="32568" y="35460"/>
                    <a:pt x="30570" y="35460"/>
                  </a:cubicBezTo>
                  <a:cubicBezTo>
                    <a:pt x="26406" y="35460"/>
                    <a:pt x="22142" y="37123"/>
                    <a:pt x="19074" y="39757"/>
                  </a:cubicBezTo>
                  <a:cubicBezTo>
                    <a:pt x="13793" y="32214"/>
                    <a:pt x="8154" y="24943"/>
                    <a:pt x="2157" y="17945"/>
                  </a:cubicBezTo>
                  <a:lnTo>
                    <a:pt x="2159" y="17945"/>
                  </a:lnTo>
                  <a:cubicBezTo>
                    <a:pt x="5055" y="16227"/>
                    <a:pt x="8015" y="14530"/>
                    <a:pt x="11283" y="13642"/>
                  </a:cubicBezTo>
                  <a:cubicBezTo>
                    <a:pt x="12638" y="13273"/>
                    <a:pt x="13922" y="13113"/>
                    <a:pt x="15183" y="13113"/>
                  </a:cubicBezTo>
                  <a:close/>
                  <a:moveTo>
                    <a:pt x="2578" y="20435"/>
                  </a:moveTo>
                  <a:cubicBezTo>
                    <a:pt x="8168" y="27062"/>
                    <a:pt x="13443" y="33937"/>
                    <a:pt x="18402" y="41058"/>
                  </a:cubicBezTo>
                  <a:cubicBezTo>
                    <a:pt x="18543" y="41262"/>
                    <a:pt x="18758" y="41377"/>
                    <a:pt x="18977" y="41377"/>
                  </a:cubicBezTo>
                  <a:cubicBezTo>
                    <a:pt x="19133" y="41377"/>
                    <a:pt x="19292" y="41318"/>
                    <a:pt x="19427" y="41190"/>
                  </a:cubicBezTo>
                  <a:cubicBezTo>
                    <a:pt x="21632" y="39103"/>
                    <a:pt x="24333" y="37693"/>
                    <a:pt x="27314" y="37090"/>
                  </a:cubicBezTo>
                  <a:cubicBezTo>
                    <a:pt x="28284" y="36894"/>
                    <a:pt x="29226" y="36809"/>
                    <a:pt x="30154" y="36809"/>
                  </a:cubicBezTo>
                  <a:cubicBezTo>
                    <a:pt x="30890" y="36809"/>
                    <a:pt x="31618" y="36863"/>
                    <a:pt x="32345" y="36959"/>
                  </a:cubicBezTo>
                  <a:cubicBezTo>
                    <a:pt x="32139" y="36996"/>
                    <a:pt x="31934" y="37038"/>
                    <a:pt x="31726" y="37085"/>
                  </a:cubicBezTo>
                  <a:cubicBezTo>
                    <a:pt x="29702" y="37535"/>
                    <a:pt x="27672" y="38191"/>
                    <a:pt x="25741" y="38939"/>
                  </a:cubicBezTo>
                  <a:cubicBezTo>
                    <a:pt x="24060" y="39590"/>
                    <a:pt x="22425" y="40379"/>
                    <a:pt x="20975" y="41459"/>
                  </a:cubicBezTo>
                  <a:cubicBezTo>
                    <a:pt x="20335" y="41934"/>
                    <a:pt x="18892" y="42836"/>
                    <a:pt x="18616" y="43758"/>
                  </a:cubicBezTo>
                  <a:cubicBezTo>
                    <a:pt x="15797" y="39642"/>
                    <a:pt x="12269" y="35871"/>
                    <a:pt x="9131" y="31993"/>
                  </a:cubicBezTo>
                  <a:cubicBezTo>
                    <a:pt x="7537" y="30022"/>
                    <a:pt x="5941" y="28055"/>
                    <a:pt x="4343" y="26088"/>
                  </a:cubicBezTo>
                  <a:cubicBezTo>
                    <a:pt x="3509" y="25063"/>
                    <a:pt x="2360" y="24025"/>
                    <a:pt x="1726" y="22872"/>
                  </a:cubicBezTo>
                  <a:lnTo>
                    <a:pt x="1290" y="22336"/>
                  </a:lnTo>
                  <a:cubicBezTo>
                    <a:pt x="1365" y="21812"/>
                    <a:pt x="1612" y="21399"/>
                    <a:pt x="2027" y="21097"/>
                  </a:cubicBezTo>
                  <a:cubicBezTo>
                    <a:pt x="2191" y="20870"/>
                    <a:pt x="2390" y="20654"/>
                    <a:pt x="2578" y="20435"/>
                  </a:cubicBezTo>
                  <a:close/>
                  <a:moveTo>
                    <a:pt x="34214" y="37438"/>
                  </a:moveTo>
                  <a:cubicBezTo>
                    <a:pt x="34480" y="37438"/>
                    <a:pt x="34745" y="37450"/>
                    <a:pt x="35009" y="37476"/>
                  </a:cubicBezTo>
                  <a:cubicBezTo>
                    <a:pt x="35056" y="37488"/>
                    <a:pt x="35104" y="37502"/>
                    <a:pt x="35153" y="37514"/>
                  </a:cubicBezTo>
                  <a:cubicBezTo>
                    <a:pt x="32341" y="37733"/>
                    <a:pt x="29659" y="38637"/>
                    <a:pt x="27141" y="39965"/>
                  </a:cubicBezTo>
                  <a:cubicBezTo>
                    <a:pt x="25564" y="40797"/>
                    <a:pt x="24060" y="41771"/>
                    <a:pt x="22625" y="42823"/>
                  </a:cubicBezTo>
                  <a:cubicBezTo>
                    <a:pt x="22053" y="43241"/>
                    <a:pt x="21266" y="44080"/>
                    <a:pt x="20621" y="44360"/>
                  </a:cubicBezTo>
                  <a:cubicBezTo>
                    <a:pt x="20405" y="44454"/>
                    <a:pt x="20198" y="44493"/>
                    <a:pt x="19997" y="44493"/>
                  </a:cubicBezTo>
                  <a:cubicBezTo>
                    <a:pt x="19802" y="44493"/>
                    <a:pt x="19613" y="44456"/>
                    <a:pt x="19427" y="44400"/>
                  </a:cubicBezTo>
                  <a:cubicBezTo>
                    <a:pt x="19434" y="44391"/>
                    <a:pt x="19440" y="44386"/>
                    <a:pt x="19448" y="44377"/>
                  </a:cubicBezTo>
                  <a:cubicBezTo>
                    <a:pt x="19593" y="44198"/>
                    <a:pt x="19599" y="43995"/>
                    <a:pt x="19448" y="43814"/>
                  </a:cubicBezTo>
                  <a:lnTo>
                    <a:pt x="19430" y="43792"/>
                  </a:lnTo>
                  <a:cubicBezTo>
                    <a:pt x="19697" y="43721"/>
                    <a:pt x="19911" y="43553"/>
                    <a:pt x="20074" y="43287"/>
                  </a:cubicBezTo>
                  <a:cubicBezTo>
                    <a:pt x="20320" y="43038"/>
                    <a:pt x="20576" y="42801"/>
                    <a:pt x="20843" y="42573"/>
                  </a:cubicBezTo>
                  <a:cubicBezTo>
                    <a:pt x="21485" y="42027"/>
                    <a:pt x="22180" y="41552"/>
                    <a:pt x="22907" y="41126"/>
                  </a:cubicBezTo>
                  <a:cubicBezTo>
                    <a:pt x="24188" y="40374"/>
                    <a:pt x="25559" y="39793"/>
                    <a:pt x="26955" y="39291"/>
                  </a:cubicBezTo>
                  <a:cubicBezTo>
                    <a:pt x="29199" y="38484"/>
                    <a:pt x="31750" y="37438"/>
                    <a:pt x="34214" y="37438"/>
                  </a:cubicBezTo>
                  <a:close/>
                  <a:moveTo>
                    <a:pt x="34842" y="0"/>
                  </a:moveTo>
                  <a:cubicBezTo>
                    <a:pt x="34343" y="0"/>
                    <a:pt x="33867" y="188"/>
                    <a:pt x="33507" y="630"/>
                  </a:cubicBezTo>
                  <a:cubicBezTo>
                    <a:pt x="31447" y="1151"/>
                    <a:pt x="29512" y="2015"/>
                    <a:pt x="27862" y="3526"/>
                  </a:cubicBezTo>
                  <a:cubicBezTo>
                    <a:pt x="27217" y="4115"/>
                    <a:pt x="26496" y="4800"/>
                    <a:pt x="25773" y="5555"/>
                  </a:cubicBezTo>
                  <a:cubicBezTo>
                    <a:pt x="23620" y="7604"/>
                    <a:pt x="21769" y="10148"/>
                    <a:pt x="20875" y="12916"/>
                  </a:cubicBezTo>
                  <a:cubicBezTo>
                    <a:pt x="19359" y="12052"/>
                    <a:pt x="17538" y="11727"/>
                    <a:pt x="15721" y="11727"/>
                  </a:cubicBezTo>
                  <a:cubicBezTo>
                    <a:pt x="14356" y="11727"/>
                    <a:pt x="12994" y="11911"/>
                    <a:pt x="11766" y="12185"/>
                  </a:cubicBezTo>
                  <a:cubicBezTo>
                    <a:pt x="7819" y="13067"/>
                    <a:pt x="4277" y="15176"/>
                    <a:pt x="838" y="17217"/>
                  </a:cubicBezTo>
                  <a:cubicBezTo>
                    <a:pt x="458" y="17444"/>
                    <a:pt x="436" y="17923"/>
                    <a:pt x="707" y="18237"/>
                  </a:cubicBezTo>
                  <a:cubicBezTo>
                    <a:pt x="1244" y="18859"/>
                    <a:pt x="1774" y="19488"/>
                    <a:pt x="2305" y="20116"/>
                  </a:cubicBezTo>
                  <a:cubicBezTo>
                    <a:pt x="1441" y="20484"/>
                    <a:pt x="862" y="21064"/>
                    <a:pt x="197" y="21811"/>
                  </a:cubicBezTo>
                  <a:cubicBezTo>
                    <a:pt x="77" y="21947"/>
                    <a:pt x="0" y="22200"/>
                    <a:pt x="127" y="22363"/>
                  </a:cubicBezTo>
                  <a:cubicBezTo>
                    <a:pt x="2951" y="26054"/>
                    <a:pt x="5928" y="29634"/>
                    <a:pt x="8843" y="33254"/>
                  </a:cubicBezTo>
                  <a:cubicBezTo>
                    <a:pt x="11749" y="36861"/>
                    <a:pt x="14485" y="40794"/>
                    <a:pt x="17652" y="44182"/>
                  </a:cubicBezTo>
                  <a:cubicBezTo>
                    <a:pt x="17664" y="44208"/>
                    <a:pt x="17679" y="44232"/>
                    <a:pt x="17699" y="44255"/>
                  </a:cubicBezTo>
                  <a:cubicBezTo>
                    <a:pt x="18282" y="44908"/>
                    <a:pt x="19219" y="45924"/>
                    <a:pt x="20167" y="45924"/>
                  </a:cubicBezTo>
                  <a:cubicBezTo>
                    <a:pt x="20277" y="45924"/>
                    <a:pt x="20387" y="45910"/>
                    <a:pt x="20497" y="45881"/>
                  </a:cubicBezTo>
                  <a:cubicBezTo>
                    <a:pt x="21148" y="45708"/>
                    <a:pt x="21757" y="44978"/>
                    <a:pt x="22286" y="44585"/>
                  </a:cubicBezTo>
                  <a:cubicBezTo>
                    <a:pt x="23162" y="43935"/>
                    <a:pt x="24053" y="43304"/>
                    <a:pt x="24965" y="42705"/>
                  </a:cubicBezTo>
                  <a:cubicBezTo>
                    <a:pt x="27366" y="41130"/>
                    <a:pt x="29934" y="39829"/>
                    <a:pt x="32678" y="39174"/>
                  </a:cubicBezTo>
                  <a:cubicBezTo>
                    <a:pt x="32752" y="39177"/>
                    <a:pt x="32826" y="39174"/>
                    <a:pt x="32900" y="39178"/>
                  </a:cubicBezTo>
                  <a:cubicBezTo>
                    <a:pt x="34054" y="39233"/>
                    <a:pt x="35153" y="39648"/>
                    <a:pt x="36288" y="39715"/>
                  </a:cubicBezTo>
                  <a:cubicBezTo>
                    <a:pt x="36337" y="39718"/>
                    <a:pt x="36385" y="39720"/>
                    <a:pt x="36433" y="39720"/>
                  </a:cubicBezTo>
                  <a:cubicBezTo>
                    <a:pt x="37209" y="39720"/>
                    <a:pt x="37750" y="39337"/>
                    <a:pt x="37827" y="38540"/>
                  </a:cubicBezTo>
                  <a:cubicBezTo>
                    <a:pt x="39593" y="36201"/>
                    <a:pt x="41115" y="33792"/>
                    <a:pt x="43273" y="31744"/>
                  </a:cubicBezTo>
                  <a:cubicBezTo>
                    <a:pt x="44449" y="30626"/>
                    <a:pt x="45716" y="29608"/>
                    <a:pt x="47060" y="28698"/>
                  </a:cubicBezTo>
                  <a:cubicBezTo>
                    <a:pt x="47079" y="28686"/>
                    <a:pt x="47099" y="28675"/>
                    <a:pt x="47118" y="28662"/>
                  </a:cubicBezTo>
                  <a:cubicBezTo>
                    <a:pt x="48826" y="27633"/>
                    <a:pt x="50637" y="26785"/>
                    <a:pt x="52524" y="26133"/>
                  </a:cubicBezTo>
                  <a:cubicBezTo>
                    <a:pt x="52902" y="26003"/>
                    <a:pt x="53156" y="25447"/>
                    <a:pt x="52785" y="25145"/>
                  </a:cubicBezTo>
                  <a:cubicBezTo>
                    <a:pt x="52171" y="24648"/>
                    <a:pt x="51613" y="24099"/>
                    <a:pt x="50959" y="23696"/>
                  </a:cubicBezTo>
                  <a:cubicBezTo>
                    <a:pt x="51006" y="23680"/>
                    <a:pt x="51050" y="23660"/>
                    <a:pt x="51097" y="23645"/>
                  </a:cubicBezTo>
                  <a:cubicBezTo>
                    <a:pt x="51251" y="23594"/>
                    <a:pt x="51309" y="23468"/>
                    <a:pt x="51300" y="23347"/>
                  </a:cubicBezTo>
                  <a:cubicBezTo>
                    <a:pt x="51345" y="23292"/>
                    <a:pt x="51376" y="23227"/>
                    <a:pt x="51391" y="23158"/>
                  </a:cubicBezTo>
                  <a:cubicBezTo>
                    <a:pt x="51657" y="23086"/>
                    <a:pt x="51868" y="22805"/>
                    <a:pt x="51676" y="22507"/>
                  </a:cubicBezTo>
                  <a:cubicBezTo>
                    <a:pt x="51561" y="22326"/>
                    <a:pt x="51447" y="22144"/>
                    <a:pt x="51333" y="21962"/>
                  </a:cubicBezTo>
                  <a:cubicBezTo>
                    <a:pt x="51345" y="21962"/>
                    <a:pt x="51359" y="21961"/>
                    <a:pt x="51371" y="21961"/>
                  </a:cubicBezTo>
                  <a:cubicBezTo>
                    <a:pt x="51374" y="21961"/>
                    <a:pt x="51377" y="21961"/>
                    <a:pt x="51379" y="21961"/>
                  </a:cubicBezTo>
                  <a:cubicBezTo>
                    <a:pt x="51539" y="21961"/>
                    <a:pt x="51585" y="21737"/>
                    <a:pt x="51453" y="21658"/>
                  </a:cubicBezTo>
                  <a:cubicBezTo>
                    <a:pt x="51333" y="21585"/>
                    <a:pt x="51198" y="21544"/>
                    <a:pt x="51056" y="21524"/>
                  </a:cubicBezTo>
                  <a:cubicBezTo>
                    <a:pt x="50796" y="21108"/>
                    <a:pt x="50546" y="20689"/>
                    <a:pt x="50290" y="20269"/>
                  </a:cubicBezTo>
                  <a:cubicBezTo>
                    <a:pt x="50030" y="19581"/>
                    <a:pt x="49589" y="18953"/>
                    <a:pt x="49191" y="18312"/>
                  </a:cubicBezTo>
                  <a:cubicBezTo>
                    <a:pt x="48421" y="17077"/>
                    <a:pt x="47572" y="15893"/>
                    <a:pt x="46728" y="14709"/>
                  </a:cubicBezTo>
                  <a:cubicBezTo>
                    <a:pt x="45005" y="12292"/>
                    <a:pt x="43280" y="9876"/>
                    <a:pt x="41551" y="7464"/>
                  </a:cubicBezTo>
                  <a:cubicBezTo>
                    <a:pt x="40019" y="5325"/>
                    <a:pt x="38618" y="2783"/>
                    <a:pt x="36781" y="897"/>
                  </a:cubicBezTo>
                  <a:cubicBezTo>
                    <a:pt x="36255" y="356"/>
                    <a:pt x="35527" y="0"/>
                    <a:pt x="348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4"/>
            <p:cNvSpPr/>
            <p:nvPr/>
          </p:nvSpPr>
          <p:spPr>
            <a:xfrm>
              <a:off x="2990175" y="381350"/>
              <a:ext cx="254450" cy="209600"/>
            </a:xfrm>
            <a:custGeom>
              <a:avLst/>
              <a:gdLst/>
              <a:ahLst/>
              <a:cxnLst/>
              <a:rect l="l" t="t" r="r" b="b"/>
              <a:pathLst>
                <a:path w="10178" h="8384" extrusionOk="0">
                  <a:moveTo>
                    <a:pt x="9489" y="1"/>
                  </a:moveTo>
                  <a:cubicBezTo>
                    <a:pt x="9460" y="1"/>
                    <a:pt x="9430" y="3"/>
                    <a:pt x="9398" y="7"/>
                  </a:cubicBezTo>
                  <a:cubicBezTo>
                    <a:pt x="5315" y="589"/>
                    <a:pt x="1324" y="4315"/>
                    <a:pt x="48" y="8144"/>
                  </a:cubicBezTo>
                  <a:cubicBezTo>
                    <a:pt x="1" y="8286"/>
                    <a:pt x="119" y="8384"/>
                    <a:pt x="239" y="8384"/>
                  </a:cubicBezTo>
                  <a:cubicBezTo>
                    <a:pt x="302" y="8384"/>
                    <a:pt x="366" y="8357"/>
                    <a:pt x="406" y="8294"/>
                  </a:cubicBezTo>
                  <a:cubicBezTo>
                    <a:pt x="1475" y="6637"/>
                    <a:pt x="2632" y="5068"/>
                    <a:pt x="4157" y="3799"/>
                  </a:cubicBezTo>
                  <a:cubicBezTo>
                    <a:pt x="5839" y="2399"/>
                    <a:pt x="7661" y="1727"/>
                    <a:pt x="9647" y="909"/>
                  </a:cubicBezTo>
                  <a:cubicBezTo>
                    <a:pt x="10177" y="691"/>
                    <a:pt x="10017" y="1"/>
                    <a:pt x="9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4"/>
            <p:cNvSpPr/>
            <p:nvPr/>
          </p:nvSpPr>
          <p:spPr>
            <a:xfrm>
              <a:off x="3026350" y="441550"/>
              <a:ext cx="247225" cy="201350"/>
            </a:xfrm>
            <a:custGeom>
              <a:avLst/>
              <a:gdLst/>
              <a:ahLst/>
              <a:cxnLst/>
              <a:rect l="l" t="t" r="r" b="b"/>
              <a:pathLst>
                <a:path w="9889" h="8054" extrusionOk="0">
                  <a:moveTo>
                    <a:pt x="9472" y="1"/>
                  </a:moveTo>
                  <a:cubicBezTo>
                    <a:pt x="9466" y="1"/>
                    <a:pt x="9460" y="1"/>
                    <a:pt x="9454" y="1"/>
                  </a:cubicBezTo>
                  <a:cubicBezTo>
                    <a:pt x="5735" y="204"/>
                    <a:pt x="1142" y="4281"/>
                    <a:pt x="59" y="7752"/>
                  </a:cubicBezTo>
                  <a:cubicBezTo>
                    <a:pt x="0" y="7941"/>
                    <a:pt x="141" y="8053"/>
                    <a:pt x="292" y="8053"/>
                  </a:cubicBezTo>
                  <a:cubicBezTo>
                    <a:pt x="375" y="8053"/>
                    <a:pt x="460" y="8019"/>
                    <a:pt x="517" y="7945"/>
                  </a:cubicBezTo>
                  <a:cubicBezTo>
                    <a:pt x="1756" y="6329"/>
                    <a:pt x="2771" y="4701"/>
                    <a:pt x="4382" y="3401"/>
                  </a:cubicBezTo>
                  <a:cubicBezTo>
                    <a:pt x="6005" y="2092"/>
                    <a:pt x="7844" y="1590"/>
                    <a:pt x="9618" y="609"/>
                  </a:cubicBezTo>
                  <a:cubicBezTo>
                    <a:pt x="9889" y="460"/>
                    <a:pt x="9783" y="1"/>
                    <a:pt x="94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4"/>
            <p:cNvSpPr/>
            <p:nvPr/>
          </p:nvSpPr>
          <p:spPr>
            <a:xfrm>
              <a:off x="3172850" y="661350"/>
              <a:ext cx="224850" cy="198300"/>
            </a:xfrm>
            <a:custGeom>
              <a:avLst/>
              <a:gdLst/>
              <a:ahLst/>
              <a:cxnLst/>
              <a:rect l="l" t="t" r="r" b="b"/>
              <a:pathLst>
                <a:path w="8994" h="7932" extrusionOk="0">
                  <a:moveTo>
                    <a:pt x="8456" y="0"/>
                  </a:moveTo>
                  <a:cubicBezTo>
                    <a:pt x="8425" y="0"/>
                    <a:pt x="8392" y="4"/>
                    <a:pt x="8358" y="11"/>
                  </a:cubicBezTo>
                  <a:cubicBezTo>
                    <a:pt x="5106" y="738"/>
                    <a:pt x="1076" y="4402"/>
                    <a:pt x="60" y="7579"/>
                  </a:cubicBezTo>
                  <a:cubicBezTo>
                    <a:pt x="1" y="7765"/>
                    <a:pt x="174" y="7931"/>
                    <a:pt x="343" y="7931"/>
                  </a:cubicBezTo>
                  <a:cubicBezTo>
                    <a:pt x="409" y="7931"/>
                    <a:pt x="474" y="7907"/>
                    <a:pt x="524" y="7849"/>
                  </a:cubicBezTo>
                  <a:cubicBezTo>
                    <a:pt x="1689" y="6518"/>
                    <a:pt x="2590" y="5030"/>
                    <a:pt x="3913" y="3818"/>
                  </a:cubicBezTo>
                  <a:cubicBezTo>
                    <a:pt x="5371" y="2483"/>
                    <a:pt x="7047" y="1783"/>
                    <a:pt x="8657" y="718"/>
                  </a:cubicBezTo>
                  <a:cubicBezTo>
                    <a:pt x="8993" y="494"/>
                    <a:pt x="8826" y="0"/>
                    <a:pt x="84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4"/>
            <p:cNvSpPr/>
            <p:nvPr/>
          </p:nvSpPr>
          <p:spPr>
            <a:xfrm>
              <a:off x="3219000" y="725650"/>
              <a:ext cx="226500" cy="215375"/>
            </a:xfrm>
            <a:custGeom>
              <a:avLst/>
              <a:gdLst/>
              <a:ahLst/>
              <a:cxnLst/>
              <a:rect l="l" t="t" r="r" b="b"/>
              <a:pathLst>
                <a:path w="9060" h="8615" extrusionOk="0">
                  <a:moveTo>
                    <a:pt x="8466" y="1"/>
                  </a:moveTo>
                  <a:cubicBezTo>
                    <a:pt x="8403" y="1"/>
                    <a:pt x="8336" y="16"/>
                    <a:pt x="8267" y="50"/>
                  </a:cubicBezTo>
                  <a:cubicBezTo>
                    <a:pt x="6348" y="1017"/>
                    <a:pt x="4571" y="2396"/>
                    <a:pt x="3025" y="3882"/>
                  </a:cubicBezTo>
                  <a:cubicBezTo>
                    <a:pt x="1836" y="5024"/>
                    <a:pt x="0" y="6568"/>
                    <a:pt x="62" y="8367"/>
                  </a:cubicBezTo>
                  <a:cubicBezTo>
                    <a:pt x="66" y="8507"/>
                    <a:pt x="206" y="8614"/>
                    <a:pt x="335" y="8614"/>
                  </a:cubicBezTo>
                  <a:cubicBezTo>
                    <a:pt x="409" y="8614"/>
                    <a:pt x="480" y="8578"/>
                    <a:pt x="518" y="8491"/>
                  </a:cubicBezTo>
                  <a:cubicBezTo>
                    <a:pt x="2016" y="5007"/>
                    <a:pt x="5594" y="2708"/>
                    <a:pt x="8679" y="755"/>
                  </a:cubicBezTo>
                  <a:cubicBezTo>
                    <a:pt x="9059" y="514"/>
                    <a:pt x="8832" y="1"/>
                    <a:pt x="8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4"/>
            <p:cNvSpPr/>
            <p:nvPr/>
          </p:nvSpPr>
          <p:spPr>
            <a:xfrm>
              <a:off x="2528200" y="658025"/>
              <a:ext cx="405900" cy="260600"/>
            </a:xfrm>
            <a:custGeom>
              <a:avLst/>
              <a:gdLst/>
              <a:ahLst/>
              <a:cxnLst/>
              <a:rect l="l" t="t" r="r" b="b"/>
              <a:pathLst>
                <a:path w="16236" h="10424" extrusionOk="0">
                  <a:moveTo>
                    <a:pt x="1382" y="2708"/>
                  </a:moveTo>
                  <a:cubicBezTo>
                    <a:pt x="2705" y="4465"/>
                    <a:pt x="4361" y="5818"/>
                    <a:pt x="5564" y="7549"/>
                  </a:cubicBezTo>
                  <a:cubicBezTo>
                    <a:pt x="5049" y="7000"/>
                    <a:pt x="4518" y="6467"/>
                    <a:pt x="3972" y="5947"/>
                  </a:cubicBezTo>
                  <a:cubicBezTo>
                    <a:pt x="3369" y="5370"/>
                    <a:pt x="2751" y="4825"/>
                    <a:pt x="2113" y="4299"/>
                  </a:cubicBezTo>
                  <a:cubicBezTo>
                    <a:pt x="2286" y="4264"/>
                    <a:pt x="2405" y="4031"/>
                    <a:pt x="2251" y="3877"/>
                  </a:cubicBezTo>
                  <a:cubicBezTo>
                    <a:pt x="1869" y="3498"/>
                    <a:pt x="1454" y="3168"/>
                    <a:pt x="1030" y="2840"/>
                  </a:cubicBezTo>
                  <a:lnTo>
                    <a:pt x="1382" y="2708"/>
                  </a:lnTo>
                  <a:close/>
                  <a:moveTo>
                    <a:pt x="9295" y="739"/>
                  </a:moveTo>
                  <a:cubicBezTo>
                    <a:pt x="10900" y="739"/>
                    <a:pt x="11714" y="2042"/>
                    <a:pt x="12738" y="3153"/>
                  </a:cubicBezTo>
                  <a:cubicBezTo>
                    <a:pt x="13607" y="4096"/>
                    <a:pt x="14464" y="5049"/>
                    <a:pt x="15310" y="6013"/>
                  </a:cubicBezTo>
                  <a:cubicBezTo>
                    <a:pt x="13936" y="6363"/>
                    <a:pt x="12589" y="6790"/>
                    <a:pt x="11275" y="7331"/>
                  </a:cubicBezTo>
                  <a:cubicBezTo>
                    <a:pt x="10703" y="7567"/>
                    <a:pt x="10139" y="7820"/>
                    <a:pt x="9583" y="8091"/>
                  </a:cubicBezTo>
                  <a:cubicBezTo>
                    <a:pt x="9104" y="8323"/>
                    <a:pt x="7997" y="9216"/>
                    <a:pt x="7494" y="9216"/>
                  </a:cubicBezTo>
                  <a:cubicBezTo>
                    <a:pt x="7280" y="9214"/>
                    <a:pt x="7087" y="9143"/>
                    <a:pt x="6911" y="9028"/>
                  </a:cubicBezTo>
                  <a:cubicBezTo>
                    <a:pt x="5976" y="6497"/>
                    <a:pt x="3660" y="4237"/>
                    <a:pt x="1564" y="2642"/>
                  </a:cubicBezTo>
                  <a:cubicBezTo>
                    <a:pt x="3992" y="1737"/>
                    <a:pt x="6804" y="749"/>
                    <a:pt x="9284" y="739"/>
                  </a:cubicBezTo>
                  <a:cubicBezTo>
                    <a:pt x="9288" y="739"/>
                    <a:pt x="9291" y="739"/>
                    <a:pt x="9295" y="739"/>
                  </a:cubicBezTo>
                  <a:close/>
                  <a:moveTo>
                    <a:pt x="9522" y="0"/>
                  </a:moveTo>
                  <a:cubicBezTo>
                    <a:pt x="8353" y="0"/>
                    <a:pt x="6970" y="475"/>
                    <a:pt x="5977" y="700"/>
                  </a:cubicBezTo>
                  <a:cubicBezTo>
                    <a:pt x="4041" y="1140"/>
                    <a:pt x="2155" y="1729"/>
                    <a:pt x="300" y="2432"/>
                  </a:cubicBezTo>
                  <a:cubicBezTo>
                    <a:pt x="25" y="2536"/>
                    <a:pt x="1" y="2846"/>
                    <a:pt x="223" y="3018"/>
                  </a:cubicBezTo>
                  <a:cubicBezTo>
                    <a:pt x="702" y="3388"/>
                    <a:pt x="1169" y="3763"/>
                    <a:pt x="1673" y="4093"/>
                  </a:cubicBezTo>
                  <a:cubicBezTo>
                    <a:pt x="3491" y="5760"/>
                    <a:pt x="5144" y="7550"/>
                    <a:pt x="6623" y="9541"/>
                  </a:cubicBezTo>
                  <a:cubicBezTo>
                    <a:pt x="6713" y="9781"/>
                    <a:pt x="6797" y="10028"/>
                    <a:pt x="6867" y="10287"/>
                  </a:cubicBezTo>
                  <a:cubicBezTo>
                    <a:pt x="6892" y="10382"/>
                    <a:pt x="6963" y="10423"/>
                    <a:pt x="7035" y="10423"/>
                  </a:cubicBezTo>
                  <a:cubicBezTo>
                    <a:pt x="7146" y="10423"/>
                    <a:pt x="7261" y="10329"/>
                    <a:pt x="7234" y="10186"/>
                  </a:cubicBezTo>
                  <a:cubicBezTo>
                    <a:pt x="7224" y="10130"/>
                    <a:pt x="7207" y="10076"/>
                    <a:pt x="7196" y="10021"/>
                  </a:cubicBezTo>
                  <a:cubicBezTo>
                    <a:pt x="7219" y="10016"/>
                    <a:pt x="7243" y="10009"/>
                    <a:pt x="7264" y="9998"/>
                  </a:cubicBezTo>
                  <a:cubicBezTo>
                    <a:pt x="9998" y="8390"/>
                    <a:pt x="12869" y="7216"/>
                    <a:pt x="15954" y="6481"/>
                  </a:cubicBezTo>
                  <a:cubicBezTo>
                    <a:pt x="16193" y="6424"/>
                    <a:pt x="16235" y="6133"/>
                    <a:pt x="16091" y="5967"/>
                  </a:cubicBezTo>
                  <a:cubicBezTo>
                    <a:pt x="14926" y="4637"/>
                    <a:pt x="13744" y="3322"/>
                    <a:pt x="12545" y="2023"/>
                  </a:cubicBezTo>
                  <a:cubicBezTo>
                    <a:pt x="11928" y="1357"/>
                    <a:pt x="11266" y="350"/>
                    <a:pt x="10341" y="98"/>
                  </a:cubicBezTo>
                  <a:cubicBezTo>
                    <a:pt x="10087" y="29"/>
                    <a:pt x="9811" y="0"/>
                    <a:pt x="95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4"/>
            <p:cNvSpPr/>
            <p:nvPr/>
          </p:nvSpPr>
          <p:spPr>
            <a:xfrm>
              <a:off x="2739725" y="878000"/>
              <a:ext cx="265375" cy="114400"/>
            </a:xfrm>
            <a:custGeom>
              <a:avLst/>
              <a:gdLst/>
              <a:ahLst/>
              <a:cxnLst/>
              <a:rect l="l" t="t" r="r" b="b"/>
              <a:pathLst>
                <a:path w="10615" h="4576" extrusionOk="0">
                  <a:moveTo>
                    <a:pt x="8807" y="0"/>
                  </a:moveTo>
                  <a:cubicBezTo>
                    <a:pt x="5620" y="0"/>
                    <a:pt x="1581" y="1966"/>
                    <a:pt x="54" y="4386"/>
                  </a:cubicBezTo>
                  <a:cubicBezTo>
                    <a:pt x="1" y="4471"/>
                    <a:pt x="79" y="4576"/>
                    <a:pt x="166" y="4576"/>
                  </a:cubicBezTo>
                  <a:cubicBezTo>
                    <a:pt x="186" y="4576"/>
                    <a:pt x="207" y="4570"/>
                    <a:pt x="226" y="4558"/>
                  </a:cubicBezTo>
                  <a:cubicBezTo>
                    <a:pt x="1875" y="3508"/>
                    <a:pt x="3258" y="2278"/>
                    <a:pt x="5131" y="1591"/>
                  </a:cubicBezTo>
                  <a:cubicBezTo>
                    <a:pt x="6861" y="957"/>
                    <a:pt x="8587" y="1026"/>
                    <a:pt x="10351" y="694"/>
                  </a:cubicBezTo>
                  <a:cubicBezTo>
                    <a:pt x="10615" y="644"/>
                    <a:pt x="10595" y="242"/>
                    <a:pt x="10351" y="180"/>
                  </a:cubicBezTo>
                  <a:cubicBezTo>
                    <a:pt x="9872" y="58"/>
                    <a:pt x="9352" y="0"/>
                    <a:pt x="88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4"/>
            <p:cNvSpPr/>
            <p:nvPr/>
          </p:nvSpPr>
          <p:spPr>
            <a:xfrm>
              <a:off x="2783475" y="946275"/>
              <a:ext cx="254775" cy="113000"/>
            </a:xfrm>
            <a:custGeom>
              <a:avLst/>
              <a:gdLst/>
              <a:ahLst/>
              <a:cxnLst/>
              <a:rect l="l" t="t" r="r" b="b"/>
              <a:pathLst>
                <a:path w="10191" h="4520" extrusionOk="0">
                  <a:moveTo>
                    <a:pt x="9024" y="1"/>
                  </a:moveTo>
                  <a:cubicBezTo>
                    <a:pt x="7296" y="1"/>
                    <a:pt x="5453" y="625"/>
                    <a:pt x="3919" y="1282"/>
                  </a:cubicBezTo>
                  <a:cubicBezTo>
                    <a:pt x="2789" y="1765"/>
                    <a:pt x="261" y="2658"/>
                    <a:pt x="23" y="4060"/>
                  </a:cubicBezTo>
                  <a:cubicBezTo>
                    <a:pt x="1" y="4188"/>
                    <a:pt x="41" y="4285"/>
                    <a:pt x="145" y="4359"/>
                  </a:cubicBezTo>
                  <a:lnTo>
                    <a:pt x="328" y="4490"/>
                  </a:lnTo>
                  <a:cubicBezTo>
                    <a:pt x="356" y="4510"/>
                    <a:pt x="386" y="4519"/>
                    <a:pt x="416" y="4519"/>
                  </a:cubicBezTo>
                  <a:cubicBezTo>
                    <a:pt x="528" y="4519"/>
                    <a:pt x="634" y="4397"/>
                    <a:pt x="599" y="4281"/>
                  </a:cubicBezTo>
                  <a:cubicBezTo>
                    <a:pt x="310" y="3333"/>
                    <a:pt x="4773" y="1735"/>
                    <a:pt x="5289" y="1569"/>
                  </a:cubicBezTo>
                  <a:cubicBezTo>
                    <a:pt x="6773" y="1093"/>
                    <a:pt x="8295" y="1027"/>
                    <a:pt x="9799" y="688"/>
                  </a:cubicBezTo>
                  <a:cubicBezTo>
                    <a:pt x="10190" y="600"/>
                    <a:pt x="10059" y="73"/>
                    <a:pt x="9711" y="36"/>
                  </a:cubicBezTo>
                  <a:cubicBezTo>
                    <a:pt x="9485" y="12"/>
                    <a:pt x="9255" y="1"/>
                    <a:pt x="90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4"/>
            <p:cNvSpPr/>
            <p:nvPr/>
          </p:nvSpPr>
          <p:spPr>
            <a:xfrm>
              <a:off x="2839925" y="1007825"/>
              <a:ext cx="259925" cy="117700"/>
            </a:xfrm>
            <a:custGeom>
              <a:avLst/>
              <a:gdLst/>
              <a:ahLst/>
              <a:cxnLst/>
              <a:rect l="l" t="t" r="r" b="b"/>
              <a:pathLst>
                <a:path w="10397" h="4708" extrusionOk="0">
                  <a:moveTo>
                    <a:pt x="9045" y="1"/>
                  </a:moveTo>
                  <a:cubicBezTo>
                    <a:pt x="5729" y="1"/>
                    <a:pt x="2019" y="2104"/>
                    <a:pt x="58" y="4551"/>
                  </a:cubicBezTo>
                  <a:cubicBezTo>
                    <a:pt x="0" y="4623"/>
                    <a:pt x="54" y="4707"/>
                    <a:pt x="124" y="4707"/>
                  </a:cubicBezTo>
                  <a:cubicBezTo>
                    <a:pt x="145" y="4707"/>
                    <a:pt x="167" y="4700"/>
                    <a:pt x="188" y="4683"/>
                  </a:cubicBezTo>
                  <a:cubicBezTo>
                    <a:pt x="1738" y="3418"/>
                    <a:pt x="3324" y="2289"/>
                    <a:pt x="5224" y="1613"/>
                  </a:cubicBezTo>
                  <a:cubicBezTo>
                    <a:pt x="6821" y="1047"/>
                    <a:pt x="8433" y="1014"/>
                    <a:pt x="10074" y="712"/>
                  </a:cubicBezTo>
                  <a:cubicBezTo>
                    <a:pt x="10385" y="655"/>
                    <a:pt x="10396" y="120"/>
                    <a:pt x="10074" y="73"/>
                  </a:cubicBezTo>
                  <a:cubicBezTo>
                    <a:pt x="9737" y="24"/>
                    <a:pt x="9393" y="1"/>
                    <a:pt x="90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Box 2"/>
          <p:cNvSpPr txBox="1">
            <a:spLocks noChangeArrowheads="1"/>
          </p:cNvSpPr>
          <p:nvPr/>
        </p:nvSpPr>
        <p:spPr bwMode="auto">
          <a:xfrm>
            <a:off x="1295399" y="721126"/>
            <a:ext cx="6701273" cy="954107"/>
          </a:xfrm>
          <a:prstGeom prst="rect">
            <a:avLst/>
          </a:prstGeom>
          <a:noFill/>
          <a:ln>
            <a:noFill/>
          </a:ln>
        </p:spPr>
        <p:txBody>
          <a:bodyPr wrap="squar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lang="en-US" b="1" kern="1200" dirty="0">
                <a:solidFill>
                  <a:srgbClr val="000000"/>
                </a:solidFill>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Trần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Đại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Nghĩa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tên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thật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Phạm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Quang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Lễ</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quê</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ở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tỉnh</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Vĩnh</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Long.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Sau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học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xong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bậc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trung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học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ở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Sài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Gòn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năm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1935,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sang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Pháp</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học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đại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học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theo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học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cả</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ngành</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kĩ</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sư</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cầu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cống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kĩ</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sư</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điện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và</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kĩ</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sư</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hàng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Ngoài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ra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còn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miệt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mài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nghiên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cứu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kĩ</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thuật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chế</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tạo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vũ</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khí</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a:t>
            </a:r>
          </a:p>
        </p:txBody>
      </p:sp>
      <p:sp>
        <p:nvSpPr>
          <p:cNvPr id="21" name="Text Box 25"/>
          <p:cNvSpPr txBox="1">
            <a:spLocks noChangeArrowheads="1"/>
          </p:cNvSpPr>
          <p:nvPr/>
        </p:nvSpPr>
        <p:spPr bwMode="auto">
          <a:xfrm>
            <a:off x="1295400" y="1720155"/>
            <a:ext cx="7315782" cy="1384995"/>
          </a:xfrm>
          <a:prstGeom prst="rect">
            <a:avLst/>
          </a:prstGeom>
          <a:noFill/>
          <a:ln w="9525">
            <a:noFill/>
            <a:miter lim="800000"/>
            <a:headEnd/>
            <a:tailEnd/>
          </a:ln>
        </p:spPr>
        <p:txBody>
          <a:bodyPr wrap="square">
            <a:spAutoFit/>
          </a:bodyPr>
          <a:lstStyle/>
          <a:p>
            <a:pPr marL="0" marR="0" lvl="0" indent="0" algn="just" defTabSz="914400" rtl="0" eaLnBrk="1" fontAlgn="base" latinLnBrk="0" hangingPunct="1">
              <a:lnSpc>
                <a:spcPct val="100000"/>
              </a:lnSpc>
              <a:spcBef>
                <a:spcPct val="50000"/>
              </a:spcBef>
              <a:spcAft>
                <a:spcPct val="0"/>
              </a:spcAft>
              <a:buClrTx/>
              <a:buSzTx/>
              <a:buFontTx/>
              <a:buNone/>
              <a:tabLst/>
              <a:defRPr/>
            </a:pPr>
            <a:r>
              <a:rPr lang="en-US" b="1" kern="1200" dirty="0">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Năm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1946,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nghe</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theo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tiếng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gọi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thiêng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liêng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của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Tổ</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quốc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rời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bỏ</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cuộc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sống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đầy</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đủ</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tiện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ở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nước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ngoài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theo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Bác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Hồ</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về</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nước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được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Bác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Hồ</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đặt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tên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mới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là</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Trần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Đại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Nghĩa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và</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giao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nhiệm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vụ</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nghiên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cứu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chế</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tạo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vũ</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khí</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phục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vụ</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cuộc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kháng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chiến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chống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thực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dân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Pháp</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Trên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cương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vị</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Cục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trưởng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Cục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Quân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giới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cùng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anh</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em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miệt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mài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nghiên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cứu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chế</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ra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những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loại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vũ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khí</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có</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sức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phá</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lớn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như</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súng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ba-dô-ca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súng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giật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bom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bay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tiêu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diệt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xe</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tăng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và</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lô</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cốt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của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giặc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a:t>
            </a:r>
          </a:p>
        </p:txBody>
      </p:sp>
      <p:sp>
        <p:nvSpPr>
          <p:cNvPr id="22" name="Text Box 25"/>
          <p:cNvSpPr txBox="1">
            <a:spLocks noChangeArrowheads="1"/>
          </p:cNvSpPr>
          <p:nvPr/>
        </p:nvSpPr>
        <p:spPr bwMode="auto">
          <a:xfrm>
            <a:off x="1310640" y="3128486"/>
            <a:ext cx="7271409" cy="738664"/>
          </a:xfrm>
          <a:prstGeom prst="rect">
            <a:avLst/>
          </a:prstGeom>
          <a:noFill/>
          <a:ln w="9525">
            <a:noFill/>
            <a:miter lim="800000"/>
            <a:headEnd/>
            <a:tailEnd/>
          </a:ln>
        </p:spPr>
        <p:txBody>
          <a:bodyPr wrap="square">
            <a:spAutoFit/>
          </a:bodyPr>
          <a:lstStyle/>
          <a:p>
            <a:pPr marL="0" marR="0" lvl="0" indent="0" algn="just" defTabSz="914400" rtl="0" eaLnBrk="1" fontAlgn="base" latinLnBrk="0" hangingPunct="1">
              <a:lnSpc>
                <a:spcPct val="100000"/>
              </a:lnSpc>
              <a:spcBef>
                <a:spcPct val="50000"/>
              </a:spcBef>
              <a:spcAft>
                <a:spcPct val="0"/>
              </a:spcAft>
              <a:buClrTx/>
              <a:buSzTx/>
              <a:buFontTx/>
              <a:buNone/>
              <a:tabLst/>
              <a:defRPr/>
            </a:pPr>
            <a:r>
              <a:rPr lang="en-US" b="1" kern="1200" dirty="0">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Bên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cạnh</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những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cống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hiến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xuất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sắc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sự</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nghiệp</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quốc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phòng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Giáo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sư</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Trần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Đại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Nghĩa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cón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có</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lớn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trong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việc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xây</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dựng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nền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khoa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học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trẻ</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tuổi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của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nước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nhà</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Nhiều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năm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liền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giữ</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cương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vị</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Chủ</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nhiệm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Ủy</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ban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Khoa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học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và</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Kĩ</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thuật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Nhà</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nước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a:t>
            </a:r>
          </a:p>
        </p:txBody>
      </p:sp>
      <p:sp>
        <p:nvSpPr>
          <p:cNvPr id="23" name="Text Box 25"/>
          <p:cNvSpPr txBox="1">
            <a:spLocks noChangeArrowheads="1"/>
          </p:cNvSpPr>
          <p:nvPr/>
        </p:nvSpPr>
        <p:spPr bwMode="auto">
          <a:xfrm>
            <a:off x="1310640" y="3911590"/>
            <a:ext cx="7098125" cy="1708160"/>
          </a:xfrm>
          <a:prstGeom prst="rect">
            <a:avLst/>
          </a:prstGeom>
          <a:noFill/>
          <a:ln w="9525">
            <a:noFill/>
            <a:miter lim="800000"/>
            <a:headEnd/>
            <a:tailEnd/>
          </a:ln>
        </p:spPr>
        <p:txBody>
          <a:bodyPr wrap="square">
            <a:spAutoFit/>
          </a:bodyPr>
          <a:lstStyle/>
          <a:p>
            <a:pPr marL="0" marR="0" lvl="0" indent="0" defTabSz="914400" rtl="0" eaLnBrk="1" fontAlgn="base" latinLnBrk="0" hangingPunct="1">
              <a:lnSpc>
                <a:spcPct val="100000"/>
              </a:lnSpc>
              <a:spcBef>
                <a:spcPct val="50000"/>
              </a:spcBef>
              <a:spcAft>
                <a:spcPct val="0"/>
              </a:spcAft>
              <a:buClrTx/>
              <a:buSzTx/>
              <a:buFontTx/>
              <a:buNone/>
              <a:tabLst/>
              <a:defRPr/>
            </a:pPr>
            <a:r>
              <a:rPr lang="en-US" b="1" kern="1200" dirty="0">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Những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cống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hiến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của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Giáo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sư</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Trần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Đại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Nghĩa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được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đánh</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giá</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cao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Năm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1948,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được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phong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Thiếu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tướng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Năm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1952,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được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tuyên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dương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Anh</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hùng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Lao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còn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được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Nhà</a:t>
            </a:r>
            <a:r>
              <a:rPr kumimoji="0" lang="en-US" b="1" i="0" u="none" strike="noStrike" kern="1200" cap="none" spc="0" normalizeH="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nước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tặng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Giải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thưởng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Hồ</a:t>
            </a:r>
            <a:r>
              <a:rPr kumimoji="0" lang="en-US" b="1" i="0" u="none" strike="noStrike" kern="1200" cap="none" spc="0" normalizeH="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Chí Minh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và</a:t>
            </a:r>
            <a:r>
              <a:rPr kumimoji="0" lang="en-US" b="1" i="0" u="none" strike="noStrike" kern="1200" cap="none" spc="0" normalizeH="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nhiều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huân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chương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cao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quý</a:t>
            </a:r>
            <a:r>
              <a:rPr kumimoji="0" lang="en-US" b="1" i="0" u="none" strike="noStrike" kern="1200" cap="none" spc="0" normalizeH="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p>
          <a:p>
            <a:pPr marL="0" marR="0" lvl="0" indent="0" defTabSz="914400" rtl="0" eaLnBrk="1" fontAlgn="base" latinLnBrk="0" hangingPunct="1">
              <a:lnSpc>
                <a:spcPct val="100000"/>
              </a:lnSpc>
              <a:spcBef>
                <a:spcPct val="50000"/>
              </a:spcBef>
              <a:spcAft>
                <a:spcPct val="0"/>
              </a:spcAft>
              <a:buClrTx/>
              <a:buSzTx/>
              <a:buFontTx/>
              <a:buNone/>
              <a:tabLst/>
              <a:defRPr/>
            </a:pPr>
            <a:endParaRPr kumimoji="0" lang="en-US" b="1" i="0" u="none" strike="noStrike" kern="1200" cap="none" spc="0" normalizeH="0" baseline="0" noProof="0" dirty="0">
              <a:ln>
                <a:noFill/>
              </a:ln>
              <a:solidFill>
                <a:srgbClr val="FF0066"/>
              </a:solidFill>
              <a:effectLst/>
              <a:uLnTx/>
              <a:uFillTx/>
              <a:latin typeface="#9Slide03 AmpleSoft" pitchFamily="2" charset="0"/>
              <a:ea typeface="PostAntiqua" pitchFamily="18" charset="0"/>
              <a:cs typeface="PostAntiqua" pitchFamily="18" charset="0"/>
            </a:endParaRPr>
          </a:p>
          <a:p>
            <a:pPr marL="0" marR="0" lvl="0" indent="0" defTabSz="914400" rtl="0" eaLnBrk="1" fontAlgn="base" latinLnBrk="0" hangingPunct="1">
              <a:lnSpc>
                <a:spcPct val="100000"/>
              </a:lnSpc>
              <a:spcBef>
                <a:spcPct val="50000"/>
              </a:spcBef>
              <a:spcAft>
                <a:spcPct val="0"/>
              </a:spcAft>
              <a:buClrTx/>
              <a:buSzTx/>
              <a:buFontTx/>
              <a:buNone/>
              <a:tabLst/>
              <a:defRPr/>
            </a:pPr>
            <a:endParaRPr kumimoji="0" lang="en-US" b="1" i="0" u="none" strike="noStrike" kern="1200" cap="none" spc="0" normalizeH="0" baseline="0" noProof="0" dirty="0">
              <a:ln>
                <a:noFill/>
              </a:ln>
              <a:solidFill>
                <a:srgbClr val="002060"/>
              </a:solidFill>
              <a:effectLst/>
              <a:uLnTx/>
              <a:uFillTx/>
              <a:latin typeface="#9Slide03 AmpleSoft" pitchFamily="2" charset="0"/>
              <a:ea typeface="PostAntiqua" pitchFamily="18" charset="0"/>
              <a:cs typeface="PostAntiqua" pitchFamily="18" charset="0"/>
            </a:endParaRPr>
          </a:p>
          <a:p>
            <a:pPr marL="0" marR="0" lvl="0" indent="0" defTabSz="914400" rtl="0" eaLnBrk="1" fontAlgn="base" latinLnBrk="0" hangingPunct="1">
              <a:lnSpc>
                <a:spcPct val="100000"/>
              </a:lnSpc>
              <a:spcBef>
                <a:spcPct val="50000"/>
              </a:spcBef>
              <a:spcAft>
                <a:spcPct val="0"/>
              </a:spcAft>
              <a:buClrTx/>
              <a:buSzTx/>
              <a:buFontTx/>
              <a:buNone/>
              <a:tabLst/>
              <a:defRPr/>
            </a:pP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p>
        </p:txBody>
      </p:sp>
      <p:sp>
        <p:nvSpPr>
          <p:cNvPr id="24" name="TextBox 23"/>
          <p:cNvSpPr txBox="1"/>
          <p:nvPr/>
        </p:nvSpPr>
        <p:spPr>
          <a:xfrm>
            <a:off x="1767840" y="361950"/>
            <a:ext cx="6995160"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all" normalizeH="0" baseline="0" noProof="0" dirty="0" err="1">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Anh</a:t>
            </a:r>
            <a:r>
              <a:rPr kumimoji="0" lang="en-US" sz="2000" b="1" i="0" u="none" strike="noStrike" kern="1200" cap="all" normalizeH="0" baseline="0" noProof="0"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 </a:t>
            </a:r>
            <a:r>
              <a:rPr kumimoji="0" lang="en-US" sz="2000" b="1" i="0" u="none" strike="noStrike" kern="1200" cap="all" normalizeH="0" baseline="0" noProof="0" dirty="0" err="1">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hùng</a:t>
            </a:r>
            <a:r>
              <a:rPr kumimoji="0" lang="en-US" sz="2000" b="1" i="0" u="none" strike="noStrike" kern="1200" cap="all" normalizeH="0" baseline="0" noProof="0"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 Lao </a:t>
            </a:r>
            <a:r>
              <a:rPr kumimoji="0" lang="en-US" sz="2000" b="1" i="0" u="none" strike="noStrike" kern="1200" cap="all" normalizeH="0" baseline="0" noProof="0" dirty="0" err="1">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động</a:t>
            </a:r>
            <a:r>
              <a:rPr kumimoji="0" lang="en-US" sz="2000" b="1" i="0" u="none" strike="noStrike" kern="1200" cap="all" normalizeH="0" baseline="0" noProof="0"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 </a:t>
            </a:r>
            <a:r>
              <a:rPr kumimoji="0" lang="en-US" sz="2000" b="1" i="0" u="none" strike="noStrike" kern="1200" cap="all" normalizeH="0" baseline="0" noProof="0" dirty="0" err="1">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Trần</a:t>
            </a:r>
            <a:r>
              <a:rPr kumimoji="0" lang="en-US" sz="2000" b="1" i="0" u="none" strike="noStrike" kern="1200" cap="all" normalizeH="0" baseline="0" noProof="0"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 </a:t>
            </a:r>
            <a:r>
              <a:rPr kumimoji="0" lang="en-US" sz="2000" b="1" i="0" u="none" strike="noStrike" kern="1200" cap="all" normalizeH="0" baseline="0" noProof="0" dirty="0" err="1">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Đại</a:t>
            </a:r>
            <a:r>
              <a:rPr kumimoji="0" lang="en-US" sz="2000" b="1" i="0" u="none" strike="noStrike" kern="1200" cap="all" normalizeH="0" baseline="0" noProof="0"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 </a:t>
            </a:r>
            <a:r>
              <a:rPr kumimoji="0" lang="en-US" sz="2000" b="1" i="0" u="none" strike="noStrike" kern="1200" cap="all" normalizeH="0" baseline="0" noProof="0" dirty="0" err="1">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Nghĩa</a:t>
            </a:r>
            <a:endParaRPr kumimoji="0" lang="en-GB" sz="2000" b="1" i="0" u="none" strike="noStrike" kern="1200" cap="all" normalizeH="0" baseline="0" noProof="0"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endParaRPr>
          </a:p>
        </p:txBody>
      </p:sp>
    </p:spTree>
    <p:extLst>
      <p:ext uri="{BB962C8B-B14F-4D97-AF65-F5344CB8AC3E}">
        <p14:creationId xmlns:p14="http://schemas.microsoft.com/office/powerpoint/2010/main" val="1136115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500" fill="hold"/>
                                        <p:tgtEl>
                                          <p:spTgt spid="20"/>
                                        </p:tgtEl>
                                        <p:attrNameLst>
                                          <p:attrName>style.color</p:attrName>
                                        </p:attrNameLst>
                                      </p:cBhvr>
                                      <p:to>
                                        <a:srgbClr val="FF0000"/>
                                      </p:to>
                                    </p:animClr>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grpId="0" nodeType="clickEffect">
                                  <p:stCondLst>
                                    <p:cond delay="0"/>
                                  </p:stCondLst>
                                  <p:childTnLst>
                                    <p:animClr clrSpc="rgb" dir="cw">
                                      <p:cBhvr override="childStyle">
                                        <p:cTn id="10" dur="500" fill="hold"/>
                                        <p:tgtEl>
                                          <p:spTgt spid="21"/>
                                        </p:tgtEl>
                                        <p:attrNameLst>
                                          <p:attrName>style.color</p:attrName>
                                        </p:attrNameLst>
                                      </p:cBhvr>
                                      <p:to>
                                        <a:srgbClr val="1F497D"/>
                                      </p:to>
                                    </p:animClr>
                                  </p:childTnLst>
                                </p:cTn>
                              </p:par>
                            </p:childTnLst>
                          </p:cTn>
                        </p:par>
                      </p:childTnLst>
                    </p:cTn>
                  </p:par>
                  <p:par>
                    <p:cTn id="11" fill="hold">
                      <p:stCondLst>
                        <p:cond delay="indefinite"/>
                      </p:stCondLst>
                      <p:childTnLst>
                        <p:par>
                          <p:cTn id="12" fill="hold">
                            <p:stCondLst>
                              <p:cond delay="0"/>
                            </p:stCondLst>
                            <p:childTnLst>
                              <p:par>
                                <p:cTn id="13" presetID="3" presetClass="emph" presetSubtype="2" fill="hold" grpId="0" nodeType="clickEffect">
                                  <p:stCondLst>
                                    <p:cond delay="0"/>
                                  </p:stCondLst>
                                  <p:childTnLst>
                                    <p:animClr clrSpc="rgb" dir="cw">
                                      <p:cBhvr override="childStyle">
                                        <p:cTn id="14" dur="500" fill="hold"/>
                                        <p:tgtEl>
                                          <p:spTgt spid="22"/>
                                        </p:tgtEl>
                                        <p:attrNameLst>
                                          <p:attrName>style.color</p:attrName>
                                        </p:attrNameLst>
                                      </p:cBhvr>
                                      <p:to>
                                        <a:srgbClr val="7030A0"/>
                                      </p:to>
                                    </p:animClr>
                                  </p:childTnLst>
                                </p:cTn>
                              </p:par>
                            </p:childTnLst>
                          </p:cTn>
                        </p:par>
                      </p:childTnLst>
                    </p:cTn>
                  </p:par>
                  <p:par>
                    <p:cTn id="15" fill="hold">
                      <p:stCondLst>
                        <p:cond delay="indefinite"/>
                      </p:stCondLst>
                      <p:childTnLst>
                        <p:par>
                          <p:cTn id="16" fill="hold">
                            <p:stCondLst>
                              <p:cond delay="0"/>
                            </p:stCondLst>
                            <p:childTnLst>
                              <p:par>
                                <p:cTn id="17" presetID="3" presetClass="emph" presetSubtype="2" fill="hold" grpId="0" nodeType="clickEffect">
                                  <p:stCondLst>
                                    <p:cond delay="0"/>
                                  </p:stCondLst>
                                  <p:childTnLst>
                                    <p:animClr clrSpc="rgb" dir="cw">
                                      <p:cBhvr override="childStyle">
                                        <p:cTn id="18" dur="500" fill="hold"/>
                                        <p:tgtEl>
                                          <p:spTgt spid="23"/>
                                        </p:tgtEl>
                                        <p:attrNameLst>
                                          <p:attrName>style.color</p:attrName>
                                        </p:attrNameLst>
                                      </p:cBhvr>
                                      <p:to>
                                        <a:srgbClr val="974806"/>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P spid="22" grpId="0"/>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39"/>
          <p:cNvSpPr txBox="1">
            <a:spLocks noGrp="1"/>
          </p:cNvSpPr>
          <p:nvPr>
            <p:ph type="title" idx="4"/>
          </p:nvPr>
        </p:nvSpPr>
        <p:spPr>
          <a:xfrm>
            <a:off x="999289" y="411970"/>
            <a:ext cx="3060099" cy="116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dirty="0">
                <a:latin typeface="Cooper" pitchFamily="18" charset="0"/>
                <a:ea typeface="Cooper" pitchFamily="18" charset="0"/>
                <a:cs typeface="Cooper" pitchFamily="18" charset="0"/>
              </a:rPr>
              <a:t>Chú giải</a:t>
            </a:r>
            <a:endParaRPr sz="4400" dirty="0">
              <a:latin typeface="Cooper" pitchFamily="18" charset="0"/>
              <a:ea typeface="Cooper" pitchFamily="18" charset="0"/>
              <a:cs typeface="Cooper" pitchFamily="18" charset="0"/>
            </a:endParaRPr>
          </a:p>
        </p:txBody>
      </p:sp>
      <p:sp>
        <p:nvSpPr>
          <p:cNvPr id="36" name="Google Shape;294;p37"/>
          <p:cNvSpPr txBox="1">
            <a:spLocks noGrp="1"/>
          </p:cNvSpPr>
          <p:nvPr>
            <p:ph type="title"/>
          </p:nvPr>
        </p:nvSpPr>
        <p:spPr>
          <a:xfrm>
            <a:off x="5480439" y="278894"/>
            <a:ext cx="2794104" cy="488400"/>
          </a:xfrm>
          <a:prstGeom prst="rect">
            <a:avLst/>
          </a:prstGeom>
        </p:spPr>
        <p:txBody>
          <a:bodyPr spcFirstLastPara="1" wrap="square" lIns="91425" tIns="91425" rIns="91425" bIns="91425" anchor="b" anchorCtr="0">
            <a:noAutofit/>
          </a:bodyPr>
          <a:lstStyle/>
          <a:p>
            <a:pPr lvl="0"/>
            <a:r>
              <a:rPr lang="vi-VN" dirty="0">
                <a:solidFill>
                  <a:srgbClr val="C00000"/>
                </a:solidFill>
                <a:latin typeface="#9Slide03 AmpleSoft" pitchFamily="2" charset="0"/>
                <a:cs typeface="Arial" pitchFamily="34" charset="0"/>
              </a:rPr>
              <a:t>Anh hùng Lao động</a:t>
            </a:r>
            <a:endParaRPr dirty="0">
              <a:solidFill>
                <a:srgbClr val="C00000"/>
              </a:solidFill>
              <a:latin typeface="#9Slide03 AmpleSoft" pitchFamily="2" charset="0"/>
            </a:endParaRPr>
          </a:p>
        </p:txBody>
      </p:sp>
      <p:sp>
        <p:nvSpPr>
          <p:cNvPr id="37" name="Google Shape;295;p37"/>
          <p:cNvSpPr txBox="1">
            <a:spLocks noGrp="1"/>
          </p:cNvSpPr>
          <p:nvPr>
            <p:ph type="subTitle" idx="1"/>
          </p:nvPr>
        </p:nvSpPr>
        <p:spPr>
          <a:xfrm>
            <a:off x="5459424" y="685771"/>
            <a:ext cx="3307605" cy="572700"/>
          </a:xfrm>
          <a:prstGeom prst="rect">
            <a:avLst/>
          </a:prstGeom>
        </p:spPr>
        <p:txBody>
          <a:bodyPr spcFirstLastPara="1" wrap="square" lIns="91425" tIns="91425" rIns="91425" bIns="91425" anchor="t" anchorCtr="0">
            <a:noAutofit/>
          </a:bodyPr>
          <a:lstStyle/>
          <a:p>
            <a:pPr marL="0" indent="0">
              <a:buClr>
                <a:schemeClr val="dk1"/>
              </a:buClr>
              <a:buSzPts val="1100"/>
            </a:pPr>
            <a:r>
              <a:rPr lang="en-US" b="1" dirty="0">
                <a:solidFill>
                  <a:schemeClr val="tx1"/>
                </a:solidFill>
                <a:latin typeface="#9Slide03 AmpleSoft" pitchFamily="2" charset="0"/>
                <a:cs typeface="Arial" pitchFamily="34" charset="0"/>
              </a:rPr>
              <a:t>D</a:t>
            </a:r>
            <a:r>
              <a:rPr lang="vi-VN" b="1" dirty="0">
                <a:solidFill>
                  <a:schemeClr val="tx1"/>
                </a:solidFill>
                <a:latin typeface="#9Slide03 AmpleSoft" pitchFamily="2" charset="0"/>
                <a:cs typeface="Arial" pitchFamily="34" charset="0"/>
              </a:rPr>
              <a:t>anh hiệu Nhà nước phong tặng đơn vị hoặc người có thành tích đặc biệt trong lao động</a:t>
            </a:r>
          </a:p>
          <a:p>
            <a:pPr marL="0" lvl="0" indent="0" algn="l" rtl="0">
              <a:spcBef>
                <a:spcPts val="0"/>
              </a:spcBef>
              <a:spcAft>
                <a:spcPts val="0"/>
              </a:spcAft>
              <a:buClr>
                <a:schemeClr val="dk1"/>
              </a:buClr>
              <a:buSzPts val="1100"/>
              <a:buFont typeface="Arial"/>
              <a:buNone/>
            </a:pPr>
            <a:endParaRPr b="1" dirty="0">
              <a:latin typeface="#9Slide03 AmpleSoft" pitchFamily="2" charset="0"/>
            </a:endParaRPr>
          </a:p>
        </p:txBody>
      </p:sp>
      <p:sp>
        <p:nvSpPr>
          <p:cNvPr id="38" name="Google Shape;296;p37"/>
          <p:cNvSpPr txBox="1">
            <a:spLocks noGrp="1"/>
          </p:cNvSpPr>
          <p:nvPr>
            <p:ph type="title" idx="2"/>
          </p:nvPr>
        </p:nvSpPr>
        <p:spPr>
          <a:xfrm>
            <a:off x="5486106" y="1538250"/>
            <a:ext cx="2333100" cy="488400"/>
          </a:xfrm>
          <a:prstGeom prst="rect">
            <a:avLst/>
          </a:prstGeom>
        </p:spPr>
        <p:txBody>
          <a:bodyPr spcFirstLastPara="1" wrap="square" lIns="91425" tIns="91425" rIns="91425" bIns="91425" anchor="b" anchorCtr="0">
            <a:noAutofit/>
          </a:bodyPr>
          <a:lstStyle/>
          <a:p>
            <a:pPr lvl="0"/>
            <a:r>
              <a:rPr lang="vi-VN" dirty="0">
                <a:solidFill>
                  <a:srgbClr val="C00000"/>
                </a:solidFill>
                <a:latin typeface="#9Slide03 AmpleSoft" pitchFamily="2" charset="0"/>
                <a:cs typeface="Arial" pitchFamily="34" charset="0"/>
              </a:rPr>
              <a:t>Tiện nghi</a:t>
            </a:r>
            <a:endParaRPr dirty="0">
              <a:solidFill>
                <a:srgbClr val="C00000"/>
              </a:solidFill>
              <a:latin typeface="#9Slide03 AmpleSoft" pitchFamily="2" charset="0"/>
            </a:endParaRPr>
          </a:p>
        </p:txBody>
      </p:sp>
      <p:sp>
        <p:nvSpPr>
          <p:cNvPr id="39" name="Google Shape;297;p37"/>
          <p:cNvSpPr txBox="1">
            <a:spLocks noGrp="1"/>
          </p:cNvSpPr>
          <p:nvPr>
            <p:ph type="subTitle" idx="3"/>
          </p:nvPr>
        </p:nvSpPr>
        <p:spPr>
          <a:xfrm>
            <a:off x="5480439" y="1906370"/>
            <a:ext cx="3057990" cy="572700"/>
          </a:xfrm>
          <a:prstGeom prst="rect">
            <a:avLst/>
          </a:prstGeom>
        </p:spPr>
        <p:txBody>
          <a:bodyPr spcFirstLastPara="1" wrap="square" lIns="91425" tIns="91425" rIns="91425" bIns="91425" anchor="t" anchorCtr="0">
            <a:noAutofit/>
          </a:bodyPr>
          <a:lstStyle/>
          <a:p>
            <a:pPr marL="0" indent="0"/>
            <a:r>
              <a:rPr lang="en-US" b="1" dirty="0">
                <a:solidFill>
                  <a:schemeClr val="tx1"/>
                </a:solidFill>
                <a:latin typeface="#9Slide03 AmpleSoft" pitchFamily="2" charset="0"/>
                <a:cs typeface="Arial" pitchFamily="34" charset="0"/>
              </a:rPr>
              <a:t>C</a:t>
            </a:r>
            <a:r>
              <a:rPr lang="vi-VN" b="1" dirty="0">
                <a:solidFill>
                  <a:schemeClr val="tx1"/>
                </a:solidFill>
                <a:latin typeface="#9Slide03 AmpleSoft" pitchFamily="2" charset="0"/>
                <a:cs typeface="Arial" pitchFamily="34" charset="0"/>
              </a:rPr>
              <a:t>ác vận dụng cần thiết giúp cho sinh hoạt hàng ngày được thuận tiện, thoải mái.</a:t>
            </a:r>
          </a:p>
          <a:p>
            <a:pPr marL="0" lvl="0" indent="0" algn="l" rtl="0">
              <a:spcBef>
                <a:spcPts val="0"/>
              </a:spcBef>
              <a:spcAft>
                <a:spcPts val="0"/>
              </a:spcAft>
              <a:buNone/>
            </a:pPr>
            <a:endParaRPr b="1" dirty="0">
              <a:latin typeface="#9Slide03 AmpleSoft" pitchFamily="2" charset="0"/>
            </a:endParaRPr>
          </a:p>
        </p:txBody>
      </p:sp>
      <p:sp>
        <p:nvSpPr>
          <p:cNvPr id="40" name="Google Shape;298;p37"/>
          <p:cNvSpPr txBox="1">
            <a:spLocks/>
          </p:cNvSpPr>
          <p:nvPr/>
        </p:nvSpPr>
        <p:spPr>
          <a:xfrm>
            <a:off x="5486106" y="2871815"/>
            <a:ext cx="2333100" cy="488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accent2"/>
              </a:buClr>
              <a:buSzPts val="2800"/>
              <a:buFont typeface="Concert One"/>
              <a:buNone/>
              <a:defRPr sz="2800" b="1" i="0" u="none" strike="noStrike" cap="none">
                <a:solidFill>
                  <a:schemeClr val="accent2"/>
                </a:solidFill>
                <a:latin typeface="Concert One"/>
                <a:ea typeface="Concert One"/>
                <a:cs typeface="Concert One"/>
                <a:sym typeface="Concert One"/>
              </a:defRPr>
            </a:lvl1pPr>
            <a:lvl2pPr marR="0" lvl="1"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2pPr>
            <a:lvl3pPr marR="0" lvl="2"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3pPr>
            <a:lvl4pPr marR="0" lvl="3"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4pPr>
            <a:lvl5pPr marR="0" lvl="4"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5pPr>
            <a:lvl6pPr marR="0" lvl="5"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6pPr>
            <a:lvl7pPr marR="0" lvl="6"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7pPr>
            <a:lvl8pPr marR="0" lvl="7"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8pPr>
            <a:lvl9pPr marR="0" lvl="8"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9pPr>
          </a:lstStyle>
          <a:p>
            <a:r>
              <a:rPr lang="vi-VN" sz="2000" dirty="0">
                <a:solidFill>
                  <a:srgbClr val="C00000"/>
                </a:solidFill>
                <a:latin typeface="#9Slide03 AmpleSoft" pitchFamily="2" charset="0"/>
                <a:cs typeface="Arial" pitchFamily="34" charset="0"/>
              </a:rPr>
              <a:t>Cương vị</a:t>
            </a:r>
            <a:endParaRPr lang="en-US" sz="2000" dirty="0">
              <a:solidFill>
                <a:srgbClr val="C00000"/>
              </a:solidFill>
              <a:latin typeface="#9Slide03 AmpleSoft" pitchFamily="2" charset="0"/>
            </a:endParaRPr>
          </a:p>
        </p:txBody>
      </p:sp>
      <p:sp>
        <p:nvSpPr>
          <p:cNvPr id="41" name="Google Shape;299;p37"/>
          <p:cNvSpPr txBox="1">
            <a:spLocks/>
          </p:cNvSpPr>
          <p:nvPr/>
        </p:nvSpPr>
        <p:spPr>
          <a:xfrm>
            <a:off x="5566629" y="3294450"/>
            <a:ext cx="2333100"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Clr>
                <a:schemeClr val="dk1"/>
              </a:buClr>
              <a:buSzPts val="1100"/>
            </a:pPr>
            <a:r>
              <a:rPr lang="en-US" sz="1600" b="1" dirty="0">
                <a:solidFill>
                  <a:schemeClr val="tx1"/>
                </a:solidFill>
                <a:latin typeface="#9Slide03 AmpleSoft" pitchFamily="2" charset="0"/>
                <a:cs typeface="Arial" pitchFamily="34" charset="0"/>
              </a:rPr>
              <a:t>V</a:t>
            </a:r>
            <a:r>
              <a:rPr lang="vi-VN" sz="1600" b="1" dirty="0">
                <a:solidFill>
                  <a:schemeClr val="tx1"/>
                </a:solidFill>
                <a:latin typeface="#9Slide03 AmpleSoft" pitchFamily="2" charset="0"/>
                <a:cs typeface="Arial" pitchFamily="34" charset="0"/>
              </a:rPr>
              <a:t>ị trí công tác, chức vụ.</a:t>
            </a:r>
          </a:p>
          <a:p>
            <a:pPr>
              <a:buClr>
                <a:schemeClr val="dk1"/>
              </a:buClr>
              <a:buSzPts val="1100"/>
            </a:pPr>
            <a:endParaRPr lang="en-US" sz="1600" b="1" dirty="0">
              <a:latin typeface="#9Slide03 AmpleSoft" pitchFamily="2" charset="0"/>
            </a:endParaRPr>
          </a:p>
        </p:txBody>
      </p:sp>
      <p:grpSp>
        <p:nvGrpSpPr>
          <p:cNvPr id="42" name="Google Shape;300;p37"/>
          <p:cNvGrpSpPr/>
          <p:nvPr/>
        </p:nvGrpSpPr>
        <p:grpSpPr>
          <a:xfrm>
            <a:off x="4838452" y="642784"/>
            <a:ext cx="611754" cy="643200"/>
            <a:chOff x="1183375" y="2536600"/>
            <a:chExt cx="1060600" cy="1114925"/>
          </a:xfrm>
        </p:grpSpPr>
        <p:sp>
          <p:nvSpPr>
            <p:cNvPr id="43" name="Google Shape;301;p37"/>
            <p:cNvSpPr/>
            <p:nvPr/>
          </p:nvSpPr>
          <p:spPr>
            <a:xfrm>
              <a:off x="1393275" y="2759625"/>
              <a:ext cx="850700" cy="891900"/>
            </a:xfrm>
            <a:custGeom>
              <a:avLst/>
              <a:gdLst/>
              <a:ahLst/>
              <a:cxnLst/>
              <a:rect l="l" t="t" r="r" b="b"/>
              <a:pathLst>
                <a:path w="34028" h="35676" extrusionOk="0">
                  <a:moveTo>
                    <a:pt x="7050" y="3261"/>
                  </a:moveTo>
                  <a:cubicBezTo>
                    <a:pt x="5550" y="4510"/>
                    <a:pt x="4275" y="6086"/>
                    <a:pt x="3456" y="7646"/>
                  </a:cubicBezTo>
                  <a:cubicBezTo>
                    <a:pt x="1581" y="11215"/>
                    <a:pt x="2769" y="16037"/>
                    <a:pt x="5426" y="19346"/>
                  </a:cubicBezTo>
                  <a:cubicBezTo>
                    <a:pt x="5373" y="19294"/>
                    <a:pt x="5318" y="19243"/>
                    <a:pt x="5266" y="19190"/>
                  </a:cubicBezTo>
                  <a:cubicBezTo>
                    <a:pt x="3529" y="17393"/>
                    <a:pt x="2597" y="14904"/>
                    <a:pt x="2490" y="12427"/>
                  </a:cubicBezTo>
                  <a:cubicBezTo>
                    <a:pt x="2328" y="8626"/>
                    <a:pt x="4066" y="5198"/>
                    <a:pt x="7050" y="3261"/>
                  </a:cubicBezTo>
                  <a:close/>
                  <a:moveTo>
                    <a:pt x="12872" y="1594"/>
                  </a:moveTo>
                  <a:cubicBezTo>
                    <a:pt x="17362" y="1594"/>
                    <a:pt x="21289" y="4320"/>
                    <a:pt x="23215" y="8558"/>
                  </a:cubicBezTo>
                  <a:cubicBezTo>
                    <a:pt x="24531" y="11450"/>
                    <a:pt x="24911" y="14570"/>
                    <a:pt x="25312" y="17686"/>
                  </a:cubicBezTo>
                  <a:cubicBezTo>
                    <a:pt x="25632" y="20187"/>
                    <a:pt x="26126" y="22619"/>
                    <a:pt x="27636" y="24638"/>
                  </a:cubicBezTo>
                  <a:cubicBezTo>
                    <a:pt x="27210" y="25057"/>
                    <a:pt x="26813" y="25609"/>
                    <a:pt x="26440" y="26086"/>
                  </a:cubicBezTo>
                  <a:cubicBezTo>
                    <a:pt x="24902" y="23863"/>
                    <a:pt x="23078" y="21809"/>
                    <a:pt x="21412" y="19679"/>
                  </a:cubicBezTo>
                  <a:cubicBezTo>
                    <a:pt x="19699" y="17487"/>
                    <a:pt x="18109" y="14675"/>
                    <a:pt x="15926" y="12927"/>
                  </a:cubicBezTo>
                  <a:cubicBezTo>
                    <a:pt x="15858" y="12873"/>
                    <a:pt x="15784" y="12849"/>
                    <a:pt x="15714" y="12849"/>
                  </a:cubicBezTo>
                  <a:cubicBezTo>
                    <a:pt x="15506" y="12849"/>
                    <a:pt x="15331" y="13055"/>
                    <a:pt x="15448" y="13295"/>
                  </a:cubicBezTo>
                  <a:cubicBezTo>
                    <a:pt x="16616" y="15684"/>
                    <a:pt x="18827" y="17675"/>
                    <a:pt x="20505" y="19712"/>
                  </a:cubicBezTo>
                  <a:cubicBezTo>
                    <a:pt x="22338" y="21940"/>
                    <a:pt x="24054" y="24326"/>
                    <a:pt x="26013" y="26442"/>
                  </a:cubicBezTo>
                  <a:cubicBezTo>
                    <a:pt x="26037" y="26468"/>
                    <a:pt x="26065" y="26488"/>
                    <a:pt x="26097" y="26503"/>
                  </a:cubicBezTo>
                  <a:lnTo>
                    <a:pt x="26096" y="26504"/>
                  </a:lnTo>
                  <a:cubicBezTo>
                    <a:pt x="25736" y="26915"/>
                    <a:pt x="25293" y="27348"/>
                    <a:pt x="24854" y="27802"/>
                  </a:cubicBezTo>
                  <a:cubicBezTo>
                    <a:pt x="24840" y="27734"/>
                    <a:pt x="24803" y="27675"/>
                    <a:pt x="24747" y="27632"/>
                  </a:cubicBezTo>
                  <a:cubicBezTo>
                    <a:pt x="23632" y="26743"/>
                    <a:pt x="22473" y="25958"/>
                    <a:pt x="21485" y="24915"/>
                  </a:cubicBezTo>
                  <a:cubicBezTo>
                    <a:pt x="20557" y="23934"/>
                    <a:pt x="19757" y="22841"/>
                    <a:pt x="18913" y="21790"/>
                  </a:cubicBezTo>
                  <a:cubicBezTo>
                    <a:pt x="17213" y="19678"/>
                    <a:pt x="15464" y="17264"/>
                    <a:pt x="13199" y="15723"/>
                  </a:cubicBezTo>
                  <a:cubicBezTo>
                    <a:pt x="13148" y="15688"/>
                    <a:pt x="13091" y="15673"/>
                    <a:pt x="13036" y="15673"/>
                  </a:cubicBezTo>
                  <a:cubicBezTo>
                    <a:pt x="12787" y="15673"/>
                    <a:pt x="12543" y="15976"/>
                    <a:pt x="12717" y="16206"/>
                  </a:cubicBezTo>
                  <a:cubicBezTo>
                    <a:pt x="14441" y="18486"/>
                    <a:pt x="16715" y="20352"/>
                    <a:pt x="18522" y="22581"/>
                  </a:cubicBezTo>
                  <a:cubicBezTo>
                    <a:pt x="20195" y="24645"/>
                    <a:pt x="21902" y="26941"/>
                    <a:pt x="24320" y="28186"/>
                  </a:cubicBezTo>
                  <a:cubicBezTo>
                    <a:pt x="24364" y="28208"/>
                    <a:pt x="24412" y="28221"/>
                    <a:pt x="24461" y="28221"/>
                  </a:cubicBezTo>
                  <a:cubicBezTo>
                    <a:pt x="24065" y="28658"/>
                    <a:pt x="23695" y="29112"/>
                    <a:pt x="23428" y="29587"/>
                  </a:cubicBezTo>
                  <a:cubicBezTo>
                    <a:pt x="21392" y="26023"/>
                    <a:pt x="16324" y="24531"/>
                    <a:pt x="12758" y="23278"/>
                  </a:cubicBezTo>
                  <a:cubicBezTo>
                    <a:pt x="11285" y="22760"/>
                    <a:pt x="9776" y="22205"/>
                    <a:pt x="8379" y="21462"/>
                  </a:cubicBezTo>
                  <a:cubicBezTo>
                    <a:pt x="4075" y="18540"/>
                    <a:pt x="1276" y="12017"/>
                    <a:pt x="4103" y="7401"/>
                  </a:cubicBezTo>
                  <a:cubicBezTo>
                    <a:pt x="5380" y="5314"/>
                    <a:pt x="7446" y="3169"/>
                    <a:pt x="9759" y="2031"/>
                  </a:cubicBezTo>
                  <a:cubicBezTo>
                    <a:pt x="10018" y="1957"/>
                    <a:pt x="10281" y="1890"/>
                    <a:pt x="10551" y="1834"/>
                  </a:cubicBezTo>
                  <a:cubicBezTo>
                    <a:pt x="11336" y="1672"/>
                    <a:pt x="12112" y="1594"/>
                    <a:pt x="12872" y="1594"/>
                  </a:cubicBezTo>
                  <a:close/>
                  <a:moveTo>
                    <a:pt x="29133" y="26040"/>
                  </a:moveTo>
                  <a:cubicBezTo>
                    <a:pt x="29564" y="26323"/>
                    <a:pt x="29961" y="26654"/>
                    <a:pt x="30318" y="27026"/>
                  </a:cubicBezTo>
                  <a:cubicBezTo>
                    <a:pt x="29283" y="27507"/>
                    <a:pt x="28326" y="28252"/>
                    <a:pt x="27387" y="28869"/>
                  </a:cubicBezTo>
                  <a:cubicBezTo>
                    <a:pt x="26859" y="29217"/>
                    <a:pt x="26292" y="29555"/>
                    <a:pt x="25748" y="29924"/>
                  </a:cubicBezTo>
                  <a:cubicBezTo>
                    <a:pt x="26169" y="29433"/>
                    <a:pt x="26578" y="28931"/>
                    <a:pt x="26993" y="28463"/>
                  </a:cubicBezTo>
                  <a:cubicBezTo>
                    <a:pt x="27709" y="27658"/>
                    <a:pt x="28423" y="26849"/>
                    <a:pt x="29133" y="26040"/>
                  </a:cubicBezTo>
                  <a:close/>
                  <a:moveTo>
                    <a:pt x="28241" y="25335"/>
                  </a:moveTo>
                  <a:cubicBezTo>
                    <a:pt x="28315" y="25383"/>
                    <a:pt x="28401" y="25413"/>
                    <a:pt x="28490" y="25419"/>
                  </a:cubicBezTo>
                  <a:cubicBezTo>
                    <a:pt x="28464" y="25502"/>
                    <a:pt x="28470" y="25592"/>
                    <a:pt x="28527" y="25664"/>
                  </a:cubicBezTo>
                  <a:cubicBezTo>
                    <a:pt x="27790" y="26500"/>
                    <a:pt x="27057" y="27339"/>
                    <a:pt x="26325" y="28180"/>
                  </a:cubicBezTo>
                  <a:cubicBezTo>
                    <a:pt x="25623" y="28987"/>
                    <a:pt x="24828" y="29774"/>
                    <a:pt x="24179" y="30643"/>
                  </a:cubicBezTo>
                  <a:cubicBezTo>
                    <a:pt x="24054" y="30542"/>
                    <a:pt x="23927" y="30447"/>
                    <a:pt x="23798" y="30352"/>
                  </a:cubicBezTo>
                  <a:lnTo>
                    <a:pt x="23797" y="30352"/>
                  </a:lnTo>
                  <a:cubicBezTo>
                    <a:pt x="23778" y="30306"/>
                    <a:pt x="23761" y="30258"/>
                    <a:pt x="23740" y="30212"/>
                  </a:cubicBezTo>
                  <a:cubicBezTo>
                    <a:pt x="24654" y="29614"/>
                    <a:pt x="25367" y="28535"/>
                    <a:pt x="26069" y="27753"/>
                  </a:cubicBezTo>
                  <a:lnTo>
                    <a:pt x="27428" y="26241"/>
                  </a:lnTo>
                  <a:cubicBezTo>
                    <a:pt x="27630" y="26017"/>
                    <a:pt x="27830" y="25793"/>
                    <a:pt x="28032" y="25569"/>
                  </a:cubicBezTo>
                  <a:cubicBezTo>
                    <a:pt x="28101" y="25491"/>
                    <a:pt x="28172" y="25413"/>
                    <a:pt x="28241" y="25335"/>
                  </a:cubicBezTo>
                  <a:close/>
                  <a:moveTo>
                    <a:pt x="30826" y="27651"/>
                  </a:moveTo>
                  <a:cubicBezTo>
                    <a:pt x="30961" y="27858"/>
                    <a:pt x="31094" y="28068"/>
                    <a:pt x="31226" y="28280"/>
                  </a:cubicBezTo>
                  <a:cubicBezTo>
                    <a:pt x="30178" y="28962"/>
                    <a:pt x="29152" y="29677"/>
                    <a:pt x="28117" y="30379"/>
                  </a:cubicBezTo>
                  <a:cubicBezTo>
                    <a:pt x="27342" y="30905"/>
                    <a:pt x="26523" y="31406"/>
                    <a:pt x="25798" y="32010"/>
                  </a:cubicBezTo>
                  <a:cubicBezTo>
                    <a:pt x="25513" y="31764"/>
                    <a:pt x="25227" y="31514"/>
                    <a:pt x="24937" y="31265"/>
                  </a:cubicBezTo>
                  <a:cubicBezTo>
                    <a:pt x="25953" y="30849"/>
                    <a:pt x="26898" y="30175"/>
                    <a:pt x="27818" y="29608"/>
                  </a:cubicBezTo>
                  <a:cubicBezTo>
                    <a:pt x="28809" y="28997"/>
                    <a:pt x="29939" y="28426"/>
                    <a:pt x="30826" y="27651"/>
                  </a:cubicBezTo>
                  <a:close/>
                  <a:moveTo>
                    <a:pt x="31618" y="29042"/>
                  </a:moveTo>
                  <a:cubicBezTo>
                    <a:pt x="31638" y="29052"/>
                    <a:pt x="31652" y="29066"/>
                    <a:pt x="31674" y="29073"/>
                  </a:cubicBezTo>
                  <a:lnTo>
                    <a:pt x="31696" y="29078"/>
                  </a:lnTo>
                  <a:cubicBezTo>
                    <a:pt x="31983" y="29745"/>
                    <a:pt x="32137" y="30443"/>
                    <a:pt x="32111" y="31120"/>
                  </a:cubicBezTo>
                  <a:cubicBezTo>
                    <a:pt x="31133" y="31435"/>
                    <a:pt x="30224" y="31985"/>
                    <a:pt x="29308" y="32447"/>
                  </a:cubicBezTo>
                  <a:cubicBezTo>
                    <a:pt x="28689" y="32760"/>
                    <a:pt x="28039" y="33048"/>
                    <a:pt x="27443" y="33412"/>
                  </a:cubicBezTo>
                  <a:cubicBezTo>
                    <a:pt x="27080" y="33118"/>
                    <a:pt x="26731" y="32805"/>
                    <a:pt x="26382" y="32506"/>
                  </a:cubicBezTo>
                  <a:lnTo>
                    <a:pt x="26381" y="32505"/>
                  </a:lnTo>
                  <a:cubicBezTo>
                    <a:pt x="27135" y="32098"/>
                    <a:pt x="27845" y="31602"/>
                    <a:pt x="28563" y="31140"/>
                  </a:cubicBezTo>
                  <a:lnTo>
                    <a:pt x="30290" y="30028"/>
                  </a:lnTo>
                  <a:lnTo>
                    <a:pt x="31154" y="29471"/>
                  </a:lnTo>
                  <a:cubicBezTo>
                    <a:pt x="31460" y="29395"/>
                    <a:pt x="31612" y="29252"/>
                    <a:pt x="31618" y="29042"/>
                  </a:cubicBezTo>
                  <a:close/>
                  <a:moveTo>
                    <a:pt x="31974" y="31968"/>
                  </a:moveTo>
                  <a:lnTo>
                    <a:pt x="31974" y="31968"/>
                  </a:lnTo>
                  <a:cubicBezTo>
                    <a:pt x="31753" y="32724"/>
                    <a:pt x="31259" y="33426"/>
                    <a:pt x="30408" y="33994"/>
                  </a:cubicBezTo>
                  <a:lnTo>
                    <a:pt x="30407" y="33994"/>
                  </a:lnTo>
                  <a:cubicBezTo>
                    <a:pt x="30206" y="34129"/>
                    <a:pt x="30130" y="34322"/>
                    <a:pt x="30138" y="34510"/>
                  </a:cubicBezTo>
                  <a:cubicBezTo>
                    <a:pt x="30126" y="34519"/>
                    <a:pt x="30113" y="34524"/>
                    <a:pt x="30101" y="34531"/>
                  </a:cubicBezTo>
                  <a:cubicBezTo>
                    <a:pt x="30027" y="34539"/>
                    <a:pt x="29951" y="34542"/>
                    <a:pt x="29875" y="34542"/>
                  </a:cubicBezTo>
                  <a:cubicBezTo>
                    <a:pt x="29405" y="34542"/>
                    <a:pt x="28908" y="34400"/>
                    <a:pt x="28479" y="34150"/>
                  </a:cubicBezTo>
                  <a:cubicBezTo>
                    <a:pt x="28329" y="34062"/>
                    <a:pt x="28182" y="33964"/>
                    <a:pt x="28037" y="33864"/>
                  </a:cubicBezTo>
                  <a:cubicBezTo>
                    <a:pt x="28528" y="33651"/>
                    <a:pt x="29005" y="33399"/>
                    <a:pt x="29482" y="33172"/>
                  </a:cubicBezTo>
                  <a:cubicBezTo>
                    <a:pt x="30302" y="32784"/>
                    <a:pt x="31186" y="32436"/>
                    <a:pt x="31974" y="31968"/>
                  </a:cubicBezTo>
                  <a:close/>
                  <a:moveTo>
                    <a:pt x="12895" y="1"/>
                  </a:moveTo>
                  <a:cubicBezTo>
                    <a:pt x="12461" y="1"/>
                    <a:pt x="12022" y="23"/>
                    <a:pt x="11577" y="68"/>
                  </a:cubicBezTo>
                  <a:cubicBezTo>
                    <a:pt x="6648" y="567"/>
                    <a:pt x="2492" y="3825"/>
                    <a:pt x="1243" y="8687"/>
                  </a:cubicBezTo>
                  <a:cubicBezTo>
                    <a:pt x="0" y="13524"/>
                    <a:pt x="1648" y="18791"/>
                    <a:pt x="5726" y="21751"/>
                  </a:cubicBezTo>
                  <a:cubicBezTo>
                    <a:pt x="8537" y="23793"/>
                    <a:pt x="11959" y="24684"/>
                    <a:pt x="15175" y="25869"/>
                  </a:cubicBezTo>
                  <a:cubicBezTo>
                    <a:pt x="18563" y="27118"/>
                    <a:pt x="21162" y="28844"/>
                    <a:pt x="23541" y="31551"/>
                  </a:cubicBezTo>
                  <a:cubicBezTo>
                    <a:pt x="23593" y="31612"/>
                    <a:pt x="23668" y="31649"/>
                    <a:pt x="23749" y="31651"/>
                  </a:cubicBezTo>
                  <a:cubicBezTo>
                    <a:pt x="23773" y="31666"/>
                    <a:pt x="23801" y="31677"/>
                    <a:pt x="23829" y="31683"/>
                  </a:cubicBezTo>
                  <a:cubicBezTo>
                    <a:pt x="25011" y="33438"/>
                    <a:pt x="27308" y="35675"/>
                    <a:pt x="29358" y="35675"/>
                  </a:cubicBezTo>
                  <a:cubicBezTo>
                    <a:pt x="29938" y="35675"/>
                    <a:pt x="30499" y="35496"/>
                    <a:pt x="31008" y="35077"/>
                  </a:cubicBezTo>
                  <a:cubicBezTo>
                    <a:pt x="31069" y="35053"/>
                    <a:pt x="31125" y="35026"/>
                    <a:pt x="31181" y="34999"/>
                  </a:cubicBezTo>
                  <a:cubicBezTo>
                    <a:pt x="31335" y="35056"/>
                    <a:pt x="31499" y="35085"/>
                    <a:pt x="31664" y="35085"/>
                  </a:cubicBezTo>
                  <a:cubicBezTo>
                    <a:pt x="31927" y="35085"/>
                    <a:pt x="32189" y="35011"/>
                    <a:pt x="32405" y="34855"/>
                  </a:cubicBezTo>
                  <a:cubicBezTo>
                    <a:pt x="32740" y="34614"/>
                    <a:pt x="32909" y="34198"/>
                    <a:pt x="32910" y="33794"/>
                  </a:cubicBezTo>
                  <a:cubicBezTo>
                    <a:pt x="32912" y="33593"/>
                    <a:pt x="32865" y="33350"/>
                    <a:pt x="32759" y="33155"/>
                  </a:cubicBezTo>
                  <a:cubicBezTo>
                    <a:pt x="34028" y="30698"/>
                    <a:pt x="32829" y="27368"/>
                    <a:pt x="30389" y="25854"/>
                  </a:cubicBezTo>
                  <a:cubicBezTo>
                    <a:pt x="30210" y="25648"/>
                    <a:pt x="30019" y="25444"/>
                    <a:pt x="29815" y="25267"/>
                  </a:cubicBezTo>
                  <a:lnTo>
                    <a:pt x="29866" y="25210"/>
                  </a:lnTo>
                  <a:cubicBezTo>
                    <a:pt x="30035" y="25017"/>
                    <a:pt x="29982" y="24685"/>
                    <a:pt x="29709" y="24617"/>
                  </a:cubicBezTo>
                  <a:cubicBezTo>
                    <a:pt x="29506" y="24583"/>
                    <a:pt x="29308" y="24519"/>
                    <a:pt x="29126" y="24422"/>
                  </a:cubicBezTo>
                  <a:cubicBezTo>
                    <a:pt x="29100" y="24374"/>
                    <a:pt x="29068" y="24328"/>
                    <a:pt x="29032" y="24288"/>
                  </a:cubicBezTo>
                  <a:cubicBezTo>
                    <a:pt x="26794" y="21773"/>
                    <a:pt x="26734" y="18263"/>
                    <a:pt x="26291" y="15100"/>
                  </a:cubicBezTo>
                  <a:cubicBezTo>
                    <a:pt x="25902" y="12320"/>
                    <a:pt x="25246" y="9526"/>
                    <a:pt x="23961" y="7013"/>
                  </a:cubicBezTo>
                  <a:cubicBezTo>
                    <a:pt x="21748" y="2690"/>
                    <a:pt x="17675" y="1"/>
                    <a:pt x="128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02;p37"/>
            <p:cNvSpPr/>
            <p:nvPr/>
          </p:nvSpPr>
          <p:spPr>
            <a:xfrm>
              <a:off x="2068925" y="2865800"/>
              <a:ext cx="105300" cy="69600"/>
            </a:xfrm>
            <a:custGeom>
              <a:avLst/>
              <a:gdLst/>
              <a:ahLst/>
              <a:cxnLst/>
              <a:rect l="l" t="t" r="r" b="b"/>
              <a:pathLst>
                <a:path w="4212" h="2784" extrusionOk="0">
                  <a:moveTo>
                    <a:pt x="3482" y="0"/>
                  </a:moveTo>
                  <a:cubicBezTo>
                    <a:pt x="2939" y="0"/>
                    <a:pt x="2396" y="490"/>
                    <a:pt x="1954" y="759"/>
                  </a:cubicBezTo>
                  <a:cubicBezTo>
                    <a:pt x="1329" y="1139"/>
                    <a:pt x="695" y="1545"/>
                    <a:pt x="234" y="2122"/>
                  </a:cubicBezTo>
                  <a:cubicBezTo>
                    <a:pt x="0" y="2412"/>
                    <a:pt x="185" y="2783"/>
                    <a:pt x="532" y="2783"/>
                  </a:cubicBezTo>
                  <a:cubicBezTo>
                    <a:pt x="559" y="2783"/>
                    <a:pt x="586" y="2781"/>
                    <a:pt x="615" y="2776"/>
                  </a:cubicBezTo>
                  <a:cubicBezTo>
                    <a:pt x="1386" y="2652"/>
                    <a:pt x="2084" y="2269"/>
                    <a:pt x="2756" y="1890"/>
                  </a:cubicBezTo>
                  <a:cubicBezTo>
                    <a:pt x="3380" y="1539"/>
                    <a:pt x="4085" y="1332"/>
                    <a:pt x="4181" y="556"/>
                  </a:cubicBezTo>
                  <a:cubicBezTo>
                    <a:pt x="4211" y="317"/>
                    <a:pt x="3998" y="143"/>
                    <a:pt x="3808" y="65"/>
                  </a:cubicBezTo>
                  <a:cubicBezTo>
                    <a:pt x="3700" y="20"/>
                    <a:pt x="3591" y="0"/>
                    <a:pt x="34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03;p37"/>
            <p:cNvSpPr/>
            <p:nvPr/>
          </p:nvSpPr>
          <p:spPr>
            <a:xfrm>
              <a:off x="1930200" y="2690700"/>
              <a:ext cx="86325" cy="85700"/>
            </a:xfrm>
            <a:custGeom>
              <a:avLst/>
              <a:gdLst/>
              <a:ahLst/>
              <a:cxnLst/>
              <a:rect l="l" t="t" r="r" b="b"/>
              <a:pathLst>
                <a:path w="3453" h="3428" extrusionOk="0">
                  <a:moveTo>
                    <a:pt x="2611" y="1"/>
                  </a:moveTo>
                  <a:cubicBezTo>
                    <a:pt x="1961" y="1"/>
                    <a:pt x="1579" y="599"/>
                    <a:pt x="1173" y="1082"/>
                  </a:cubicBezTo>
                  <a:cubicBezTo>
                    <a:pt x="755" y="1577"/>
                    <a:pt x="213" y="2115"/>
                    <a:pt x="67" y="2763"/>
                  </a:cubicBezTo>
                  <a:cubicBezTo>
                    <a:pt x="0" y="3057"/>
                    <a:pt x="228" y="3428"/>
                    <a:pt x="540" y="3428"/>
                  </a:cubicBezTo>
                  <a:cubicBezTo>
                    <a:pt x="591" y="3428"/>
                    <a:pt x="645" y="3418"/>
                    <a:pt x="700" y="3395"/>
                  </a:cubicBezTo>
                  <a:cubicBezTo>
                    <a:pt x="1327" y="3145"/>
                    <a:pt x="1768" y="2617"/>
                    <a:pt x="2258" y="2168"/>
                  </a:cubicBezTo>
                  <a:cubicBezTo>
                    <a:pt x="2801" y="1672"/>
                    <a:pt x="3452" y="1318"/>
                    <a:pt x="3319" y="483"/>
                  </a:cubicBezTo>
                  <a:cubicBezTo>
                    <a:pt x="3285" y="276"/>
                    <a:pt x="3064" y="73"/>
                    <a:pt x="2863" y="29"/>
                  </a:cubicBezTo>
                  <a:cubicBezTo>
                    <a:pt x="2775" y="10"/>
                    <a:pt x="2691" y="1"/>
                    <a:pt x="26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04;p37"/>
            <p:cNvSpPr/>
            <p:nvPr/>
          </p:nvSpPr>
          <p:spPr>
            <a:xfrm>
              <a:off x="1699200" y="2536600"/>
              <a:ext cx="54050" cy="112525"/>
            </a:xfrm>
            <a:custGeom>
              <a:avLst/>
              <a:gdLst/>
              <a:ahLst/>
              <a:cxnLst/>
              <a:rect l="l" t="t" r="r" b="b"/>
              <a:pathLst>
                <a:path w="2162" h="4501" extrusionOk="0">
                  <a:moveTo>
                    <a:pt x="1045" y="1"/>
                  </a:moveTo>
                  <a:cubicBezTo>
                    <a:pt x="625" y="1"/>
                    <a:pt x="229" y="224"/>
                    <a:pt x="162" y="722"/>
                  </a:cubicBezTo>
                  <a:cubicBezTo>
                    <a:pt x="24" y="1733"/>
                    <a:pt x="1" y="2910"/>
                    <a:pt x="339" y="3886"/>
                  </a:cubicBezTo>
                  <a:cubicBezTo>
                    <a:pt x="484" y="4307"/>
                    <a:pt x="817" y="4501"/>
                    <a:pt x="1151" y="4501"/>
                  </a:cubicBezTo>
                  <a:cubicBezTo>
                    <a:pt x="1570" y="4501"/>
                    <a:pt x="1989" y="4197"/>
                    <a:pt x="2040" y="3656"/>
                  </a:cubicBezTo>
                  <a:cubicBezTo>
                    <a:pt x="2122" y="2782"/>
                    <a:pt x="2101" y="1869"/>
                    <a:pt x="2137" y="988"/>
                  </a:cubicBezTo>
                  <a:cubicBezTo>
                    <a:pt x="2161" y="367"/>
                    <a:pt x="1584" y="1"/>
                    <a:pt x="10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05;p37"/>
            <p:cNvSpPr/>
            <p:nvPr/>
          </p:nvSpPr>
          <p:spPr>
            <a:xfrm>
              <a:off x="1404800" y="2616275"/>
              <a:ext cx="97125" cy="109750"/>
            </a:xfrm>
            <a:custGeom>
              <a:avLst/>
              <a:gdLst/>
              <a:ahLst/>
              <a:cxnLst/>
              <a:rect l="l" t="t" r="r" b="b"/>
              <a:pathLst>
                <a:path w="3885" h="4390" extrusionOk="0">
                  <a:moveTo>
                    <a:pt x="1207" y="0"/>
                  </a:moveTo>
                  <a:cubicBezTo>
                    <a:pt x="598" y="0"/>
                    <a:pt x="1" y="458"/>
                    <a:pt x="257" y="1181"/>
                  </a:cubicBezTo>
                  <a:cubicBezTo>
                    <a:pt x="513" y="1899"/>
                    <a:pt x="1101" y="2464"/>
                    <a:pt x="1573" y="3055"/>
                  </a:cubicBezTo>
                  <a:cubicBezTo>
                    <a:pt x="1980" y="3567"/>
                    <a:pt x="2454" y="4230"/>
                    <a:pt x="3130" y="4375"/>
                  </a:cubicBezTo>
                  <a:cubicBezTo>
                    <a:pt x="3177" y="4385"/>
                    <a:pt x="3223" y="4390"/>
                    <a:pt x="3267" y="4390"/>
                  </a:cubicBezTo>
                  <a:cubicBezTo>
                    <a:pt x="3562" y="4390"/>
                    <a:pt x="3760" y="4170"/>
                    <a:pt x="3799" y="3864"/>
                  </a:cubicBezTo>
                  <a:cubicBezTo>
                    <a:pt x="3885" y="3209"/>
                    <a:pt x="3428" y="2551"/>
                    <a:pt x="3102" y="2015"/>
                  </a:cubicBezTo>
                  <a:cubicBezTo>
                    <a:pt x="2751" y="1436"/>
                    <a:pt x="2414" y="663"/>
                    <a:pt x="1888" y="232"/>
                  </a:cubicBezTo>
                  <a:cubicBezTo>
                    <a:pt x="1695" y="73"/>
                    <a:pt x="1450" y="0"/>
                    <a:pt x="12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06;p37"/>
            <p:cNvSpPr/>
            <p:nvPr/>
          </p:nvSpPr>
          <p:spPr>
            <a:xfrm>
              <a:off x="1275700" y="2779650"/>
              <a:ext cx="103675" cy="78150"/>
            </a:xfrm>
            <a:custGeom>
              <a:avLst/>
              <a:gdLst/>
              <a:ahLst/>
              <a:cxnLst/>
              <a:rect l="l" t="t" r="r" b="b"/>
              <a:pathLst>
                <a:path w="4147" h="3126" extrusionOk="0">
                  <a:moveTo>
                    <a:pt x="1220" y="1"/>
                  </a:moveTo>
                  <a:cubicBezTo>
                    <a:pt x="626" y="1"/>
                    <a:pt x="38" y="406"/>
                    <a:pt x="17" y="1053"/>
                  </a:cubicBezTo>
                  <a:cubicBezTo>
                    <a:pt x="1" y="1549"/>
                    <a:pt x="288" y="1961"/>
                    <a:pt x="751" y="2122"/>
                  </a:cubicBezTo>
                  <a:cubicBezTo>
                    <a:pt x="815" y="2145"/>
                    <a:pt x="882" y="2156"/>
                    <a:pt x="948" y="2156"/>
                  </a:cubicBezTo>
                  <a:cubicBezTo>
                    <a:pt x="1042" y="2156"/>
                    <a:pt x="1135" y="2134"/>
                    <a:pt x="1220" y="2089"/>
                  </a:cubicBezTo>
                  <a:cubicBezTo>
                    <a:pt x="1570" y="2266"/>
                    <a:pt x="1904" y="2538"/>
                    <a:pt x="2241" y="2703"/>
                  </a:cubicBezTo>
                  <a:cubicBezTo>
                    <a:pt x="2660" y="2908"/>
                    <a:pt x="3070" y="3126"/>
                    <a:pt x="3523" y="3126"/>
                  </a:cubicBezTo>
                  <a:cubicBezTo>
                    <a:pt x="3622" y="3126"/>
                    <a:pt x="3723" y="3115"/>
                    <a:pt x="3826" y="3092"/>
                  </a:cubicBezTo>
                  <a:cubicBezTo>
                    <a:pt x="3986" y="3056"/>
                    <a:pt x="4147" y="2866"/>
                    <a:pt x="4128" y="2695"/>
                  </a:cubicBezTo>
                  <a:cubicBezTo>
                    <a:pt x="4060" y="2060"/>
                    <a:pt x="3606" y="1605"/>
                    <a:pt x="3154" y="1179"/>
                  </a:cubicBezTo>
                  <a:cubicBezTo>
                    <a:pt x="2707" y="758"/>
                    <a:pt x="2142" y="199"/>
                    <a:pt x="1535" y="40"/>
                  </a:cubicBezTo>
                  <a:cubicBezTo>
                    <a:pt x="1432" y="14"/>
                    <a:pt x="1326" y="1"/>
                    <a:pt x="12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07;p37"/>
            <p:cNvSpPr/>
            <p:nvPr/>
          </p:nvSpPr>
          <p:spPr>
            <a:xfrm>
              <a:off x="1183375" y="3054325"/>
              <a:ext cx="119000" cy="52650"/>
            </a:xfrm>
            <a:custGeom>
              <a:avLst/>
              <a:gdLst/>
              <a:ahLst/>
              <a:cxnLst/>
              <a:rect l="l" t="t" r="r" b="b"/>
              <a:pathLst>
                <a:path w="4760" h="2106" extrusionOk="0">
                  <a:moveTo>
                    <a:pt x="1892" y="0"/>
                  </a:moveTo>
                  <a:cubicBezTo>
                    <a:pt x="1362" y="0"/>
                    <a:pt x="847" y="94"/>
                    <a:pt x="440" y="469"/>
                  </a:cubicBezTo>
                  <a:cubicBezTo>
                    <a:pt x="1" y="875"/>
                    <a:pt x="111" y="1671"/>
                    <a:pt x="632" y="1953"/>
                  </a:cubicBezTo>
                  <a:cubicBezTo>
                    <a:pt x="740" y="2013"/>
                    <a:pt x="856" y="2058"/>
                    <a:pt x="976" y="2087"/>
                  </a:cubicBezTo>
                  <a:cubicBezTo>
                    <a:pt x="1030" y="2099"/>
                    <a:pt x="1087" y="2105"/>
                    <a:pt x="1144" y="2105"/>
                  </a:cubicBezTo>
                  <a:cubicBezTo>
                    <a:pt x="1335" y="2105"/>
                    <a:pt x="1535" y="2038"/>
                    <a:pt x="1690" y="1919"/>
                  </a:cubicBezTo>
                  <a:cubicBezTo>
                    <a:pt x="1885" y="1862"/>
                    <a:pt x="2126" y="1848"/>
                    <a:pt x="2361" y="1848"/>
                  </a:cubicBezTo>
                  <a:cubicBezTo>
                    <a:pt x="2570" y="1848"/>
                    <a:pt x="2774" y="1859"/>
                    <a:pt x="2935" y="1860"/>
                  </a:cubicBezTo>
                  <a:cubicBezTo>
                    <a:pt x="2975" y="1860"/>
                    <a:pt x="3014" y="1860"/>
                    <a:pt x="3053" y="1860"/>
                  </a:cubicBezTo>
                  <a:cubicBezTo>
                    <a:pt x="3549" y="1860"/>
                    <a:pt x="3976" y="1832"/>
                    <a:pt x="4440" y="1595"/>
                  </a:cubicBezTo>
                  <a:cubicBezTo>
                    <a:pt x="4759" y="1434"/>
                    <a:pt x="4743" y="1025"/>
                    <a:pt x="4545" y="787"/>
                  </a:cubicBezTo>
                  <a:cubicBezTo>
                    <a:pt x="4041" y="187"/>
                    <a:pt x="3299" y="100"/>
                    <a:pt x="2558" y="36"/>
                  </a:cubicBezTo>
                  <a:cubicBezTo>
                    <a:pt x="2338" y="17"/>
                    <a:pt x="2113" y="0"/>
                    <a:pt x="18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08;p37"/>
            <p:cNvSpPr/>
            <p:nvPr/>
          </p:nvSpPr>
          <p:spPr>
            <a:xfrm>
              <a:off x="1314050" y="3248700"/>
              <a:ext cx="98775" cy="64475"/>
            </a:xfrm>
            <a:custGeom>
              <a:avLst/>
              <a:gdLst/>
              <a:ahLst/>
              <a:cxnLst/>
              <a:rect l="l" t="t" r="r" b="b"/>
              <a:pathLst>
                <a:path w="3951" h="2579" extrusionOk="0">
                  <a:moveTo>
                    <a:pt x="2812" y="1"/>
                  </a:moveTo>
                  <a:cubicBezTo>
                    <a:pt x="1894" y="1"/>
                    <a:pt x="657" y="799"/>
                    <a:pt x="321" y="1329"/>
                  </a:cubicBezTo>
                  <a:cubicBezTo>
                    <a:pt x="0" y="1834"/>
                    <a:pt x="437" y="2578"/>
                    <a:pt x="1007" y="2578"/>
                  </a:cubicBezTo>
                  <a:cubicBezTo>
                    <a:pt x="1086" y="2578"/>
                    <a:pt x="1166" y="2564"/>
                    <a:pt x="1248" y="2534"/>
                  </a:cubicBezTo>
                  <a:cubicBezTo>
                    <a:pt x="1845" y="2311"/>
                    <a:pt x="2377" y="1860"/>
                    <a:pt x="2943" y="1553"/>
                  </a:cubicBezTo>
                  <a:cubicBezTo>
                    <a:pt x="3265" y="1379"/>
                    <a:pt x="3950" y="930"/>
                    <a:pt x="3688" y="462"/>
                  </a:cubicBezTo>
                  <a:cubicBezTo>
                    <a:pt x="3502" y="131"/>
                    <a:pt x="3183" y="1"/>
                    <a:pt x="28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09;p37"/>
            <p:cNvSpPr/>
            <p:nvPr/>
          </p:nvSpPr>
          <p:spPr>
            <a:xfrm>
              <a:off x="1496975" y="3428975"/>
              <a:ext cx="61225" cy="72000"/>
            </a:xfrm>
            <a:custGeom>
              <a:avLst/>
              <a:gdLst/>
              <a:ahLst/>
              <a:cxnLst/>
              <a:rect l="l" t="t" r="r" b="b"/>
              <a:pathLst>
                <a:path w="2449" h="2880" extrusionOk="0">
                  <a:moveTo>
                    <a:pt x="2119" y="1"/>
                  </a:moveTo>
                  <a:cubicBezTo>
                    <a:pt x="2109" y="1"/>
                    <a:pt x="2100" y="1"/>
                    <a:pt x="2091" y="2"/>
                  </a:cubicBezTo>
                  <a:cubicBezTo>
                    <a:pt x="1563" y="75"/>
                    <a:pt x="1368" y="307"/>
                    <a:pt x="1058" y="718"/>
                  </a:cubicBezTo>
                  <a:cubicBezTo>
                    <a:pt x="810" y="1044"/>
                    <a:pt x="580" y="1384"/>
                    <a:pt x="363" y="1730"/>
                  </a:cubicBezTo>
                  <a:cubicBezTo>
                    <a:pt x="1" y="2314"/>
                    <a:pt x="567" y="2880"/>
                    <a:pt x="1092" y="2880"/>
                  </a:cubicBezTo>
                  <a:cubicBezTo>
                    <a:pt x="1324" y="2880"/>
                    <a:pt x="1548" y="2769"/>
                    <a:pt x="1680" y="2500"/>
                  </a:cubicBezTo>
                  <a:cubicBezTo>
                    <a:pt x="1875" y="2106"/>
                    <a:pt x="2047" y="1703"/>
                    <a:pt x="2206" y="1294"/>
                  </a:cubicBezTo>
                  <a:cubicBezTo>
                    <a:pt x="2392" y="820"/>
                    <a:pt x="2449" y="531"/>
                    <a:pt x="2236" y="62"/>
                  </a:cubicBezTo>
                  <a:cubicBezTo>
                    <a:pt x="2214" y="15"/>
                    <a:pt x="2165" y="1"/>
                    <a:pt x="2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10;p37"/>
            <p:cNvSpPr/>
            <p:nvPr/>
          </p:nvSpPr>
          <p:spPr>
            <a:xfrm>
              <a:off x="1677700" y="3454750"/>
              <a:ext cx="45950" cy="107825"/>
            </a:xfrm>
            <a:custGeom>
              <a:avLst/>
              <a:gdLst/>
              <a:ahLst/>
              <a:cxnLst/>
              <a:rect l="l" t="t" r="r" b="b"/>
              <a:pathLst>
                <a:path w="1838" h="4313" extrusionOk="0">
                  <a:moveTo>
                    <a:pt x="1525" y="1"/>
                  </a:moveTo>
                  <a:cubicBezTo>
                    <a:pt x="1486" y="1"/>
                    <a:pt x="1447" y="10"/>
                    <a:pt x="1414" y="28"/>
                  </a:cubicBezTo>
                  <a:cubicBezTo>
                    <a:pt x="279" y="682"/>
                    <a:pt x="1" y="2576"/>
                    <a:pt x="171" y="3753"/>
                  </a:cubicBezTo>
                  <a:cubicBezTo>
                    <a:pt x="227" y="4140"/>
                    <a:pt x="529" y="4313"/>
                    <a:pt x="850" y="4313"/>
                  </a:cubicBezTo>
                  <a:cubicBezTo>
                    <a:pt x="1261" y="4313"/>
                    <a:pt x="1705" y="4029"/>
                    <a:pt x="1701" y="3547"/>
                  </a:cubicBezTo>
                  <a:cubicBezTo>
                    <a:pt x="1697" y="2933"/>
                    <a:pt x="1623" y="2341"/>
                    <a:pt x="1680" y="1724"/>
                  </a:cubicBezTo>
                  <a:cubicBezTo>
                    <a:pt x="1728" y="1194"/>
                    <a:pt x="1837" y="692"/>
                    <a:pt x="1744" y="163"/>
                  </a:cubicBezTo>
                  <a:cubicBezTo>
                    <a:pt x="1727" y="58"/>
                    <a:pt x="1624" y="1"/>
                    <a:pt x="15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11;p37"/>
            <p:cNvSpPr/>
            <p:nvPr/>
          </p:nvSpPr>
          <p:spPr>
            <a:xfrm>
              <a:off x="2090625" y="3077850"/>
              <a:ext cx="104925" cy="44025"/>
            </a:xfrm>
            <a:custGeom>
              <a:avLst/>
              <a:gdLst/>
              <a:ahLst/>
              <a:cxnLst/>
              <a:rect l="l" t="t" r="r" b="b"/>
              <a:pathLst>
                <a:path w="4197" h="1761" extrusionOk="0">
                  <a:moveTo>
                    <a:pt x="2036" y="0"/>
                  </a:moveTo>
                  <a:cubicBezTo>
                    <a:pt x="1290" y="0"/>
                    <a:pt x="519" y="155"/>
                    <a:pt x="137" y="693"/>
                  </a:cubicBezTo>
                  <a:cubicBezTo>
                    <a:pt x="0" y="884"/>
                    <a:pt x="97" y="1204"/>
                    <a:pt x="299" y="1309"/>
                  </a:cubicBezTo>
                  <a:cubicBezTo>
                    <a:pt x="566" y="1448"/>
                    <a:pt x="847" y="1456"/>
                    <a:pt x="1135" y="1456"/>
                  </a:cubicBezTo>
                  <a:cubicBezTo>
                    <a:pt x="1169" y="1456"/>
                    <a:pt x="1204" y="1456"/>
                    <a:pt x="1238" y="1456"/>
                  </a:cubicBezTo>
                  <a:cubicBezTo>
                    <a:pt x="1326" y="1456"/>
                    <a:pt x="1413" y="1456"/>
                    <a:pt x="1502" y="1461"/>
                  </a:cubicBezTo>
                  <a:cubicBezTo>
                    <a:pt x="1943" y="1486"/>
                    <a:pt x="2372" y="1595"/>
                    <a:pt x="2795" y="1722"/>
                  </a:cubicBezTo>
                  <a:cubicBezTo>
                    <a:pt x="2881" y="1748"/>
                    <a:pt x="2963" y="1760"/>
                    <a:pt x="3041" y="1760"/>
                  </a:cubicBezTo>
                  <a:cubicBezTo>
                    <a:pt x="3899" y="1760"/>
                    <a:pt x="4196" y="288"/>
                    <a:pt x="3238" y="115"/>
                  </a:cubicBezTo>
                  <a:cubicBezTo>
                    <a:pt x="2902" y="54"/>
                    <a:pt x="2474" y="0"/>
                    <a:pt x="20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312;p37"/>
          <p:cNvGrpSpPr/>
          <p:nvPr/>
        </p:nvGrpSpPr>
        <p:grpSpPr>
          <a:xfrm>
            <a:off x="4800600" y="1872292"/>
            <a:ext cx="679839" cy="489887"/>
            <a:chOff x="5310875" y="337375"/>
            <a:chExt cx="916225" cy="660225"/>
          </a:xfrm>
        </p:grpSpPr>
        <p:sp>
          <p:nvSpPr>
            <p:cNvPr id="55" name="Google Shape;313;p37"/>
            <p:cNvSpPr/>
            <p:nvPr/>
          </p:nvSpPr>
          <p:spPr>
            <a:xfrm>
              <a:off x="5310875" y="337375"/>
              <a:ext cx="916225" cy="660225"/>
            </a:xfrm>
            <a:custGeom>
              <a:avLst/>
              <a:gdLst/>
              <a:ahLst/>
              <a:cxnLst/>
              <a:rect l="l" t="t" r="r" b="b"/>
              <a:pathLst>
                <a:path w="36649" h="26409" extrusionOk="0">
                  <a:moveTo>
                    <a:pt x="22990" y="1502"/>
                  </a:moveTo>
                  <a:cubicBezTo>
                    <a:pt x="24636" y="1502"/>
                    <a:pt x="26251" y="1775"/>
                    <a:pt x="27734" y="2504"/>
                  </a:cubicBezTo>
                  <a:cubicBezTo>
                    <a:pt x="34704" y="5931"/>
                    <a:pt x="35360" y="15588"/>
                    <a:pt x="28935" y="19943"/>
                  </a:cubicBezTo>
                  <a:cubicBezTo>
                    <a:pt x="28675" y="20118"/>
                    <a:pt x="28439" y="20497"/>
                    <a:pt x="28574" y="20826"/>
                  </a:cubicBezTo>
                  <a:cubicBezTo>
                    <a:pt x="29254" y="22480"/>
                    <a:pt x="30274" y="23815"/>
                    <a:pt x="31605" y="24830"/>
                  </a:cubicBezTo>
                  <a:cubicBezTo>
                    <a:pt x="29557" y="24651"/>
                    <a:pt x="27668" y="23543"/>
                    <a:pt x="26518" y="21715"/>
                  </a:cubicBezTo>
                  <a:cubicBezTo>
                    <a:pt x="26364" y="21470"/>
                    <a:pt x="26128" y="21352"/>
                    <a:pt x="25885" y="21352"/>
                  </a:cubicBezTo>
                  <a:cubicBezTo>
                    <a:pt x="25695" y="21352"/>
                    <a:pt x="25502" y="21424"/>
                    <a:pt x="25338" y="21563"/>
                  </a:cubicBezTo>
                  <a:cubicBezTo>
                    <a:pt x="22839" y="23686"/>
                    <a:pt x="19493" y="24773"/>
                    <a:pt x="16164" y="24773"/>
                  </a:cubicBezTo>
                  <a:cubicBezTo>
                    <a:pt x="11835" y="24773"/>
                    <a:pt x="7535" y="22936"/>
                    <a:pt x="5160" y="19152"/>
                  </a:cubicBezTo>
                  <a:cubicBezTo>
                    <a:pt x="2622" y="15107"/>
                    <a:pt x="4899" y="10120"/>
                    <a:pt x="7851" y="6959"/>
                  </a:cubicBezTo>
                  <a:cubicBezTo>
                    <a:pt x="8283" y="6499"/>
                    <a:pt x="8743" y="6066"/>
                    <a:pt x="9230" y="5662"/>
                  </a:cubicBezTo>
                  <a:cubicBezTo>
                    <a:pt x="11347" y="4267"/>
                    <a:pt x="13707" y="3260"/>
                    <a:pt x="16182" y="2604"/>
                  </a:cubicBezTo>
                  <a:cubicBezTo>
                    <a:pt x="18320" y="2038"/>
                    <a:pt x="20684" y="1502"/>
                    <a:pt x="22990" y="1502"/>
                  </a:cubicBezTo>
                  <a:close/>
                  <a:moveTo>
                    <a:pt x="22921" y="0"/>
                  </a:moveTo>
                  <a:cubicBezTo>
                    <a:pt x="20883" y="0"/>
                    <a:pt x="18812" y="363"/>
                    <a:pt x="16843" y="849"/>
                  </a:cubicBezTo>
                  <a:cubicBezTo>
                    <a:pt x="15554" y="1167"/>
                    <a:pt x="14293" y="1584"/>
                    <a:pt x="13082" y="2104"/>
                  </a:cubicBezTo>
                  <a:cubicBezTo>
                    <a:pt x="6225" y="4767"/>
                    <a:pt x="1" y="12892"/>
                    <a:pt x="3814" y="19616"/>
                  </a:cubicBezTo>
                  <a:cubicBezTo>
                    <a:pt x="6346" y="24082"/>
                    <a:pt x="11197" y="26196"/>
                    <a:pt x="16102" y="26196"/>
                  </a:cubicBezTo>
                  <a:cubicBezTo>
                    <a:pt x="19536" y="26196"/>
                    <a:pt x="22996" y="25160"/>
                    <a:pt x="25706" y="23169"/>
                  </a:cubicBezTo>
                  <a:cubicBezTo>
                    <a:pt x="27286" y="25232"/>
                    <a:pt x="29698" y="26409"/>
                    <a:pt x="32242" y="26409"/>
                  </a:cubicBezTo>
                  <a:cubicBezTo>
                    <a:pt x="32931" y="26409"/>
                    <a:pt x="33630" y="26323"/>
                    <a:pt x="34324" y="26144"/>
                  </a:cubicBezTo>
                  <a:cubicBezTo>
                    <a:pt x="35137" y="25935"/>
                    <a:pt x="34984" y="24910"/>
                    <a:pt x="34324" y="24641"/>
                  </a:cubicBezTo>
                  <a:cubicBezTo>
                    <a:pt x="32541" y="23914"/>
                    <a:pt x="31137" y="22589"/>
                    <a:pt x="30302" y="20875"/>
                  </a:cubicBezTo>
                  <a:cubicBezTo>
                    <a:pt x="36648" y="16007"/>
                    <a:pt x="36480" y="6187"/>
                    <a:pt x="29567" y="1774"/>
                  </a:cubicBezTo>
                  <a:cubicBezTo>
                    <a:pt x="27529" y="473"/>
                    <a:pt x="25246" y="0"/>
                    <a:pt x="229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14;p37"/>
            <p:cNvSpPr/>
            <p:nvPr/>
          </p:nvSpPr>
          <p:spPr>
            <a:xfrm>
              <a:off x="5603850" y="729950"/>
              <a:ext cx="44325" cy="37875"/>
            </a:xfrm>
            <a:custGeom>
              <a:avLst/>
              <a:gdLst/>
              <a:ahLst/>
              <a:cxnLst/>
              <a:rect l="l" t="t" r="r" b="b"/>
              <a:pathLst>
                <a:path w="1773" h="1515" extrusionOk="0">
                  <a:moveTo>
                    <a:pt x="894" y="0"/>
                  </a:moveTo>
                  <a:cubicBezTo>
                    <a:pt x="405" y="0"/>
                    <a:pt x="1" y="547"/>
                    <a:pt x="280" y="1044"/>
                  </a:cubicBezTo>
                  <a:cubicBezTo>
                    <a:pt x="405" y="1267"/>
                    <a:pt x="569" y="1455"/>
                    <a:pt x="836" y="1501"/>
                  </a:cubicBezTo>
                  <a:cubicBezTo>
                    <a:pt x="890" y="1510"/>
                    <a:pt x="942" y="1514"/>
                    <a:pt x="992" y="1514"/>
                  </a:cubicBezTo>
                  <a:cubicBezTo>
                    <a:pt x="1457" y="1514"/>
                    <a:pt x="1772" y="1142"/>
                    <a:pt x="1689" y="648"/>
                  </a:cubicBezTo>
                  <a:cubicBezTo>
                    <a:pt x="1644" y="385"/>
                    <a:pt x="1454" y="215"/>
                    <a:pt x="1232" y="91"/>
                  </a:cubicBezTo>
                  <a:cubicBezTo>
                    <a:pt x="1120" y="28"/>
                    <a:pt x="1004" y="0"/>
                    <a:pt x="8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15;p37"/>
            <p:cNvSpPr/>
            <p:nvPr/>
          </p:nvSpPr>
          <p:spPr>
            <a:xfrm>
              <a:off x="5700025" y="697375"/>
              <a:ext cx="60225" cy="53675"/>
            </a:xfrm>
            <a:custGeom>
              <a:avLst/>
              <a:gdLst/>
              <a:ahLst/>
              <a:cxnLst/>
              <a:rect l="l" t="t" r="r" b="b"/>
              <a:pathLst>
                <a:path w="2409" h="2147" extrusionOk="0">
                  <a:moveTo>
                    <a:pt x="1180" y="1"/>
                  </a:moveTo>
                  <a:cubicBezTo>
                    <a:pt x="1097" y="1"/>
                    <a:pt x="1013" y="11"/>
                    <a:pt x="927" y="34"/>
                  </a:cubicBezTo>
                  <a:cubicBezTo>
                    <a:pt x="386" y="183"/>
                    <a:pt x="0" y="802"/>
                    <a:pt x="178" y="1352"/>
                  </a:cubicBezTo>
                  <a:cubicBezTo>
                    <a:pt x="321" y="1795"/>
                    <a:pt x="742" y="2147"/>
                    <a:pt x="1208" y="2147"/>
                  </a:cubicBezTo>
                  <a:cubicBezTo>
                    <a:pt x="1303" y="2147"/>
                    <a:pt x="1399" y="2132"/>
                    <a:pt x="1495" y="2101"/>
                  </a:cubicBezTo>
                  <a:cubicBezTo>
                    <a:pt x="2043" y="1923"/>
                    <a:pt x="2408" y="1365"/>
                    <a:pt x="2244" y="783"/>
                  </a:cubicBezTo>
                  <a:cubicBezTo>
                    <a:pt x="2231" y="741"/>
                    <a:pt x="2219" y="700"/>
                    <a:pt x="2209" y="658"/>
                  </a:cubicBezTo>
                  <a:cubicBezTo>
                    <a:pt x="2137" y="379"/>
                    <a:pt x="1900" y="141"/>
                    <a:pt x="1621" y="69"/>
                  </a:cubicBezTo>
                  <a:cubicBezTo>
                    <a:pt x="1473" y="32"/>
                    <a:pt x="1328" y="1"/>
                    <a:pt x="11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16;p37"/>
            <p:cNvSpPr/>
            <p:nvPr/>
          </p:nvSpPr>
          <p:spPr>
            <a:xfrm>
              <a:off x="5785025" y="670025"/>
              <a:ext cx="64550" cy="50050"/>
            </a:xfrm>
            <a:custGeom>
              <a:avLst/>
              <a:gdLst/>
              <a:ahLst/>
              <a:cxnLst/>
              <a:rect l="l" t="t" r="r" b="b"/>
              <a:pathLst>
                <a:path w="2582" h="2002" extrusionOk="0">
                  <a:moveTo>
                    <a:pt x="1291" y="1"/>
                  </a:moveTo>
                  <a:cubicBezTo>
                    <a:pt x="3" y="1"/>
                    <a:pt x="1" y="2002"/>
                    <a:pt x="1291" y="2002"/>
                  </a:cubicBezTo>
                  <a:cubicBezTo>
                    <a:pt x="2579" y="2002"/>
                    <a:pt x="2581" y="1"/>
                    <a:pt x="12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17;p37"/>
            <p:cNvSpPr/>
            <p:nvPr/>
          </p:nvSpPr>
          <p:spPr>
            <a:xfrm>
              <a:off x="5887850" y="638500"/>
              <a:ext cx="56125" cy="43525"/>
            </a:xfrm>
            <a:custGeom>
              <a:avLst/>
              <a:gdLst/>
              <a:ahLst/>
              <a:cxnLst/>
              <a:rect l="l" t="t" r="r" b="b"/>
              <a:pathLst>
                <a:path w="2245" h="1741" extrusionOk="0">
                  <a:moveTo>
                    <a:pt x="1123" y="1"/>
                  </a:moveTo>
                  <a:cubicBezTo>
                    <a:pt x="0" y="1"/>
                    <a:pt x="0" y="1741"/>
                    <a:pt x="1123" y="1741"/>
                  </a:cubicBezTo>
                  <a:cubicBezTo>
                    <a:pt x="2242" y="1741"/>
                    <a:pt x="2244" y="1"/>
                    <a:pt x="11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Google Shape;318;p37"/>
          <p:cNvSpPr/>
          <p:nvPr/>
        </p:nvSpPr>
        <p:spPr>
          <a:xfrm>
            <a:off x="4907994" y="3008092"/>
            <a:ext cx="578112" cy="572717"/>
          </a:xfrm>
          <a:custGeom>
            <a:avLst/>
            <a:gdLst/>
            <a:ahLst/>
            <a:cxnLst/>
            <a:rect l="l" t="t" r="r" b="b"/>
            <a:pathLst>
              <a:path w="29253" h="28980" extrusionOk="0">
                <a:moveTo>
                  <a:pt x="14143" y="2700"/>
                </a:moveTo>
                <a:lnTo>
                  <a:pt x="14143" y="2701"/>
                </a:lnTo>
                <a:cubicBezTo>
                  <a:pt x="14382" y="2879"/>
                  <a:pt x="14610" y="3071"/>
                  <a:pt x="14826" y="3275"/>
                </a:cubicBezTo>
                <a:cubicBezTo>
                  <a:pt x="16631" y="4989"/>
                  <a:pt x="17613" y="7527"/>
                  <a:pt x="17512" y="9952"/>
                </a:cubicBezTo>
                <a:cubicBezTo>
                  <a:pt x="16350" y="9553"/>
                  <a:pt x="15139" y="9334"/>
                  <a:pt x="13946" y="9334"/>
                </a:cubicBezTo>
                <a:cubicBezTo>
                  <a:pt x="13767" y="9334"/>
                  <a:pt x="13588" y="9339"/>
                  <a:pt x="13409" y="9349"/>
                </a:cubicBezTo>
                <a:cubicBezTo>
                  <a:pt x="12636" y="9391"/>
                  <a:pt x="11849" y="9550"/>
                  <a:pt x="11078" y="9803"/>
                </a:cubicBezTo>
                <a:cubicBezTo>
                  <a:pt x="11026" y="7418"/>
                  <a:pt x="12076" y="4911"/>
                  <a:pt x="13651" y="3031"/>
                </a:cubicBezTo>
                <a:cubicBezTo>
                  <a:pt x="13812" y="2912"/>
                  <a:pt x="13976" y="2804"/>
                  <a:pt x="14143" y="2700"/>
                </a:cubicBezTo>
                <a:close/>
                <a:moveTo>
                  <a:pt x="13886" y="10716"/>
                </a:moveTo>
                <a:cubicBezTo>
                  <a:pt x="14821" y="10716"/>
                  <a:pt x="15765" y="10856"/>
                  <a:pt x="16686" y="11136"/>
                </a:cubicBezTo>
                <a:cubicBezTo>
                  <a:pt x="16903" y="11202"/>
                  <a:pt x="17115" y="11275"/>
                  <a:pt x="17324" y="11354"/>
                </a:cubicBezTo>
                <a:cubicBezTo>
                  <a:pt x="16955" y="12973"/>
                  <a:pt x="16048" y="14448"/>
                  <a:pt x="14512" y="15473"/>
                </a:cubicBezTo>
                <a:cubicBezTo>
                  <a:pt x="14486" y="15490"/>
                  <a:pt x="14459" y="15506"/>
                  <a:pt x="14432" y="15523"/>
                </a:cubicBezTo>
                <a:cubicBezTo>
                  <a:pt x="13538" y="14957"/>
                  <a:pt x="12753" y="14234"/>
                  <a:pt x="12162" y="13355"/>
                </a:cubicBezTo>
                <a:cubicBezTo>
                  <a:pt x="11692" y="12657"/>
                  <a:pt x="11390" y="11899"/>
                  <a:pt x="11225" y="11110"/>
                </a:cubicBezTo>
                <a:cubicBezTo>
                  <a:pt x="12088" y="10847"/>
                  <a:pt x="12983" y="10716"/>
                  <a:pt x="13886" y="10716"/>
                </a:cubicBezTo>
                <a:close/>
                <a:moveTo>
                  <a:pt x="18312" y="1537"/>
                </a:moveTo>
                <a:cubicBezTo>
                  <a:pt x="20093" y="1537"/>
                  <a:pt x="21942" y="2089"/>
                  <a:pt x="23631" y="3166"/>
                </a:cubicBezTo>
                <a:cubicBezTo>
                  <a:pt x="27706" y="5766"/>
                  <a:pt x="28613" y="11589"/>
                  <a:pt x="24959" y="14979"/>
                </a:cubicBezTo>
                <a:cubicBezTo>
                  <a:pt x="24699" y="15219"/>
                  <a:pt x="24420" y="15438"/>
                  <a:pt x="24127" y="15635"/>
                </a:cubicBezTo>
                <a:cubicBezTo>
                  <a:pt x="23065" y="13370"/>
                  <a:pt x="21068" y="11550"/>
                  <a:pt x="18752" y="10457"/>
                </a:cubicBezTo>
                <a:cubicBezTo>
                  <a:pt x="19023" y="7350"/>
                  <a:pt x="17700" y="4138"/>
                  <a:pt x="15330" y="2098"/>
                </a:cubicBezTo>
                <a:cubicBezTo>
                  <a:pt x="16271" y="1722"/>
                  <a:pt x="17280" y="1537"/>
                  <a:pt x="18312" y="1537"/>
                </a:cubicBezTo>
                <a:close/>
                <a:moveTo>
                  <a:pt x="9622" y="1191"/>
                </a:moveTo>
                <a:cubicBezTo>
                  <a:pt x="10716" y="1191"/>
                  <a:pt x="11799" y="1430"/>
                  <a:pt x="12794" y="1893"/>
                </a:cubicBezTo>
                <a:cubicBezTo>
                  <a:pt x="11658" y="2800"/>
                  <a:pt x="10851" y="4091"/>
                  <a:pt x="10636" y="5807"/>
                </a:cubicBezTo>
                <a:cubicBezTo>
                  <a:pt x="10620" y="5931"/>
                  <a:pt x="10693" y="6020"/>
                  <a:pt x="10792" y="6065"/>
                </a:cubicBezTo>
                <a:cubicBezTo>
                  <a:pt x="10315" y="7423"/>
                  <a:pt x="10088" y="8858"/>
                  <a:pt x="10132" y="10167"/>
                </a:cubicBezTo>
                <a:cubicBezTo>
                  <a:pt x="7489" y="11328"/>
                  <a:pt x="5198" y="13597"/>
                  <a:pt x="4538" y="16234"/>
                </a:cubicBezTo>
                <a:lnTo>
                  <a:pt x="4538" y="16235"/>
                </a:lnTo>
                <a:cubicBezTo>
                  <a:pt x="3803" y="15782"/>
                  <a:pt x="3172" y="15179"/>
                  <a:pt x="2686" y="14467"/>
                </a:cubicBezTo>
                <a:cubicBezTo>
                  <a:pt x="535" y="11329"/>
                  <a:pt x="1003" y="6440"/>
                  <a:pt x="3533" y="3553"/>
                </a:cubicBezTo>
                <a:cubicBezTo>
                  <a:pt x="3546" y="3555"/>
                  <a:pt x="3559" y="3556"/>
                  <a:pt x="3573" y="3556"/>
                </a:cubicBezTo>
                <a:cubicBezTo>
                  <a:pt x="3623" y="3556"/>
                  <a:pt x="3673" y="3543"/>
                  <a:pt x="3717" y="3516"/>
                </a:cubicBezTo>
                <a:cubicBezTo>
                  <a:pt x="5532" y="2476"/>
                  <a:pt x="6944" y="1344"/>
                  <a:pt x="9136" y="1207"/>
                </a:cubicBezTo>
                <a:cubicBezTo>
                  <a:pt x="9298" y="1196"/>
                  <a:pt x="9460" y="1191"/>
                  <a:pt x="9622" y="1191"/>
                </a:cubicBezTo>
                <a:close/>
                <a:moveTo>
                  <a:pt x="18507" y="11885"/>
                </a:moveTo>
                <a:cubicBezTo>
                  <a:pt x="20445" y="12900"/>
                  <a:pt x="21976" y="14481"/>
                  <a:pt x="22813" y="16335"/>
                </a:cubicBezTo>
                <a:cubicBezTo>
                  <a:pt x="21780" y="16759"/>
                  <a:pt x="20647" y="16964"/>
                  <a:pt x="19504" y="16964"/>
                </a:cubicBezTo>
                <a:cubicBezTo>
                  <a:pt x="18187" y="16964"/>
                  <a:pt x="16856" y="16692"/>
                  <a:pt x="15649" y="16169"/>
                </a:cubicBezTo>
                <a:cubicBezTo>
                  <a:pt x="16800" y="15293"/>
                  <a:pt x="17727" y="14157"/>
                  <a:pt x="18254" y="12714"/>
                </a:cubicBezTo>
                <a:lnTo>
                  <a:pt x="18254" y="12715"/>
                </a:lnTo>
                <a:cubicBezTo>
                  <a:pt x="18352" y="12443"/>
                  <a:pt x="18438" y="12166"/>
                  <a:pt x="18507" y="11885"/>
                </a:cubicBezTo>
                <a:close/>
                <a:moveTo>
                  <a:pt x="10357" y="11801"/>
                </a:moveTo>
                <a:cubicBezTo>
                  <a:pt x="10814" y="13567"/>
                  <a:pt x="11948" y="15027"/>
                  <a:pt x="13414" y="16108"/>
                </a:cubicBezTo>
                <a:lnTo>
                  <a:pt x="13414" y="16109"/>
                </a:lnTo>
                <a:cubicBezTo>
                  <a:pt x="11937" y="16849"/>
                  <a:pt x="10221" y="17287"/>
                  <a:pt x="8552" y="17287"/>
                </a:cubicBezTo>
                <a:cubicBezTo>
                  <a:pt x="7559" y="17287"/>
                  <a:pt x="6583" y="17132"/>
                  <a:pt x="5684" y="16794"/>
                </a:cubicBezTo>
                <a:cubicBezTo>
                  <a:pt x="6276" y="14376"/>
                  <a:pt x="8033" y="12813"/>
                  <a:pt x="10357" y="11801"/>
                </a:cubicBezTo>
                <a:close/>
                <a:moveTo>
                  <a:pt x="14597" y="16860"/>
                </a:moveTo>
                <a:cubicBezTo>
                  <a:pt x="16211" y="17742"/>
                  <a:pt x="18071" y="18226"/>
                  <a:pt x="19836" y="18239"/>
                </a:cubicBezTo>
                <a:cubicBezTo>
                  <a:pt x="19855" y="18239"/>
                  <a:pt x="19875" y="18239"/>
                  <a:pt x="19894" y="18239"/>
                </a:cubicBezTo>
                <a:cubicBezTo>
                  <a:pt x="21057" y="18239"/>
                  <a:pt x="22193" y="17983"/>
                  <a:pt x="23243" y="17533"/>
                </a:cubicBezTo>
                <a:lnTo>
                  <a:pt x="23243" y="17533"/>
                </a:lnTo>
                <a:cubicBezTo>
                  <a:pt x="23754" y="19405"/>
                  <a:pt x="23580" y="21466"/>
                  <a:pt x="22464" y="23460"/>
                </a:cubicBezTo>
                <a:cubicBezTo>
                  <a:pt x="20882" y="26284"/>
                  <a:pt x="18005" y="27654"/>
                  <a:pt x="15044" y="27654"/>
                </a:cubicBezTo>
                <a:cubicBezTo>
                  <a:pt x="13094" y="27654"/>
                  <a:pt x="11108" y="27060"/>
                  <a:pt x="9432" y="25894"/>
                </a:cubicBezTo>
                <a:cubicBezTo>
                  <a:pt x="7730" y="24710"/>
                  <a:pt x="6408" y="22914"/>
                  <a:pt x="5813" y="20917"/>
                </a:cubicBezTo>
                <a:cubicBezTo>
                  <a:pt x="5908" y="20794"/>
                  <a:pt x="5926" y="20630"/>
                  <a:pt x="5860" y="20490"/>
                </a:cubicBezTo>
                <a:lnTo>
                  <a:pt x="5860" y="20490"/>
                </a:lnTo>
                <a:lnTo>
                  <a:pt x="5861" y="20491"/>
                </a:lnTo>
                <a:cubicBezTo>
                  <a:pt x="5707" y="20141"/>
                  <a:pt x="5589" y="19777"/>
                  <a:pt x="5511" y="19402"/>
                </a:cubicBezTo>
                <a:cubicBezTo>
                  <a:pt x="5467" y="18994"/>
                  <a:pt x="5455" y="18582"/>
                  <a:pt x="5478" y="18171"/>
                </a:cubicBezTo>
                <a:cubicBezTo>
                  <a:pt x="5480" y="18134"/>
                  <a:pt x="5485" y="18100"/>
                  <a:pt x="5488" y="18063"/>
                </a:cubicBezTo>
                <a:cubicBezTo>
                  <a:pt x="6301" y="18358"/>
                  <a:pt x="7183" y="18520"/>
                  <a:pt x="8115" y="18520"/>
                </a:cubicBezTo>
                <a:cubicBezTo>
                  <a:pt x="8208" y="18520"/>
                  <a:pt x="8302" y="18518"/>
                  <a:pt x="8396" y="18515"/>
                </a:cubicBezTo>
                <a:cubicBezTo>
                  <a:pt x="10491" y="18442"/>
                  <a:pt x="12735" y="17924"/>
                  <a:pt x="14597" y="16860"/>
                </a:cubicBezTo>
                <a:close/>
                <a:moveTo>
                  <a:pt x="9193" y="1"/>
                </a:moveTo>
                <a:cubicBezTo>
                  <a:pt x="6999" y="1"/>
                  <a:pt x="4863" y="714"/>
                  <a:pt x="3713" y="2437"/>
                </a:cubicBezTo>
                <a:cubicBezTo>
                  <a:pt x="1187" y="4294"/>
                  <a:pt x="0" y="7949"/>
                  <a:pt x="275" y="10991"/>
                </a:cubicBezTo>
                <a:cubicBezTo>
                  <a:pt x="530" y="13822"/>
                  <a:pt x="2073" y="16256"/>
                  <a:pt x="4353" y="17543"/>
                </a:cubicBezTo>
                <a:cubicBezTo>
                  <a:pt x="4334" y="18048"/>
                  <a:pt x="4379" y="18553"/>
                  <a:pt x="4485" y="19048"/>
                </a:cubicBezTo>
                <a:cubicBezTo>
                  <a:pt x="4501" y="20156"/>
                  <a:pt x="4704" y="21244"/>
                  <a:pt x="5099" y="22206"/>
                </a:cubicBezTo>
                <a:cubicBezTo>
                  <a:pt x="6782" y="26306"/>
                  <a:pt x="10993" y="28980"/>
                  <a:pt x="15346" y="28980"/>
                </a:cubicBezTo>
                <a:cubicBezTo>
                  <a:pt x="16130" y="28980"/>
                  <a:pt x="16918" y="28893"/>
                  <a:pt x="17698" y="28712"/>
                </a:cubicBezTo>
                <a:cubicBezTo>
                  <a:pt x="22311" y="27642"/>
                  <a:pt x="25477" y="22829"/>
                  <a:pt x="24876" y="18171"/>
                </a:cubicBezTo>
                <a:cubicBezTo>
                  <a:pt x="24815" y="17713"/>
                  <a:pt x="24717" y="17260"/>
                  <a:pt x="24582" y="16818"/>
                </a:cubicBezTo>
                <a:cubicBezTo>
                  <a:pt x="26550" y="15547"/>
                  <a:pt x="28024" y="13524"/>
                  <a:pt x="28441" y="11154"/>
                </a:cubicBezTo>
                <a:cubicBezTo>
                  <a:pt x="29253" y="6545"/>
                  <a:pt x="26353" y="2608"/>
                  <a:pt x="22191" y="938"/>
                </a:cubicBezTo>
                <a:cubicBezTo>
                  <a:pt x="20987" y="455"/>
                  <a:pt x="19607" y="199"/>
                  <a:pt x="18228" y="199"/>
                </a:cubicBezTo>
                <a:cubicBezTo>
                  <a:pt x="16729" y="199"/>
                  <a:pt x="15231" y="502"/>
                  <a:pt x="13964" y="1145"/>
                </a:cubicBezTo>
                <a:cubicBezTo>
                  <a:pt x="12626" y="428"/>
                  <a:pt x="10892" y="1"/>
                  <a:pt x="91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54;p39"/>
          <p:cNvSpPr/>
          <p:nvPr/>
        </p:nvSpPr>
        <p:spPr>
          <a:xfrm>
            <a:off x="4970798" y="4019550"/>
            <a:ext cx="534008" cy="493517"/>
          </a:xfrm>
          <a:custGeom>
            <a:avLst/>
            <a:gdLst/>
            <a:ahLst/>
            <a:cxnLst/>
            <a:rect l="l" t="t" r="r" b="b"/>
            <a:pathLst>
              <a:path w="35318" h="32640" extrusionOk="0">
                <a:moveTo>
                  <a:pt x="17572" y="1639"/>
                </a:moveTo>
                <a:lnTo>
                  <a:pt x="17572" y="1639"/>
                </a:lnTo>
                <a:cubicBezTo>
                  <a:pt x="19151" y="1650"/>
                  <a:pt x="20725" y="1887"/>
                  <a:pt x="22234" y="2366"/>
                </a:cubicBezTo>
                <a:cubicBezTo>
                  <a:pt x="20897" y="2487"/>
                  <a:pt x="19609" y="2872"/>
                  <a:pt x="18384" y="3439"/>
                </a:cubicBezTo>
                <a:cubicBezTo>
                  <a:pt x="18060" y="2863"/>
                  <a:pt x="17789" y="2262"/>
                  <a:pt x="17572" y="1639"/>
                </a:cubicBezTo>
                <a:close/>
                <a:moveTo>
                  <a:pt x="23235" y="2721"/>
                </a:moveTo>
                <a:cubicBezTo>
                  <a:pt x="24174" y="3092"/>
                  <a:pt x="25070" y="3561"/>
                  <a:pt x="25911" y="4121"/>
                </a:cubicBezTo>
                <a:cubicBezTo>
                  <a:pt x="24872" y="5453"/>
                  <a:pt x="23896" y="6846"/>
                  <a:pt x="22944" y="8260"/>
                </a:cubicBezTo>
                <a:cubicBezTo>
                  <a:pt x="21228" y="6997"/>
                  <a:pt x="19732" y="5619"/>
                  <a:pt x="18652" y="3897"/>
                </a:cubicBezTo>
                <a:cubicBezTo>
                  <a:pt x="20076" y="3238"/>
                  <a:pt x="21599" y="2815"/>
                  <a:pt x="23235" y="2721"/>
                </a:cubicBezTo>
                <a:close/>
                <a:moveTo>
                  <a:pt x="17347" y="1640"/>
                </a:moveTo>
                <a:cubicBezTo>
                  <a:pt x="17503" y="2320"/>
                  <a:pt x="17737" y="2978"/>
                  <a:pt x="18042" y="3605"/>
                </a:cubicBezTo>
                <a:cubicBezTo>
                  <a:pt x="15436" y="4894"/>
                  <a:pt x="13125" y="6991"/>
                  <a:pt x="11258" y="9142"/>
                </a:cubicBezTo>
                <a:cubicBezTo>
                  <a:pt x="9992" y="7966"/>
                  <a:pt x="8665" y="6883"/>
                  <a:pt x="7233" y="5999"/>
                </a:cubicBezTo>
                <a:cubicBezTo>
                  <a:pt x="8456" y="4664"/>
                  <a:pt x="9895" y="3536"/>
                  <a:pt x="11482" y="2710"/>
                </a:cubicBezTo>
                <a:cubicBezTo>
                  <a:pt x="13360" y="2017"/>
                  <a:pt x="15344" y="1655"/>
                  <a:pt x="17347" y="1640"/>
                </a:cubicBezTo>
                <a:close/>
                <a:moveTo>
                  <a:pt x="26109" y="4249"/>
                </a:moveTo>
                <a:cubicBezTo>
                  <a:pt x="26115" y="4253"/>
                  <a:pt x="26121" y="4257"/>
                  <a:pt x="26127" y="4260"/>
                </a:cubicBezTo>
                <a:cubicBezTo>
                  <a:pt x="27091" y="4930"/>
                  <a:pt x="27944" y="5725"/>
                  <a:pt x="28687" y="6609"/>
                </a:cubicBezTo>
                <a:cubicBezTo>
                  <a:pt x="28777" y="8398"/>
                  <a:pt x="28923" y="10109"/>
                  <a:pt x="28845" y="11868"/>
                </a:cubicBezTo>
                <a:cubicBezTo>
                  <a:pt x="27122" y="11023"/>
                  <a:pt x="25474" y="10025"/>
                  <a:pt x="23882" y="8929"/>
                </a:cubicBezTo>
                <a:cubicBezTo>
                  <a:pt x="23746" y="8836"/>
                  <a:pt x="23614" y="8742"/>
                  <a:pt x="23480" y="8648"/>
                </a:cubicBezTo>
                <a:cubicBezTo>
                  <a:pt x="24429" y="7208"/>
                  <a:pt x="25324" y="5744"/>
                  <a:pt x="26109" y="4249"/>
                </a:cubicBezTo>
                <a:close/>
                <a:moveTo>
                  <a:pt x="29353" y="7467"/>
                </a:moveTo>
                <a:lnTo>
                  <a:pt x="29353" y="7467"/>
                </a:lnTo>
                <a:cubicBezTo>
                  <a:pt x="30557" y="9150"/>
                  <a:pt x="31387" y="11101"/>
                  <a:pt x="31830" y="13140"/>
                </a:cubicBezTo>
                <a:cubicBezTo>
                  <a:pt x="31016" y="12849"/>
                  <a:pt x="30219" y="12523"/>
                  <a:pt x="29439" y="12159"/>
                </a:cubicBezTo>
                <a:cubicBezTo>
                  <a:pt x="29593" y="10612"/>
                  <a:pt x="29614" y="8986"/>
                  <a:pt x="29353" y="7467"/>
                </a:cubicBezTo>
                <a:close/>
                <a:moveTo>
                  <a:pt x="18285" y="4067"/>
                </a:moveTo>
                <a:cubicBezTo>
                  <a:pt x="19297" y="5893"/>
                  <a:pt x="20861" y="7384"/>
                  <a:pt x="22597" y="8717"/>
                </a:cubicBezTo>
                <a:cubicBezTo>
                  <a:pt x="22605" y="8724"/>
                  <a:pt x="22615" y="8731"/>
                  <a:pt x="22625" y="8738"/>
                </a:cubicBezTo>
                <a:cubicBezTo>
                  <a:pt x="21057" y="11088"/>
                  <a:pt x="19546" y="13488"/>
                  <a:pt x="17932" y="15779"/>
                </a:cubicBezTo>
                <a:cubicBezTo>
                  <a:pt x="17708" y="15570"/>
                  <a:pt x="17483" y="15364"/>
                  <a:pt x="17260" y="15151"/>
                </a:cubicBezTo>
                <a:cubicBezTo>
                  <a:pt x="15421" y="13399"/>
                  <a:pt x="13622" y="11393"/>
                  <a:pt x="11696" y="9556"/>
                </a:cubicBezTo>
                <a:cubicBezTo>
                  <a:pt x="13591" y="7306"/>
                  <a:pt x="15774" y="5316"/>
                  <a:pt x="18285" y="4067"/>
                </a:cubicBezTo>
                <a:close/>
                <a:moveTo>
                  <a:pt x="6892" y="6388"/>
                </a:moveTo>
                <a:cubicBezTo>
                  <a:pt x="8197" y="7488"/>
                  <a:pt x="9510" y="8564"/>
                  <a:pt x="10773" y="9715"/>
                </a:cubicBezTo>
                <a:cubicBezTo>
                  <a:pt x="8927" y="11922"/>
                  <a:pt x="7284" y="14299"/>
                  <a:pt x="6166" y="16962"/>
                </a:cubicBezTo>
                <a:cubicBezTo>
                  <a:pt x="5929" y="17527"/>
                  <a:pt x="5695" y="18130"/>
                  <a:pt x="5477" y="18755"/>
                </a:cubicBezTo>
                <a:cubicBezTo>
                  <a:pt x="4725" y="18310"/>
                  <a:pt x="3947" y="17920"/>
                  <a:pt x="3152" y="17608"/>
                </a:cubicBezTo>
                <a:cubicBezTo>
                  <a:pt x="3137" y="17451"/>
                  <a:pt x="3121" y="17295"/>
                  <a:pt x="3111" y="17136"/>
                </a:cubicBezTo>
                <a:cubicBezTo>
                  <a:pt x="2861" y="13227"/>
                  <a:pt x="4356" y="9344"/>
                  <a:pt x="6892" y="6388"/>
                </a:cubicBezTo>
                <a:close/>
                <a:moveTo>
                  <a:pt x="23156" y="9133"/>
                </a:moveTo>
                <a:cubicBezTo>
                  <a:pt x="24939" y="10461"/>
                  <a:pt x="26813" y="11659"/>
                  <a:pt x="28797" y="12635"/>
                </a:cubicBezTo>
                <a:cubicBezTo>
                  <a:pt x="28747" y="13244"/>
                  <a:pt x="28664" y="13851"/>
                  <a:pt x="28546" y="14451"/>
                </a:cubicBezTo>
                <a:cubicBezTo>
                  <a:pt x="28005" y="17160"/>
                  <a:pt x="26974" y="19763"/>
                  <a:pt x="25478" y="22087"/>
                </a:cubicBezTo>
                <a:cubicBezTo>
                  <a:pt x="24726" y="21559"/>
                  <a:pt x="23983" y="21027"/>
                  <a:pt x="23292" y="20465"/>
                </a:cubicBezTo>
                <a:cubicBezTo>
                  <a:pt x="21553" y="19048"/>
                  <a:pt x="19863" y="17576"/>
                  <a:pt x="18219" y="16047"/>
                </a:cubicBezTo>
                <a:cubicBezTo>
                  <a:pt x="19853" y="13789"/>
                  <a:pt x="21572" y="11492"/>
                  <a:pt x="23156" y="9133"/>
                </a:cubicBezTo>
                <a:close/>
                <a:moveTo>
                  <a:pt x="3220" y="18203"/>
                </a:moveTo>
                <a:cubicBezTo>
                  <a:pt x="3911" y="18603"/>
                  <a:pt x="4590" y="19008"/>
                  <a:pt x="5252" y="19427"/>
                </a:cubicBezTo>
                <a:cubicBezTo>
                  <a:pt x="4923" y="20456"/>
                  <a:pt x="4644" y="21531"/>
                  <a:pt x="4480" y="22604"/>
                </a:cubicBezTo>
                <a:cubicBezTo>
                  <a:pt x="3847" y="21207"/>
                  <a:pt x="3423" y="19724"/>
                  <a:pt x="3220" y="18203"/>
                </a:cubicBezTo>
                <a:close/>
                <a:moveTo>
                  <a:pt x="6327" y="4685"/>
                </a:moveTo>
                <a:cubicBezTo>
                  <a:pt x="6335" y="4736"/>
                  <a:pt x="6351" y="4785"/>
                  <a:pt x="6372" y="4833"/>
                </a:cubicBezTo>
                <a:cubicBezTo>
                  <a:pt x="5685" y="5468"/>
                  <a:pt x="5060" y="6166"/>
                  <a:pt x="4505" y="6919"/>
                </a:cubicBezTo>
                <a:cubicBezTo>
                  <a:pt x="4431" y="7019"/>
                  <a:pt x="4442" y="7127"/>
                  <a:pt x="4492" y="7221"/>
                </a:cubicBezTo>
                <a:cubicBezTo>
                  <a:pt x="3154" y="9106"/>
                  <a:pt x="2181" y="11236"/>
                  <a:pt x="1783" y="13526"/>
                </a:cubicBezTo>
                <a:cubicBezTo>
                  <a:pt x="1222" y="16751"/>
                  <a:pt x="1676" y="20114"/>
                  <a:pt x="2963" y="23100"/>
                </a:cubicBezTo>
                <a:cubicBezTo>
                  <a:pt x="2569" y="22460"/>
                  <a:pt x="2205" y="21802"/>
                  <a:pt x="1878" y="21129"/>
                </a:cubicBezTo>
                <a:cubicBezTo>
                  <a:pt x="595" y="18487"/>
                  <a:pt x="516" y="15952"/>
                  <a:pt x="1360" y="13150"/>
                </a:cubicBezTo>
                <a:cubicBezTo>
                  <a:pt x="2330" y="9934"/>
                  <a:pt x="4070" y="7102"/>
                  <a:pt x="6327" y="4685"/>
                </a:cubicBezTo>
                <a:close/>
                <a:moveTo>
                  <a:pt x="11222" y="10128"/>
                </a:moveTo>
                <a:cubicBezTo>
                  <a:pt x="11422" y="10316"/>
                  <a:pt x="11622" y="10505"/>
                  <a:pt x="11820" y="10700"/>
                </a:cubicBezTo>
                <a:cubicBezTo>
                  <a:pt x="13636" y="12483"/>
                  <a:pt x="15385" y="14333"/>
                  <a:pt x="17229" y="16091"/>
                </a:cubicBezTo>
                <a:cubicBezTo>
                  <a:pt x="17326" y="16183"/>
                  <a:pt x="17423" y="16274"/>
                  <a:pt x="17520" y="16364"/>
                </a:cubicBezTo>
                <a:cubicBezTo>
                  <a:pt x="15636" y="19000"/>
                  <a:pt x="13713" y="21609"/>
                  <a:pt x="11727" y="24168"/>
                </a:cubicBezTo>
                <a:cubicBezTo>
                  <a:pt x="11224" y="23602"/>
                  <a:pt x="10716" y="23047"/>
                  <a:pt x="10201" y="22524"/>
                </a:cubicBezTo>
                <a:cubicBezTo>
                  <a:pt x="9031" y="21333"/>
                  <a:pt x="7675" y="20172"/>
                  <a:pt x="6205" y="19208"/>
                </a:cubicBezTo>
                <a:cubicBezTo>
                  <a:pt x="6288" y="18910"/>
                  <a:pt x="6377" y="18610"/>
                  <a:pt x="6481" y="18312"/>
                </a:cubicBezTo>
                <a:cubicBezTo>
                  <a:pt x="7534" y="15287"/>
                  <a:pt x="9219" y="12609"/>
                  <a:pt x="11222" y="10128"/>
                </a:cubicBezTo>
                <a:close/>
                <a:moveTo>
                  <a:pt x="29357" y="12896"/>
                </a:moveTo>
                <a:cubicBezTo>
                  <a:pt x="30216" y="13297"/>
                  <a:pt x="31095" y="13654"/>
                  <a:pt x="31990" y="13963"/>
                </a:cubicBezTo>
                <a:cubicBezTo>
                  <a:pt x="32465" y="16870"/>
                  <a:pt x="32154" y="19909"/>
                  <a:pt x="30976" y="22589"/>
                </a:cubicBezTo>
                <a:cubicBezTo>
                  <a:pt x="30575" y="23496"/>
                  <a:pt x="30073" y="24356"/>
                  <a:pt x="29478" y="25151"/>
                </a:cubicBezTo>
                <a:cubicBezTo>
                  <a:pt x="28428" y="24170"/>
                  <a:pt x="27219" y="23308"/>
                  <a:pt x="26006" y="22459"/>
                </a:cubicBezTo>
                <a:cubicBezTo>
                  <a:pt x="27573" y="19987"/>
                  <a:pt x="28638" y="17199"/>
                  <a:pt x="29145" y="14318"/>
                </a:cubicBezTo>
                <a:cubicBezTo>
                  <a:pt x="29224" y="13860"/>
                  <a:pt x="29296" y="13383"/>
                  <a:pt x="29357" y="12896"/>
                </a:cubicBezTo>
                <a:close/>
                <a:moveTo>
                  <a:pt x="6020" y="19928"/>
                </a:moveTo>
                <a:cubicBezTo>
                  <a:pt x="7496" y="20918"/>
                  <a:pt x="8884" y="22026"/>
                  <a:pt x="10150" y="23418"/>
                </a:cubicBezTo>
                <a:cubicBezTo>
                  <a:pt x="10542" y="23849"/>
                  <a:pt x="10912" y="24298"/>
                  <a:pt x="11275" y="24754"/>
                </a:cubicBezTo>
                <a:cubicBezTo>
                  <a:pt x="10411" y="25858"/>
                  <a:pt x="9536" y="26953"/>
                  <a:pt x="8642" y="28032"/>
                </a:cubicBezTo>
                <a:cubicBezTo>
                  <a:pt x="7328" y="26973"/>
                  <a:pt x="6217" y="25676"/>
                  <a:pt x="5336" y="24224"/>
                </a:cubicBezTo>
                <a:cubicBezTo>
                  <a:pt x="5533" y="22782"/>
                  <a:pt x="5690" y="21353"/>
                  <a:pt x="6020" y="19928"/>
                </a:cubicBezTo>
                <a:close/>
                <a:moveTo>
                  <a:pt x="17802" y="16628"/>
                </a:moveTo>
                <a:cubicBezTo>
                  <a:pt x="19564" y="18282"/>
                  <a:pt x="21382" y="19875"/>
                  <a:pt x="23256" y="21406"/>
                </a:cubicBezTo>
                <a:cubicBezTo>
                  <a:pt x="23813" y="21859"/>
                  <a:pt x="24385" y="22350"/>
                  <a:pt x="24970" y="22843"/>
                </a:cubicBezTo>
                <a:cubicBezTo>
                  <a:pt x="22743" y="25996"/>
                  <a:pt x="19699" y="28469"/>
                  <a:pt x="16233" y="30095"/>
                </a:cubicBezTo>
                <a:cubicBezTo>
                  <a:pt x="14959" y="28131"/>
                  <a:pt x="13550" y="26260"/>
                  <a:pt x="12015" y="24493"/>
                </a:cubicBezTo>
                <a:cubicBezTo>
                  <a:pt x="13907" y="21968"/>
                  <a:pt x="15795" y="19438"/>
                  <a:pt x="17629" y="16870"/>
                </a:cubicBezTo>
                <a:cubicBezTo>
                  <a:pt x="17686" y="16790"/>
                  <a:pt x="17744" y="16709"/>
                  <a:pt x="17802" y="16628"/>
                </a:cubicBezTo>
                <a:close/>
                <a:moveTo>
                  <a:pt x="11554" y="25109"/>
                </a:moveTo>
                <a:cubicBezTo>
                  <a:pt x="12903" y="26850"/>
                  <a:pt x="14103" y="28704"/>
                  <a:pt x="15437" y="30450"/>
                </a:cubicBezTo>
                <a:cubicBezTo>
                  <a:pt x="15159" y="30569"/>
                  <a:pt x="14878" y="30683"/>
                  <a:pt x="14593" y="30791"/>
                </a:cubicBezTo>
                <a:cubicBezTo>
                  <a:pt x="12541" y="30403"/>
                  <a:pt x="10688" y="29563"/>
                  <a:pt x="9099" y="28386"/>
                </a:cubicBezTo>
                <a:cubicBezTo>
                  <a:pt x="9915" y="27293"/>
                  <a:pt x="10734" y="26200"/>
                  <a:pt x="11554" y="25109"/>
                </a:cubicBezTo>
                <a:close/>
                <a:moveTo>
                  <a:pt x="25475" y="23265"/>
                </a:moveTo>
                <a:cubicBezTo>
                  <a:pt x="26600" y="24198"/>
                  <a:pt x="27777" y="25103"/>
                  <a:pt x="29002" y="25746"/>
                </a:cubicBezTo>
                <a:cubicBezTo>
                  <a:pt x="26172" y="29115"/>
                  <a:pt x="21757" y="31039"/>
                  <a:pt x="17327" y="31039"/>
                </a:cubicBezTo>
                <a:cubicBezTo>
                  <a:pt x="17159" y="31039"/>
                  <a:pt x="16991" y="31036"/>
                  <a:pt x="16823" y="31031"/>
                </a:cubicBezTo>
                <a:cubicBezTo>
                  <a:pt x="16763" y="30933"/>
                  <a:pt x="16704" y="30836"/>
                  <a:pt x="16643" y="30739"/>
                </a:cubicBezTo>
                <a:cubicBezTo>
                  <a:pt x="20156" y="29047"/>
                  <a:pt x="23224" y="26491"/>
                  <a:pt x="25475" y="23265"/>
                </a:cubicBezTo>
                <a:close/>
                <a:moveTo>
                  <a:pt x="17464" y="0"/>
                </a:moveTo>
                <a:cubicBezTo>
                  <a:pt x="16547" y="0"/>
                  <a:pt x="15631" y="72"/>
                  <a:pt x="14728" y="217"/>
                </a:cubicBezTo>
                <a:cubicBezTo>
                  <a:pt x="14280" y="273"/>
                  <a:pt x="13837" y="361"/>
                  <a:pt x="13401" y="481"/>
                </a:cubicBezTo>
                <a:cubicBezTo>
                  <a:pt x="11615" y="919"/>
                  <a:pt x="9911" y="1660"/>
                  <a:pt x="8384" y="2697"/>
                </a:cubicBezTo>
                <a:cubicBezTo>
                  <a:pt x="8414" y="2647"/>
                  <a:pt x="8370" y="2575"/>
                  <a:pt x="8317" y="2575"/>
                </a:cubicBezTo>
                <a:cubicBezTo>
                  <a:pt x="8304" y="2575"/>
                  <a:pt x="8290" y="2580"/>
                  <a:pt x="8276" y="2590"/>
                </a:cubicBezTo>
                <a:cubicBezTo>
                  <a:pt x="5147" y="4913"/>
                  <a:pt x="2756" y="8097"/>
                  <a:pt x="1332" y="11727"/>
                </a:cubicBezTo>
                <a:cubicBezTo>
                  <a:pt x="571" y="13670"/>
                  <a:pt x="1" y="15820"/>
                  <a:pt x="261" y="17922"/>
                </a:cubicBezTo>
                <a:cubicBezTo>
                  <a:pt x="523" y="20041"/>
                  <a:pt x="1612" y="22057"/>
                  <a:pt x="2735" y="23838"/>
                </a:cubicBezTo>
                <a:cubicBezTo>
                  <a:pt x="3253" y="24661"/>
                  <a:pt x="3827" y="25448"/>
                  <a:pt x="4452" y="26194"/>
                </a:cubicBezTo>
                <a:cubicBezTo>
                  <a:pt x="4461" y="26208"/>
                  <a:pt x="4472" y="26220"/>
                  <a:pt x="4484" y="26233"/>
                </a:cubicBezTo>
                <a:cubicBezTo>
                  <a:pt x="5087" y="26950"/>
                  <a:pt x="5741" y="27625"/>
                  <a:pt x="6439" y="28251"/>
                </a:cubicBezTo>
                <a:cubicBezTo>
                  <a:pt x="6868" y="28681"/>
                  <a:pt x="7317" y="29091"/>
                  <a:pt x="7797" y="29468"/>
                </a:cubicBezTo>
                <a:cubicBezTo>
                  <a:pt x="7841" y="29535"/>
                  <a:pt x="7901" y="29585"/>
                  <a:pt x="7972" y="29604"/>
                </a:cubicBezTo>
                <a:cubicBezTo>
                  <a:pt x="8915" y="30323"/>
                  <a:pt x="9943" y="30922"/>
                  <a:pt x="11034" y="31388"/>
                </a:cubicBezTo>
                <a:cubicBezTo>
                  <a:pt x="11321" y="31511"/>
                  <a:pt x="11613" y="31621"/>
                  <a:pt x="11906" y="31725"/>
                </a:cubicBezTo>
                <a:cubicBezTo>
                  <a:pt x="11758" y="31953"/>
                  <a:pt x="11911" y="32335"/>
                  <a:pt x="12222" y="32335"/>
                </a:cubicBezTo>
                <a:cubicBezTo>
                  <a:pt x="12255" y="32335"/>
                  <a:pt x="12290" y="32331"/>
                  <a:pt x="12327" y="32322"/>
                </a:cubicBezTo>
                <a:cubicBezTo>
                  <a:pt x="12592" y="32254"/>
                  <a:pt x="12852" y="32177"/>
                  <a:pt x="13113" y="32100"/>
                </a:cubicBezTo>
                <a:cubicBezTo>
                  <a:pt x="14486" y="32465"/>
                  <a:pt x="15904" y="32639"/>
                  <a:pt x="17326" y="32639"/>
                </a:cubicBezTo>
                <a:cubicBezTo>
                  <a:pt x="17472" y="32639"/>
                  <a:pt x="17619" y="32637"/>
                  <a:pt x="17766" y="32633"/>
                </a:cubicBezTo>
                <a:cubicBezTo>
                  <a:pt x="18430" y="32620"/>
                  <a:pt x="19092" y="32565"/>
                  <a:pt x="19749" y="32470"/>
                </a:cubicBezTo>
                <a:cubicBezTo>
                  <a:pt x="19826" y="32459"/>
                  <a:pt x="19901" y="32448"/>
                  <a:pt x="19978" y="32437"/>
                </a:cubicBezTo>
                <a:cubicBezTo>
                  <a:pt x="20069" y="32422"/>
                  <a:pt x="20161" y="32407"/>
                  <a:pt x="20254" y="32390"/>
                </a:cubicBezTo>
                <a:cubicBezTo>
                  <a:pt x="24405" y="31682"/>
                  <a:pt x="28309" y="29490"/>
                  <a:pt x="30823" y="26073"/>
                </a:cubicBezTo>
                <a:cubicBezTo>
                  <a:pt x="35318" y="19965"/>
                  <a:pt x="34614" y="10828"/>
                  <a:pt x="29632" y="5220"/>
                </a:cubicBezTo>
                <a:cubicBezTo>
                  <a:pt x="26567" y="1769"/>
                  <a:pt x="22005" y="0"/>
                  <a:pt x="174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Rectangle 5"/>
          <p:cNvSpPr/>
          <p:nvPr/>
        </p:nvSpPr>
        <p:spPr>
          <a:xfrm>
            <a:off x="5523122" y="3867150"/>
            <a:ext cx="1258678" cy="400110"/>
          </a:xfrm>
          <a:prstGeom prst="rect">
            <a:avLst/>
          </a:prstGeom>
        </p:spPr>
        <p:txBody>
          <a:bodyPr wrap="none">
            <a:spAutoFit/>
          </a:bodyPr>
          <a:lstStyle/>
          <a:p>
            <a:r>
              <a:rPr lang="vi-VN" sz="2000" b="1" dirty="0">
                <a:solidFill>
                  <a:srgbClr val="C00000"/>
                </a:solidFill>
                <a:latin typeface="#9Slide03 AmpleSoft" pitchFamily="2" charset="0"/>
                <a:cs typeface="Arial" pitchFamily="34" charset="0"/>
              </a:rPr>
              <a:t>Cống hiến</a:t>
            </a:r>
            <a:endParaRPr lang="en-US" sz="2000" dirty="0">
              <a:solidFill>
                <a:srgbClr val="C00000"/>
              </a:solidFill>
              <a:latin typeface="#9Slide03 AmpleSoft" pitchFamily="2" charset="0"/>
            </a:endParaRPr>
          </a:p>
        </p:txBody>
      </p:sp>
      <p:sp>
        <p:nvSpPr>
          <p:cNvPr id="7" name="Rectangle 6"/>
          <p:cNvSpPr/>
          <p:nvPr/>
        </p:nvSpPr>
        <p:spPr>
          <a:xfrm>
            <a:off x="5550638" y="4290596"/>
            <a:ext cx="1861407" cy="338554"/>
          </a:xfrm>
          <a:prstGeom prst="rect">
            <a:avLst/>
          </a:prstGeom>
        </p:spPr>
        <p:txBody>
          <a:bodyPr wrap="none">
            <a:spAutoFit/>
          </a:bodyPr>
          <a:lstStyle/>
          <a:p>
            <a:pPr algn="just"/>
            <a:r>
              <a:rPr lang="en-US" sz="1600" b="1" dirty="0">
                <a:solidFill>
                  <a:schemeClr val="tx1"/>
                </a:solidFill>
                <a:latin typeface="#9Slide03 AmpleSoft" pitchFamily="2" charset="0"/>
                <a:cs typeface="Arial" pitchFamily="34" charset="0"/>
              </a:rPr>
              <a:t>Đ</a:t>
            </a:r>
            <a:r>
              <a:rPr lang="vi-VN" sz="1600" b="1" dirty="0">
                <a:solidFill>
                  <a:schemeClr val="tx1"/>
                </a:solidFill>
                <a:latin typeface="#9Slide03 AmpleSoft" pitchFamily="2" charset="0"/>
                <a:cs typeface="Arial" pitchFamily="34" charset="0"/>
              </a:rPr>
              <a:t>óng góp có giá trị.</a:t>
            </a:r>
          </a:p>
        </p:txBody>
      </p:sp>
      <p:grpSp>
        <p:nvGrpSpPr>
          <p:cNvPr id="64" name="Google Shape;344;p39"/>
          <p:cNvGrpSpPr/>
          <p:nvPr/>
        </p:nvGrpSpPr>
        <p:grpSpPr>
          <a:xfrm>
            <a:off x="680012" y="995170"/>
            <a:ext cx="3924713" cy="3347599"/>
            <a:chOff x="-546505" y="1306147"/>
            <a:chExt cx="2007794" cy="2015218"/>
          </a:xfrm>
        </p:grpSpPr>
        <p:sp>
          <p:nvSpPr>
            <p:cNvPr id="65" name="Google Shape;345;p39"/>
            <p:cNvSpPr/>
            <p:nvPr/>
          </p:nvSpPr>
          <p:spPr>
            <a:xfrm>
              <a:off x="-160186" y="1699890"/>
              <a:ext cx="1621475" cy="1621475"/>
            </a:xfrm>
            <a:custGeom>
              <a:avLst/>
              <a:gdLst/>
              <a:ahLst/>
              <a:cxnLst/>
              <a:rect l="l" t="t" r="r" b="b"/>
              <a:pathLst>
                <a:path w="64859" h="64859" extrusionOk="0">
                  <a:moveTo>
                    <a:pt x="7060" y="1"/>
                  </a:moveTo>
                  <a:lnTo>
                    <a:pt x="1" y="57794"/>
                  </a:lnTo>
                  <a:lnTo>
                    <a:pt x="57800" y="64858"/>
                  </a:lnTo>
                  <a:lnTo>
                    <a:pt x="64858" y="7060"/>
                  </a:lnTo>
                  <a:lnTo>
                    <a:pt x="58170" y="6238"/>
                  </a:lnTo>
                  <a:lnTo>
                    <a:pt x="58170" y="6238"/>
                  </a:lnTo>
                  <a:cubicBezTo>
                    <a:pt x="59249" y="7937"/>
                    <a:pt x="58324" y="10802"/>
                    <a:pt x="55874" y="10802"/>
                  </a:cubicBezTo>
                  <a:cubicBezTo>
                    <a:pt x="55742" y="10802"/>
                    <a:pt x="55605" y="10794"/>
                    <a:pt x="55465" y="10777"/>
                  </a:cubicBezTo>
                  <a:cubicBezTo>
                    <a:pt x="52716" y="10439"/>
                    <a:pt x="52395" y="7185"/>
                    <a:pt x="53935" y="5721"/>
                  </a:cubicBezTo>
                  <a:lnTo>
                    <a:pt x="48068" y="5008"/>
                  </a:lnTo>
                  <a:lnTo>
                    <a:pt x="48068" y="5008"/>
                  </a:lnTo>
                  <a:cubicBezTo>
                    <a:pt x="48897" y="6661"/>
                    <a:pt x="47978" y="9180"/>
                    <a:pt x="45724" y="9180"/>
                  </a:cubicBezTo>
                  <a:cubicBezTo>
                    <a:pt x="45596" y="9180"/>
                    <a:pt x="45463" y="9172"/>
                    <a:pt x="45325" y="9155"/>
                  </a:cubicBezTo>
                  <a:cubicBezTo>
                    <a:pt x="42784" y="8845"/>
                    <a:pt x="42397" y="5955"/>
                    <a:pt x="43671" y="4464"/>
                  </a:cubicBezTo>
                  <a:lnTo>
                    <a:pt x="37369" y="3702"/>
                  </a:lnTo>
                  <a:lnTo>
                    <a:pt x="37369" y="3702"/>
                  </a:lnTo>
                  <a:cubicBezTo>
                    <a:pt x="37603" y="3974"/>
                    <a:pt x="37782" y="4284"/>
                    <a:pt x="37907" y="4621"/>
                  </a:cubicBezTo>
                  <a:cubicBezTo>
                    <a:pt x="38098" y="5062"/>
                    <a:pt x="38169" y="5547"/>
                    <a:pt x="38109" y="6026"/>
                  </a:cubicBezTo>
                  <a:lnTo>
                    <a:pt x="37929" y="6728"/>
                  </a:lnTo>
                  <a:cubicBezTo>
                    <a:pt x="37487" y="7799"/>
                    <a:pt x="36466" y="8409"/>
                    <a:pt x="35415" y="8409"/>
                  </a:cubicBezTo>
                  <a:cubicBezTo>
                    <a:pt x="34849" y="8409"/>
                    <a:pt x="34274" y="8232"/>
                    <a:pt x="33777" y="7854"/>
                  </a:cubicBezTo>
                  <a:cubicBezTo>
                    <a:pt x="33472" y="7647"/>
                    <a:pt x="33211" y="7392"/>
                    <a:pt x="32998" y="7092"/>
                  </a:cubicBezTo>
                  <a:cubicBezTo>
                    <a:pt x="32558" y="6494"/>
                    <a:pt x="32340" y="5802"/>
                    <a:pt x="32432" y="5051"/>
                  </a:cubicBezTo>
                  <a:cubicBezTo>
                    <a:pt x="32519" y="4333"/>
                    <a:pt x="32884" y="3674"/>
                    <a:pt x="33450" y="3223"/>
                  </a:cubicBezTo>
                  <a:lnTo>
                    <a:pt x="26761" y="2406"/>
                  </a:lnTo>
                  <a:lnTo>
                    <a:pt x="26761" y="2406"/>
                  </a:lnTo>
                  <a:cubicBezTo>
                    <a:pt x="27618" y="4006"/>
                    <a:pt x="26733" y="6506"/>
                    <a:pt x="24519" y="6506"/>
                  </a:cubicBezTo>
                  <a:cubicBezTo>
                    <a:pt x="24398" y="6506"/>
                    <a:pt x="24273" y="6498"/>
                    <a:pt x="24144" y="6483"/>
                  </a:cubicBezTo>
                  <a:cubicBezTo>
                    <a:pt x="21662" y="6178"/>
                    <a:pt x="21303" y="3315"/>
                    <a:pt x="22587" y="1895"/>
                  </a:cubicBezTo>
                  <a:lnTo>
                    <a:pt x="17493" y="1274"/>
                  </a:lnTo>
                  <a:lnTo>
                    <a:pt x="17493" y="1274"/>
                  </a:lnTo>
                  <a:cubicBezTo>
                    <a:pt x="17536" y="1405"/>
                    <a:pt x="17564" y="1541"/>
                    <a:pt x="17585" y="1677"/>
                  </a:cubicBezTo>
                  <a:cubicBezTo>
                    <a:pt x="17607" y="2194"/>
                    <a:pt x="17651" y="2787"/>
                    <a:pt x="17389" y="3266"/>
                  </a:cubicBezTo>
                  <a:cubicBezTo>
                    <a:pt x="17134" y="3729"/>
                    <a:pt x="16927" y="4164"/>
                    <a:pt x="16464" y="4469"/>
                  </a:cubicBezTo>
                  <a:cubicBezTo>
                    <a:pt x="16002" y="4779"/>
                    <a:pt x="15577" y="5030"/>
                    <a:pt x="15011" y="5089"/>
                  </a:cubicBezTo>
                  <a:cubicBezTo>
                    <a:pt x="14876" y="5109"/>
                    <a:pt x="14739" y="5118"/>
                    <a:pt x="14603" y="5118"/>
                  </a:cubicBezTo>
                  <a:cubicBezTo>
                    <a:pt x="14237" y="5118"/>
                    <a:pt x="13872" y="5049"/>
                    <a:pt x="13531" y="4910"/>
                  </a:cubicBezTo>
                  <a:cubicBezTo>
                    <a:pt x="11838" y="4213"/>
                    <a:pt x="11256" y="2112"/>
                    <a:pt x="12355" y="648"/>
                  </a:cubicBezTo>
                  <a:lnTo>
                    <a:pt x="7060" y="1"/>
                  </a:lnTo>
                  <a:close/>
                </a:path>
              </a:pathLst>
            </a:custGeom>
            <a:solidFill>
              <a:schemeClr val="dk1">
                <a:alpha val="26789"/>
              </a:schemeClr>
            </a:solidFill>
            <a:ln>
              <a:noFill/>
            </a:ln>
            <a:effectLst>
              <a:outerShdw blurRad="100013" dist="19050" dir="1200000" algn="bl" rotWithShape="0">
                <a:srgbClr val="000000">
                  <a:alpha val="4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46;p39"/>
            <p:cNvSpPr/>
            <p:nvPr/>
          </p:nvSpPr>
          <p:spPr>
            <a:xfrm>
              <a:off x="-179803" y="1586145"/>
              <a:ext cx="1621450" cy="1621725"/>
            </a:xfrm>
            <a:custGeom>
              <a:avLst/>
              <a:gdLst/>
              <a:ahLst/>
              <a:cxnLst/>
              <a:rect l="l" t="t" r="r" b="b"/>
              <a:pathLst>
                <a:path w="64858" h="64869" extrusionOk="0">
                  <a:moveTo>
                    <a:pt x="7064" y="0"/>
                  </a:moveTo>
                  <a:lnTo>
                    <a:pt x="0" y="57810"/>
                  </a:lnTo>
                  <a:lnTo>
                    <a:pt x="57799" y="64868"/>
                  </a:lnTo>
                  <a:lnTo>
                    <a:pt x="64857" y="7064"/>
                  </a:lnTo>
                  <a:lnTo>
                    <a:pt x="58169" y="6248"/>
                  </a:lnTo>
                  <a:lnTo>
                    <a:pt x="58169" y="6248"/>
                  </a:lnTo>
                  <a:cubicBezTo>
                    <a:pt x="59248" y="7947"/>
                    <a:pt x="58323" y="10812"/>
                    <a:pt x="55873" y="10812"/>
                  </a:cubicBezTo>
                  <a:cubicBezTo>
                    <a:pt x="55741" y="10812"/>
                    <a:pt x="55605" y="10804"/>
                    <a:pt x="55464" y="10787"/>
                  </a:cubicBezTo>
                  <a:cubicBezTo>
                    <a:pt x="52715" y="10449"/>
                    <a:pt x="52394" y="7195"/>
                    <a:pt x="53935" y="5731"/>
                  </a:cubicBezTo>
                  <a:lnTo>
                    <a:pt x="48068" y="5018"/>
                  </a:lnTo>
                  <a:lnTo>
                    <a:pt x="48068" y="5018"/>
                  </a:lnTo>
                  <a:cubicBezTo>
                    <a:pt x="48897" y="6671"/>
                    <a:pt x="47982" y="9190"/>
                    <a:pt x="45724" y="9190"/>
                  </a:cubicBezTo>
                  <a:cubicBezTo>
                    <a:pt x="45595" y="9190"/>
                    <a:pt x="45462" y="9182"/>
                    <a:pt x="45325" y="9165"/>
                  </a:cubicBezTo>
                  <a:cubicBezTo>
                    <a:pt x="42783" y="8849"/>
                    <a:pt x="42397" y="5965"/>
                    <a:pt x="43670" y="4474"/>
                  </a:cubicBezTo>
                  <a:lnTo>
                    <a:pt x="37368" y="3701"/>
                  </a:lnTo>
                  <a:lnTo>
                    <a:pt x="37368" y="3701"/>
                  </a:lnTo>
                  <a:cubicBezTo>
                    <a:pt x="37602" y="3973"/>
                    <a:pt x="37781" y="4289"/>
                    <a:pt x="37907" y="4621"/>
                  </a:cubicBezTo>
                  <a:cubicBezTo>
                    <a:pt x="38097" y="5061"/>
                    <a:pt x="38168" y="5551"/>
                    <a:pt x="38108" y="6025"/>
                  </a:cubicBezTo>
                  <a:cubicBezTo>
                    <a:pt x="38048" y="6264"/>
                    <a:pt x="37988" y="6498"/>
                    <a:pt x="37928" y="6732"/>
                  </a:cubicBezTo>
                  <a:cubicBezTo>
                    <a:pt x="37486" y="7801"/>
                    <a:pt x="36463" y="8410"/>
                    <a:pt x="35412" y="8410"/>
                  </a:cubicBezTo>
                  <a:cubicBezTo>
                    <a:pt x="34846" y="8410"/>
                    <a:pt x="34272" y="8234"/>
                    <a:pt x="33776" y="7859"/>
                  </a:cubicBezTo>
                  <a:cubicBezTo>
                    <a:pt x="33471" y="7652"/>
                    <a:pt x="33210" y="7396"/>
                    <a:pt x="32998" y="7097"/>
                  </a:cubicBezTo>
                  <a:cubicBezTo>
                    <a:pt x="32557" y="6498"/>
                    <a:pt x="32339" y="5802"/>
                    <a:pt x="32432" y="5056"/>
                  </a:cubicBezTo>
                  <a:cubicBezTo>
                    <a:pt x="32519" y="4332"/>
                    <a:pt x="32889" y="3679"/>
                    <a:pt x="33455" y="3222"/>
                  </a:cubicBezTo>
                  <a:lnTo>
                    <a:pt x="26766" y="2406"/>
                  </a:lnTo>
                  <a:lnTo>
                    <a:pt x="26766" y="2406"/>
                  </a:lnTo>
                  <a:cubicBezTo>
                    <a:pt x="27623" y="4005"/>
                    <a:pt x="26737" y="6505"/>
                    <a:pt x="24523" y="6505"/>
                  </a:cubicBezTo>
                  <a:cubicBezTo>
                    <a:pt x="24402" y="6505"/>
                    <a:pt x="24277" y="6497"/>
                    <a:pt x="24148" y="6482"/>
                  </a:cubicBezTo>
                  <a:cubicBezTo>
                    <a:pt x="21666" y="6177"/>
                    <a:pt x="21307" y="3320"/>
                    <a:pt x="22592" y="1899"/>
                  </a:cubicBezTo>
                  <a:lnTo>
                    <a:pt x="17497" y="1274"/>
                  </a:lnTo>
                  <a:lnTo>
                    <a:pt x="17497" y="1274"/>
                  </a:lnTo>
                  <a:cubicBezTo>
                    <a:pt x="17541" y="1410"/>
                    <a:pt x="17568" y="1540"/>
                    <a:pt x="17590" y="1676"/>
                  </a:cubicBezTo>
                  <a:cubicBezTo>
                    <a:pt x="17612" y="2193"/>
                    <a:pt x="17655" y="2787"/>
                    <a:pt x="17394" y="3265"/>
                  </a:cubicBezTo>
                  <a:cubicBezTo>
                    <a:pt x="17138" y="3728"/>
                    <a:pt x="16931" y="4163"/>
                    <a:pt x="16469" y="4474"/>
                  </a:cubicBezTo>
                  <a:cubicBezTo>
                    <a:pt x="16006" y="4778"/>
                    <a:pt x="15582" y="5029"/>
                    <a:pt x="15016" y="5089"/>
                  </a:cubicBezTo>
                  <a:cubicBezTo>
                    <a:pt x="14879" y="5110"/>
                    <a:pt x="14741" y="5120"/>
                    <a:pt x="14604" y="5120"/>
                  </a:cubicBezTo>
                  <a:cubicBezTo>
                    <a:pt x="14238" y="5120"/>
                    <a:pt x="13875" y="5047"/>
                    <a:pt x="13535" y="4909"/>
                  </a:cubicBezTo>
                  <a:cubicBezTo>
                    <a:pt x="11843" y="4218"/>
                    <a:pt x="11260" y="2112"/>
                    <a:pt x="12360" y="648"/>
                  </a:cubicBezTo>
                  <a:lnTo>
                    <a:pt x="7064" y="0"/>
                  </a:lnTo>
                  <a:close/>
                </a:path>
              </a:pathLst>
            </a:custGeom>
            <a:solidFill>
              <a:schemeClr val="tx2"/>
            </a:solidFill>
            <a:ln>
              <a:noFill/>
            </a:ln>
            <a:effectLst>
              <a:outerShdw blurRad="71438" dist="19050" dir="1200000" algn="bl" rotWithShape="0">
                <a:srgbClr val="000000">
                  <a:alpha val="4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47;p39"/>
            <p:cNvSpPr/>
            <p:nvPr/>
          </p:nvSpPr>
          <p:spPr>
            <a:xfrm>
              <a:off x="-546505" y="1306147"/>
              <a:ext cx="1101300" cy="649025"/>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bg2">
                <a:lumMod val="60000"/>
                <a:lumOff val="40000"/>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 name="Google Shape;300;p37"/>
          <p:cNvGrpSpPr/>
          <p:nvPr/>
        </p:nvGrpSpPr>
        <p:grpSpPr>
          <a:xfrm>
            <a:off x="2241741" y="2004660"/>
            <a:ext cx="1329384" cy="1485817"/>
            <a:chOff x="1183375" y="2536600"/>
            <a:chExt cx="1060600" cy="1114925"/>
          </a:xfrm>
          <a:solidFill>
            <a:schemeClr val="accent6">
              <a:lumMod val="50000"/>
            </a:schemeClr>
          </a:solidFill>
        </p:grpSpPr>
        <p:sp>
          <p:nvSpPr>
            <p:cNvPr id="70" name="Google Shape;301;p37"/>
            <p:cNvSpPr/>
            <p:nvPr/>
          </p:nvSpPr>
          <p:spPr>
            <a:xfrm>
              <a:off x="1393275" y="2759625"/>
              <a:ext cx="850700" cy="891900"/>
            </a:xfrm>
            <a:custGeom>
              <a:avLst/>
              <a:gdLst/>
              <a:ahLst/>
              <a:cxnLst/>
              <a:rect l="l" t="t" r="r" b="b"/>
              <a:pathLst>
                <a:path w="34028" h="35676" extrusionOk="0">
                  <a:moveTo>
                    <a:pt x="7050" y="3261"/>
                  </a:moveTo>
                  <a:cubicBezTo>
                    <a:pt x="5550" y="4510"/>
                    <a:pt x="4275" y="6086"/>
                    <a:pt x="3456" y="7646"/>
                  </a:cubicBezTo>
                  <a:cubicBezTo>
                    <a:pt x="1581" y="11215"/>
                    <a:pt x="2769" y="16037"/>
                    <a:pt x="5426" y="19346"/>
                  </a:cubicBezTo>
                  <a:cubicBezTo>
                    <a:pt x="5373" y="19294"/>
                    <a:pt x="5318" y="19243"/>
                    <a:pt x="5266" y="19190"/>
                  </a:cubicBezTo>
                  <a:cubicBezTo>
                    <a:pt x="3529" y="17393"/>
                    <a:pt x="2597" y="14904"/>
                    <a:pt x="2490" y="12427"/>
                  </a:cubicBezTo>
                  <a:cubicBezTo>
                    <a:pt x="2328" y="8626"/>
                    <a:pt x="4066" y="5198"/>
                    <a:pt x="7050" y="3261"/>
                  </a:cubicBezTo>
                  <a:close/>
                  <a:moveTo>
                    <a:pt x="12872" y="1594"/>
                  </a:moveTo>
                  <a:cubicBezTo>
                    <a:pt x="17362" y="1594"/>
                    <a:pt x="21289" y="4320"/>
                    <a:pt x="23215" y="8558"/>
                  </a:cubicBezTo>
                  <a:cubicBezTo>
                    <a:pt x="24531" y="11450"/>
                    <a:pt x="24911" y="14570"/>
                    <a:pt x="25312" y="17686"/>
                  </a:cubicBezTo>
                  <a:cubicBezTo>
                    <a:pt x="25632" y="20187"/>
                    <a:pt x="26126" y="22619"/>
                    <a:pt x="27636" y="24638"/>
                  </a:cubicBezTo>
                  <a:cubicBezTo>
                    <a:pt x="27210" y="25057"/>
                    <a:pt x="26813" y="25609"/>
                    <a:pt x="26440" y="26086"/>
                  </a:cubicBezTo>
                  <a:cubicBezTo>
                    <a:pt x="24902" y="23863"/>
                    <a:pt x="23078" y="21809"/>
                    <a:pt x="21412" y="19679"/>
                  </a:cubicBezTo>
                  <a:cubicBezTo>
                    <a:pt x="19699" y="17487"/>
                    <a:pt x="18109" y="14675"/>
                    <a:pt x="15926" y="12927"/>
                  </a:cubicBezTo>
                  <a:cubicBezTo>
                    <a:pt x="15858" y="12873"/>
                    <a:pt x="15784" y="12849"/>
                    <a:pt x="15714" y="12849"/>
                  </a:cubicBezTo>
                  <a:cubicBezTo>
                    <a:pt x="15506" y="12849"/>
                    <a:pt x="15331" y="13055"/>
                    <a:pt x="15448" y="13295"/>
                  </a:cubicBezTo>
                  <a:cubicBezTo>
                    <a:pt x="16616" y="15684"/>
                    <a:pt x="18827" y="17675"/>
                    <a:pt x="20505" y="19712"/>
                  </a:cubicBezTo>
                  <a:cubicBezTo>
                    <a:pt x="22338" y="21940"/>
                    <a:pt x="24054" y="24326"/>
                    <a:pt x="26013" y="26442"/>
                  </a:cubicBezTo>
                  <a:cubicBezTo>
                    <a:pt x="26037" y="26468"/>
                    <a:pt x="26065" y="26488"/>
                    <a:pt x="26097" y="26503"/>
                  </a:cubicBezTo>
                  <a:lnTo>
                    <a:pt x="26096" y="26504"/>
                  </a:lnTo>
                  <a:cubicBezTo>
                    <a:pt x="25736" y="26915"/>
                    <a:pt x="25293" y="27348"/>
                    <a:pt x="24854" y="27802"/>
                  </a:cubicBezTo>
                  <a:cubicBezTo>
                    <a:pt x="24840" y="27734"/>
                    <a:pt x="24803" y="27675"/>
                    <a:pt x="24747" y="27632"/>
                  </a:cubicBezTo>
                  <a:cubicBezTo>
                    <a:pt x="23632" y="26743"/>
                    <a:pt x="22473" y="25958"/>
                    <a:pt x="21485" y="24915"/>
                  </a:cubicBezTo>
                  <a:cubicBezTo>
                    <a:pt x="20557" y="23934"/>
                    <a:pt x="19757" y="22841"/>
                    <a:pt x="18913" y="21790"/>
                  </a:cubicBezTo>
                  <a:cubicBezTo>
                    <a:pt x="17213" y="19678"/>
                    <a:pt x="15464" y="17264"/>
                    <a:pt x="13199" y="15723"/>
                  </a:cubicBezTo>
                  <a:cubicBezTo>
                    <a:pt x="13148" y="15688"/>
                    <a:pt x="13091" y="15673"/>
                    <a:pt x="13036" y="15673"/>
                  </a:cubicBezTo>
                  <a:cubicBezTo>
                    <a:pt x="12787" y="15673"/>
                    <a:pt x="12543" y="15976"/>
                    <a:pt x="12717" y="16206"/>
                  </a:cubicBezTo>
                  <a:cubicBezTo>
                    <a:pt x="14441" y="18486"/>
                    <a:pt x="16715" y="20352"/>
                    <a:pt x="18522" y="22581"/>
                  </a:cubicBezTo>
                  <a:cubicBezTo>
                    <a:pt x="20195" y="24645"/>
                    <a:pt x="21902" y="26941"/>
                    <a:pt x="24320" y="28186"/>
                  </a:cubicBezTo>
                  <a:cubicBezTo>
                    <a:pt x="24364" y="28208"/>
                    <a:pt x="24412" y="28221"/>
                    <a:pt x="24461" y="28221"/>
                  </a:cubicBezTo>
                  <a:cubicBezTo>
                    <a:pt x="24065" y="28658"/>
                    <a:pt x="23695" y="29112"/>
                    <a:pt x="23428" y="29587"/>
                  </a:cubicBezTo>
                  <a:cubicBezTo>
                    <a:pt x="21392" y="26023"/>
                    <a:pt x="16324" y="24531"/>
                    <a:pt x="12758" y="23278"/>
                  </a:cubicBezTo>
                  <a:cubicBezTo>
                    <a:pt x="11285" y="22760"/>
                    <a:pt x="9776" y="22205"/>
                    <a:pt x="8379" y="21462"/>
                  </a:cubicBezTo>
                  <a:cubicBezTo>
                    <a:pt x="4075" y="18540"/>
                    <a:pt x="1276" y="12017"/>
                    <a:pt x="4103" y="7401"/>
                  </a:cubicBezTo>
                  <a:cubicBezTo>
                    <a:pt x="5380" y="5314"/>
                    <a:pt x="7446" y="3169"/>
                    <a:pt x="9759" y="2031"/>
                  </a:cubicBezTo>
                  <a:cubicBezTo>
                    <a:pt x="10018" y="1957"/>
                    <a:pt x="10281" y="1890"/>
                    <a:pt x="10551" y="1834"/>
                  </a:cubicBezTo>
                  <a:cubicBezTo>
                    <a:pt x="11336" y="1672"/>
                    <a:pt x="12112" y="1594"/>
                    <a:pt x="12872" y="1594"/>
                  </a:cubicBezTo>
                  <a:close/>
                  <a:moveTo>
                    <a:pt x="29133" y="26040"/>
                  </a:moveTo>
                  <a:cubicBezTo>
                    <a:pt x="29564" y="26323"/>
                    <a:pt x="29961" y="26654"/>
                    <a:pt x="30318" y="27026"/>
                  </a:cubicBezTo>
                  <a:cubicBezTo>
                    <a:pt x="29283" y="27507"/>
                    <a:pt x="28326" y="28252"/>
                    <a:pt x="27387" y="28869"/>
                  </a:cubicBezTo>
                  <a:cubicBezTo>
                    <a:pt x="26859" y="29217"/>
                    <a:pt x="26292" y="29555"/>
                    <a:pt x="25748" y="29924"/>
                  </a:cubicBezTo>
                  <a:cubicBezTo>
                    <a:pt x="26169" y="29433"/>
                    <a:pt x="26578" y="28931"/>
                    <a:pt x="26993" y="28463"/>
                  </a:cubicBezTo>
                  <a:cubicBezTo>
                    <a:pt x="27709" y="27658"/>
                    <a:pt x="28423" y="26849"/>
                    <a:pt x="29133" y="26040"/>
                  </a:cubicBezTo>
                  <a:close/>
                  <a:moveTo>
                    <a:pt x="28241" y="25335"/>
                  </a:moveTo>
                  <a:cubicBezTo>
                    <a:pt x="28315" y="25383"/>
                    <a:pt x="28401" y="25413"/>
                    <a:pt x="28490" y="25419"/>
                  </a:cubicBezTo>
                  <a:cubicBezTo>
                    <a:pt x="28464" y="25502"/>
                    <a:pt x="28470" y="25592"/>
                    <a:pt x="28527" y="25664"/>
                  </a:cubicBezTo>
                  <a:cubicBezTo>
                    <a:pt x="27790" y="26500"/>
                    <a:pt x="27057" y="27339"/>
                    <a:pt x="26325" y="28180"/>
                  </a:cubicBezTo>
                  <a:cubicBezTo>
                    <a:pt x="25623" y="28987"/>
                    <a:pt x="24828" y="29774"/>
                    <a:pt x="24179" y="30643"/>
                  </a:cubicBezTo>
                  <a:cubicBezTo>
                    <a:pt x="24054" y="30542"/>
                    <a:pt x="23927" y="30447"/>
                    <a:pt x="23798" y="30352"/>
                  </a:cubicBezTo>
                  <a:lnTo>
                    <a:pt x="23797" y="30352"/>
                  </a:lnTo>
                  <a:cubicBezTo>
                    <a:pt x="23778" y="30306"/>
                    <a:pt x="23761" y="30258"/>
                    <a:pt x="23740" y="30212"/>
                  </a:cubicBezTo>
                  <a:cubicBezTo>
                    <a:pt x="24654" y="29614"/>
                    <a:pt x="25367" y="28535"/>
                    <a:pt x="26069" y="27753"/>
                  </a:cubicBezTo>
                  <a:lnTo>
                    <a:pt x="27428" y="26241"/>
                  </a:lnTo>
                  <a:cubicBezTo>
                    <a:pt x="27630" y="26017"/>
                    <a:pt x="27830" y="25793"/>
                    <a:pt x="28032" y="25569"/>
                  </a:cubicBezTo>
                  <a:cubicBezTo>
                    <a:pt x="28101" y="25491"/>
                    <a:pt x="28172" y="25413"/>
                    <a:pt x="28241" y="25335"/>
                  </a:cubicBezTo>
                  <a:close/>
                  <a:moveTo>
                    <a:pt x="30826" y="27651"/>
                  </a:moveTo>
                  <a:cubicBezTo>
                    <a:pt x="30961" y="27858"/>
                    <a:pt x="31094" y="28068"/>
                    <a:pt x="31226" y="28280"/>
                  </a:cubicBezTo>
                  <a:cubicBezTo>
                    <a:pt x="30178" y="28962"/>
                    <a:pt x="29152" y="29677"/>
                    <a:pt x="28117" y="30379"/>
                  </a:cubicBezTo>
                  <a:cubicBezTo>
                    <a:pt x="27342" y="30905"/>
                    <a:pt x="26523" y="31406"/>
                    <a:pt x="25798" y="32010"/>
                  </a:cubicBezTo>
                  <a:cubicBezTo>
                    <a:pt x="25513" y="31764"/>
                    <a:pt x="25227" y="31514"/>
                    <a:pt x="24937" y="31265"/>
                  </a:cubicBezTo>
                  <a:cubicBezTo>
                    <a:pt x="25953" y="30849"/>
                    <a:pt x="26898" y="30175"/>
                    <a:pt x="27818" y="29608"/>
                  </a:cubicBezTo>
                  <a:cubicBezTo>
                    <a:pt x="28809" y="28997"/>
                    <a:pt x="29939" y="28426"/>
                    <a:pt x="30826" y="27651"/>
                  </a:cubicBezTo>
                  <a:close/>
                  <a:moveTo>
                    <a:pt x="31618" y="29042"/>
                  </a:moveTo>
                  <a:cubicBezTo>
                    <a:pt x="31638" y="29052"/>
                    <a:pt x="31652" y="29066"/>
                    <a:pt x="31674" y="29073"/>
                  </a:cubicBezTo>
                  <a:lnTo>
                    <a:pt x="31696" y="29078"/>
                  </a:lnTo>
                  <a:cubicBezTo>
                    <a:pt x="31983" y="29745"/>
                    <a:pt x="32137" y="30443"/>
                    <a:pt x="32111" y="31120"/>
                  </a:cubicBezTo>
                  <a:cubicBezTo>
                    <a:pt x="31133" y="31435"/>
                    <a:pt x="30224" y="31985"/>
                    <a:pt x="29308" y="32447"/>
                  </a:cubicBezTo>
                  <a:cubicBezTo>
                    <a:pt x="28689" y="32760"/>
                    <a:pt x="28039" y="33048"/>
                    <a:pt x="27443" y="33412"/>
                  </a:cubicBezTo>
                  <a:cubicBezTo>
                    <a:pt x="27080" y="33118"/>
                    <a:pt x="26731" y="32805"/>
                    <a:pt x="26382" y="32506"/>
                  </a:cubicBezTo>
                  <a:lnTo>
                    <a:pt x="26381" y="32505"/>
                  </a:lnTo>
                  <a:cubicBezTo>
                    <a:pt x="27135" y="32098"/>
                    <a:pt x="27845" y="31602"/>
                    <a:pt x="28563" y="31140"/>
                  </a:cubicBezTo>
                  <a:lnTo>
                    <a:pt x="30290" y="30028"/>
                  </a:lnTo>
                  <a:lnTo>
                    <a:pt x="31154" y="29471"/>
                  </a:lnTo>
                  <a:cubicBezTo>
                    <a:pt x="31460" y="29395"/>
                    <a:pt x="31612" y="29252"/>
                    <a:pt x="31618" y="29042"/>
                  </a:cubicBezTo>
                  <a:close/>
                  <a:moveTo>
                    <a:pt x="31974" y="31968"/>
                  </a:moveTo>
                  <a:lnTo>
                    <a:pt x="31974" y="31968"/>
                  </a:lnTo>
                  <a:cubicBezTo>
                    <a:pt x="31753" y="32724"/>
                    <a:pt x="31259" y="33426"/>
                    <a:pt x="30408" y="33994"/>
                  </a:cubicBezTo>
                  <a:lnTo>
                    <a:pt x="30407" y="33994"/>
                  </a:lnTo>
                  <a:cubicBezTo>
                    <a:pt x="30206" y="34129"/>
                    <a:pt x="30130" y="34322"/>
                    <a:pt x="30138" y="34510"/>
                  </a:cubicBezTo>
                  <a:cubicBezTo>
                    <a:pt x="30126" y="34519"/>
                    <a:pt x="30113" y="34524"/>
                    <a:pt x="30101" y="34531"/>
                  </a:cubicBezTo>
                  <a:cubicBezTo>
                    <a:pt x="30027" y="34539"/>
                    <a:pt x="29951" y="34542"/>
                    <a:pt x="29875" y="34542"/>
                  </a:cubicBezTo>
                  <a:cubicBezTo>
                    <a:pt x="29405" y="34542"/>
                    <a:pt x="28908" y="34400"/>
                    <a:pt x="28479" y="34150"/>
                  </a:cubicBezTo>
                  <a:cubicBezTo>
                    <a:pt x="28329" y="34062"/>
                    <a:pt x="28182" y="33964"/>
                    <a:pt x="28037" y="33864"/>
                  </a:cubicBezTo>
                  <a:cubicBezTo>
                    <a:pt x="28528" y="33651"/>
                    <a:pt x="29005" y="33399"/>
                    <a:pt x="29482" y="33172"/>
                  </a:cubicBezTo>
                  <a:cubicBezTo>
                    <a:pt x="30302" y="32784"/>
                    <a:pt x="31186" y="32436"/>
                    <a:pt x="31974" y="31968"/>
                  </a:cubicBezTo>
                  <a:close/>
                  <a:moveTo>
                    <a:pt x="12895" y="1"/>
                  </a:moveTo>
                  <a:cubicBezTo>
                    <a:pt x="12461" y="1"/>
                    <a:pt x="12022" y="23"/>
                    <a:pt x="11577" y="68"/>
                  </a:cubicBezTo>
                  <a:cubicBezTo>
                    <a:pt x="6648" y="567"/>
                    <a:pt x="2492" y="3825"/>
                    <a:pt x="1243" y="8687"/>
                  </a:cubicBezTo>
                  <a:cubicBezTo>
                    <a:pt x="0" y="13524"/>
                    <a:pt x="1648" y="18791"/>
                    <a:pt x="5726" y="21751"/>
                  </a:cubicBezTo>
                  <a:cubicBezTo>
                    <a:pt x="8537" y="23793"/>
                    <a:pt x="11959" y="24684"/>
                    <a:pt x="15175" y="25869"/>
                  </a:cubicBezTo>
                  <a:cubicBezTo>
                    <a:pt x="18563" y="27118"/>
                    <a:pt x="21162" y="28844"/>
                    <a:pt x="23541" y="31551"/>
                  </a:cubicBezTo>
                  <a:cubicBezTo>
                    <a:pt x="23593" y="31612"/>
                    <a:pt x="23668" y="31649"/>
                    <a:pt x="23749" y="31651"/>
                  </a:cubicBezTo>
                  <a:cubicBezTo>
                    <a:pt x="23773" y="31666"/>
                    <a:pt x="23801" y="31677"/>
                    <a:pt x="23829" y="31683"/>
                  </a:cubicBezTo>
                  <a:cubicBezTo>
                    <a:pt x="25011" y="33438"/>
                    <a:pt x="27308" y="35675"/>
                    <a:pt x="29358" y="35675"/>
                  </a:cubicBezTo>
                  <a:cubicBezTo>
                    <a:pt x="29938" y="35675"/>
                    <a:pt x="30499" y="35496"/>
                    <a:pt x="31008" y="35077"/>
                  </a:cubicBezTo>
                  <a:cubicBezTo>
                    <a:pt x="31069" y="35053"/>
                    <a:pt x="31125" y="35026"/>
                    <a:pt x="31181" y="34999"/>
                  </a:cubicBezTo>
                  <a:cubicBezTo>
                    <a:pt x="31335" y="35056"/>
                    <a:pt x="31499" y="35085"/>
                    <a:pt x="31664" y="35085"/>
                  </a:cubicBezTo>
                  <a:cubicBezTo>
                    <a:pt x="31927" y="35085"/>
                    <a:pt x="32189" y="35011"/>
                    <a:pt x="32405" y="34855"/>
                  </a:cubicBezTo>
                  <a:cubicBezTo>
                    <a:pt x="32740" y="34614"/>
                    <a:pt x="32909" y="34198"/>
                    <a:pt x="32910" y="33794"/>
                  </a:cubicBezTo>
                  <a:cubicBezTo>
                    <a:pt x="32912" y="33593"/>
                    <a:pt x="32865" y="33350"/>
                    <a:pt x="32759" y="33155"/>
                  </a:cubicBezTo>
                  <a:cubicBezTo>
                    <a:pt x="34028" y="30698"/>
                    <a:pt x="32829" y="27368"/>
                    <a:pt x="30389" y="25854"/>
                  </a:cubicBezTo>
                  <a:cubicBezTo>
                    <a:pt x="30210" y="25648"/>
                    <a:pt x="30019" y="25444"/>
                    <a:pt x="29815" y="25267"/>
                  </a:cubicBezTo>
                  <a:lnTo>
                    <a:pt x="29866" y="25210"/>
                  </a:lnTo>
                  <a:cubicBezTo>
                    <a:pt x="30035" y="25017"/>
                    <a:pt x="29982" y="24685"/>
                    <a:pt x="29709" y="24617"/>
                  </a:cubicBezTo>
                  <a:cubicBezTo>
                    <a:pt x="29506" y="24583"/>
                    <a:pt x="29308" y="24519"/>
                    <a:pt x="29126" y="24422"/>
                  </a:cubicBezTo>
                  <a:cubicBezTo>
                    <a:pt x="29100" y="24374"/>
                    <a:pt x="29068" y="24328"/>
                    <a:pt x="29032" y="24288"/>
                  </a:cubicBezTo>
                  <a:cubicBezTo>
                    <a:pt x="26794" y="21773"/>
                    <a:pt x="26734" y="18263"/>
                    <a:pt x="26291" y="15100"/>
                  </a:cubicBezTo>
                  <a:cubicBezTo>
                    <a:pt x="25902" y="12320"/>
                    <a:pt x="25246" y="9526"/>
                    <a:pt x="23961" y="7013"/>
                  </a:cubicBezTo>
                  <a:cubicBezTo>
                    <a:pt x="21748" y="2690"/>
                    <a:pt x="17675" y="1"/>
                    <a:pt x="128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02;p37"/>
            <p:cNvSpPr/>
            <p:nvPr/>
          </p:nvSpPr>
          <p:spPr>
            <a:xfrm>
              <a:off x="2068925" y="2865800"/>
              <a:ext cx="105300" cy="69600"/>
            </a:xfrm>
            <a:custGeom>
              <a:avLst/>
              <a:gdLst/>
              <a:ahLst/>
              <a:cxnLst/>
              <a:rect l="l" t="t" r="r" b="b"/>
              <a:pathLst>
                <a:path w="4212" h="2784" extrusionOk="0">
                  <a:moveTo>
                    <a:pt x="3482" y="0"/>
                  </a:moveTo>
                  <a:cubicBezTo>
                    <a:pt x="2939" y="0"/>
                    <a:pt x="2396" y="490"/>
                    <a:pt x="1954" y="759"/>
                  </a:cubicBezTo>
                  <a:cubicBezTo>
                    <a:pt x="1329" y="1139"/>
                    <a:pt x="695" y="1545"/>
                    <a:pt x="234" y="2122"/>
                  </a:cubicBezTo>
                  <a:cubicBezTo>
                    <a:pt x="0" y="2412"/>
                    <a:pt x="185" y="2783"/>
                    <a:pt x="532" y="2783"/>
                  </a:cubicBezTo>
                  <a:cubicBezTo>
                    <a:pt x="559" y="2783"/>
                    <a:pt x="586" y="2781"/>
                    <a:pt x="615" y="2776"/>
                  </a:cubicBezTo>
                  <a:cubicBezTo>
                    <a:pt x="1386" y="2652"/>
                    <a:pt x="2084" y="2269"/>
                    <a:pt x="2756" y="1890"/>
                  </a:cubicBezTo>
                  <a:cubicBezTo>
                    <a:pt x="3380" y="1539"/>
                    <a:pt x="4085" y="1332"/>
                    <a:pt x="4181" y="556"/>
                  </a:cubicBezTo>
                  <a:cubicBezTo>
                    <a:pt x="4211" y="317"/>
                    <a:pt x="3998" y="143"/>
                    <a:pt x="3808" y="65"/>
                  </a:cubicBezTo>
                  <a:cubicBezTo>
                    <a:pt x="3700" y="20"/>
                    <a:pt x="3591" y="0"/>
                    <a:pt x="34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03;p37"/>
            <p:cNvSpPr/>
            <p:nvPr/>
          </p:nvSpPr>
          <p:spPr>
            <a:xfrm>
              <a:off x="1930200" y="2690700"/>
              <a:ext cx="86325" cy="85700"/>
            </a:xfrm>
            <a:custGeom>
              <a:avLst/>
              <a:gdLst/>
              <a:ahLst/>
              <a:cxnLst/>
              <a:rect l="l" t="t" r="r" b="b"/>
              <a:pathLst>
                <a:path w="3453" h="3428" extrusionOk="0">
                  <a:moveTo>
                    <a:pt x="2611" y="1"/>
                  </a:moveTo>
                  <a:cubicBezTo>
                    <a:pt x="1961" y="1"/>
                    <a:pt x="1579" y="599"/>
                    <a:pt x="1173" y="1082"/>
                  </a:cubicBezTo>
                  <a:cubicBezTo>
                    <a:pt x="755" y="1577"/>
                    <a:pt x="213" y="2115"/>
                    <a:pt x="67" y="2763"/>
                  </a:cubicBezTo>
                  <a:cubicBezTo>
                    <a:pt x="0" y="3057"/>
                    <a:pt x="228" y="3428"/>
                    <a:pt x="540" y="3428"/>
                  </a:cubicBezTo>
                  <a:cubicBezTo>
                    <a:pt x="591" y="3428"/>
                    <a:pt x="645" y="3418"/>
                    <a:pt x="700" y="3395"/>
                  </a:cubicBezTo>
                  <a:cubicBezTo>
                    <a:pt x="1327" y="3145"/>
                    <a:pt x="1768" y="2617"/>
                    <a:pt x="2258" y="2168"/>
                  </a:cubicBezTo>
                  <a:cubicBezTo>
                    <a:pt x="2801" y="1672"/>
                    <a:pt x="3452" y="1318"/>
                    <a:pt x="3319" y="483"/>
                  </a:cubicBezTo>
                  <a:cubicBezTo>
                    <a:pt x="3285" y="276"/>
                    <a:pt x="3064" y="73"/>
                    <a:pt x="2863" y="29"/>
                  </a:cubicBezTo>
                  <a:cubicBezTo>
                    <a:pt x="2775" y="10"/>
                    <a:pt x="2691" y="1"/>
                    <a:pt x="26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04;p37"/>
            <p:cNvSpPr/>
            <p:nvPr/>
          </p:nvSpPr>
          <p:spPr>
            <a:xfrm>
              <a:off x="1699200" y="2536600"/>
              <a:ext cx="54050" cy="112525"/>
            </a:xfrm>
            <a:custGeom>
              <a:avLst/>
              <a:gdLst/>
              <a:ahLst/>
              <a:cxnLst/>
              <a:rect l="l" t="t" r="r" b="b"/>
              <a:pathLst>
                <a:path w="2162" h="4501" extrusionOk="0">
                  <a:moveTo>
                    <a:pt x="1045" y="1"/>
                  </a:moveTo>
                  <a:cubicBezTo>
                    <a:pt x="625" y="1"/>
                    <a:pt x="229" y="224"/>
                    <a:pt x="162" y="722"/>
                  </a:cubicBezTo>
                  <a:cubicBezTo>
                    <a:pt x="24" y="1733"/>
                    <a:pt x="1" y="2910"/>
                    <a:pt x="339" y="3886"/>
                  </a:cubicBezTo>
                  <a:cubicBezTo>
                    <a:pt x="484" y="4307"/>
                    <a:pt x="817" y="4501"/>
                    <a:pt x="1151" y="4501"/>
                  </a:cubicBezTo>
                  <a:cubicBezTo>
                    <a:pt x="1570" y="4501"/>
                    <a:pt x="1989" y="4197"/>
                    <a:pt x="2040" y="3656"/>
                  </a:cubicBezTo>
                  <a:cubicBezTo>
                    <a:pt x="2122" y="2782"/>
                    <a:pt x="2101" y="1869"/>
                    <a:pt x="2137" y="988"/>
                  </a:cubicBezTo>
                  <a:cubicBezTo>
                    <a:pt x="2161" y="367"/>
                    <a:pt x="1584" y="1"/>
                    <a:pt x="104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05;p37"/>
            <p:cNvSpPr/>
            <p:nvPr/>
          </p:nvSpPr>
          <p:spPr>
            <a:xfrm>
              <a:off x="1404800" y="2616275"/>
              <a:ext cx="97125" cy="109750"/>
            </a:xfrm>
            <a:custGeom>
              <a:avLst/>
              <a:gdLst/>
              <a:ahLst/>
              <a:cxnLst/>
              <a:rect l="l" t="t" r="r" b="b"/>
              <a:pathLst>
                <a:path w="3885" h="4390" extrusionOk="0">
                  <a:moveTo>
                    <a:pt x="1207" y="0"/>
                  </a:moveTo>
                  <a:cubicBezTo>
                    <a:pt x="598" y="0"/>
                    <a:pt x="1" y="458"/>
                    <a:pt x="257" y="1181"/>
                  </a:cubicBezTo>
                  <a:cubicBezTo>
                    <a:pt x="513" y="1899"/>
                    <a:pt x="1101" y="2464"/>
                    <a:pt x="1573" y="3055"/>
                  </a:cubicBezTo>
                  <a:cubicBezTo>
                    <a:pt x="1980" y="3567"/>
                    <a:pt x="2454" y="4230"/>
                    <a:pt x="3130" y="4375"/>
                  </a:cubicBezTo>
                  <a:cubicBezTo>
                    <a:pt x="3177" y="4385"/>
                    <a:pt x="3223" y="4390"/>
                    <a:pt x="3267" y="4390"/>
                  </a:cubicBezTo>
                  <a:cubicBezTo>
                    <a:pt x="3562" y="4390"/>
                    <a:pt x="3760" y="4170"/>
                    <a:pt x="3799" y="3864"/>
                  </a:cubicBezTo>
                  <a:cubicBezTo>
                    <a:pt x="3885" y="3209"/>
                    <a:pt x="3428" y="2551"/>
                    <a:pt x="3102" y="2015"/>
                  </a:cubicBezTo>
                  <a:cubicBezTo>
                    <a:pt x="2751" y="1436"/>
                    <a:pt x="2414" y="663"/>
                    <a:pt x="1888" y="232"/>
                  </a:cubicBezTo>
                  <a:cubicBezTo>
                    <a:pt x="1695" y="73"/>
                    <a:pt x="1450" y="0"/>
                    <a:pt x="120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06;p37"/>
            <p:cNvSpPr/>
            <p:nvPr/>
          </p:nvSpPr>
          <p:spPr>
            <a:xfrm>
              <a:off x="1275700" y="2779650"/>
              <a:ext cx="103675" cy="78150"/>
            </a:xfrm>
            <a:custGeom>
              <a:avLst/>
              <a:gdLst/>
              <a:ahLst/>
              <a:cxnLst/>
              <a:rect l="l" t="t" r="r" b="b"/>
              <a:pathLst>
                <a:path w="4147" h="3126" extrusionOk="0">
                  <a:moveTo>
                    <a:pt x="1220" y="1"/>
                  </a:moveTo>
                  <a:cubicBezTo>
                    <a:pt x="626" y="1"/>
                    <a:pt x="38" y="406"/>
                    <a:pt x="17" y="1053"/>
                  </a:cubicBezTo>
                  <a:cubicBezTo>
                    <a:pt x="1" y="1549"/>
                    <a:pt x="288" y="1961"/>
                    <a:pt x="751" y="2122"/>
                  </a:cubicBezTo>
                  <a:cubicBezTo>
                    <a:pt x="815" y="2145"/>
                    <a:pt x="882" y="2156"/>
                    <a:pt x="948" y="2156"/>
                  </a:cubicBezTo>
                  <a:cubicBezTo>
                    <a:pt x="1042" y="2156"/>
                    <a:pt x="1135" y="2134"/>
                    <a:pt x="1220" y="2089"/>
                  </a:cubicBezTo>
                  <a:cubicBezTo>
                    <a:pt x="1570" y="2266"/>
                    <a:pt x="1904" y="2538"/>
                    <a:pt x="2241" y="2703"/>
                  </a:cubicBezTo>
                  <a:cubicBezTo>
                    <a:pt x="2660" y="2908"/>
                    <a:pt x="3070" y="3126"/>
                    <a:pt x="3523" y="3126"/>
                  </a:cubicBezTo>
                  <a:cubicBezTo>
                    <a:pt x="3622" y="3126"/>
                    <a:pt x="3723" y="3115"/>
                    <a:pt x="3826" y="3092"/>
                  </a:cubicBezTo>
                  <a:cubicBezTo>
                    <a:pt x="3986" y="3056"/>
                    <a:pt x="4147" y="2866"/>
                    <a:pt x="4128" y="2695"/>
                  </a:cubicBezTo>
                  <a:cubicBezTo>
                    <a:pt x="4060" y="2060"/>
                    <a:pt x="3606" y="1605"/>
                    <a:pt x="3154" y="1179"/>
                  </a:cubicBezTo>
                  <a:cubicBezTo>
                    <a:pt x="2707" y="758"/>
                    <a:pt x="2142" y="199"/>
                    <a:pt x="1535" y="40"/>
                  </a:cubicBezTo>
                  <a:cubicBezTo>
                    <a:pt x="1432" y="14"/>
                    <a:pt x="1326" y="1"/>
                    <a:pt x="12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07;p37"/>
            <p:cNvSpPr/>
            <p:nvPr/>
          </p:nvSpPr>
          <p:spPr>
            <a:xfrm>
              <a:off x="1183375" y="3054325"/>
              <a:ext cx="119000" cy="52650"/>
            </a:xfrm>
            <a:custGeom>
              <a:avLst/>
              <a:gdLst/>
              <a:ahLst/>
              <a:cxnLst/>
              <a:rect l="l" t="t" r="r" b="b"/>
              <a:pathLst>
                <a:path w="4760" h="2106" extrusionOk="0">
                  <a:moveTo>
                    <a:pt x="1892" y="0"/>
                  </a:moveTo>
                  <a:cubicBezTo>
                    <a:pt x="1362" y="0"/>
                    <a:pt x="847" y="94"/>
                    <a:pt x="440" y="469"/>
                  </a:cubicBezTo>
                  <a:cubicBezTo>
                    <a:pt x="1" y="875"/>
                    <a:pt x="111" y="1671"/>
                    <a:pt x="632" y="1953"/>
                  </a:cubicBezTo>
                  <a:cubicBezTo>
                    <a:pt x="740" y="2013"/>
                    <a:pt x="856" y="2058"/>
                    <a:pt x="976" y="2087"/>
                  </a:cubicBezTo>
                  <a:cubicBezTo>
                    <a:pt x="1030" y="2099"/>
                    <a:pt x="1087" y="2105"/>
                    <a:pt x="1144" y="2105"/>
                  </a:cubicBezTo>
                  <a:cubicBezTo>
                    <a:pt x="1335" y="2105"/>
                    <a:pt x="1535" y="2038"/>
                    <a:pt x="1690" y="1919"/>
                  </a:cubicBezTo>
                  <a:cubicBezTo>
                    <a:pt x="1885" y="1862"/>
                    <a:pt x="2126" y="1848"/>
                    <a:pt x="2361" y="1848"/>
                  </a:cubicBezTo>
                  <a:cubicBezTo>
                    <a:pt x="2570" y="1848"/>
                    <a:pt x="2774" y="1859"/>
                    <a:pt x="2935" y="1860"/>
                  </a:cubicBezTo>
                  <a:cubicBezTo>
                    <a:pt x="2975" y="1860"/>
                    <a:pt x="3014" y="1860"/>
                    <a:pt x="3053" y="1860"/>
                  </a:cubicBezTo>
                  <a:cubicBezTo>
                    <a:pt x="3549" y="1860"/>
                    <a:pt x="3976" y="1832"/>
                    <a:pt x="4440" y="1595"/>
                  </a:cubicBezTo>
                  <a:cubicBezTo>
                    <a:pt x="4759" y="1434"/>
                    <a:pt x="4743" y="1025"/>
                    <a:pt x="4545" y="787"/>
                  </a:cubicBezTo>
                  <a:cubicBezTo>
                    <a:pt x="4041" y="187"/>
                    <a:pt x="3299" y="100"/>
                    <a:pt x="2558" y="36"/>
                  </a:cubicBezTo>
                  <a:cubicBezTo>
                    <a:pt x="2338" y="17"/>
                    <a:pt x="2113" y="0"/>
                    <a:pt x="189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08;p37"/>
            <p:cNvSpPr/>
            <p:nvPr/>
          </p:nvSpPr>
          <p:spPr>
            <a:xfrm>
              <a:off x="1314050" y="3248700"/>
              <a:ext cx="98775" cy="64475"/>
            </a:xfrm>
            <a:custGeom>
              <a:avLst/>
              <a:gdLst/>
              <a:ahLst/>
              <a:cxnLst/>
              <a:rect l="l" t="t" r="r" b="b"/>
              <a:pathLst>
                <a:path w="3951" h="2579" extrusionOk="0">
                  <a:moveTo>
                    <a:pt x="2812" y="1"/>
                  </a:moveTo>
                  <a:cubicBezTo>
                    <a:pt x="1894" y="1"/>
                    <a:pt x="657" y="799"/>
                    <a:pt x="321" y="1329"/>
                  </a:cubicBezTo>
                  <a:cubicBezTo>
                    <a:pt x="0" y="1834"/>
                    <a:pt x="437" y="2578"/>
                    <a:pt x="1007" y="2578"/>
                  </a:cubicBezTo>
                  <a:cubicBezTo>
                    <a:pt x="1086" y="2578"/>
                    <a:pt x="1166" y="2564"/>
                    <a:pt x="1248" y="2534"/>
                  </a:cubicBezTo>
                  <a:cubicBezTo>
                    <a:pt x="1845" y="2311"/>
                    <a:pt x="2377" y="1860"/>
                    <a:pt x="2943" y="1553"/>
                  </a:cubicBezTo>
                  <a:cubicBezTo>
                    <a:pt x="3265" y="1379"/>
                    <a:pt x="3950" y="930"/>
                    <a:pt x="3688" y="462"/>
                  </a:cubicBezTo>
                  <a:cubicBezTo>
                    <a:pt x="3502" y="131"/>
                    <a:pt x="3183" y="1"/>
                    <a:pt x="281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09;p37"/>
            <p:cNvSpPr/>
            <p:nvPr/>
          </p:nvSpPr>
          <p:spPr>
            <a:xfrm>
              <a:off x="1496975" y="3428975"/>
              <a:ext cx="61225" cy="72000"/>
            </a:xfrm>
            <a:custGeom>
              <a:avLst/>
              <a:gdLst/>
              <a:ahLst/>
              <a:cxnLst/>
              <a:rect l="l" t="t" r="r" b="b"/>
              <a:pathLst>
                <a:path w="2449" h="2880" extrusionOk="0">
                  <a:moveTo>
                    <a:pt x="2119" y="1"/>
                  </a:moveTo>
                  <a:cubicBezTo>
                    <a:pt x="2109" y="1"/>
                    <a:pt x="2100" y="1"/>
                    <a:pt x="2091" y="2"/>
                  </a:cubicBezTo>
                  <a:cubicBezTo>
                    <a:pt x="1563" y="75"/>
                    <a:pt x="1368" y="307"/>
                    <a:pt x="1058" y="718"/>
                  </a:cubicBezTo>
                  <a:cubicBezTo>
                    <a:pt x="810" y="1044"/>
                    <a:pt x="580" y="1384"/>
                    <a:pt x="363" y="1730"/>
                  </a:cubicBezTo>
                  <a:cubicBezTo>
                    <a:pt x="1" y="2314"/>
                    <a:pt x="567" y="2880"/>
                    <a:pt x="1092" y="2880"/>
                  </a:cubicBezTo>
                  <a:cubicBezTo>
                    <a:pt x="1324" y="2880"/>
                    <a:pt x="1548" y="2769"/>
                    <a:pt x="1680" y="2500"/>
                  </a:cubicBezTo>
                  <a:cubicBezTo>
                    <a:pt x="1875" y="2106"/>
                    <a:pt x="2047" y="1703"/>
                    <a:pt x="2206" y="1294"/>
                  </a:cubicBezTo>
                  <a:cubicBezTo>
                    <a:pt x="2392" y="820"/>
                    <a:pt x="2449" y="531"/>
                    <a:pt x="2236" y="62"/>
                  </a:cubicBezTo>
                  <a:cubicBezTo>
                    <a:pt x="2214" y="15"/>
                    <a:pt x="2165" y="1"/>
                    <a:pt x="21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10;p37"/>
            <p:cNvSpPr/>
            <p:nvPr/>
          </p:nvSpPr>
          <p:spPr>
            <a:xfrm>
              <a:off x="1677700" y="3454750"/>
              <a:ext cx="45950" cy="107825"/>
            </a:xfrm>
            <a:custGeom>
              <a:avLst/>
              <a:gdLst/>
              <a:ahLst/>
              <a:cxnLst/>
              <a:rect l="l" t="t" r="r" b="b"/>
              <a:pathLst>
                <a:path w="1838" h="4313" extrusionOk="0">
                  <a:moveTo>
                    <a:pt x="1525" y="1"/>
                  </a:moveTo>
                  <a:cubicBezTo>
                    <a:pt x="1486" y="1"/>
                    <a:pt x="1447" y="10"/>
                    <a:pt x="1414" y="28"/>
                  </a:cubicBezTo>
                  <a:cubicBezTo>
                    <a:pt x="279" y="682"/>
                    <a:pt x="1" y="2576"/>
                    <a:pt x="171" y="3753"/>
                  </a:cubicBezTo>
                  <a:cubicBezTo>
                    <a:pt x="227" y="4140"/>
                    <a:pt x="529" y="4313"/>
                    <a:pt x="850" y="4313"/>
                  </a:cubicBezTo>
                  <a:cubicBezTo>
                    <a:pt x="1261" y="4313"/>
                    <a:pt x="1705" y="4029"/>
                    <a:pt x="1701" y="3547"/>
                  </a:cubicBezTo>
                  <a:cubicBezTo>
                    <a:pt x="1697" y="2933"/>
                    <a:pt x="1623" y="2341"/>
                    <a:pt x="1680" y="1724"/>
                  </a:cubicBezTo>
                  <a:cubicBezTo>
                    <a:pt x="1728" y="1194"/>
                    <a:pt x="1837" y="692"/>
                    <a:pt x="1744" y="163"/>
                  </a:cubicBezTo>
                  <a:cubicBezTo>
                    <a:pt x="1727" y="58"/>
                    <a:pt x="1624" y="1"/>
                    <a:pt x="15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11;p37"/>
            <p:cNvSpPr/>
            <p:nvPr/>
          </p:nvSpPr>
          <p:spPr>
            <a:xfrm>
              <a:off x="2090625" y="3077850"/>
              <a:ext cx="104925" cy="44025"/>
            </a:xfrm>
            <a:custGeom>
              <a:avLst/>
              <a:gdLst/>
              <a:ahLst/>
              <a:cxnLst/>
              <a:rect l="l" t="t" r="r" b="b"/>
              <a:pathLst>
                <a:path w="4197" h="1761" extrusionOk="0">
                  <a:moveTo>
                    <a:pt x="2036" y="0"/>
                  </a:moveTo>
                  <a:cubicBezTo>
                    <a:pt x="1290" y="0"/>
                    <a:pt x="519" y="155"/>
                    <a:pt x="137" y="693"/>
                  </a:cubicBezTo>
                  <a:cubicBezTo>
                    <a:pt x="0" y="884"/>
                    <a:pt x="97" y="1204"/>
                    <a:pt x="299" y="1309"/>
                  </a:cubicBezTo>
                  <a:cubicBezTo>
                    <a:pt x="566" y="1448"/>
                    <a:pt x="847" y="1456"/>
                    <a:pt x="1135" y="1456"/>
                  </a:cubicBezTo>
                  <a:cubicBezTo>
                    <a:pt x="1169" y="1456"/>
                    <a:pt x="1204" y="1456"/>
                    <a:pt x="1238" y="1456"/>
                  </a:cubicBezTo>
                  <a:cubicBezTo>
                    <a:pt x="1326" y="1456"/>
                    <a:pt x="1413" y="1456"/>
                    <a:pt x="1502" y="1461"/>
                  </a:cubicBezTo>
                  <a:cubicBezTo>
                    <a:pt x="1943" y="1486"/>
                    <a:pt x="2372" y="1595"/>
                    <a:pt x="2795" y="1722"/>
                  </a:cubicBezTo>
                  <a:cubicBezTo>
                    <a:pt x="2881" y="1748"/>
                    <a:pt x="2963" y="1760"/>
                    <a:pt x="3041" y="1760"/>
                  </a:cubicBezTo>
                  <a:cubicBezTo>
                    <a:pt x="3899" y="1760"/>
                    <a:pt x="4196" y="288"/>
                    <a:pt x="3238" y="115"/>
                  </a:cubicBezTo>
                  <a:cubicBezTo>
                    <a:pt x="2902" y="54"/>
                    <a:pt x="2474" y="0"/>
                    <a:pt x="20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81" name="Picture 2" descr="C:\Users\HP\Downloads\27232214.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852" b="89815" l="102" r="99183">
                        <a14:foregroundMark x1="25128" y1="34630" x2="26966" y2="37407"/>
                        <a14:foregroundMark x1="27988" y1="39815" x2="30644" y2="45370"/>
                        <a14:foregroundMark x1="26149" y1="38519" x2="25128" y2="45370"/>
                        <a14:foregroundMark x1="32074" y1="44444" x2="39224" y2="42963"/>
                        <a14:foregroundMark x1="51379" y1="52222" x2="58121" y2="51296"/>
                        <a14:foregroundMark x1="54035" y1="60370" x2="59142" y2="64074"/>
                        <a14:foregroundMark x1="57916" y1="35926" x2="63636" y2="35741"/>
                        <a14:foregroundMark x1="43105" y1="44074" x2="45352" y2="47037"/>
                        <a14:foregroundMark x1="1226" y1="73704" x2="7150" y2="73519"/>
                        <a14:foregroundMark x1="7559" y1="76481" x2="19408" y2="79815"/>
                      </a14:backgroundRemoval>
                    </a14:imgEffect>
                  </a14:imgLayer>
                </a14:imgProps>
              </a:ext>
              <a:ext uri="{28A0092B-C50C-407E-A947-70E740481C1C}">
                <a14:useLocalDpi xmlns:a14="http://schemas.microsoft.com/office/drawing/2010/main" val="0"/>
              </a:ext>
            </a:extLst>
          </a:blip>
          <a:srcRect/>
          <a:stretch>
            <a:fillRect/>
          </a:stretch>
        </p:blipFill>
        <p:spPr bwMode="auto">
          <a:xfrm>
            <a:off x="448985" y="2956150"/>
            <a:ext cx="2288061" cy="2271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222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42"/>
                                        </p:tgtEl>
                                        <p:attrNameLst>
                                          <p:attrName>style.visibility</p:attrName>
                                        </p:attrNameLst>
                                      </p:cBhvr>
                                      <p:to>
                                        <p:strVal val="visible"/>
                                      </p:to>
                                    </p:set>
                                    <p:anim calcmode="lin" valueType="num">
                                      <p:cBhvr>
                                        <p:cTn id="7" dur="1000" fill="hold"/>
                                        <p:tgtEl>
                                          <p:spTgt spid="342"/>
                                        </p:tgtEl>
                                        <p:attrNameLst>
                                          <p:attrName>ppt_w</p:attrName>
                                        </p:attrNameLst>
                                      </p:cBhvr>
                                      <p:tavLst>
                                        <p:tav tm="0">
                                          <p:val>
                                            <p:fltVal val="0"/>
                                          </p:val>
                                        </p:tav>
                                        <p:tav tm="100000">
                                          <p:val>
                                            <p:strVal val="#ppt_w"/>
                                          </p:val>
                                        </p:tav>
                                      </p:tavLst>
                                    </p:anim>
                                    <p:anim calcmode="lin" valueType="num">
                                      <p:cBhvr>
                                        <p:cTn id="8" dur="1000" fill="hold"/>
                                        <p:tgtEl>
                                          <p:spTgt spid="342"/>
                                        </p:tgtEl>
                                        <p:attrNameLst>
                                          <p:attrName>ppt_h</p:attrName>
                                        </p:attrNameLst>
                                      </p:cBhvr>
                                      <p:tavLst>
                                        <p:tav tm="0">
                                          <p:val>
                                            <p:fltVal val="0"/>
                                          </p:val>
                                        </p:tav>
                                        <p:tav tm="100000">
                                          <p:val>
                                            <p:strVal val="#ppt_h"/>
                                          </p:val>
                                        </p:tav>
                                      </p:tavLst>
                                    </p:anim>
                                    <p:anim calcmode="lin" valueType="num">
                                      <p:cBhvr>
                                        <p:cTn id="9" dur="1000" fill="hold"/>
                                        <p:tgtEl>
                                          <p:spTgt spid="342"/>
                                        </p:tgtEl>
                                        <p:attrNameLst>
                                          <p:attrName>style.rotation</p:attrName>
                                        </p:attrNameLst>
                                      </p:cBhvr>
                                      <p:tavLst>
                                        <p:tav tm="0">
                                          <p:val>
                                            <p:fltVal val="90"/>
                                          </p:val>
                                        </p:tav>
                                        <p:tav tm="100000">
                                          <p:val>
                                            <p:fltVal val="0"/>
                                          </p:val>
                                        </p:tav>
                                      </p:tavLst>
                                    </p:anim>
                                    <p:animEffect transition="in" filter="fade">
                                      <p:cBhvr>
                                        <p:cTn id="10" dur="1000"/>
                                        <p:tgtEl>
                                          <p:spTgt spid="34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anim calcmode="lin" valueType="num">
                                      <p:cBhvr additive="base">
                                        <p:cTn id="15" dur="500" fill="hold"/>
                                        <p:tgtEl>
                                          <p:spTgt spid="36"/>
                                        </p:tgtEl>
                                        <p:attrNameLst>
                                          <p:attrName>ppt_x</p:attrName>
                                        </p:attrNameLst>
                                      </p:cBhvr>
                                      <p:tavLst>
                                        <p:tav tm="0">
                                          <p:val>
                                            <p:strVal val="#ppt_x"/>
                                          </p:val>
                                        </p:tav>
                                        <p:tav tm="100000">
                                          <p:val>
                                            <p:strVal val="#ppt_x"/>
                                          </p:val>
                                        </p:tav>
                                      </p:tavLst>
                                    </p:anim>
                                    <p:anim calcmode="lin" valueType="num">
                                      <p:cBhvr additive="base">
                                        <p:cTn id="16" dur="500" fill="hold"/>
                                        <p:tgtEl>
                                          <p:spTgt spid="36"/>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additive="base">
                                        <p:cTn id="19" dur="500" fill="hold"/>
                                        <p:tgtEl>
                                          <p:spTgt spid="42"/>
                                        </p:tgtEl>
                                        <p:attrNameLst>
                                          <p:attrName>ppt_x</p:attrName>
                                        </p:attrNameLst>
                                      </p:cBhvr>
                                      <p:tavLst>
                                        <p:tav tm="0">
                                          <p:val>
                                            <p:strVal val="#ppt_x"/>
                                          </p:val>
                                        </p:tav>
                                        <p:tav tm="100000">
                                          <p:val>
                                            <p:strVal val="#ppt_x"/>
                                          </p:val>
                                        </p:tav>
                                      </p:tavLst>
                                    </p:anim>
                                    <p:anim calcmode="lin" valueType="num">
                                      <p:cBhvr additive="base">
                                        <p:cTn id="20" dur="500" fill="hold"/>
                                        <p:tgtEl>
                                          <p:spTgt spid="4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7">
                                            <p:txEl>
                                              <p:pRg st="0" end="0"/>
                                            </p:txEl>
                                          </p:spTgt>
                                        </p:tgtEl>
                                        <p:attrNameLst>
                                          <p:attrName>style.visibility</p:attrName>
                                        </p:attrNameLst>
                                      </p:cBhvr>
                                      <p:to>
                                        <p:strVal val="visible"/>
                                      </p:to>
                                    </p:set>
                                    <p:anim calcmode="lin" valueType="num">
                                      <p:cBhvr additive="base">
                                        <p:cTn id="23"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fade">
                                      <p:cBhvr>
                                        <p:cTn id="29" dur="1000"/>
                                        <p:tgtEl>
                                          <p:spTgt spid="38"/>
                                        </p:tgtEl>
                                      </p:cBhvr>
                                    </p:animEffect>
                                    <p:anim calcmode="lin" valueType="num">
                                      <p:cBhvr>
                                        <p:cTn id="30" dur="1000" fill="hold"/>
                                        <p:tgtEl>
                                          <p:spTgt spid="38"/>
                                        </p:tgtEl>
                                        <p:attrNameLst>
                                          <p:attrName>ppt_x</p:attrName>
                                        </p:attrNameLst>
                                      </p:cBhvr>
                                      <p:tavLst>
                                        <p:tav tm="0">
                                          <p:val>
                                            <p:strVal val="#ppt_x"/>
                                          </p:val>
                                        </p:tav>
                                        <p:tav tm="100000">
                                          <p:val>
                                            <p:strVal val="#ppt_x"/>
                                          </p:val>
                                        </p:tav>
                                      </p:tavLst>
                                    </p:anim>
                                    <p:anim calcmode="lin" valueType="num">
                                      <p:cBhvr>
                                        <p:cTn id="31" dur="1000" fill="hold"/>
                                        <p:tgtEl>
                                          <p:spTgt spid="38"/>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54"/>
                                        </p:tgtEl>
                                        <p:attrNameLst>
                                          <p:attrName>style.visibility</p:attrName>
                                        </p:attrNameLst>
                                      </p:cBhvr>
                                      <p:to>
                                        <p:strVal val="visible"/>
                                      </p:to>
                                    </p:set>
                                    <p:animEffect transition="in" filter="fade">
                                      <p:cBhvr>
                                        <p:cTn id="34" dur="1000"/>
                                        <p:tgtEl>
                                          <p:spTgt spid="54"/>
                                        </p:tgtEl>
                                      </p:cBhvr>
                                    </p:animEffect>
                                    <p:anim calcmode="lin" valueType="num">
                                      <p:cBhvr>
                                        <p:cTn id="35" dur="1000" fill="hold"/>
                                        <p:tgtEl>
                                          <p:spTgt spid="54"/>
                                        </p:tgtEl>
                                        <p:attrNameLst>
                                          <p:attrName>ppt_x</p:attrName>
                                        </p:attrNameLst>
                                      </p:cBhvr>
                                      <p:tavLst>
                                        <p:tav tm="0">
                                          <p:val>
                                            <p:strVal val="#ppt_x"/>
                                          </p:val>
                                        </p:tav>
                                        <p:tav tm="100000">
                                          <p:val>
                                            <p:strVal val="#ppt_x"/>
                                          </p:val>
                                        </p:tav>
                                      </p:tavLst>
                                    </p:anim>
                                    <p:anim calcmode="lin" valueType="num">
                                      <p:cBhvr>
                                        <p:cTn id="36" dur="1000" fill="hold"/>
                                        <p:tgtEl>
                                          <p:spTgt spid="54"/>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9">
                                            <p:txEl>
                                              <p:pRg st="0" end="0"/>
                                            </p:txEl>
                                          </p:spTgt>
                                        </p:tgtEl>
                                        <p:attrNameLst>
                                          <p:attrName>style.visibility</p:attrName>
                                        </p:attrNameLst>
                                      </p:cBhvr>
                                      <p:to>
                                        <p:strVal val="visible"/>
                                      </p:to>
                                    </p:set>
                                    <p:animEffect transition="in" filter="fade">
                                      <p:cBhvr>
                                        <p:cTn id="39" dur="1000"/>
                                        <p:tgtEl>
                                          <p:spTgt spid="39">
                                            <p:txEl>
                                              <p:pRg st="0" end="0"/>
                                            </p:txEl>
                                          </p:spTgt>
                                        </p:tgtEl>
                                      </p:cBhvr>
                                    </p:animEffect>
                                    <p:anim calcmode="lin" valueType="num">
                                      <p:cBhvr>
                                        <p:cTn id="40" dur="1000" fill="hold"/>
                                        <p:tgtEl>
                                          <p:spTgt spid="39">
                                            <p:txEl>
                                              <p:pRg st="0" end="0"/>
                                            </p:txEl>
                                          </p:spTgt>
                                        </p:tgtEl>
                                        <p:attrNameLst>
                                          <p:attrName>ppt_x</p:attrName>
                                        </p:attrNameLst>
                                      </p:cBhvr>
                                      <p:tavLst>
                                        <p:tav tm="0">
                                          <p:val>
                                            <p:strVal val="#ppt_x"/>
                                          </p:val>
                                        </p:tav>
                                        <p:tav tm="100000">
                                          <p:val>
                                            <p:strVal val="#ppt_x"/>
                                          </p:val>
                                        </p:tav>
                                      </p:tavLst>
                                    </p:anim>
                                    <p:anim calcmode="lin" valueType="num">
                                      <p:cBhvr>
                                        <p:cTn id="41" dur="1000" fill="hold"/>
                                        <p:tgtEl>
                                          <p:spTgt spid="3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40"/>
                                        </p:tgtEl>
                                        <p:attrNameLst>
                                          <p:attrName>style.visibility</p:attrName>
                                        </p:attrNameLst>
                                      </p:cBhvr>
                                      <p:to>
                                        <p:strVal val="visible"/>
                                      </p:to>
                                    </p:set>
                                    <p:animEffect transition="in" filter="fade">
                                      <p:cBhvr>
                                        <p:cTn id="46" dur="1000"/>
                                        <p:tgtEl>
                                          <p:spTgt spid="40"/>
                                        </p:tgtEl>
                                      </p:cBhvr>
                                    </p:animEffect>
                                    <p:anim calcmode="lin" valueType="num">
                                      <p:cBhvr>
                                        <p:cTn id="47" dur="1000" fill="hold"/>
                                        <p:tgtEl>
                                          <p:spTgt spid="40"/>
                                        </p:tgtEl>
                                        <p:attrNameLst>
                                          <p:attrName>ppt_x</p:attrName>
                                        </p:attrNameLst>
                                      </p:cBhvr>
                                      <p:tavLst>
                                        <p:tav tm="0">
                                          <p:val>
                                            <p:strVal val="#ppt_x"/>
                                          </p:val>
                                        </p:tav>
                                        <p:tav tm="100000">
                                          <p:val>
                                            <p:strVal val="#ppt_x"/>
                                          </p:val>
                                        </p:tav>
                                      </p:tavLst>
                                    </p:anim>
                                    <p:anim calcmode="lin" valueType="num">
                                      <p:cBhvr>
                                        <p:cTn id="48" dur="1000" fill="hold"/>
                                        <p:tgtEl>
                                          <p:spTgt spid="40"/>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60"/>
                                        </p:tgtEl>
                                        <p:attrNameLst>
                                          <p:attrName>style.visibility</p:attrName>
                                        </p:attrNameLst>
                                      </p:cBhvr>
                                      <p:to>
                                        <p:strVal val="visible"/>
                                      </p:to>
                                    </p:set>
                                    <p:animEffect transition="in" filter="fade">
                                      <p:cBhvr>
                                        <p:cTn id="51" dur="1000"/>
                                        <p:tgtEl>
                                          <p:spTgt spid="60"/>
                                        </p:tgtEl>
                                      </p:cBhvr>
                                    </p:animEffect>
                                    <p:anim calcmode="lin" valueType="num">
                                      <p:cBhvr>
                                        <p:cTn id="52" dur="1000" fill="hold"/>
                                        <p:tgtEl>
                                          <p:spTgt spid="60"/>
                                        </p:tgtEl>
                                        <p:attrNameLst>
                                          <p:attrName>ppt_x</p:attrName>
                                        </p:attrNameLst>
                                      </p:cBhvr>
                                      <p:tavLst>
                                        <p:tav tm="0">
                                          <p:val>
                                            <p:strVal val="#ppt_x"/>
                                          </p:val>
                                        </p:tav>
                                        <p:tav tm="100000">
                                          <p:val>
                                            <p:strVal val="#ppt_x"/>
                                          </p:val>
                                        </p:tav>
                                      </p:tavLst>
                                    </p:anim>
                                    <p:anim calcmode="lin" valueType="num">
                                      <p:cBhvr>
                                        <p:cTn id="53" dur="1000" fill="hold"/>
                                        <p:tgtEl>
                                          <p:spTgt spid="60"/>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41"/>
                                        </p:tgtEl>
                                        <p:attrNameLst>
                                          <p:attrName>style.visibility</p:attrName>
                                        </p:attrNameLst>
                                      </p:cBhvr>
                                      <p:to>
                                        <p:strVal val="visible"/>
                                      </p:to>
                                    </p:set>
                                    <p:animEffect transition="in" filter="fade">
                                      <p:cBhvr>
                                        <p:cTn id="56" dur="1000"/>
                                        <p:tgtEl>
                                          <p:spTgt spid="41"/>
                                        </p:tgtEl>
                                      </p:cBhvr>
                                    </p:animEffect>
                                    <p:anim calcmode="lin" valueType="num">
                                      <p:cBhvr>
                                        <p:cTn id="57" dur="1000" fill="hold"/>
                                        <p:tgtEl>
                                          <p:spTgt spid="41"/>
                                        </p:tgtEl>
                                        <p:attrNameLst>
                                          <p:attrName>ppt_x</p:attrName>
                                        </p:attrNameLst>
                                      </p:cBhvr>
                                      <p:tavLst>
                                        <p:tav tm="0">
                                          <p:val>
                                            <p:strVal val="#ppt_x"/>
                                          </p:val>
                                        </p:tav>
                                        <p:tav tm="100000">
                                          <p:val>
                                            <p:strVal val="#ppt_x"/>
                                          </p:val>
                                        </p:tav>
                                      </p:tavLst>
                                    </p:anim>
                                    <p:anim calcmode="lin" valueType="num">
                                      <p:cBhvr>
                                        <p:cTn id="58"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6"/>
                                        </p:tgtEl>
                                        <p:attrNameLst>
                                          <p:attrName>style.visibility</p:attrName>
                                        </p:attrNameLst>
                                      </p:cBhvr>
                                      <p:to>
                                        <p:strVal val="visible"/>
                                      </p:to>
                                    </p:set>
                                    <p:animEffect transition="in" filter="fade">
                                      <p:cBhvr>
                                        <p:cTn id="63" dur="1000"/>
                                        <p:tgtEl>
                                          <p:spTgt spid="6"/>
                                        </p:tgtEl>
                                      </p:cBhvr>
                                    </p:animEffect>
                                    <p:anim calcmode="lin" valueType="num">
                                      <p:cBhvr>
                                        <p:cTn id="64" dur="1000" fill="hold"/>
                                        <p:tgtEl>
                                          <p:spTgt spid="6"/>
                                        </p:tgtEl>
                                        <p:attrNameLst>
                                          <p:attrName>ppt_x</p:attrName>
                                        </p:attrNameLst>
                                      </p:cBhvr>
                                      <p:tavLst>
                                        <p:tav tm="0">
                                          <p:val>
                                            <p:strVal val="#ppt_x"/>
                                          </p:val>
                                        </p:tav>
                                        <p:tav tm="100000">
                                          <p:val>
                                            <p:strVal val="#ppt_x"/>
                                          </p:val>
                                        </p:tav>
                                      </p:tavLst>
                                    </p:anim>
                                    <p:anim calcmode="lin" valueType="num">
                                      <p:cBhvr>
                                        <p:cTn id="65" dur="1000" fill="hold"/>
                                        <p:tgtEl>
                                          <p:spTgt spid="6"/>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7"/>
                                        </p:tgtEl>
                                        <p:attrNameLst>
                                          <p:attrName>style.visibility</p:attrName>
                                        </p:attrNameLst>
                                      </p:cBhvr>
                                      <p:to>
                                        <p:strVal val="visible"/>
                                      </p:to>
                                    </p:set>
                                    <p:animEffect transition="in" filter="fade">
                                      <p:cBhvr>
                                        <p:cTn id="68" dur="1000"/>
                                        <p:tgtEl>
                                          <p:spTgt spid="7"/>
                                        </p:tgtEl>
                                      </p:cBhvr>
                                    </p:animEffect>
                                    <p:anim calcmode="lin" valueType="num">
                                      <p:cBhvr>
                                        <p:cTn id="69" dur="1000" fill="hold"/>
                                        <p:tgtEl>
                                          <p:spTgt spid="7"/>
                                        </p:tgtEl>
                                        <p:attrNameLst>
                                          <p:attrName>ppt_x</p:attrName>
                                        </p:attrNameLst>
                                      </p:cBhvr>
                                      <p:tavLst>
                                        <p:tav tm="0">
                                          <p:val>
                                            <p:strVal val="#ppt_x"/>
                                          </p:val>
                                        </p:tav>
                                        <p:tav tm="100000">
                                          <p:val>
                                            <p:strVal val="#ppt_x"/>
                                          </p:val>
                                        </p:tav>
                                      </p:tavLst>
                                    </p:anim>
                                    <p:anim calcmode="lin" valueType="num">
                                      <p:cBhvr>
                                        <p:cTn id="70" dur="1000" fill="hold"/>
                                        <p:tgtEl>
                                          <p:spTgt spid="7"/>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61"/>
                                        </p:tgtEl>
                                        <p:attrNameLst>
                                          <p:attrName>style.visibility</p:attrName>
                                        </p:attrNameLst>
                                      </p:cBhvr>
                                      <p:to>
                                        <p:strVal val="visible"/>
                                      </p:to>
                                    </p:set>
                                    <p:animEffect transition="in" filter="fade">
                                      <p:cBhvr>
                                        <p:cTn id="73" dur="1000"/>
                                        <p:tgtEl>
                                          <p:spTgt spid="61"/>
                                        </p:tgtEl>
                                      </p:cBhvr>
                                    </p:animEffect>
                                    <p:anim calcmode="lin" valueType="num">
                                      <p:cBhvr>
                                        <p:cTn id="74" dur="1000" fill="hold"/>
                                        <p:tgtEl>
                                          <p:spTgt spid="61"/>
                                        </p:tgtEl>
                                        <p:attrNameLst>
                                          <p:attrName>ppt_x</p:attrName>
                                        </p:attrNameLst>
                                      </p:cBhvr>
                                      <p:tavLst>
                                        <p:tav tm="0">
                                          <p:val>
                                            <p:strVal val="#ppt_x"/>
                                          </p:val>
                                        </p:tav>
                                        <p:tav tm="100000">
                                          <p:val>
                                            <p:strVal val="#ppt_x"/>
                                          </p:val>
                                        </p:tav>
                                      </p:tavLst>
                                    </p:anim>
                                    <p:anim calcmode="lin" valueType="num">
                                      <p:cBhvr>
                                        <p:cTn id="75"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2" grpId="0"/>
      <p:bldP spid="36" grpId="0"/>
      <p:bldP spid="37" grpId="0" build="p"/>
      <p:bldP spid="38" grpId="0"/>
      <p:bldP spid="39" grpId="0" build="p"/>
      <p:bldP spid="40" grpId="0"/>
      <p:bldP spid="41" grpId="0"/>
      <p:bldP spid="60" grpId="0" animBg="1"/>
      <p:bldP spid="61" grpId="0" animBg="1"/>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1"/>
          <p:cNvSpPr txBox="1">
            <a:spLocks noGrp="1"/>
          </p:cNvSpPr>
          <p:nvPr>
            <p:ph type="title" idx="8"/>
          </p:nvPr>
        </p:nvSpPr>
        <p:spPr>
          <a:xfrm>
            <a:off x="990600" y="427708"/>
            <a:ext cx="24039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latin typeface="Cooper" pitchFamily="18" charset="0"/>
                <a:ea typeface="Cooper" pitchFamily="18" charset="0"/>
                <a:cs typeface="Cooper" pitchFamily="18" charset="0"/>
              </a:rPr>
              <a:t>Yêu cầu    cần đạt</a:t>
            </a:r>
            <a:endParaRPr dirty="0">
              <a:latin typeface="Cooper" pitchFamily="18" charset="0"/>
              <a:ea typeface="Cooper" pitchFamily="18" charset="0"/>
              <a:cs typeface="Cooper" pitchFamily="18" charset="0"/>
            </a:endParaRPr>
          </a:p>
        </p:txBody>
      </p:sp>
      <p:sp>
        <p:nvSpPr>
          <p:cNvPr id="195" name="Google Shape;195;p31"/>
          <p:cNvSpPr/>
          <p:nvPr/>
        </p:nvSpPr>
        <p:spPr>
          <a:xfrm>
            <a:off x="7639575" y="711175"/>
            <a:ext cx="674863" cy="488424"/>
          </a:xfrm>
          <a:custGeom>
            <a:avLst/>
            <a:gdLst/>
            <a:ahLst/>
            <a:cxnLst/>
            <a:rect l="l" t="t" r="r" b="b"/>
            <a:pathLst>
              <a:path w="35347" h="25582" extrusionOk="0">
                <a:moveTo>
                  <a:pt x="32086" y="1331"/>
                </a:moveTo>
                <a:cubicBezTo>
                  <a:pt x="32060" y="1725"/>
                  <a:pt x="32014" y="2116"/>
                  <a:pt x="31884" y="2511"/>
                </a:cubicBezTo>
                <a:cubicBezTo>
                  <a:pt x="31710" y="3037"/>
                  <a:pt x="31422" y="3448"/>
                  <a:pt x="31140" y="3873"/>
                </a:cubicBezTo>
                <a:lnTo>
                  <a:pt x="31140" y="3875"/>
                </a:lnTo>
                <a:cubicBezTo>
                  <a:pt x="31045" y="3802"/>
                  <a:pt x="30957" y="3717"/>
                  <a:pt x="30879" y="3626"/>
                </a:cubicBezTo>
                <a:cubicBezTo>
                  <a:pt x="30960" y="3537"/>
                  <a:pt x="31004" y="3420"/>
                  <a:pt x="31004" y="3300"/>
                </a:cubicBezTo>
                <a:cubicBezTo>
                  <a:pt x="31012" y="2456"/>
                  <a:pt x="31170" y="1364"/>
                  <a:pt x="32086" y="1331"/>
                </a:cubicBezTo>
                <a:close/>
                <a:moveTo>
                  <a:pt x="33448" y="2151"/>
                </a:moveTo>
                <a:lnTo>
                  <a:pt x="33448" y="2151"/>
                </a:lnTo>
                <a:cubicBezTo>
                  <a:pt x="33674" y="2664"/>
                  <a:pt x="33586" y="3318"/>
                  <a:pt x="33167" y="3795"/>
                </a:cubicBezTo>
                <a:cubicBezTo>
                  <a:pt x="33046" y="3933"/>
                  <a:pt x="32896" y="4044"/>
                  <a:pt x="32729" y="4118"/>
                </a:cubicBezTo>
                <a:cubicBezTo>
                  <a:pt x="33098" y="3528"/>
                  <a:pt x="33326" y="2819"/>
                  <a:pt x="33448" y="2151"/>
                </a:cubicBezTo>
                <a:close/>
                <a:moveTo>
                  <a:pt x="32524" y="1387"/>
                </a:moveTo>
                <a:cubicBezTo>
                  <a:pt x="32540" y="1390"/>
                  <a:pt x="32555" y="1392"/>
                  <a:pt x="32571" y="1397"/>
                </a:cubicBezTo>
                <a:cubicBezTo>
                  <a:pt x="32884" y="1486"/>
                  <a:pt x="33123" y="1661"/>
                  <a:pt x="33289" y="1878"/>
                </a:cubicBezTo>
                <a:cubicBezTo>
                  <a:pt x="33081" y="2445"/>
                  <a:pt x="32804" y="2943"/>
                  <a:pt x="32503" y="3432"/>
                </a:cubicBezTo>
                <a:cubicBezTo>
                  <a:pt x="32416" y="3432"/>
                  <a:pt x="32336" y="3480"/>
                  <a:pt x="32295" y="3557"/>
                </a:cubicBezTo>
                <a:cubicBezTo>
                  <a:pt x="32169" y="3777"/>
                  <a:pt x="32049" y="4000"/>
                  <a:pt x="31925" y="4221"/>
                </a:cubicBezTo>
                <a:cubicBezTo>
                  <a:pt x="31817" y="4204"/>
                  <a:pt x="31712" y="4175"/>
                  <a:pt x="31611" y="4138"/>
                </a:cubicBezTo>
                <a:cubicBezTo>
                  <a:pt x="32171" y="3413"/>
                  <a:pt x="32513" y="2340"/>
                  <a:pt x="32524" y="1387"/>
                </a:cubicBezTo>
                <a:close/>
                <a:moveTo>
                  <a:pt x="9407" y="5159"/>
                </a:moveTo>
                <a:cubicBezTo>
                  <a:pt x="10187" y="6580"/>
                  <a:pt x="10603" y="7882"/>
                  <a:pt x="10645" y="9398"/>
                </a:cubicBezTo>
                <a:cubicBezTo>
                  <a:pt x="10279" y="9775"/>
                  <a:pt x="9939" y="10175"/>
                  <a:pt x="9627" y="10596"/>
                </a:cubicBezTo>
                <a:lnTo>
                  <a:pt x="9626" y="10596"/>
                </a:lnTo>
                <a:cubicBezTo>
                  <a:pt x="9570" y="10548"/>
                  <a:pt x="9511" y="10506"/>
                  <a:pt x="9457" y="10455"/>
                </a:cubicBezTo>
                <a:cubicBezTo>
                  <a:pt x="8958" y="9988"/>
                  <a:pt x="8631" y="9478"/>
                  <a:pt x="8445" y="8950"/>
                </a:cubicBezTo>
                <a:cubicBezTo>
                  <a:pt x="8239" y="7563"/>
                  <a:pt x="8522" y="6110"/>
                  <a:pt x="9407" y="5159"/>
                </a:cubicBezTo>
                <a:close/>
                <a:moveTo>
                  <a:pt x="14031" y="4662"/>
                </a:moveTo>
                <a:lnTo>
                  <a:pt x="14031" y="4662"/>
                </a:lnTo>
                <a:cubicBezTo>
                  <a:pt x="15409" y="5488"/>
                  <a:pt x="16195" y="7133"/>
                  <a:pt x="15661" y="8877"/>
                </a:cubicBezTo>
                <a:lnTo>
                  <a:pt x="15659" y="8877"/>
                </a:lnTo>
                <a:cubicBezTo>
                  <a:pt x="15430" y="9624"/>
                  <a:pt x="15018" y="10217"/>
                  <a:pt x="14503" y="10657"/>
                </a:cubicBezTo>
                <a:cubicBezTo>
                  <a:pt x="15162" y="8733"/>
                  <a:pt x="15142" y="6226"/>
                  <a:pt x="14031" y="4662"/>
                </a:cubicBezTo>
                <a:close/>
                <a:moveTo>
                  <a:pt x="12255" y="4111"/>
                </a:moveTo>
                <a:lnTo>
                  <a:pt x="12255" y="4111"/>
                </a:lnTo>
                <a:cubicBezTo>
                  <a:pt x="12734" y="4141"/>
                  <a:pt x="13204" y="4257"/>
                  <a:pt x="13641" y="4456"/>
                </a:cubicBezTo>
                <a:cubicBezTo>
                  <a:pt x="13946" y="5706"/>
                  <a:pt x="14445" y="6784"/>
                  <a:pt x="14438" y="8128"/>
                </a:cubicBezTo>
                <a:cubicBezTo>
                  <a:pt x="14433" y="9221"/>
                  <a:pt x="14153" y="10170"/>
                  <a:pt x="13778" y="11136"/>
                </a:cubicBezTo>
                <a:lnTo>
                  <a:pt x="13777" y="11136"/>
                </a:lnTo>
                <a:cubicBezTo>
                  <a:pt x="13579" y="11237"/>
                  <a:pt x="13371" y="11320"/>
                  <a:pt x="13158" y="11383"/>
                </a:cubicBezTo>
                <a:cubicBezTo>
                  <a:pt x="13508" y="10596"/>
                  <a:pt x="13480" y="9389"/>
                  <a:pt x="13480" y="8738"/>
                </a:cubicBezTo>
                <a:cubicBezTo>
                  <a:pt x="13481" y="7105"/>
                  <a:pt x="13101" y="5512"/>
                  <a:pt x="12255" y="4111"/>
                </a:cubicBezTo>
                <a:close/>
                <a:moveTo>
                  <a:pt x="10574" y="4370"/>
                </a:moveTo>
                <a:cubicBezTo>
                  <a:pt x="11032" y="5394"/>
                  <a:pt x="11434" y="6425"/>
                  <a:pt x="11654" y="7535"/>
                </a:cubicBezTo>
                <a:cubicBezTo>
                  <a:pt x="11731" y="7917"/>
                  <a:pt x="12221" y="10964"/>
                  <a:pt x="11674" y="11503"/>
                </a:cubicBezTo>
                <a:cubicBezTo>
                  <a:pt x="11256" y="11451"/>
                  <a:pt x="10850" y="11331"/>
                  <a:pt x="10471" y="11147"/>
                </a:cubicBezTo>
                <a:cubicBezTo>
                  <a:pt x="10513" y="11076"/>
                  <a:pt x="10551" y="11003"/>
                  <a:pt x="10593" y="10933"/>
                </a:cubicBezTo>
                <a:cubicBezTo>
                  <a:pt x="10613" y="10979"/>
                  <a:pt x="10666" y="11005"/>
                  <a:pt x="10718" y="11005"/>
                </a:cubicBezTo>
                <a:cubicBezTo>
                  <a:pt x="10776" y="11005"/>
                  <a:pt x="10833" y="10974"/>
                  <a:pt x="10849" y="10909"/>
                </a:cubicBezTo>
                <a:cubicBezTo>
                  <a:pt x="10901" y="10692"/>
                  <a:pt x="10939" y="10473"/>
                  <a:pt x="10966" y="10253"/>
                </a:cubicBezTo>
                <a:cubicBezTo>
                  <a:pt x="11086" y="10020"/>
                  <a:pt x="11201" y="9789"/>
                  <a:pt x="11304" y="9554"/>
                </a:cubicBezTo>
                <a:cubicBezTo>
                  <a:pt x="11399" y="9337"/>
                  <a:pt x="11239" y="9113"/>
                  <a:pt x="11045" y="9113"/>
                </a:cubicBezTo>
                <a:cubicBezTo>
                  <a:pt x="11035" y="9113"/>
                  <a:pt x="11025" y="9113"/>
                  <a:pt x="11016" y="9115"/>
                </a:cubicBezTo>
                <a:cubicBezTo>
                  <a:pt x="10959" y="7642"/>
                  <a:pt x="10449" y="6136"/>
                  <a:pt x="9532" y="5039"/>
                </a:cubicBezTo>
                <a:cubicBezTo>
                  <a:pt x="9833" y="4751"/>
                  <a:pt x="10187" y="4523"/>
                  <a:pt x="10574" y="4370"/>
                </a:cubicBezTo>
                <a:close/>
                <a:moveTo>
                  <a:pt x="12017" y="4105"/>
                </a:moveTo>
                <a:cubicBezTo>
                  <a:pt x="12017" y="4115"/>
                  <a:pt x="12020" y="4125"/>
                  <a:pt x="12023" y="4134"/>
                </a:cubicBezTo>
                <a:cubicBezTo>
                  <a:pt x="12459" y="5230"/>
                  <a:pt x="12828" y="6325"/>
                  <a:pt x="12963" y="7502"/>
                </a:cubicBezTo>
                <a:cubicBezTo>
                  <a:pt x="13008" y="7897"/>
                  <a:pt x="13034" y="10935"/>
                  <a:pt x="12588" y="11499"/>
                </a:cubicBezTo>
                <a:lnTo>
                  <a:pt x="12586" y="11499"/>
                </a:lnTo>
                <a:cubicBezTo>
                  <a:pt x="12468" y="11513"/>
                  <a:pt x="12349" y="11524"/>
                  <a:pt x="12230" y="11527"/>
                </a:cubicBezTo>
                <a:cubicBezTo>
                  <a:pt x="12489" y="10895"/>
                  <a:pt x="12334" y="9818"/>
                  <a:pt x="12313" y="9394"/>
                </a:cubicBezTo>
                <a:cubicBezTo>
                  <a:pt x="12224" y="7606"/>
                  <a:pt x="11756" y="5824"/>
                  <a:pt x="10864" y="4269"/>
                </a:cubicBezTo>
                <a:cubicBezTo>
                  <a:pt x="11115" y="4193"/>
                  <a:pt x="11375" y="4142"/>
                  <a:pt x="11637" y="4117"/>
                </a:cubicBezTo>
                <a:cubicBezTo>
                  <a:pt x="11766" y="4105"/>
                  <a:pt x="11891" y="4105"/>
                  <a:pt x="12017" y="4105"/>
                </a:cubicBezTo>
                <a:close/>
                <a:moveTo>
                  <a:pt x="25741" y="16319"/>
                </a:moveTo>
                <a:cubicBezTo>
                  <a:pt x="26033" y="16319"/>
                  <a:pt x="26325" y="16353"/>
                  <a:pt x="26608" y="16425"/>
                </a:cubicBezTo>
                <a:cubicBezTo>
                  <a:pt x="26757" y="16463"/>
                  <a:pt x="26903" y="16513"/>
                  <a:pt x="27044" y="16574"/>
                </a:cubicBezTo>
                <a:cubicBezTo>
                  <a:pt x="28124" y="17916"/>
                  <a:pt x="26413" y="20133"/>
                  <a:pt x="25036" y="20799"/>
                </a:cubicBezTo>
                <a:cubicBezTo>
                  <a:pt x="24616" y="21002"/>
                  <a:pt x="24156" y="21111"/>
                  <a:pt x="23701" y="21111"/>
                </a:cubicBezTo>
                <a:cubicBezTo>
                  <a:pt x="23171" y="21111"/>
                  <a:pt x="22648" y="20963"/>
                  <a:pt x="22200" y="20645"/>
                </a:cubicBezTo>
                <a:cubicBezTo>
                  <a:pt x="21851" y="20398"/>
                  <a:pt x="21618" y="20077"/>
                  <a:pt x="21492" y="19731"/>
                </a:cubicBezTo>
                <a:cubicBezTo>
                  <a:pt x="21476" y="19396"/>
                  <a:pt x="21503" y="19061"/>
                  <a:pt x="21572" y="18733"/>
                </a:cubicBezTo>
                <a:cubicBezTo>
                  <a:pt x="21617" y="18728"/>
                  <a:pt x="21662" y="18715"/>
                  <a:pt x="21702" y="18694"/>
                </a:cubicBezTo>
                <a:cubicBezTo>
                  <a:pt x="22164" y="18440"/>
                  <a:pt x="22446" y="18033"/>
                  <a:pt x="22768" y="17649"/>
                </a:cubicBezTo>
                <a:cubicBezTo>
                  <a:pt x="23416" y="18221"/>
                  <a:pt x="24064" y="18791"/>
                  <a:pt x="24704" y="19359"/>
                </a:cubicBezTo>
                <a:cubicBezTo>
                  <a:pt x="24857" y="19496"/>
                  <a:pt x="25027" y="19554"/>
                  <a:pt x="25190" y="19554"/>
                </a:cubicBezTo>
                <a:cubicBezTo>
                  <a:pt x="25767" y="19554"/>
                  <a:pt x="26268" y="18836"/>
                  <a:pt x="25734" y="18328"/>
                </a:cubicBezTo>
                <a:cubicBezTo>
                  <a:pt x="25166" y="17789"/>
                  <a:pt x="24597" y="17246"/>
                  <a:pt x="24027" y="16699"/>
                </a:cubicBezTo>
                <a:cubicBezTo>
                  <a:pt x="24563" y="16456"/>
                  <a:pt x="25153" y="16319"/>
                  <a:pt x="25741" y="16319"/>
                </a:cubicBezTo>
                <a:close/>
                <a:moveTo>
                  <a:pt x="27895" y="17098"/>
                </a:moveTo>
                <a:cubicBezTo>
                  <a:pt x="28227" y="17383"/>
                  <a:pt x="28508" y="17724"/>
                  <a:pt x="28723" y="18106"/>
                </a:cubicBezTo>
                <a:cubicBezTo>
                  <a:pt x="28458" y="19552"/>
                  <a:pt x="27924" y="20816"/>
                  <a:pt x="26655" y="21718"/>
                </a:cubicBezTo>
                <a:cubicBezTo>
                  <a:pt x="25884" y="22266"/>
                  <a:pt x="25025" y="22582"/>
                  <a:pt x="24076" y="22639"/>
                </a:cubicBezTo>
                <a:cubicBezTo>
                  <a:pt x="24017" y="22642"/>
                  <a:pt x="23950" y="22644"/>
                  <a:pt x="23875" y="22644"/>
                </a:cubicBezTo>
                <a:cubicBezTo>
                  <a:pt x="23571" y="22644"/>
                  <a:pt x="23149" y="22613"/>
                  <a:pt x="22716" y="22526"/>
                </a:cubicBezTo>
                <a:cubicBezTo>
                  <a:pt x="22231" y="22010"/>
                  <a:pt x="21886" y="21431"/>
                  <a:pt x="21690" y="20830"/>
                </a:cubicBezTo>
                <a:lnTo>
                  <a:pt x="21690" y="20830"/>
                </a:lnTo>
                <a:cubicBezTo>
                  <a:pt x="22236" y="21348"/>
                  <a:pt x="23021" y="21617"/>
                  <a:pt x="23774" y="21617"/>
                </a:cubicBezTo>
                <a:cubicBezTo>
                  <a:pt x="23888" y="21617"/>
                  <a:pt x="24001" y="21610"/>
                  <a:pt x="24112" y="21598"/>
                </a:cubicBezTo>
                <a:cubicBezTo>
                  <a:pt x="25882" y="21400"/>
                  <a:pt x="28208" y="18898"/>
                  <a:pt x="27895" y="17098"/>
                </a:cubicBezTo>
                <a:close/>
                <a:moveTo>
                  <a:pt x="4132" y="21347"/>
                </a:moveTo>
                <a:lnTo>
                  <a:pt x="4132" y="21347"/>
                </a:lnTo>
                <a:cubicBezTo>
                  <a:pt x="4450" y="21713"/>
                  <a:pt x="4661" y="22218"/>
                  <a:pt x="4648" y="22688"/>
                </a:cubicBezTo>
                <a:cubicBezTo>
                  <a:pt x="4476" y="22239"/>
                  <a:pt x="4293" y="21798"/>
                  <a:pt x="4132" y="21347"/>
                </a:cubicBezTo>
                <a:close/>
                <a:moveTo>
                  <a:pt x="2094" y="22062"/>
                </a:moveTo>
                <a:cubicBezTo>
                  <a:pt x="2166" y="22580"/>
                  <a:pt x="2241" y="23104"/>
                  <a:pt x="2354" y="23612"/>
                </a:cubicBezTo>
                <a:cubicBezTo>
                  <a:pt x="2209" y="23502"/>
                  <a:pt x="2084" y="23367"/>
                  <a:pt x="1985" y="23213"/>
                </a:cubicBezTo>
                <a:cubicBezTo>
                  <a:pt x="1858" y="23010"/>
                  <a:pt x="1761" y="22723"/>
                  <a:pt x="1712" y="22412"/>
                </a:cubicBezTo>
                <a:cubicBezTo>
                  <a:pt x="1816" y="22378"/>
                  <a:pt x="1908" y="22323"/>
                  <a:pt x="1972" y="22248"/>
                </a:cubicBezTo>
                <a:cubicBezTo>
                  <a:pt x="2019" y="22190"/>
                  <a:pt x="2059" y="22128"/>
                  <a:pt x="2094" y="22062"/>
                </a:cubicBezTo>
                <a:close/>
                <a:moveTo>
                  <a:pt x="29081" y="18929"/>
                </a:moveTo>
                <a:lnTo>
                  <a:pt x="29081" y="18930"/>
                </a:lnTo>
                <a:cubicBezTo>
                  <a:pt x="29363" y="19840"/>
                  <a:pt x="29336" y="20848"/>
                  <a:pt x="28921" y="21706"/>
                </a:cubicBezTo>
                <a:cubicBezTo>
                  <a:pt x="28288" y="23017"/>
                  <a:pt x="26888" y="23727"/>
                  <a:pt x="25492" y="23727"/>
                </a:cubicBezTo>
                <a:cubicBezTo>
                  <a:pt x="24668" y="23727"/>
                  <a:pt x="23846" y="23480"/>
                  <a:pt x="23183" y="22963"/>
                </a:cubicBezTo>
                <a:lnTo>
                  <a:pt x="23183" y="22963"/>
                </a:lnTo>
                <a:cubicBezTo>
                  <a:pt x="23552" y="23022"/>
                  <a:pt x="23905" y="23051"/>
                  <a:pt x="24198" y="23051"/>
                </a:cubicBezTo>
                <a:cubicBezTo>
                  <a:pt x="24347" y="23051"/>
                  <a:pt x="24480" y="23044"/>
                  <a:pt x="24592" y="23029"/>
                </a:cubicBezTo>
                <a:cubicBezTo>
                  <a:pt x="26773" y="22734"/>
                  <a:pt x="28616" y="21040"/>
                  <a:pt x="29081" y="18929"/>
                </a:cubicBezTo>
                <a:close/>
                <a:moveTo>
                  <a:pt x="3135" y="20825"/>
                </a:moveTo>
                <a:cubicBezTo>
                  <a:pt x="3311" y="20825"/>
                  <a:pt x="3491" y="20875"/>
                  <a:pt x="3656" y="20961"/>
                </a:cubicBezTo>
                <a:cubicBezTo>
                  <a:pt x="3657" y="20976"/>
                  <a:pt x="3661" y="20993"/>
                  <a:pt x="3663" y="21009"/>
                </a:cubicBezTo>
                <a:cubicBezTo>
                  <a:pt x="3656" y="21030"/>
                  <a:pt x="3647" y="21051"/>
                  <a:pt x="3641" y="21072"/>
                </a:cubicBezTo>
                <a:cubicBezTo>
                  <a:pt x="3621" y="21137"/>
                  <a:pt x="3651" y="21196"/>
                  <a:pt x="3697" y="21233"/>
                </a:cubicBezTo>
                <a:cubicBezTo>
                  <a:pt x="3821" y="21992"/>
                  <a:pt x="4033" y="22752"/>
                  <a:pt x="4420" y="23383"/>
                </a:cubicBezTo>
                <a:cubicBezTo>
                  <a:pt x="4377" y="23441"/>
                  <a:pt x="4329" y="23494"/>
                  <a:pt x="4277" y="23544"/>
                </a:cubicBezTo>
                <a:lnTo>
                  <a:pt x="4276" y="23544"/>
                </a:lnTo>
                <a:cubicBezTo>
                  <a:pt x="4147" y="23661"/>
                  <a:pt x="3999" y="23755"/>
                  <a:pt x="3838" y="23822"/>
                </a:cubicBezTo>
                <a:cubicBezTo>
                  <a:pt x="3681" y="23377"/>
                  <a:pt x="3463" y="22951"/>
                  <a:pt x="3325" y="22494"/>
                </a:cubicBezTo>
                <a:cubicBezTo>
                  <a:pt x="3162" y="21951"/>
                  <a:pt x="3080" y="21394"/>
                  <a:pt x="2974" y="20839"/>
                </a:cubicBezTo>
                <a:cubicBezTo>
                  <a:pt x="3027" y="20830"/>
                  <a:pt x="3081" y="20825"/>
                  <a:pt x="3135" y="20825"/>
                </a:cubicBezTo>
                <a:close/>
                <a:moveTo>
                  <a:pt x="2618" y="21003"/>
                </a:moveTo>
                <a:lnTo>
                  <a:pt x="2618" y="21003"/>
                </a:lnTo>
                <a:cubicBezTo>
                  <a:pt x="2610" y="21938"/>
                  <a:pt x="2832" y="23104"/>
                  <a:pt x="3325" y="23932"/>
                </a:cubicBezTo>
                <a:cubicBezTo>
                  <a:pt x="3310" y="23933"/>
                  <a:pt x="3294" y="23933"/>
                  <a:pt x="3278" y="23933"/>
                </a:cubicBezTo>
                <a:cubicBezTo>
                  <a:pt x="3134" y="23933"/>
                  <a:pt x="2991" y="23913"/>
                  <a:pt x="2853" y="23872"/>
                </a:cubicBezTo>
                <a:cubicBezTo>
                  <a:pt x="2744" y="23067"/>
                  <a:pt x="2516" y="22253"/>
                  <a:pt x="2314" y="21464"/>
                </a:cubicBezTo>
                <a:cubicBezTo>
                  <a:pt x="2350" y="21361"/>
                  <a:pt x="2400" y="21260"/>
                  <a:pt x="2462" y="21169"/>
                </a:cubicBezTo>
                <a:cubicBezTo>
                  <a:pt x="2506" y="21107"/>
                  <a:pt x="2558" y="21051"/>
                  <a:pt x="2618" y="21003"/>
                </a:cubicBezTo>
                <a:close/>
                <a:moveTo>
                  <a:pt x="32126" y="1"/>
                </a:moveTo>
                <a:cubicBezTo>
                  <a:pt x="31323" y="1"/>
                  <a:pt x="30546" y="369"/>
                  <a:pt x="30075" y="1049"/>
                </a:cubicBezTo>
                <a:cubicBezTo>
                  <a:pt x="29894" y="1313"/>
                  <a:pt x="29762" y="1606"/>
                  <a:pt x="29685" y="1915"/>
                </a:cubicBezTo>
                <a:cubicBezTo>
                  <a:pt x="29466" y="2456"/>
                  <a:pt x="29447" y="3070"/>
                  <a:pt x="29668" y="3630"/>
                </a:cubicBezTo>
                <a:cubicBezTo>
                  <a:pt x="29978" y="4415"/>
                  <a:pt x="30637" y="4960"/>
                  <a:pt x="31382" y="5195"/>
                </a:cubicBezTo>
                <a:cubicBezTo>
                  <a:pt x="30546" y="6732"/>
                  <a:pt x="29755" y="8294"/>
                  <a:pt x="29009" y="9878"/>
                </a:cubicBezTo>
                <a:cubicBezTo>
                  <a:pt x="28225" y="11546"/>
                  <a:pt x="27286" y="13351"/>
                  <a:pt x="26770" y="15158"/>
                </a:cubicBezTo>
                <a:cubicBezTo>
                  <a:pt x="26431" y="15086"/>
                  <a:pt x="26084" y="15051"/>
                  <a:pt x="25737" y="15051"/>
                </a:cubicBezTo>
                <a:cubicBezTo>
                  <a:pt x="25060" y="15051"/>
                  <a:pt x="24380" y="15183"/>
                  <a:pt x="23751" y="15430"/>
                </a:cubicBezTo>
                <a:cubicBezTo>
                  <a:pt x="23471" y="15476"/>
                  <a:pt x="23197" y="15553"/>
                  <a:pt x="22935" y="15660"/>
                </a:cubicBezTo>
                <a:cubicBezTo>
                  <a:pt x="20905" y="13737"/>
                  <a:pt x="18830" y="11837"/>
                  <a:pt x="16633" y="10158"/>
                </a:cubicBezTo>
                <a:cubicBezTo>
                  <a:pt x="16751" y="9931"/>
                  <a:pt x="16852" y="9696"/>
                  <a:pt x="16936" y="9456"/>
                </a:cubicBezTo>
                <a:cubicBezTo>
                  <a:pt x="18116" y="5988"/>
                  <a:pt x="15474" y="2670"/>
                  <a:pt x="12008" y="2670"/>
                </a:cubicBezTo>
                <a:cubicBezTo>
                  <a:pt x="11713" y="2670"/>
                  <a:pt x="11413" y="2694"/>
                  <a:pt x="11109" y="2743"/>
                </a:cubicBezTo>
                <a:cubicBezTo>
                  <a:pt x="7757" y="3292"/>
                  <a:pt x="5808" y="7543"/>
                  <a:pt x="7713" y="10306"/>
                </a:cubicBezTo>
                <a:cubicBezTo>
                  <a:pt x="7866" y="10571"/>
                  <a:pt x="8043" y="10822"/>
                  <a:pt x="8242" y="11054"/>
                </a:cubicBezTo>
                <a:cubicBezTo>
                  <a:pt x="8437" y="11277"/>
                  <a:pt x="8650" y="11485"/>
                  <a:pt x="8877" y="11673"/>
                </a:cubicBezTo>
                <a:cubicBezTo>
                  <a:pt x="8169" y="12760"/>
                  <a:pt x="7533" y="13914"/>
                  <a:pt x="6898" y="14949"/>
                </a:cubicBezTo>
                <a:cubicBezTo>
                  <a:pt x="6032" y="16364"/>
                  <a:pt x="5044" y="17822"/>
                  <a:pt x="4317" y="19357"/>
                </a:cubicBezTo>
                <a:cubicBezTo>
                  <a:pt x="3940" y="19175"/>
                  <a:pt x="3537" y="19084"/>
                  <a:pt x="3136" y="19084"/>
                </a:cubicBezTo>
                <a:cubicBezTo>
                  <a:pt x="2551" y="19084"/>
                  <a:pt x="1971" y="19278"/>
                  <a:pt x="1493" y="19666"/>
                </a:cubicBezTo>
                <a:cubicBezTo>
                  <a:pt x="1421" y="19724"/>
                  <a:pt x="1353" y="19788"/>
                  <a:pt x="1288" y="19853"/>
                </a:cubicBezTo>
                <a:cubicBezTo>
                  <a:pt x="1005" y="19986"/>
                  <a:pt x="760" y="20189"/>
                  <a:pt x="578" y="20442"/>
                </a:cubicBezTo>
                <a:cubicBezTo>
                  <a:pt x="3" y="21266"/>
                  <a:pt x="0" y="22476"/>
                  <a:pt x="318" y="23394"/>
                </a:cubicBezTo>
                <a:cubicBezTo>
                  <a:pt x="793" y="24766"/>
                  <a:pt x="2029" y="25582"/>
                  <a:pt x="3317" y="25582"/>
                </a:cubicBezTo>
                <a:cubicBezTo>
                  <a:pt x="3993" y="25582"/>
                  <a:pt x="4683" y="25357"/>
                  <a:pt x="5286" y="24870"/>
                </a:cubicBezTo>
                <a:cubicBezTo>
                  <a:pt x="6926" y="23545"/>
                  <a:pt x="6474" y="21038"/>
                  <a:pt x="4975" y="19786"/>
                </a:cubicBezTo>
                <a:cubicBezTo>
                  <a:pt x="5861" y="18451"/>
                  <a:pt x="6601" y="16991"/>
                  <a:pt x="7440" y="15647"/>
                </a:cubicBezTo>
                <a:cubicBezTo>
                  <a:pt x="8141" y="14525"/>
                  <a:pt x="8983" y="13408"/>
                  <a:pt x="9754" y="12263"/>
                </a:cubicBezTo>
                <a:cubicBezTo>
                  <a:pt x="10515" y="12669"/>
                  <a:pt x="11345" y="12866"/>
                  <a:pt x="12168" y="12866"/>
                </a:cubicBezTo>
                <a:cubicBezTo>
                  <a:pt x="13591" y="12866"/>
                  <a:pt x="14989" y="12276"/>
                  <a:pt x="15959" y="11158"/>
                </a:cubicBezTo>
                <a:cubicBezTo>
                  <a:pt x="17703" y="13071"/>
                  <a:pt x="19638" y="14863"/>
                  <a:pt x="21595" y="16608"/>
                </a:cubicBezTo>
                <a:cubicBezTo>
                  <a:pt x="20579" y="17737"/>
                  <a:pt x="20201" y="19474"/>
                  <a:pt x="20622" y="21087"/>
                </a:cubicBezTo>
                <a:cubicBezTo>
                  <a:pt x="20529" y="21504"/>
                  <a:pt x="20700" y="21849"/>
                  <a:pt x="21021" y="22127"/>
                </a:cubicBezTo>
                <a:cubicBezTo>
                  <a:pt x="21030" y="22145"/>
                  <a:pt x="21037" y="22162"/>
                  <a:pt x="21047" y="22181"/>
                </a:cubicBezTo>
                <a:cubicBezTo>
                  <a:pt x="21464" y="22969"/>
                  <a:pt x="22080" y="23635"/>
                  <a:pt x="22834" y="24112"/>
                </a:cubicBezTo>
                <a:cubicBezTo>
                  <a:pt x="23111" y="24337"/>
                  <a:pt x="23434" y="24500"/>
                  <a:pt x="23779" y="24592"/>
                </a:cubicBezTo>
                <a:cubicBezTo>
                  <a:pt x="24377" y="24820"/>
                  <a:pt x="25014" y="24938"/>
                  <a:pt x="25653" y="24938"/>
                </a:cubicBezTo>
                <a:cubicBezTo>
                  <a:pt x="26938" y="24938"/>
                  <a:pt x="28232" y="24460"/>
                  <a:pt x="29242" y="23441"/>
                </a:cubicBezTo>
                <a:cubicBezTo>
                  <a:pt x="31489" y="21171"/>
                  <a:pt x="30665" y="17008"/>
                  <a:pt x="27890" y="15554"/>
                </a:cubicBezTo>
                <a:cubicBezTo>
                  <a:pt x="27687" y="15450"/>
                  <a:pt x="27477" y="15363"/>
                  <a:pt x="27260" y="15293"/>
                </a:cubicBezTo>
                <a:cubicBezTo>
                  <a:pt x="28160" y="13554"/>
                  <a:pt x="28800" y="11634"/>
                  <a:pt x="29632" y="9868"/>
                </a:cubicBezTo>
                <a:cubicBezTo>
                  <a:pt x="30359" y="8325"/>
                  <a:pt x="31134" y="6808"/>
                  <a:pt x="31942" y="5308"/>
                </a:cubicBezTo>
                <a:cubicBezTo>
                  <a:pt x="32029" y="5316"/>
                  <a:pt x="32117" y="5321"/>
                  <a:pt x="32204" y="5321"/>
                </a:cubicBezTo>
                <a:cubicBezTo>
                  <a:pt x="32892" y="5321"/>
                  <a:pt x="33575" y="5053"/>
                  <a:pt x="34071" y="4464"/>
                </a:cubicBezTo>
                <a:cubicBezTo>
                  <a:pt x="35347" y="2948"/>
                  <a:pt x="34697" y="521"/>
                  <a:pt x="32711" y="67"/>
                </a:cubicBezTo>
                <a:cubicBezTo>
                  <a:pt x="32517" y="22"/>
                  <a:pt x="32320" y="1"/>
                  <a:pt x="321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1"/>
          <p:cNvSpPr/>
          <p:nvPr/>
        </p:nvSpPr>
        <p:spPr>
          <a:xfrm>
            <a:off x="7125750" y="544900"/>
            <a:ext cx="564034" cy="445373"/>
          </a:xfrm>
          <a:custGeom>
            <a:avLst/>
            <a:gdLst/>
            <a:ahLst/>
            <a:cxnLst/>
            <a:rect l="l" t="t" r="r" b="b"/>
            <a:pathLst>
              <a:path w="39020" h="30811" extrusionOk="0">
                <a:moveTo>
                  <a:pt x="30681" y="3474"/>
                </a:moveTo>
                <a:cubicBezTo>
                  <a:pt x="32090" y="5955"/>
                  <a:pt x="33478" y="8448"/>
                  <a:pt x="34883" y="10930"/>
                </a:cubicBezTo>
                <a:cubicBezTo>
                  <a:pt x="35369" y="11788"/>
                  <a:pt x="35855" y="12647"/>
                  <a:pt x="36340" y="13505"/>
                </a:cubicBezTo>
                <a:cubicBezTo>
                  <a:pt x="34784" y="12409"/>
                  <a:pt x="33095" y="11459"/>
                  <a:pt x="31412" y="10597"/>
                </a:cubicBezTo>
                <a:cubicBezTo>
                  <a:pt x="29978" y="9864"/>
                  <a:pt x="28301" y="8917"/>
                  <a:pt x="26670" y="8527"/>
                </a:cubicBezTo>
                <a:cubicBezTo>
                  <a:pt x="27959" y="6807"/>
                  <a:pt x="29296" y="5122"/>
                  <a:pt x="30681" y="3474"/>
                </a:cubicBezTo>
                <a:close/>
                <a:moveTo>
                  <a:pt x="29411" y="1254"/>
                </a:moveTo>
                <a:cubicBezTo>
                  <a:pt x="29708" y="1768"/>
                  <a:pt x="30001" y="2286"/>
                  <a:pt x="30296" y="2802"/>
                </a:cubicBezTo>
                <a:cubicBezTo>
                  <a:pt x="30250" y="2825"/>
                  <a:pt x="30209" y="2858"/>
                  <a:pt x="30176" y="2898"/>
                </a:cubicBezTo>
                <a:cubicBezTo>
                  <a:pt x="28464" y="4922"/>
                  <a:pt x="26824" y="7005"/>
                  <a:pt x="25256" y="9144"/>
                </a:cubicBezTo>
                <a:cubicBezTo>
                  <a:pt x="24435" y="10273"/>
                  <a:pt x="23639" y="11420"/>
                  <a:pt x="22870" y="12586"/>
                </a:cubicBezTo>
                <a:cubicBezTo>
                  <a:pt x="22370" y="13341"/>
                  <a:pt x="21985" y="14172"/>
                  <a:pt x="21048" y="14438"/>
                </a:cubicBezTo>
                <a:cubicBezTo>
                  <a:pt x="20343" y="14637"/>
                  <a:pt x="19521" y="14657"/>
                  <a:pt x="18799" y="14757"/>
                </a:cubicBezTo>
                <a:cubicBezTo>
                  <a:pt x="15724" y="15183"/>
                  <a:pt x="12643" y="15575"/>
                  <a:pt x="9548" y="15813"/>
                </a:cubicBezTo>
                <a:cubicBezTo>
                  <a:pt x="6956" y="16012"/>
                  <a:pt x="4377" y="15977"/>
                  <a:pt x="1788" y="16009"/>
                </a:cubicBezTo>
                <a:cubicBezTo>
                  <a:pt x="1837" y="15879"/>
                  <a:pt x="1855" y="15736"/>
                  <a:pt x="1816" y="15615"/>
                </a:cubicBezTo>
                <a:cubicBezTo>
                  <a:pt x="1798" y="15556"/>
                  <a:pt x="1778" y="15497"/>
                  <a:pt x="1759" y="15438"/>
                </a:cubicBezTo>
                <a:cubicBezTo>
                  <a:pt x="1745" y="15392"/>
                  <a:pt x="1726" y="15347"/>
                  <a:pt x="1703" y="15306"/>
                </a:cubicBezTo>
                <a:cubicBezTo>
                  <a:pt x="10986" y="10717"/>
                  <a:pt x="20120" y="5833"/>
                  <a:pt x="29411" y="1254"/>
                </a:cubicBezTo>
                <a:close/>
                <a:moveTo>
                  <a:pt x="26395" y="8892"/>
                </a:moveTo>
                <a:cubicBezTo>
                  <a:pt x="28004" y="9838"/>
                  <a:pt x="29911" y="10434"/>
                  <a:pt x="31549" y="11326"/>
                </a:cubicBezTo>
                <a:cubicBezTo>
                  <a:pt x="33390" y="12329"/>
                  <a:pt x="35083" y="13505"/>
                  <a:pt x="36814" y="14674"/>
                </a:cubicBezTo>
                <a:cubicBezTo>
                  <a:pt x="36810" y="14693"/>
                  <a:pt x="36810" y="14712"/>
                  <a:pt x="36805" y="14732"/>
                </a:cubicBezTo>
                <a:cubicBezTo>
                  <a:pt x="36673" y="15199"/>
                  <a:pt x="36153" y="15305"/>
                  <a:pt x="35745" y="15521"/>
                </a:cubicBezTo>
                <a:cubicBezTo>
                  <a:pt x="33939" y="16469"/>
                  <a:pt x="32140" y="17429"/>
                  <a:pt x="30339" y="18384"/>
                </a:cubicBezTo>
                <a:lnTo>
                  <a:pt x="10312" y="29005"/>
                </a:lnTo>
                <a:cubicBezTo>
                  <a:pt x="10650" y="26988"/>
                  <a:pt x="10593" y="24814"/>
                  <a:pt x="10861" y="22800"/>
                </a:cubicBezTo>
                <a:cubicBezTo>
                  <a:pt x="11148" y="20642"/>
                  <a:pt x="11717" y="18486"/>
                  <a:pt x="11935" y="16319"/>
                </a:cubicBezTo>
                <a:cubicBezTo>
                  <a:pt x="14570" y="16042"/>
                  <a:pt x="17185" y="15652"/>
                  <a:pt x="19712" y="15320"/>
                </a:cubicBezTo>
                <a:cubicBezTo>
                  <a:pt x="20602" y="15204"/>
                  <a:pt x="21612" y="15215"/>
                  <a:pt x="22318" y="14591"/>
                </a:cubicBezTo>
                <a:cubicBezTo>
                  <a:pt x="23239" y="13777"/>
                  <a:pt x="23839" y="12448"/>
                  <a:pt x="24543" y="11446"/>
                </a:cubicBezTo>
                <a:cubicBezTo>
                  <a:pt x="25149" y="10585"/>
                  <a:pt x="25769" y="9736"/>
                  <a:pt x="26395" y="8892"/>
                </a:cubicBezTo>
                <a:close/>
                <a:moveTo>
                  <a:pt x="11565" y="16355"/>
                </a:moveTo>
                <a:cubicBezTo>
                  <a:pt x="10848" y="18447"/>
                  <a:pt x="10590" y="20799"/>
                  <a:pt x="10286" y="22960"/>
                </a:cubicBezTo>
                <a:cubicBezTo>
                  <a:pt x="10010" y="24932"/>
                  <a:pt x="9540" y="27177"/>
                  <a:pt x="9673" y="29206"/>
                </a:cubicBezTo>
                <a:cubicBezTo>
                  <a:pt x="8215" y="27203"/>
                  <a:pt x="6825" y="25154"/>
                  <a:pt x="5529" y="23041"/>
                </a:cubicBezTo>
                <a:cubicBezTo>
                  <a:pt x="4815" y="21877"/>
                  <a:pt x="4127" y="20697"/>
                  <a:pt x="3466" y="19503"/>
                </a:cubicBezTo>
                <a:cubicBezTo>
                  <a:pt x="3136" y="18907"/>
                  <a:pt x="2811" y="18305"/>
                  <a:pt x="2495" y="17701"/>
                </a:cubicBezTo>
                <a:cubicBezTo>
                  <a:pt x="2372" y="17469"/>
                  <a:pt x="2008" y="16935"/>
                  <a:pt x="1782" y="16461"/>
                </a:cubicBezTo>
                <a:lnTo>
                  <a:pt x="1782" y="16461"/>
                </a:lnTo>
                <a:cubicBezTo>
                  <a:pt x="3104" y="16615"/>
                  <a:pt x="4445" y="16680"/>
                  <a:pt x="5796" y="16680"/>
                </a:cubicBezTo>
                <a:cubicBezTo>
                  <a:pt x="7709" y="16680"/>
                  <a:pt x="9641" y="16549"/>
                  <a:pt x="11565" y="16355"/>
                </a:cubicBezTo>
                <a:close/>
                <a:moveTo>
                  <a:pt x="29638" y="1"/>
                </a:moveTo>
                <a:cubicBezTo>
                  <a:pt x="29542" y="1"/>
                  <a:pt x="29444" y="23"/>
                  <a:pt x="29354" y="67"/>
                </a:cubicBezTo>
                <a:cubicBezTo>
                  <a:pt x="19808" y="4672"/>
                  <a:pt x="10218" y="9366"/>
                  <a:pt x="1071" y="14724"/>
                </a:cubicBezTo>
                <a:cubicBezTo>
                  <a:pt x="965" y="14785"/>
                  <a:pt x="908" y="14870"/>
                  <a:pt x="886" y="14959"/>
                </a:cubicBezTo>
                <a:cubicBezTo>
                  <a:pt x="700" y="14987"/>
                  <a:pt x="517" y="15082"/>
                  <a:pt x="443" y="15256"/>
                </a:cubicBezTo>
                <a:cubicBezTo>
                  <a:pt x="1" y="16298"/>
                  <a:pt x="752" y="17207"/>
                  <a:pt x="1237" y="18139"/>
                </a:cubicBezTo>
                <a:cubicBezTo>
                  <a:pt x="1987" y="19577"/>
                  <a:pt x="2773" y="20994"/>
                  <a:pt x="3599" y="22390"/>
                </a:cubicBezTo>
                <a:cubicBezTo>
                  <a:pt x="5248" y="25185"/>
                  <a:pt x="7051" y="27880"/>
                  <a:pt x="8980" y="30488"/>
                </a:cubicBezTo>
                <a:cubicBezTo>
                  <a:pt x="9128" y="30689"/>
                  <a:pt x="9332" y="30810"/>
                  <a:pt x="9556" y="30810"/>
                </a:cubicBezTo>
                <a:cubicBezTo>
                  <a:pt x="9661" y="30810"/>
                  <a:pt x="9771" y="30783"/>
                  <a:pt x="9882" y="30724"/>
                </a:cubicBezTo>
                <a:lnTo>
                  <a:pt x="33215" y="18348"/>
                </a:lnTo>
                <a:cubicBezTo>
                  <a:pt x="34116" y="17871"/>
                  <a:pt x="35016" y="17394"/>
                  <a:pt x="35917" y="16917"/>
                </a:cubicBezTo>
                <a:cubicBezTo>
                  <a:pt x="36568" y="16569"/>
                  <a:pt x="37474" y="16245"/>
                  <a:pt x="37968" y="15675"/>
                </a:cubicBezTo>
                <a:cubicBezTo>
                  <a:pt x="39019" y="14464"/>
                  <a:pt x="37236" y="12516"/>
                  <a:pt x="36631" y="11474"/>
                </a:cubicBezTo>
                <a:cubicBezTo>
                  <a:pt x="34460" y="7732"/>
                  <a:pt x="32244" y="4018"/>
                  <a:pt x="30100" y="262"/>
                </a:cubicBezTo>
                <a:cubicBezTo>
                  <a:pt x="29998" y="84"/>
                  <a:pt x="29822" y="1"/>
                  <a:pt x="296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31"/>
          <p:cNvSpPr txBox="1">
            <a:spLocks noGrp="1"/>
          </p:cNvSpPr>
          <p:nvPr>
            <p:ph type="title"/>
          </p:nvPr>
        </p:nvSpPr>
        <p:spPr>
          <a:xfrm>
            <a:off x="838200" y="1276350"/>
            <a:ext cx="2917800" cy="48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latin typeface="Cooper" pitchFamily="18" charset="0"/>
                <a:ea typeface="Cooper" pitchFamily="18" charset="0"/>
                <a:cs typeface="Cooper" pitchFamily="18" charset="0"/>
              </a:rPr>
              <a:t>Kiến thức</a:t>
            </a:r>
            <a:endParaRPr dirty="0">
              <a:latin typeface="Cooper" pitchFamily="18" charset="0"/>
              <a:ea typeface="Cooper" pitchFamily="18" charset="0"/>
              <a:cs typeface="Cooper" pitchFamily="18" charset="0"/>
            </a:endParaRPr>
          </a:p>
        </p:txBody>
      </p:sp>
      <p:sp>
        <p:nvSpPr>
          <p:cNvPr id="198" name="Google Shape;198;p31"/>
          <p:cNvSpPr txBox="1">
            <a:spLocks noGrp="1"/>
          </p:cNvSpPr>
          <p:nvPr>
            <p:ph type="subTitle" idx="1"/>
          </p:nvPr>
        </p:nvSpPr>
        <p:spPr>
          <a:xfrm>
            <a:off x="685800" y="1732392"/>
            <a:ext cx="3505200" cy="716700"/>
          </a:xfrm>
          <a:prstGeom prst="rect">
            <a:avLst/>
          </a:prstGeom>
        </p:spPr>
        <p:txBody>
          <a:bodyPr spcFirstLastPara="1" wrap="square" lIns="91425" tIns="91425" rIns="91425" bIns="91425" anchor="t" anchorCtr="0">
            <a:noAutofit/>
          </a:bodyPr>
          <a:lstStyle/>
          <a:p>
            <a:pPr marL="0" lvl="0" indent="0" algn="l"/>
            <a:r>
              <a:rPr lang="nl-NL" dirty="0">
                <a:solidFill>
                  <a:schemeClr val="tx1">
                    <a:lumMod val="95000"/>
                    <a:lumOff val="5000"/>
                  </a:schemeClr>
                </a:solidFill>
                <a:latin typeface="PostAntiqua" pitchFamily="18" charset="0"/>
                <a:ea typeface="PostAntiqua" pitchFamily="18" charset="0"/>
                <a:cs typeface="PostAntiqua" pitchFamily="18" charset="0"/>
              </a:rPr>
              <a:t>Hiểu ND, ý nghĩa của bài: Ca ngợi AHLĐ Trần Đại Nghĩa đã có những cống hiến xuất sắc cho sự nghiệp quốc phòng và xây dựng nền khoa học trẻ của đất nước (trả lời được các câu hỏi trong SGK).</a:t>
            </a:r>
            <a:endParaRPr dirty="0">
              <a:solidFill>
                <a:schemeClr val="tx1">
                  <a:lumMod val="95000"/>
                  <a:lumOff val="5000"/>
                </a:schemeClr>
              </a:solidFill>
              <a:latin typeface="PostAntiqua" pitchFamily="18" charset="0"/>
              <a:ea typeface="PostAntiqua" pitchFamily="18" charset="0"/>
              <a:cs typeface="PostAntiqua" pitchFamily="18" charset="0"/>
            </a:endParaRPr>
          </a:p>
        </p:txBody>
      </p:sp>
      <p:sp>
        <p:nvSpPr>
          <p:cNvPr id="199" name="Google Shape;199;p31"/>
          <p:cNvSpPr txBox="1">
            <a:spLocks noGrp="1"/>
          </p:cNvSpPr>
          <p:nvPr>
            <p:ph type="title" idx="2"/>
          </p:nvPr>
        </p:nvSpPr>
        <p:spPr>
          <a:xfrm>
            <a:off x="5257800" y="1246608"/>
            <a:ext cx="2917800" cy="48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latin typeface="Cooper" pitchFamily="18" charset="0"/>
                <a:ea typeface="Cooper" pitchFamily="18" charset="0"/>
                <a:cs typeface="Cooper" pitchFamily="18" charset="0"/>
              </a:rPr>
              <a:t>Kĩ năng</a:t>
            </a:r>
            <a:endParaRPr dirty="0">
              <a:latin typeface="Cooper" pitchFamily="18" charset="0"/>
              <a:ea typeface="Cooper" pitchFamily="18" charset="0"/>
              <a:cs typeface="Cooper" pitchFamily="18" charset="0"/>
            </a:endParaRPr>
          </a:p>
        </p:txBody>
      </p:sp>
      <p:sp>
        <p:nvSpPr>
          <p:cNvPr id="200" name="Google Shape;200;p31"/>
          <p:cNvSpPr txBox="1">
            <a:spLocks noGrp="1"/>
          </p:cNvSpPr>
          <p:nvPr>
            <p:ph type="subTitle" idx="3"/>
          </p:nvPr>
        </p:nvSpPr>
        <p:spPr>
          <a:xfrm>
            <a:off x="5105400" y="1702650"/>
            <a:ext cx="3209038" cy="716700"/>
          </a:xfrm>
          <a:prstGeom prst="rect">
            <a:avLst/>
          </a:prstGeom>
        </p:spPr>
        <p:txBody>
          <a:bodyPr spcFirstLastPara="1" wrap="square" lIns="91425" tIns="91425" rIns="91425" bIns="91425" anchor="t" anchorCtr="0">
            <a:noAutofit/>
          </a:bodyPr>
          <a:lstStyle/>
          <a:p>
            <a:pPr marL="0" lvl="0" indent="0" algn="l">
              <a:buClr>
                <a:schemeClr val="dk1"/>
              </a:buClr>
              <a:buSzPts val="1100"/>
            </a:pPr>
            <a:r>
              <a:rPr lang="nl-NL" dirty="0">
                <a:solidFill>
                  <a:schemeClr val="tx1">
                    <a:lumMod val="95000"/>
                    <a:lumOff val="5000"/>
                  </a:schemeClr>
                </a:solidFill>
                <a:latin typeface="PostAntiqua" pitchFamily="18" charset="0"/>
                <a:ea typeface="PostAntiqua" pitchFamily="18" charset="0"/>
                <a:cs typeface="PostAntiqua" pitchFamily="18" charset="0"/>
              </a:rPr>
              <a:t>Đọc trôi trảy bài tập đọc, bước đầu biết đọc diễn cảm một đoạn phù hợp với nội dung tự hào, ca ngợi</a:t>
            </a:r>
            <a:endParaRPr dirty="0">
              <a:solidFill>
                <a:schemeClr val="tx1">
                  <a:lumMod val="95000"/>
                  <a:lumOff val="5000"/>
                </a:schemeClr>
              </a:solidFill>
              <a:latin typeface="PostAntiqua" pitchFamily="18" charset="0"/>
              <a:ea typeface="PostAntiqua" pitchFamily="18" charset="0"/>
              <a:cs typeface="PostAntiqua" pitchFamily="18" charset="0"/>
            </a:endParaRPr>
          </a:p>
          <a:p>
            <a:pPr marL="0" lvl="0" indent="0" algn="ctr" rtl="0">
              <a:spcBef>
                <a:spcPts val="0"/>
              </a:spcBef>
              <a:spcAft>
                <a:spcPts val="0"/>
              </a:spcAft>
              <a:buNone/>
            </a:pPr>
            <a:endParaRPr dirty="0">
              <a:solidFill>
                <a:schemeClr val="tx1">
                  <a:lumMod val="95000"/>
                  <a:lumOff val="5000"/>
                </a:schemeClr>
              </a:solidFill>
              <a:latin typeface="PostAntiqua" pitchFamily="18" charset="0"/>
              <a:ea typeface="PostAntiqua" pitchFamily="18" charset="0"/>
              <a:cs typeface="PostAntiqua" pitchFamily="18" charset="0"/>
            </a:endParaRPr>
          </a:p>
        </p:txBody>
      </p:sp>
      <p:sp>
        <p:nvSpPr>
          <p:cNvPr id="201" name="Google Shape;201;p31"/>
          <p:cNvSpPr txBox="1">
            <a:spLocks noGrp="1"/>
          </p:cNvSpPr>
          <p:nvPr>
            <p:ph type="title" idx="4"/>
          </p:nvPr>
        </p:nvSpPr>
        <p:spPr>
          <a:xfrm>
            <a:off x="907470" y="3221098"/>
            <a:ext cx="2917800" cy="48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latin typeface="Cooper" pitchFamily="18" charset="0"/>
                <a:ea typeface="Cooper" pitchFamily="18" charset="0"/>
                <a:cs typeface="Cooper" pitchFamily="18" charset="0"/>
              </a:rPr>
              <a:t>Phẩm chất</a:t>
            </a:r>
            <a:endParaRPr dirty="0">
              <a:latin typeface="Cooper" pitchFamily="18" charset="0"/>
              <a:ea typeface="Cooper" pitchFamily="18" charset="0"/>
              <a:cs typeface="Cooper" pitchFamily="18" charset="0"/>
            </a:endParaRPr>
          </a:p>
        </p:txBody>
      </p:sp>
      <p:sp>
        <p:nvSpPr>
          <p:cNvPr id="202" name="Google Shape;202;p31"/>
          <p:cNvSpPr txBox="1">
            <a:spLocks noGrp="1"/>
          </p:cNvSpPr>
          <p:nvPr>
            <p:ph type="subTitle" idx="5"/>
          </p:nvPr>
        </p:nvSpPr>
        <p:spPr>
          <a:xfrm>
            <a:off x="838200" y="3685875"/>
            <a:ext cx="3276600" cy="716700"/>
          </a:xfrm>
          <a:prstGeom prst="rect">
            <a:avLst/>
          </a:prstGeom>
        </p:spPr>
        <p:txBody>
          <a:bodyPr spcFirstLastPara="1" wrap="square" lIns="91425" tIns="91425" rIns="91425" bIns="91425" anchor="t" anchorCtr="0">
            <a:noAutofit/>
          </a:bodyPr>
          <a:lstStyle/>
          <a:p>
            <a:pPr marL="0" lvl="0" indent="0" algn="l">
              <a:buClr>
                <a:schemeClr val="dk1"/>
              </a:buClr>
              <a:buSzPts val="1100"/>
            </a:pPr>
            <a:r>
              <a:rPr lang="nl-NL" dirty="0">
                <a:solidFill>
                  <a:schemeClr val="tx1">
                    <a:lumMod val="95000"/>
                    <a:lumOff val="5000"/>
                  </a:schemeClr>
                </a:solidFill>
                <a:latin typeface="PostAntiqua" pitchFamily="18" charset="0"/>
                <a:ea typeface="PostAntiqua" pitchFamily="18" charset="0"/>
                <a:cs typeface="PostAntiqua" pitchFamily="18" charset="0"/>
              </a:rPr>
              <a:t>Yêu nước, trách nhiệm. Giáo dục HS học tập noi theo tấm gương anh hùng Trần Đại Nghĩa</a:t>
            </a:r>
            <a:endParaRPr dirty="0">
              <a:solidFill>
                <a:schemeClr val="tx1">
                  <a:lumMod val="95000"/>
                  <a:lumOff val="5000"/>
                </a:schemeClr>
              </a:solidFill>
              <a:latin typeface="PostAntiqua" pitchFamily="18" charset="0"/>
              <a:ea typeface="PostAntiqua" pitchFamily="18" charset="0"/>
              <a:cs typeface="PostAntiqua" pitchFamily="18" charset="0"/>
            </a:endParaRPr>
          </a:p>
          <a:p>
            <a:pPr marL="0" lvl="0" indent="0" algn="ctr" rtl="0">
              <a:spcBef>
                <a:spcPts val="0"/>
              </a:spcBef>
              <a:spcAft>
                <a:spcPts val="0"/>
              </a:spcAft>
              <a:buNone/>
            </a:pPr>
            <a:endParaRPr dirty="0">
              <a:solidFill>
                <a:schemeClr val="tx1">
                  <a:lumMod val="95000"/>
                  <a:lumOff val="5000"/>
                </a:schemeClr>
              </a:solidFill>
              <a:latin typeface="PostAntiqua" pitchFamily="18" charset="0"/>
              <a:ea typeface="PostAntiqua" pitchFamily="18" charset="0"/>
              <a:cs typeface="PostAntiqua" pitchFamily="18" charset="0"/>
            </a:endParaRPr>
          </a:p>
        </p:txBody>
      </p:sp>
      <p:sp>
        <p:nvSpPr>
          <p:cNvPr id="203" name="Google Shape;203;p31"/>
          <p:cNvSpPr txBox="1">
            <a:spLocks noGrp="1"/>
          </p:cNvSpPr>
          <p:nvPr>
            <p:ph type="title" idx="6"/>
          </p:nvPr>
        </p:nvSpPr>
        <p:spPr>
          <a:xfrm>
            <a:off x="5318730" y="3221098"/>
            <a:ext cx="2917800" cy="48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latin typeface="Cooper" pitchFamily="18" charset="0"/>
                <a:ea typeface="Cooper" pitchFamily="18" charset="0"/>
                <a:cs typeface="Cooper" pitchFamily="18" charset="0"/>
              </a:rPr>
              <a:t>Năng lực</a:t>
            </a:r>
            <a:endParaRPr dirty="0">
              <a:latin typeface="Cooper" pitchFamily="18" charset="0"/>
              <a:ea typeface="Cooper" pitchFamily="18" charset="0"/>
              <a:cs typeface="Cooper" pitchFamily="18" charset="0"/>
            </a:endParaRPr>
          </a:p>
        </p:txBody>
      </p:sp>
      <p:sp>
        <p:nvSpPr>
          <p:cNvPr id="204" name="Google Shape;204;p31"/>
          <p:cNvSpPr txBox="1">
            <a:spLocks noGrp="1"/>
          </p:cNvSpPr>
          <p:nvPr>
            <p:ph type="subTitle" idx="7"/>
          </p:nvPr>
        </p:nvSpPr>
        <p:spPr>
          <a:xfrm>
            <a:off x="5257800" y="3685874"/>
            <a:ext cx="3124200" cy="716700"/>
          </a:xfrm>
          <a:prstGeom prst="rect">
            <a:avLst/>
          </a:prstGeom>
        </p:spPr>
        <p:txBody>
          <a:bodyPr spcFirstLastPara="1" wrap="square" lIns="91425" tIns="91425" rIns="91425" bIns="91425" anchor="t" anchorCtr="0">
            <a:noAutofit/>
          </a:bodyPr>
          <a:lstStyle/>
          <a:p>
            <a:pPr marL="0" lvl="0" indent="0" algn="l">
              <a:buClr>
                <a:schemeClr val="dk1"/>
              </a:buClr>
              <a:buSzPts val="1100"/>
            </a:pPr>
            <a:r>
              <a:rPr lang="nl-NL" dirty="0">
                <a:solidFill>
                  <a:schemeClr val="tx1">
                    <a:lumMod val="95000"/>
                    <a:lumOff val="5000"/>
                  </a:schemeClr>
                </a:solidFill>
                <a:latin typeface="PostAntiqua" pitchFamily="18" charset="0"/>
                <a:ea typeface="PostAntiqua" pitchFamily="18" charset="0"/>
                <a:cs typeface="PostAntiqua" pitchFamily="18" charset="0"/>
              </a:rPr>
              <a:t>Năng lực tự học, NL giao tiếp và hợp tác, NL giải quyết vấn đề và sáng tạo, NL ngôn ngữ, NL thẩm mĩ.</a:t>
            </a:r>
            <a:endParaRPr dirty="0">
              <a:solidFill>
                <a:schemeClr val="tx1">
                  <a:lumMod val="95000"/>
                  <a:lumOff val="5000"/>
                </a:schemeClr>
              </a:solidFill>
              <a:latin typeface="PostAntiqua" pitchFamily="18" charset="0"/>
              <a:ea typeface="PostAntiqua" pitchFamily="18" charset="0"/>
              <a:cs typeface="PostAntiqua" pitchFamily="18" charset="0"/>
            </a:endParaRPr>
          </a:p>
          <a:p>
            <a:pPr marL="0" lvl="0" indent="0" algn="l" rtl="0">
              <a:spcBef>
                <a:spcPts val="0"/>
              </a:spcBef>
              <a:spcAft>
                <a:spcPts val="0"/>
              </a:spcAft>
              <a:buNone/>
            </a:pPr>
            <a:endParaRPr dirty="0">
              <a:solidFill>
                <a:schemeClr val="tx1">
                  <a:lumMod val="95000"/>
                  <a:lumOff val="5000"/>
                </a:schemeClr>
              </a:solidFill>
              <a:latin typeface="PostAntiqua" pitchFamily="18" charset="0"/>
              <a:ea typeface="PostAntiqua" pitchFamily="18" charset="0"/>
              <a:cs typeface="PostAntiqua" pitchFamily="18" charset="0"/>
            </a:endParaRPr>
          </a:p>
        </p:txBody>
      </p:sp>
      <p:pic>
        <p:nvPicPr>
          <p:cNvPr id="205" name="Google Shape;205;p31"/>
          <p:cNvPicPr preferRelativeResize="0"/>
          <p:nvPr/>
        </p:nvPicPr>
        <p:blipFill>
          <a:blip r:embed="rId3">
            <a:alphaModFix amt="80000"/>
          </a:blip>
          <a:stretch>
            <a:fillRect/>
          </a:stretch>
        </p:blipFill>
        <p:spPr>
          <a:xfrm rot="-8782544" flipH="1">
            <a:off x="2561750" y="816806"/>
            <a:ext cx="1124399" cy="51003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94"/>
                                        </p:tgtEl>
                                        <p:attrNameLst>
                                          <p:attrName>style.visibility</p:attrName>
                                        </p:attrNameLst>
                                      </p:cBhvr>
                                      <p:to>
                                        <p:strVal val="visible"/>
                                      </p:to>
                                    </p:set>
                                    <p:anim calcmode="lin" valueType="num">
                                      <p:cBhvr>
                                        <p:cTn id="7" dur="1000" fill="hold"/>
                                        <p:tgtEl>
                                          <p:spTgt spid="194"/>
                                        </p:tgtEl>
                                        <p:attrNameLst>
                                          <p:attrName>ppt_w</p:attrName>
                                        </p:attrNameLst>
                                      </p:cBhvr>
                                      <p:tavLst>
                                        <p:tav tm="0">
                                          <p:val>
                                            <p:fltVal val="0"/>
                                          </p:val>
                                        </p:tav>
                                        <p:tav tm="100000">
                                          <p:val>
                                            <p:strVal val="#ppt_w"/>
                                          </p:val>
                                        </p:tav>
                                      </p:tavLst>
                                    </p:anim>
                                    <p:anim calcmode="lin" valueType="num">
                                      <p:cBhvr>
                                        <p:cTn id="8" dur="1000" fill="hold"/>
                                        <p:tgtEl>
                                          <p:spTgt spid="194"/>
                                        </p:tgtEl>
                                        <p:attrNameLst>
                                          <p:attrName>ppt_h</p:attrName>
                                        </p:attrNameLst>
                                      </p:cBhvr>
                                      <p:tavLst>
                                        <p:tav tm="0">
                                          <p:val>
                                            <p:fltVal val="0"/>
                                          </p:val>
                                        </p:tav>
                                        <p:tav tm="100000">
                                          <p:val>
                                            <p:strVal val="#ppt_h"/>
                                          </p:val>
                                        </p:tav>
                                      </p:tavLst>
                                    </p:anim>
                                    <p:anim calcmode="lin" valueType="num">
                                      <p:cBhvr>
                                        <p:cTn id="9" dur="1000" fill="hold"/>
                                        <p:tgtEl>
                                          <p:spTgt spid="194"/>
                                        </p:tgtEl>
                                        <p:attrNameLst>
                                          <p:attrName>style.rotation</p:attrName>
                                        </p:attrNameLst>
                                      </p:cBhvr>
                                      <p:tavLst>
                                        <p:tav tm="0">
                                          <p:val>
                                            <p:fltVal val="90"/>
                                          </p:val>
                                        </p:tav>
                                        <p:tav tm="100000">
                                          <p:val>
                                            <p:fltVal val="0"/>
                                          </p:val>
                                        </p:tav>
                                      </p:tavLst>
                                    </p:anim>
                                    <p:animEffect transition="in" filter="fade">
                                      <p:cBhvr>
                                        <p:cTn id="10" dur="1000"/>
                                        <p:tgtEl>
                                          <p:spTgt spid="194"/>
                                        </p:tgtEl>
                                      </p:cBhvr>
                                    </p:animEffect>
                                  </p:childTnLst>
                                </p:cTn>
                              </p:par>
                            </p:childTnLst>
                          </p:cTn>
                        </p:par>
                        <p:par>
                          <p:cTn id="11" fill="hold">
                            <p:stCondLst>
                              <p:cond delay="1000"/>
                            </p:stCondLst>
                            <p:childTnLst>
                              <p:par>
                                <p:cTn id="12" presetID="14" presetClass="entr" presetSubtype="10" fill="hold" nodeType="afterEffect">
                                  <p:stCondLst>
                                    <p:cond delay="0"/>
                                  </p:stCondLst>
                                  <p:childTnLst>
                                    <p:set>
                                      <p:cBhvr>
                                        <p:cTn id="13" dur="1" fill="hold">
                                          <p:stCondLst>
                                            <p:cond delay="0"/>
                                          </p:stCondLst>
                                        </p:cTn>
                                        <p:tgtEl>
                                          <p:spTgt spid="205"/>
                                        </p:tgtEl>
                                        <p:attrNameLst>
                                          <p:attrName>style.visibility</p:attrName>
                                        </p:attrNameLst>
                                      </p:cBhvr>
                                      <p:to>
                                        <p:strVal val="visible"/>
                                      </p:to>
                                    </p:set>
                                    <p:animEffect transition="in" filter="randombar(horizontal)">
                                      <p:cBhvr>
                                        <p:cTn id="14" dur="500"/>
                                        <p:tgtEl>
                                          <p:spTgt spid="205"/>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97"/>
                                        </p:tgtEl>
                                        <p:attrNameLst>
                                          <p:attrName>style.visibility</p:attrName>
                                        </p:attrNameLst>
                                      </p:cBhvr>
                                      <p:to>
                                        <p:strVal val="visible"/>
                                      </p:to>
                                    </p:set>
                                    <p:animEffect transition="in" filter="randombar(horizontal)">
                                      <p:cBhvr>
                                        <p:cTn id="19" dur="500"/>
                                        <p:tgtEl>
                                          <p:spTgt spid="197"/>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98">
                                            <p:txEl>
                                              <p:pRg st="0" end="0"/>
                                            </p:txEl>
                                          </p:spTgt>
                                        </p:tgtEl>
                                        <p:attrNameLst>
                                          <p:attrName>style.visibility</p:attrName>
                                        </p:attrNameLst>
                                      </p:cBhvr>
                                      <p:to>
                                        <p:strVal val="visible"/>
                                      </p:to>
                                    </p:set>
                                    <p:animEffect transition="in" filter="randombar(horizontal)">
                                      <p:cBhvr>
                                        <p:cTn id="22" dur="500"/>
                                        <p:tgtEl>
                                          <p:spTgt spid="19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99"/>
                                        </p:tgtEl>
                                        <p:attrNameLst>
                                          <p:attrName>style.visibility</p:attrName>
                                        </p:attrNameLst>
                                      </p:cBhvr>
                                      <p:to>
                                        <p:strVal val="visible"/>
                                      </p:to>
                                    </p:set>
                                    <p:animEffect transition="in" filter="randombar(horizontal)">
                                      <p:cBhvr>
                                        <p:cTn id="27" dur="500"/>
                                        <p:tgtEl>
                                          <p:spTgt spid="199"/>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200">
                                            <p:txEl>
                                              <p:pRg st="0" end="0"/>
                                            </p:txEl>
                                          </p:spTgt>
                                        </p:tgtEl>
                                        <p:attrNameLst>
                                          <p:attrName>style.visibility</p:attrName>
                                        </p:attrNameLst>
                                      </p:cBhvr>
                                      <p:to>
                                        <p:strVal val="visible"/>
                                      </p:to>
                                    </p:set>
                                    <p:animEffect transition="in" filter="randombar(horizontal)">
                                      <p:cBhvr>
                                        <p:cTn id="30" dur="500"/>
                                        <p:tgtEl>
                                          <p:spTgt spid="200">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201"/>
                                        </p:tgtEl>
                                        <p:attrNameLst>
                                          <p:attrName>style.visibility</p:attrName>
                                        </p:attrNameLst>
                                      </p:cBhvr>
                                      <p:to>
                                        <p:strVal val="visible"/>
                                      </p:to>
                                    </p:set>
                                    <p:animEffect transition="in" filter="randombar(horizontal)">
                                      <p:cBhvr>
                                        <p:cTn id="35" dur="500"/>
                                        <p:tgtEl>
                                          <p:spTgt spid="201"/>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202">
                                            <p:txEl>
                                              <p:pRg st="0" end="0"/>
                                            </p:txEl>
                                          </p:spTgt>
                                        </p:tgtEl>
                                        <p:attrNameLst>
                                          <p:attrName>style.visibility</p:attrName>
                                        </p:attrNameLst>
                                      </p:cBhvr>
                                      <p:to>
                                        <p:strVal val="visible"/>
                                      </p:to>
                                    </p:set>
                                    <p:animEffect transition="in" filter="randombar(horizontal)">
                                      <p:cBhvr>
                                        <p:cTn id="38" dur="500"/>
                                        <p:tgtEl>
                                          <p:spTgt spid="202">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203"/>
                                        </p:tgtEl>
                                        <p:attrNameLst>
                                          <p:attrName>style.visibility</p:attrName>
                                        </p:attrNameLst>
                                      </p:cBhvr>
                                      <p:to>
                                        <p:strVal val="visible"/>
                                      </p:to>
                                    </p:set>
                                    <p:animEffect transition="in" filter="randombar(horizontal)">
                                      <p:cBhvr>
                                        <p:cTn id="43" dur="500"/>
                                        <p:tgtEl>
                                          <p:spTgt spid="203"/>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204">
                                            <p:txEl>
                                              <p:pRg st="0" end="0"/>
                                            </p:txEl>
                                          </p:spTgt>
                                        </p:tgtEl>
                                        <p:attrNameLst>
                                          <p:attrName>style.visibility</p:attrName>
                                        </p:attrNameLst>
                                      </p:cBhvr>
                                      <p:to>
                                        <p:strVal val="visible"/>
                                      </p:to>
                                    </p:set>
                                    <p:animEffect transition="in" filter="randombar(horizontal)">
                                      <p:cBhvr>
                                        <p:cTn id="46" dur="500"/>
                                        <p:tgtEl>
                                          <p:spTgt spid="20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 grpId="0"/>
      <p:bldP spid="197" grpId="0"/>
      <p:bldP spid="198" grpId="0" build="p"/>
      <p:bldP spid="199" grpId="0"/>
      <p:bldP spid="200" grpId="0" build="p"/>
      <p:bldP spid="201" grpId="0"/>
      <p:bldP spid="202" grpId="0" build="p"/>
      <p:bldP spid="203" grpId="0"/>
      <p:bldP spid="20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39"/>
          <p:cNvSpPr txBox="1">
            <a:spLocks noGrp="1"/>
          </p:cNvSpPr>
          <p:nvPr>
            <p:ph type="title" idx="4"/>
          </p:nvPr>
        </p:nvSpPr>
        <p:spPr>
          <a:xfrm>
            <a:off x="1066800" y="367837"/>
            <a:ext cx="3060099" cy="116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dirty="0">
                <a:latin typeface="Cooper" pitchFamily="18" charset="0"/>
                <a:ea typeface="Cooper" pitchFamily="18" charset="0"/>
                <a:cs typeface="Cooper" pitchFamily="18" charset="0"/>
              </a:rPr>
              <a:t>Chú giải</a:t>
            </a:r>
            <a:endParaRPr sz="4400" dirty="0">
              <a:latin typeface="Cooper" pitchFamily="18" charset="0"/>
              <a:ea typeface="Cooper" pitchFamily="18" charset="0"/>
              <a:cs typeface="Cooper" pitchFamily="18" charset="0"/>
            </a:endParaRPr>
          </a:p>
        </p:txBody>
      </p:sp>
      <p:sp>
        <p:nvSpPr>
          <p:cNvPr id="36" name="Google Shape;294;p37"/>
          <p:cNvSpPr txBox="1">
            <a:spLocks noGrp="1"/>
          </p:cNvSpPr>
          <p:nvPr>
            <p:ph type="title"/>
          </p:nvPr>
        </p:nvSpPr>
        <p:spPr>
          <a:xfrm>
            <a:off x="5309115" y="327294"/>
            <a:ext cx="2794104" cy="488400"/>
          </a:xfrm>
          <a:prstGeom prst="rect">
            <a:avLst/>
          </a:prstGeom>
        </p:spPr>
        <p:txBody>
          <a:bodyPr spcFirstLastPara="1" wrap="square" lIns="91425" tIns="91425" rIns="91425" bIns="91425" anchor="b" anchorCtr="0">
            <a:noAutofit/>
          </a:bodyPr>
          <a:lstStyle/>
          <a:p>
            <a:pPr lvl="0"/>
            <a:r>
              <a:rPr lang="vi-VN" sz="2400" dirty="0">
                <a:solidFill>
                  <a:srgbClr val="C00000"/>
                </a:solidFill>
                <a:latin typeface="#9Slide03 AmpleSoft" pitchFamily="2" charset="0"/>
                <a:cs typeface="Arial" pitchFamily="34" charset="0"/>
              </a:rPr>
              <a:t>Cục Quân Giới</a:t>
            </a:r>
            <a:endParaRPr sz="2400" dirty="0">
              <a:solidFill>
                <a:srgbClr val="C00000"/>
              </a:solidFill>
              <a:latin typeface="#9Slide03 AmpleSoft" pitchFamily="2" charset="0"/>
            </a:endParaRPr>
          </a:p>
        </p:txBody>
      </p:sp>
      <p:sp>
        <p:nvSpPr>
          <p:cNvPr id="37" name="Google Shape;295;p37"/>
          <p:cNvSpPr txBox="1">
            <a:spLocks noGrp="1"/>
          </p:cNvSpPr>
          <p:nvPr>
            <p:ph type="subTitle" idx="1"/>
          </p:nvPr>
        </p:nvSpPr>
        <p:spPr>
          <a:xfrm>
            <a:off x="5334000" y="590550"/>
            <a:ext cx="3307605" cy="572700"/>
          </a:xfrm>
          <a:prstGeom prst="rect">
            <a:avLst/>
          </a:prstGeom>
        </p:spPr>
        <p:txBody>
          <a:bodyPr spcFirstLastPara="1" wrap="square" lIns="91425" tIns="91425" rIns="91425" bIns="91425" anchor="t" anchorCtr="0">
            <a:noAutofit/>
          </a:bodyPr>
          <a:lstStyle/>
          <a:p>
            <a:pPr marL="0" indent="0">
              <a:buClr>
                <a:schemeClr val="dk1"/>
              </a:buClr>
              <a:buSzPts val="1100"/>
            </a:pPr>
            <a:r>
              <a:rPr lang="en-US" sz="1800" b="1" dirty="0">
                <a:solidFill>
                  <a:schemeClr val="tx1"/>
                </a:solidFill>
                <a:latin typeface="#9Slide03 AmpleSoft" pitchFamily="2" charset="0"/>
                <a:cs typeface="Arial" pitchFamily="34" charset="0"/>
              </a:rPr>
              <a:t>C</a:t>
            </a:r>
            <a:r>
              <a:rPr lang="vi-VN" sz="1800" b="1" dirty="0">
                <a:solidFill>
                  <a:schemeClr val="tx1"/>
                </a:solidFill>
                <a:latin typeface="#9Slide03 AmpleSoft" pitchFamily="2" charset="0"/>
                <a:cs typeface="Arial" pitchFamily="34" charset="0"/>
              </a:rPr>
              <a:t>ơ quan phụ trách việc chế tạo, cung cấp vũ khí cho quân đội.</a:t>
            </a:r>
            <a:endParaRPr sz="1800" b="1" dirty="0">
              <a:latin typeface="#9Slide03 AmpleSoft" pitchFamily="2" charset="0"/>
            </a:endParaRPr>
          </a:p>
        </p:txBody>
      </p:sp>
      <p:sp>
        <p:nvSpPr>
          <p:cNvPr id="38" name="Google Shape;296;p37"/>
          <p:cNvSpPr txBox="1">
            <a:spLocks noGrp="1"/>
          </p:cNvSpPr>
          <p:nvPr>
            <p:ph type="title" idx="2"/>
          </p:nvPr>
        </p:nvSpPr>
        <p:spPr>
          <a:xfrm>
            <a:off x="5314782" y="1397550"/>
            <a:ext cx="2333100" cy="488400"/>
          </a:xfrm>
          <a:prstGeom prst="rect">
            <a:avLst/>
          </a:prstGeom>
        </p:spPr>
        <p:txBody>
          <a:bodyPr spcFirstLastPara="1" wrap="square" lIns="91425" tIns="91425" rIns="91425" bIns="91425" anchor="b" anchorCtr="0">
            <a:noAutofit/>
          </a:bodyPr>
          <a:lstStyle/>
          <a:p>
            <a:pPr lvl="0"/>
            <a:r>
              <a:rPr lang="vi-VN" sz="2400" dirty="0">
                <a:solidFill>
                  <a:srgbClr val="C00000"/>
                </a:solidFill>
                <a:latin typeface="#9Slide03 AmpleSoft" pitchFamily="2" charset="0"/>
                <a:cs typeface="Arial" pitchFamily="34" charset="0"/>
              </a:rPr>
              <a:t>Sự nghiệp</a:t>
            </a:r>
            <a:endParaRPr sz="2400" dirty="0">
              <a:solidFill>
                <a:srgbClr val="C00000"/>
              </a:solidFill>
              <a:latin typeface="#9Slide03 AmpleSoft" pitchFamily="2" charset="0"/>
            </a:endParaRPr>
          </a:p>
        </p:txBody>
      </p:sp>
      <p:sp>
        <p:nvSpPr>
          <p:cNvPr id="39" name="Google Shape;297;p37"/>
          <p:cNvSpPr txBox="1">
            <a:spLocks noGrp="1"/>
          </p:cNvSpPr>
          <p:nvPr>
            <p:ph type="subTitle" idx="3"/>
          </p:nvPr>
        </p:nvSpPr>
        <p:spPr>
          <a:xfrm>
            <a:off x="5355015" y="1675229"/>
            <a:ext cx="3057990" cy="572700"/>
          </a:xfrm>
          <a:prstGeom prst="rect">
            <a:avLst/>
          </a:prstGeom>
        </p:spPr>
        <p:txBody>
          <a:bodyPr spcFirstLastPara="1" wrap="square" lIns="91425" tIns="91425" rIns="91425" bIns="91425" anchor="t" anchorCtr="0">
            <a:noAutofit/>
          </a:bodyPr>
          <a:lstStyle/>
          <a:p>
            <a:pPr marL="0" lvl="0" indent="0"/>
            <a:r>
              <a:rPr lang="en-US" sz="1800" b="1" dirty="0">
                <a:solidFill>
                  <a:schemeClr val="tx1"/>
                </a:solidFill>
                <a:latin typeface="#9Slide03 AmpleSoft" pitchFamily="2" charset="0"/>
                <a:cs typeface="Arial" pitchFamily="34" charset="0"/>
              </a:rPr>
              <a:t>C</a:t>
            </a:r>
            <a:r>
              <a:rPr lang="vi-VN" sz="1800" b="1" dirty="0">
                <a:solidFill>
                  <a:schemeClr val="tx1"/>
                </a:solidFill>
                <a:latin typeface="#9Slide03 AmpleSoft" pitchFamily="2" charset="0"/>
                <a:cs typeface="Arial" pitchFamily="34" charset="0"/>
              </a:rPr>
              <a:t>ông việc lớn, có ích lợi chung</a:t>
            </a:r>
            <a:endParaRPr sz="1800" b="1" dirty="0">
              <a:latin typeface="#9Slide03 AmpleSoft" pitchFamily="2" charset="0"/>
            </a:endParaRPr>
          </a:p>
        </p:txBody>
      </p:sp>
      <p:sp>
        <p:nvSpPr>
          <p:cNvPr id="40" name="Google Shape;298;p37"/>
          <p:cNvSpPr txBox="1">
            <a:spLocks/>
          </p:cNvSpPr>
          <p:nvPr/>
        </p:nvSpPr>
        <p:spPr>
          <a:xfrm>
            <a:off x="5314782" y="2467750"/>
            <a:ext cx="2333100" cy="488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accent2"/>
              </a:buClr>
              <a:buSzPts val="2800"/>
              <a:buFont typeface="Concert One"/>
              <a:buNone/>
              <a:defRPr sz="2800" b="1" i="0" u="none" strike="noStrike" cap="none">
                <a:solidFill>
                  <a:schemeClr val="accent2"/>
                </a:solidFill>
                <a:latin typeface="Concert One"/>
                <a:ea typeface="Concert One"/>
                <a:cs typeface="Concert One"/>
                <a:sym typeface="Concert One"/>
              </a:defRPr>
            </a:lvl1pPr>
            <a:lvl2pPr marR="0" lvl="1"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2pPr>
            <a:lvl3pPr marR="0" lvl="2"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3pPr>
            <a:lvl4pPr marR="0" lvl="3"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4pPr>
            <a:lvl5pPr marR="0" lvl="4"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5pPr>
            <a:lvl6pPr marR="0" lvl="5"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6pPr>
            <a:lvl7pPr marR="0" lvl="6"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7pPr>
            <a:lvl8pPr marR="0" lvl="7"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8pPr>
            <a:lvl9pPr marR="0" lvl="8"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9pPr>
          </a:lstStyle>
          <a:p>
            <a:r>
              <a:rPr lang="vi-VN" sz="2400" dirty="0">
                <a:solidFill>
                  <a:srgbClr val="C00000"/>
                </a:solidFill>
                <a:latin typeface="#9Slide03 AmpleSoft" pitchFamily="2" charset="0"/>
                <a:cs typeface="Arial" pitchFamily="34" charset="0"/>
              </a:rPr>
              <a:t>Quốc phòng</a:t>
            </a:r>
            <a:endParaRPr lang="en-US" sz="2400" dirty="0">
              <a:solidFill>
                <a:srgbClr val="C00000"/>
              </a:solidFill>
              <a:latin typeface="#9Slide03 AmpleSoft" pitchFamily="2" charset="0"/>
            </a:endParaRPr>
          </a:p>
        </p:txBody>
      </p:sp>
      <p:sp>
        <p:nvSpPr>
          <p:cNvPr id="41" name="Google Shape;299;p37"/>
          <p:cNvSpPr txBox="1">
            <a:spLocks/>
          </p:cNvSpPr>
          <p:nvPr/>
        </p:nvSpPr>
        <p:spPr>
          <a:xfrm>
            <a:off x="5334000" y="2761050"/>
            <a:ext cx="2333100"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Clr>
                <a:schemeClr val="dk1"/>
              </a:buClr>
              <a:buSzPts val="1100"/>
            </a:pPr>
            <a:r>
              <a:rPr lang="en-US" sz="1800" b="1" dirty="0">
                <a:solidFill>
                  <a:schemeClr val="tx1"/>
                </a:solidFill>
                <a:latin typeface="#9Slide03 AmpleSoft" pitchFamily="2" charset="0"/>
                <a:cs typeface="Arial" pitchFamily="34" charset="0"/>
              </a:rPr>
              <a:t>B</a:t>
            </a:r>
            <a:r>
              <a:rPr lang="vi-VN" sz="1800" b="1" dirty="0">
                <a:solidFill>
                  <a:schemeClr val="tx1"/>
                </a:solidFill>
                <a:latin typeface="#9Slide03 AmpleSoft" pitchFamily="2" charset="0"/>
                <a:cs typeface="Arial" pitchFamily="34" charset="0"/>
              </a:rPr>
              <a:t>ảo vệ đất nước.</a:t>
            </a:r>
          </a:p>
          <a:p>
            <a:pPr>
              <a:buClr>
                <a:schemeClr val="dk1"/>
              </a:buClr>
              <a:buSzPts val="1100"/>
            </a:pPr>
            <a:endParaRPr lang="en-US" sz="1800" b="1" dirty="0">
              <a:latin typeface="#9Slide03 AmpleSoft" pitchFamily="2" charset="0"/>
            </a:endParaRPr>
          </a:p>
        </p:txBody>
      </p:sp>
      <p:grpSp>
        <p:nvGrpSpPr>
          <p:cNvPr id="42" name="Google Shape;300;p37"/>
          <p:cNvGrpSpPr/>
          <p:nvPr/>
        </p:nvGrpSpPr>
        <p:grpSpPr>
          <a:xfrm>
            <a:off x="4679130" y="474588"/>
            <a:ext cx="611754" cy="643200"/>
            <a:chOff x="1183375" y="2536600"/>
            <a:chExt cx="1060600" cy="1114925"/>
          </a:xfrm>
        </p:grpSpPr>
        <p:sp>
          <p:nvSpPr>
            <p:cNvPr id="43" name="Google Shape;301;p37"/>
            <p:cNvSpPr/>
            <p:nvPr/>
          </p:nvSpPr>
          <p:spPr>
            <a:xfrm>
              <a:off x="1393275" y="2759625"/>
              <a:ext cx="850700" cy="891900"/>
            </a:xfrm>
            <a:custGeom>
              <a:avLst/>
              <a:gdLst/>
              <a:ahLst/>
              <a:cxnLst/>
              <a:rect l="l" t="t" r="r" b="b"/>
              <a:pathLst>
                <a:path w="34028" h="35676" extrusionOk="0">
                  <a:moveTo>
                    <a:pt x="7050" y="3261"/>
                  </a:moveTo>
                  <a:cubicBezTo>
                    <a:pt x="5550" y="4510"/>
                    <a:pt x="4275" y="6086"/>
                    <a:pt x="3456" y="7646"/>
                  </a:cubicBezTo>
                  <a:cubicBezTo>
                    <a:pt x="1581" y="11215"/>
                    <a:pt x="2769" y="16037"/>
                    <a:pt x="5426" y="19346"/>
                  </a:cubicBezTo>
                  <a:cubicBezTo>
                    <a:pt x="5373" y="19294"/>
                    <a:pt x="5318" y="19243"/>
                    <a:pt x="5266" y="19190"/>
                  </a:cubicBezTo>
                  <a:cubicBezTo>
                    <a:pt x="3529" y="17393"/>
                    <a:pt x="2597" y="14904"/>
                    <a:pt x="2490" y="12427"/>
                  </a:cubicBezTo>
                  <a:cubicBezTo>
                    <a:pt x="2328" y="8626"/>
                    <a:pt x="4066" y="5198"/>
                    <a:pt x="7050" y="3261"/>
                  </a:cubicBezTo>
                  <a:close/>
                  <a:moveTo>
                    <a:pt x="12872" y="1594"/>
                  </a:moveTo>
                  <a:cubicBezTo>
                    <a:pt x="17362" y="1594"/>
                    <a:pt x="21289" y="4320"/>
                    <a:pt x="23215" y="8558"/>
                  </a:cubicBezTo>
                  <a:cubicBezTo>
                    <a:pt x="24531" y="11450"/>
                    <a:pt x="24911" y="14570"/>
                    <a:pt x="25312" y="17686"/>
                  </a:cubicBezTo>
                  <a:cubicBezTo>
                    <a:pt x="25632" y="20187"/>
                    <a:pt x="26126" y="22619"/>
                    <a:pt x="27636" y="24638"/>
                  </a:cubicBezTo>
                  <a:cubicBezTo>
                    <a:pt x="27210" y="25057"/>
                    <a:pt x="26813" y="25609"/>
                    <a:pt x="26440" y="26086"/>
                  </a:cubicBezTo>
                  <a:cubicBezTo>
                    <a:pt x="24902" y="23863"/>
                    <a:pt x="23078" y="21809"/>
                    <a:pt x="21412" y="19679"/>
                  </a:cubicBezTo>
                  <a:cubicBezTo>
                    <a:pt x="19699" y="17487"/>
                    <a:pt x="18109" y="14675"/>
                    <a:pt x="15926" y="12927"/>
                  </a:cubicBezTo>
                  <a:cubicBezTo>
                    <a:pt x="15858" y="12873"/>
                    <a:pt x="15784" y="12849"/>
                    <a:pt x="15714" y="12849"/>
                  </a:cubicBezTo>
                  <a:cubicBezTo>
                    <a:pt x="15506" y="12849"/>
                    <a:pt x="15331" y="13055"/>
                    <a:pt x="15448" y="13295"/>
                  </a:cubicBezTo>
                  <a:cubicBezTo>
                    <a:pt x="16616" y="15684"/>
                    <a:pt x="18827" y="17675"/>
                    <a:pt x="20505" y="19712"/>
                  </a:cubicBezTo>
                  <a:cubicBezTo>
                    <a:pt x="22338" y="21940"/>
                    <a:pt x="24054" y="24326"/>
                    <a:pt x="26013" y="26442"/>
                  </a:cubicBezTo>
                  <a:cubicBezTo>
                    <a:pt x="26037" y="26468"/>
                    <a:pt x="26065" y="26488"/>
                    <a:pt x="26097" y="26503"/>
                  </a:cubicBezTo>
                  <a:lnTo>
                    <a:pt x="26096" y="26504"/>
                  </a:lnTo>
                  <a:cubicBezTo>
                    <a:pt x="25736" y="26915"/>
                    <a:pt x="25293" y="27348"/>
                    <a:pt x="24854" y="27802"/>
                  </a:cubicBezTo>
                  <a:cubicBezTo>
                    <a:pt x="24840" y="27734"/>
                    <a:pt x="24803" y="27675"/>
                    <a:pt x="24747" y="27632"/>
                  </a:cubicBezTo>
                  <a:cubicBezTo>
                    <a:pt x="23632" y="26743"/>
                    <a:pt x="22473" y="25958"/>
                    <a:pt x="21485" y="24915"/>
                  </a:cubicBezTo>
                  <a:cubicBezTo>
                    <a:pt x="20557" y="23934"/>
                    <a:pt x="19757" y="22841"/>
                    <a:pt x="18913" y="21790"/>
                  </a:cubicBezTo>
                  <a:cubicBezTo>
                    <a:pt x="17213" y="19678"/>
                    <a:pt x="15464" y="17264"/>
                    <a:pt x="13199" y="15723"/>
                  </a:cubicBezTo>
                  <a:cubicBezTo>
                    <a:pt x="13148" y="15688"/>
                    <a:pt x="13091" y="15673"/>
                    <a:pt x="13036" y="15673"/>
                  </a:cubicBezTo>
                  <a:cubicBezTo>
                    <a:pt x="12787" y="15673"/>
                    <a:pt x="12543" y="15976"/>
                    <a:pt x="12717" y="16206"/>
                  </a:cubicBezTo>
                  <a:cubicBezTo>
                    <a:pt x="14441" y="18486"/>
                    <a:pt x="16715" y="20352"/>
                    <a:pt x="18522" y="22581"/>
                  </a:cubicBezTo>
                  <a:cubicBezTo>
                    <a:pt x="20195" y="24645"/>
                    <a:pt x="21902" y="26941"/>
                    <a:pt x="24320" y="28186"/>
                  </a:cubicBezTo>
                  <a:cubicBezTo>
                    <a:pt x="24364" y="28208"/>
                    <a:pt x="24412" y="28221"/>
                    <a:pt x="24461" y="28221"/>
                  </a:cubicBezTo>
                  <a:cubicBezTo>
                    <a:pt x="24065" y="28658"/>
                    <a:pt x="23695" y="29112"/>
                    <a:pt x="23428" y="29587"/>
                  </a:cubicBezTo>
                  <a:cubicBezTo>
                    <a:pt x="21392" y="26023"/>
                    <a:pt x="16324" y="24531"/>
                    <a:pt x="12758" y="23278"/>
                  </a:cubicBezTo>
                  <a:cubicBezTo>
                    <a:pt x="11285" y="22760"/>
                    <a:pt x="9776" y="22205"/>
                    <a:pt x="8379" y="21462"/>
                  </a:cubicBezTo>
                  <a:cubicBezTo>
                    <a:pt x="4075" y="18540"/>
                    <a:pt x="1276" y="12017"/>
                    <a:pt x="4103" y="7401"/>
                  </a:cubicBezTo>
                  <a:cubicBezTo>
                    <a:pt x="5380" y="5314"/>
                    <a:pt x="7446" y="3169"/>
                    <a:pt x="9759" y="2031"/>
                  </a:cubicBezTo>
                  <a:cubicBezTo>
                    <a:pt x="10018" y="1957"/>
                    <a:pt x="10281" y="1890"/>
                    <a:pt x="10551" y="1834"/>
                  </a:cubicBezTo>
                  <a:cubicBezTo>
                    <a:pt x="11336" y="1672"/>
                    <a:pt x="12112" y="1594"/>
                    <a:pt x="12872" y="1594"/>
                  </a:cubicBezTo>
                  <a:close/>
                  <a:moveTo>
                    <a:pt x="29133" y="26040"/>
                  </a:moveTo>
                  <a:cubicBezTo>
                    <a:pt x="29564" y="26323"/>
                    <a:pt x="29961" y="26654"/>
                    <a:pt x="30318" y="27026"/>
                  </a:cubicBezTo>
                  <a:cubicBezTo>
                    <a:pt x="29283" y="27507"/>
                    <a:pt x="28326" y="28252"/>
                    <a:pt x="27387" y="28869"/>
                  </a:cubicBezTo>
                  <a:cubicBezTo>
                    <a:pt x="26859" y="29217"/>
                    <a:pt x="26292" y="29555"/>
                    <a:pt x="25748" y="29924"/>
                  </a:cubicBezTo>
                  <a:cubicBezTo>
                    <a:pt x="26169" y="29433"/>
                    <a:pt x="26578" y="28931"/>
                    <a:pt x="26993" y="28463"/>
                  </a:cubicBezTo>
                  <a:cubicBezTo>
                    <a:pt x="27709" y="27658"/>
                    <a:pt x="28423" y="26849"/>
                    <a:pt x="29133" y="26040"/>
                  </a:cubicBezTo>
                  <a:close/>
                  <a:moveTo>
                    <a:pt x="28241" y="25335"/>
                  </a:moveTo>
                  <a:cubicBezTo>
                    <a:pt x="28315" y="25383"/>
                    <a:pt x="28401" y="25413"/>
                    <a:pt x="28490" y="25419"/>
                  </a:cubicBezTo>
                  <a:cubicBezTo>
                    <a:pt x="28464" y="25502"/>
                    <a:pt x="28470" y="25592"/>
                    <a:pt x="28527" y="25664"/>
                  </a:cubicBezTo>
                  <a:cubicBezTo>
                    <a:pt x="27790" y="26500"/>
                    <a:pt x="27057" y="27339"/>
                    <a:pt x="26325" y="28180"/>
                  </a:cubicBezTo>
                  <a:cubicBezTo>
                    <a:pt x="25623" y="28987"/>
                    <a:pt x="24828" y="29774"/>
                    <a:pt x="24179" y="30643"/>
                  </a:cubicBezTo>
                  <a:cubicBezTo>
                    <a:pt x="24054" y="30542"/>
                    <a:pt x="23927" y="30447"/>
                    <a:pt x="23798" y="30352"/>
                  </a:cubicBezTo>
                  <a:lnTo>
                    <a:pt x="23797" y="30352"/>
                  </a:lnTo>
                  <a:cubicBezTo>
                    <a:pt x="23778" y="30306"/>
                    <a:pt x="23761" y="30258"/>
                    <a:pt x="23740" y="30212"/>
                  </a:cubicBezTo>
                  <a:cubicBezTo>
                    <a:pt x="24654" y="29614"/>
                    <a:pt x="25367" y="28535"/>
                    <a:pt x="26069" y="27753"/>
                  </a:cubicBezTo>
                  <a:lnTo>
                    <a:pt x="27428" y="26241"/>
                  </a:lnTo>
                  <a:cubicBezTo>
                    <a:pt x="27630" y="26017"/>
                    <a:pt x="27830" y="25793"/>
                    <a:pt x="28032" y="25569"/>
                  </a:cubicBezTo>
                  <a:cubicBezTo>
                    <a:pt x="28101" y="25491"/>
                    <a:pt x="28172" y="25413"/>
                    <a:pt x="28241" y="25335"/>
                  </a:cubicBezTo>
                  <a:close/>
                  <a:moveTo>
                    <a:pt x="30826" y="27651"/>
                  </a:moveTo>
                  <a:cubicBezTo>
                    <a:pt x="30961" y="27858"/>
                    <a:pt x="31094" y="28068"/>
                    <a:pt x="31226" y="28280"/>
                  </a:cubicBezTo>
                  <a:cubicBezTo>
                    <a:pt x="30178" y="28962"/>
                    <a:pt x="29152" y="29677"/>
                    <a:pt x="28117" y="30379"/>
                  </a:cubicBezTo>
                  <a:cubicBezTo>
                    <a:pt x="27342" y="30905"/>
                    <a:pt x="26523" y="31406"/>
                    <a:pt x="25798" y="32010"/>
                  </a:cubicBezTo>
                  <a:cubicBezTo>
                    <a:pt x="25513" y="31764"/>
                    <a:pt x="25227" y="31514"/>
                    <a:pt x="24937" y="31265"/>
                  </a:cubicBezTo>
                  <a:cubicBezTo>
                    <a:pt x="25953" y="30849"/>
                    <a:pt x="26898" y="30175"/>
                    <a:pt x="27818" y="29608"/>
                  </a:cubicBezTo>
                  <a:cubicBezTo>
                    <a:pt x="28809" y="28997"/>
                    <a:pt x="29939" y="28426"/>
                    <a:pt x="30826" y="27651"/>
                  </a:cubicBezTo>
                  <a:close/>
                  <a:moveTo>
                    <a:pt x="31618" y="29042"/>
                  </a:moveTo>
                  <a:cubicBezTo>
                    <a:pt x="31638" y="29052"/>
                    <a:pt x="31652" y="29066"/>
                    <a:pt x="31674" y="29073"/>
                  </a:cubicBezTo>
                  <a:lnTo>
                    <a:pt x="31696" y="29078"/>
                  </a:lnTo>
                  <a:cubicBezTo>
                    <a:pt x="31983" y="29745"/>
                    <a:pt x="32137" y="30443"/>
                    <a:pt x="32111" y="31120"/>
                  </a:cubicBezTo>
                  <a:cubicBezTo>
                    <a:pt x="31133" y="31435"/>
                    <a:pt x="30224" y="31985"/>
                    <a:pt x="29308" y="32447"/>
                  </a:cubicBezTo>
                  <a:cubicBezTo>
                    <a:pt x="28689" y="32760"/>
                    <a:pt x="28039" y="33048"/>
                    <a:pt x="27443" y="33412"/>
                  </a:cubicBezTo>
                  <a:cubicBezTo>
                    <a:pt x="27080" y="33118"/>
                    <a:pt x="26731" y="32805"/>
                    <a:pt x="26382" y="32506"/>
                  </a:cubicBezTo>
                  <a:lnTo>
                    <a:pt x="26381" y="32505"/>
                  </a:lnTo>
                  <a:cubicBezTo>
                    <a:pt x="27135" y="32098"/>
                    <a:pt x="27845" y="31602"/>
                    <a:pt x="28563" y="31140"/>
                  </a:cubicBezTo>
                  <a:lnTo>
                    <a:pt x="30290" y="30028"/>
                  </a:lnTo>
                  <a:lnTo>
                    <a:pt x="31154" y="29471"/>
                  </a:lnTo>
                  <a:cubicBezTo>
                    <a:pt x="31460" y="29395"/>
                    <a:pt x="31612" y="29252"/>
                    <a:pt x="31618" y="29042"/>
                  </a:cubicBezTo>
                  <a:close/>
                  <a:moveTo>
                    <a:pt x="31974" y="31968"/>
                  </a:moveTo>
                  <a:lnTo>
                    <a:pt x="31974" y="31968"/>
                  </a:lnTo>
                  <a:cubicBezTo>
                    <a:pt x="31753" y="32724"/>
                    <a:pt x="31259" y="33426"/>
                    <a:pt x="30408" y="33994"/>
                  </a:cubicBezTo>
                  <a:lnTo>
                    <a:pt x="30407" y="33994"/>
                  </a:lnTo>
                  <a:cubicBezTo>
                    <a:pt x="30206" y="34129"/>
                    <a:pt x="30130" y="34322"/>
                    <a:pt x="30138" y="34510"/>
                  </a:cubicBezTo>
                  <a:cubicBezTo>
                    <a:pt x="30126" y="34519"/>
                    <a:pt x="30113" y="34524"/>
                    <a:pt x="30101" y="34531"/>
                  </a:cubicBezTo>
                  <a:cubicBezTo>
                    <a:pt x="30027" y="34539"/>
                    <a:pt x="29951" y="34542"/>
                    <a:pt x="29875" y="34542"/>
                  </a:cubicBezTo>
                  <a:cubicBezTo>
                    <a:pt x="29405" y="34542"/>
                    <a:pt x="28908" y="34400"/>
                    <a:pt x="28479" y="34150"/>
                  </a:cubicBezTo>
                  <a:cubicBezTo>
                    <a:pt x="28329" y="34062"/>
                    <a:pt x="28182" y="33964"/>
                    <a:pt x="28037" y="33864"/>
                  </a:cubicBezTo>
                  <a:cubicBezTo>
                    <a:pt x="28528" y="33651"/>
                    <a:pt x="29005" y="33399"/>
                    <a:pt x="29482" y="33172"/>
                  </a:cubicBezTo>
                  <a:cubicBezTo>
                    <a:pt x="30302" y="32784"/>
                    <a:pt x="31186" y="32436"/>
                    <a:pt x="31974" y="31968"/>
                  </a:cubicBezTo>
                  <a:close/>
                  <a:moveTo>
                    <a:pt x="12895" y="1"/>
                  </a:moveTo>
                  <a:cubicBezTo>
                    <a:pt x="12461" y="1"/>
                    <a:pt x="12022" y="23"/>
                    <a:pt x="11577" y="68"/>
                  </a:cubicBezTo>
                  <a:cubicBezTo>
                    <a:pt x="6648" y="567"/>
                    <a:pt x="2492" y="3825"/>
                    <a:pt x="1243" y="8687"/>
                  </a:cubicBezTo>
                  <a:cubicBezTo>
                    <a:pt x="0" y="13524"/>
                    <a:pt x="1648" y="18791"/>
                    <a:pt x="5726" y="21751"/>
                  </a:cubicBezTo>
                  <a:cubicBezTo>
                    <a:pt x="8537" y="23793"/>
                    <a:pt x="11959" y="24684"/>
                    <a:pt x="15175" y="25869"/>
                  </a:cubicBezTo>
                  <a:cubicBezTo>
                    <a:pt x="18563" y="27118"/>
                    <a:pt x="21162" y="28844"/>
                    <a:pt x="23541" y="31551"/>
                  </a:cubicBezTo>
                  <a:cubicBezTo>
                    <a:pt x="23593" y="31612"/>
                    <a:pt x="23668" y="31649"/>
                    <a:pt x="23749" y="31651"/>
                  </a:cubicBezTo>
                  <a:cubicBezTo>
                    <a:pt x="23773" y="31666"/>
                    <a:pt x="23801" y="31677"/>
                    <a:pt x="23829" y="31683"/>
                  </a:cubicBezTo>
                  <a:cubicBezTo>
                    <a:pt x="25011" y="33438"/>
                    <a:pt x="27308" y="35675"/>
                    <a:pt x="29358" y="35675"/>
                  </a:cubicBezTo>
                  <a:cubicBezTo>
                    <a:pt x="29938" y="35675"/>
                    <a:pt x="30499" y="35496"/>
                    <a:pt x="31008" y="35077"/>
                  </a:cubicBezTo>
                  <a:cubicBezTo>
                    <a:pt x="31069" y="35053"/>
                    <a:pt x="31125" y="35026"/>
                    <a:pt x="31181" y="34999"/>
                  </a:cubicBezTo>
                  <a:cubicBezTo>
                    <a:pt x="31335" y="35056"/>
                    <a:pt x="31499" y="35085"/>
                    <a:pt x="31664" y="35085"/>
                  </a:cubicBezTo>
                  <a:cubicBezTo>
                    <a:pt x="31927" y="35085"/>
                    <a:pt x="32189" y="35011"/>
                    <a:pt x="32405" y="34855"/>
                  </a:cubicBezTo>
                  <a:cubicBezTo>
                    <a:pt x="32740" y="34614"/>
                    <a:pt x="32909" y="34198"/>
                    <a:pt x="32910" y="33794"/>
                  </a:cubicBezTo>
                  <a:cubicBezTo>
                    <a:pt x="32912" y="33593"/>
                    <a:pt x="32865" y="33350"/>
                    <a:pt x="32759" y="33155"/>
                  </a:cubicBezTo>
                  <a:cubicBezTo>
                    <a:pt x="34028" y="30698"/>
                    <a:pt x="32829" y="27368"/>
                    <a:pt x="30389" y="25854"/>
                  </a:cubicBezTo>
                  <a:cubicBezTo>
                    <a:pt x="30210" y="25648"/>
                    <a:pt x="30019" y="25444"/>
                    <a:pt x="29815" y="25267"/>
                  </a:cubicBezTo>
                  <a:lnTo>
                    <a:pt x="29866" y="25210"/>
                  </a:lnTo>
                  <a:cubicBezTo>
                    <a:pt x="30035" y="25017"/>
                    <a:pt x="29982" y="24685"/>
                    <a:pt x="29709" y="24617"/>
                  </a:cubicBezTo>
                  <a:cubicBezTo>
                    <a:pt x="29506" y="24583"/>
                    <a:pt x="29308" y="24519"/>
                    <a:pt x="29126" y="24422"/>
                  </a:cubicBezTo>
                  <a:cubicBezTo>
                    <a:pt x="29100" y="24374"/>
                    <a:pt x="29068" y="24328"/>
                    <a:pt x="29032" y="24288"/>
                  </a:cubicBezTo>
                  <a:cubicBezTo>
                    <a:pt x="26794" y="21773"/>
                    <a:pt x="26734" y="18263"/>
                    <a:pt x="26291" y="15100"/>
                  </a:cubicBezTo>
                  <a:cubicBezTo>
                    <a:pt x="25902" y="12320"/>
                    <a:pt x="25246" y="9526"/>
                    <a:pt x="23961" y="7013"/>
                  </a:cubicBezTo>
                  <a:cubicBezTo>
                    <a:pt x="21748" y="2690"/>
                    <a:pt x="17675" y="1"/>
                    <a:pt x="128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44" name="Google Shape;302;p37"/>
            <p:cNvSpPr/>
            <p:nvPr/>
          </p:nvSpPr>
          <p:spPr>
            <a:xfrm>
              <a:off x="2068925" y="2865800"/>
              <a:ext cx="105300" cy="69600"/>
            </a:xfrm>
            <a:custGeom>
              <a:avLst/>
              <a:gdLst/>
              <a:ahLst/>
              <a:cxnLst/>
              <a:rect l="l" t="t" r="r" b="b"/>
              <a:pathLst>
                <a:path w="4212" h="2784" extrusionOk="0">
                  <a:moveTo>
                    <a:pt x="3482" y="0"/>
                  </a:moveTo>
                  <a:cubicBezTo>
                    <a:pt x="2939" y="0"/>
                    <a:pt x="2396" y="490"/>
                    <a:pt x="1954" y="759"/>
                  </a:cubicBezTo>
                  <a:cubicBezTo>
                    <a:pt x="1329" y="1139"/>
                    <a:pt x="695" y="1545"/>
                    <a:pt x="234" y="2122"/>
                  </a:cubicBezTo>
                  <a:cubicBezTo>
                    <a:pt x="0" y="2412"/>
                    <a:pt x="185" y="2783"/>
                    <a:pt x="532" y="2783"/>
                  </a:cubicBezTo>
                  <a:cubicBezTo>
                    <a:pt x="559" y="2783"/>
                    <a:pt x="586" y="2781"/>
                    <a:pt x="615" y="2776"/>
                  </a:cubicBezTo>
                  <a:cubicBezTo>
                    <a:pt x="1386" y="2652"/>
                    <a:pt x="2084" y="2269"/>
                    <a:pt x="2756" y="1890"/>
                  </a:cubicBezTo>
                  <a:cubicBezTo>
                    <a:pt x="3380" y="1539"/>
                    <a:pt x="4085" y="1332"/>
                    <a:pt x="4181" y="556"/>
                  </a:cubicBezTo>
                  <a:cubicBezTo>
                    <a:pt x="4211" y="317"/>
                    <a:pt x="3998" y="143"/>
                    <a:pt x="3808" y="65"/>
                  </a:cubicBezTo>
                  <a:cubicBezTo>
                    <a:pt x="3700" y="20"/>
                    <a:pt x="3591" y="0"/>
                    <a:pt x="34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45" name="Google Shape;303;p37"/>
            <p:cNvSpPr/>
            <p:nvPr/>
          </p:nvSpPr>
          <p:spPr>
            <a:xfrm>
              <a:off x="1930200" y="2690700"/>
              <a:ext cx="86325" cy="85700"/>
            </a:xfrm>
            <a:custGeom>
              <a:avLst/>
              <a:gdLst/>
              <a:ahLst/>
              <a:cxnLst/>
              <a:rect l="l" t="t" r="r" b="b"/>
              <a:pathLst>
                <a:path w="3453" h="3428" extrusionOk="0">
                  <a:moveTo>
                    <a:pt x="2611" y="1"/>
                  </a:moveTo>
                  <a:cubicBezTo>
                    <a:pt x="1961" y="1"/>
                    <a:pt x="1579" y="599"/>
                    <a:pt x="1173" y="1082"/>
                  </a:cubicBezTo>
                  <a:cubicBezTo>
                    <a:pt x="755" y="1577"/>
                    <a:pt x="213" y="2115"/>
                    <a:pt x="67" y="2763"/>
                  </a:cubicBezTo>
                  <a:cubicBezTo>
                    <a:pt x="0" y="3057"/>
                    <a:pt x="228" y="3428"/>
                    <a:pt x="540" y="3428"/>
                  </a:cubicBezTo>
                  <a:cubicBezTo>
                    <a:pt x="591" y="3428"/>
                    <a:pt x="645" y="3418"/>
                    <a:pt x="700" y="3395"/>
                  </a:cubicBezTo>
                  <a:cubicBezTo>
                    <a:pt x="1327" y="3145"/>
                    <a:pt x="1768" y="2617"/>
                    <a:pt x="2258" y="2168"/>
                  </a:cubicBezTo>
                  <a:cubicBezTo>
                    <a:pt x="2801" y="1672"/>
                    <a:pt x="3452" y="1318"/>
                    <a:pt x="3319" y="483"/>
                  </a:cubicBezTo>
                  <a:cubicBezTo>
                    <a:pt x="3285" y="276"/>
                    <a:pt x="3064" y="73"/>
                    <a:pt x="2863" y="29"/>
                  </a:cubicBezTo>
                  <a:cubicBezTo>
                    <a:pt x="2775" y="10"/>
                    <a:pt x="2691" y="1"/>
                    <a:pt x="26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46" name="Google Shape;304;p37"/>
            <p:cNvSpPr/>
            <p:nvPr/>
          </p:nvSpPr>
          <p:spPr>
            <a:xfrm>
              <a:off x="1699200" y="2536600"/>
              <a:ext cx="54050" cy="112525"/>
            </a:xfrm>
            <a:custGeom>
              <a:avLst/>
              <a:gdLst/>
              <a:ahLst/>
              <a:cxnLst/>
              <a:rect l="l" t="t" r="r" b="b"/>
              <a:pathLst>
                <a:path w="2162" h="4501" extrusionOk="0">
                  <a:moveTo>
                    <a:pt x="1045" y="1"/>
                  </a:moveTo>
                  <a:cubicBezTo>
                    <a:pt x="625" y="1"/>
                    <a:pt x="229" y="224"/>
                    <a:pt x="162" y="722"/>
                  </a:cubicBezTo>
                  <a:cubicBezTo>
                    <a:pt x="24" y="1733"/>
                    <a:pt x="1" y="2910"/>
                    <a:pt x="339" y="3886"/>
                  </a:cubicBezTo>
                  <a:cubicBezTo>
                    <a:pt x="484" y="4307"/>
                    <a:pt x="817" y="4501"/>
                    <a:pt x="1151" y="4501"/>
                  </a:cubicBezTo>
                  <a:cubicBezTo>
                    <a:pt x="1570" y="4501"/>
                    <a:pt x="1989" y="4197"/>
                    <a:pt x="2040" y="3656"/>
                  </a:cubicBezTo>
                  <a:cubicBezTo>
                    <a:pt x="2122" y="2782"/>
                    <a:pt x="2101" y="1869"/>
                    <a:pt x="2137" y="988"/>
                  </a:cubicBezTo>
                  <a:cubicBezTo>
                    <a:pt x="2161" y="367"/>
                    <a:pt x="1584" y="1"/>
                    <a:pt x="10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47" name="Google Shape;305;p37"/>
            <p:cNvSpPr/>
            <p:nvPr/>
          </p:nvSpPr>
          <p:spPr>
            <a:xfrm>
              <a:off x="1404800" y="2616275"/>
              <a:ext cx="97125" cy="109750"/>
            </a:xfrm>
            <a:custGeom>
              <a:avLst/>
              <a:gdLst/>
              <a:ahLst/>
              <a:cxnLst/>
              <a:rect l="l" t="t" r="r" b="b"/>
              <a:pathLst>
                <a:path w="3885" h="4390" extrusionOk="0">
                  <a:moveTo>
                    <a:pt x="1207" y="0"/>
                  </a:moveTo>
                  <a:cubicBezTo>
                    <a:pt x="598" y="0"/>
                    <a:pt x="1" y="458"/>
                    <a:pt x="257" y="1181"/>
                  </a:cubicBezTo>
                  <a:cubicBezTo>
                    <a:pt x="513" y="1899"/>
                    <a:pt x="1101" y="2464"/>
                    <a:pt x="1573" y="3055"/>
                  </a:cubicBezTo>
                  <a:cubicBezTo>
                    <a:pt x="1980" y="3567"/>
                    <a:pt x="2454" y="4230"/>
                    <a:pt x="3130" y="4375"/>
                  </a:cubicBezTo>
                  <a:cubicBezTo>
                    <a:pt x="3177" y="4385"/>
                    <a:pt x="3223" y="4390"/>
                    <a:pt x="3267" y="4390"/>
                  </a:cubicBezTo>
                  <a:cubicBezTo>
                    <a:pt x="3562" y="4390"/>
                    <a:pt x="3760" y="4170"/>
                    <a:pt x="3799" y="3864"/>
                  </a:cubicBezTo>
                  <a:cubicBezTo>
                    <a:pt x="3885" y="3209"/>
                    <a:pt x="3428" y="2551"/>
                    <a:pt x="3102" y="2015"/>
                  </a:cubicBezTo>
                  <a:cubicBezTo>
                    <a:pt x="2751" y="1436"/>
                    <a:pt x="2414" y="663"/>
                    <a:pt x="1888" y="232"/>
                  </a:cubicBezTo>
                  <a:cubicBezTo>
                    <a:pt x="1695" y="73"/>
                    <a:pt x="1450" y="0"/>
                    <a:pt x="12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48" name="Google Shape;306;p37"/>
            <p:cNvSpPr/>
            <p:nvPr/>
          </p:nvSpPr>
          <p:spPr>
            <a:xfrm>
              <a:off x="1275700" y="2779650"/>
              <a:ext cx="103675" cy="78150"/>
            </a:xfrm>
            <a:custGeom>
              <a:avLst/>
              <a:gdLst/>
              <a:ahLst/>
              <a:cxnLst/>
              <a:rect l="l" t="t" r="r" b="b"/>
              <a:pathLst>
                <a:path w="4147" h="3126" extrusionOk="0">
                  <a:moveTo>
                    <a:pt x="1220" y="1"/>
                  </a:moveTo>
                  <a:cubicBezTo>
                    <a:pt x="626" y="1"/>
                    <a:pt x="38" y="406"/>
                    <a:pt x="17" y="1053"/>
                  </a:cubicBezTo>
                  <a:cubicBezTo>
                    <a:pt x="1" y="1549"/>
                    <a:pt x="288" y="1961"/>
                    <a:pt x="751" y="2122"/>
                  </a:cubicBezTo>
                  <a:cubicBezTo>
                    <a:pt x="815" y="2145"/>
                    <a:pt x="882" y="2156"/>
                    <a:pt x="948" y="2156"/>
                  </a:cubicBezTo>
                  <a:cubicBezTo>
                    <a:pt x="1042" y="2156"/>
                    <a:pt x="1135" y="2134"/>
                    <a:pt x="1220" y="2089"/>
                  </a:cubicBezTo>
                  <a:cubicBezTo>
                    <a:pt x="1570" y="2266"/>
                    <a:pt x="1904" y="2538"/>
                    <a:pt x="2241" y="2703"/>
                  </a:cubicBezTo>
                  <a:cubicBezTo>
                    <a:pt x="2660" y="2908"/>
                    <a:pt x="3070" y="3126"/>
                    <a:pt x="3523" y="3126"/>
                  </a:cubicBezTo>
                  <a:cubicBezTo>
                    <a:pt x="3622" y="3126"/>
                    <a:pt x="3723" y="3115"/>
                    <a:pt x="3826" y="3092"/>
                  </a:cubicBezTo>
                  <a:cubicBezTo>
                    <a:pt x="3986" y="3056"/>
                    <a:pt x="4147" y="2866"/>
                    <a:pt x="4128" y="2695"/>
                  </a:cubicBezTo>
                  <a:cubicBezTo>
                    <a:pt x="4060" y="2060"/>
                    <a:pt x="3606" y="1605"/>
                    <a:pt x="3154" y="1179"/>
                  </a:cubicBezTo>
                  <a:cubicBezTo>
                    <a:pt x="2707" y="758"/>
                    <a:pt x="2142" y="199"/>
                    <a:pt x="1535" y="40"/>
                  </a:cubicBezTo>
                  <a:cubicBezTo>
                    <a:pt x="1432" y="14"/>
                    <a:pt x="1326" y="1"/>
                    <a:pt x="12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49" name="Google Shape;307;p37"/>
            <p:cNvSpPr/>
            <p:nvPr/>
          </p:nvSpPr>
          <p:spPr>
            <a:xfrm>
              <a:off x="1183375" y="3054325"/>
              <a:ext cx="119000" cy="52650"/>
            </a:xfrm>
            <a:custGeom>
              <a:avLst/>
              <a:gdLst/>
              <a:ahLst/>
              <a:cxnLst/>
              <a:rect l="l" t="t" r="r" b="b"/>
              <a:pathLst>
                <a:path w="4760" h="2106" extrusionOk="0">
                  <a:moveTo>
                    <a:pt x="1892" y="0"/>
                  </a:moveTo>
                  <a:cubicBezTo>
                    <a:pt x="1362" y="0"/>
                    <a:pt x="847" y="94"/>
                    <a:pt x="440" y="469"/>
                  </a:cubicBezTo>
                  <a:cubicBezTo>
                    <a:pt x="1" y="875"/>
                    <a:pt x="111" y="1671"/>
                    <a:pt x="632" y="1953"/>
                  </a:cubicBezTo>
                  <a:cubicBezTo>
                    <a:pt x="740" y="2013"/>
                    <a:pt x="856" y="2058"/>
                    <a:pt x="976" y="2087"/>
                  </a:cubicBezTo>
                  <a:cubicBezTo>
                    <a:pt x="1030" y="2099"/>
                    <a:pt x="1087" y="2105"/>
                    <a:pt x="1144" y="2105"/>
                  </a:cubicBezTo>
                  <a:cubicBezTo>
                    <a:pt x="1335" y="2105"/>
                    <a:pt x="1535" y="2038"/>
                    <a:pt x="1690" y="1919"/>
                  </a:cubicBezTo>
                  <a:cubicBezTo>
                    <a:pt x="1885" y="1862"/>
                    <a:pt x="2126" y="1848"/>
                    <a:pt x="2361" y="1848"/>
                  </a:cubicBezTo>
                  <a:cubicBezTo>
                    <a:pt x="2570" y="1848"/>
                    <a:pt x="2774" y="1859"/>
                    <a:pt x="2935" y="1860"/>
                  </a:cubicBezTo>
                  <a:cubicBezTo>
                    <a:pt x="2975" y="1860"/>
                    <a:pt x="3014" y="1860"/>
                    <a:pt x="3053" y="1860"/>
                  </a:cubicBezTo>
                  <a:cubicBezTo>
                    <a:pt x="3549" y="1860"/>
                    <a:pt x="3976" y="1832"/>
                    <a:pt x="4440" y="1595"/>
                  </a:cubicBezTo>
                  <a:cubicBezTo>
                    <a:pt x="4759" y="1434"/>
                    <a:pt x="4743" y="1025"/>
                    <a:pt x="4545" y="787"/>
                  </a:cubicBezTo>
                  <a:cubicBezTo>
                    <a:pt x="4041" y="187"/>
                    <a:pt x="3299" y="100"/>
                    <a:pt x="2558" y="36"/>
                  </a:cubicBezTo>
                  <a:cubicBezTo>
                    <a:pt x="2338" y="17"/>
                    <a:pt x="2113" y="0"/>
                    <a:pt x="18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50" name="Google Shape;308;p37"/>
            <p:cNvSpPr/>
            <p:nvPr/>
          </p:nvSpPr>
          <p:spPr>
            <a:xfrm>
              <a:off x="1314050" y="3248700"/>
              <a:ext cx="98775" cy="64475"/>
            </a:xfrm>
            <a:custGeom>
              <a:avLst/>
              <a:gdLst/>
              <a:ahLst/>
              <a:cxnLst/>
              <a:rect l="l" t="t" r="r" b="b"/>
              <a:pathLst>
                <a:path w="3951" h="2579" extrusionOk="0">
                  <a:moveTo>
                    <a:pt x="2812" y="1"/>
                  </a:moveTo>
                  <a:cubicBezTo>
                    <a:pt x="1894" y="1"/>
                    <a:pt x="657" y="799"/>
                    <a:pt x="321" y="1329"/>
                  </a:cubicBezTo>
                  <a:cubicBezTo>
                    <a:pt x="0" y="1834"/>
                    <a:pt x="437" y="2578"/>
                    <a:pt x="1007" y="2578"/>
                  </a:cubicBezTo>
                  <a:cubicBezTo>
                    <a:pt x="1086" y="2578"/>
                    <a:pt x="1166" y="2564"/>
                    <a:pt x="1248" y="2534"/>
                  </a:cubicBezTo>
                  <a:cubicBezTo>
                    <a:pt x="1845" y="2311"/>
                    <a:pt x="2377" y="1860"/>
                    <a:pt x="2943" y="1553"/>
                  </a:cubicBezTo>
                  <a:cubicBezTo>
                    <a:pt x="3265" y="1379"/>
                    <a:pt x="3950" y="930"/>
                    <a:pt x="3688" y="462"/>
                  </a:cubicBezTo>
                  <a:cubicBezTo>
                    <a:pt x="3502" y="131"/>
                    <a:pt x="3183" y="1"/>
                    <a:pt x="28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51" name="Google Shape;309;p37"/>
            <p:cNvSpPr/>
            <p:nvPr/>
          </p:nvSpPr>
          <p:spPr>
            <a:xfrm>
              <a:off x="1496975" y="3428975"/>
              <a:ext cx="61225" cy="72000"/>
            </a:xfrm>
            <a:custGeom>
              <a:avLst/>
              <a:gdLst/>
              <a:ahLst/>
              <a:cxnLst/>
              <a:rect l="l" t="t" r="r" b="b"/>
              <a:pathLst>
                <a:path w="2449" h="2880" extrusionOk="0">
                  <a:moveTo>
                    <a:pt x="2119" y="1"/>
                  </a:moveTo>
                  <a:cubicBezTo>
                    <a:pt x="2109" y="1"/>
                    <a:pt x="2100" y="1"/>
                    <a:pt x="2091" y="2"/>
                  </a:cubicBezTo>
                  <a:cubicBezTo>
                    <a:pt x="1563" y="75"/>
                    <a:pt x="1368" y="307"/>
                    <a:pt x="1058" y="718"/>
                  </a:cubicBezTo>
                  <a:cubicBezTo>
                    <a:pt x="810" y="1044"/>
                    <a:pt x="580" y="1384"/>
                    <a:pt x="363" y="1730"/>
                  </a:cubicBezTo>
                  <a:cubicBezTo>
                    <a:pt x="1" y="2314"/>
                    <a:pt x="567" y="2880"/>
                    <a:pt x="1092" y="2880"/>
                  </a:cubicBezTo>
                  <a:cubicBezTo>
                    <a:pt x="1324" y="2880"/>
                    <a:pt x="1548" y="2769"/>
                    <a:pt x="1680" y="2500"/>
                  </a:cubicBezTo>
                  <a:cubicBezTo>
                    <a:pt x="1875" y="2106"/>
                    <a:pt x="2047" y="1703"/>
                    <a:pt x="2206" y="1294"/>
                  </a:cubicBezTo>
                  <a:cubicBezTo>
                    <a:pt x="2392" y="820"/>
                    <a:pt x="2449" y="531"/>
                    <a:pt x="2236" y="62"/>
                  </a:cubicBezTo>
                  <a:cubicBezTo>
                    <a:pt x="2214" y="15"/>
                    <a:pt x="2165" y="1"/>
                    <a:pt x="2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52" name="Google Shape;310;p37"/>
            <p:cNvSpPr/>
            <p:nvPr/>
          </p:nvSpPr>
          <p:spPr>
            <a:xfrm>
              <a:off x="1677700" y="3454750"/>
              <a:ext cx="45950" cy="107825"/>
            </a:xfrm>
            <a:custGeom>
              <a:avLst/>
              <a:gdLst/>
              <a:ahLst/>
              <a:cxnLst/>
              <a:rect l="l" t="t" r="r" b="b"/>
              <a:pathLst>
                <a:path w="1838" h="4313" extrusionOk="0">
                  <a:moveTo>
                    <a:pt x="1525" y="1"/>
                  </a:moveTo>
                  <a:cubicBezTo>
                    <a:pt x="1486" y="1"/>
                    <a:pt x="1447" y="10"/>
                    <a:pt x="1414" y="28"/>
                  </a:cubicBezTo>
                  <a:cubicBezTo>
                    <a:pt x="279" y="682"/>
                    <a:pt x="1" y="2576"/>
                    <a:pt x="171" y="3753"/>
                  </a:cubicBezTo>
                  <a:cubicBezTo>
                    <a:pt x="227" y="4140"/>
                    <a:pt x="529" y="4313"/>
                    <a:pt x="850" y="4313"/>
                  </a:cubicBezTo>
                  <a:cubicBezTo>
                    <a:pt x="1261" y="4313"/>
                    <a:pt x="1705" y="4029"/>
                    <a:pt x="1701" y="3547"/>
                  </a:cubicBezTo>
                  <a:cubicBezTo>
                    <a:pt x="1697" y="2933"/>
                    <a:pt x="1623" y="2341"/>
                    <a:pt x="1680" y="1724"/>
                  </a:cubicBezTo>
                  <a:cubicBezTo>
                    <a:pt x="1728" y="1194"/>
                    <a:pt x="1837" y="692"/>
                    <a:pt x="1744" y="163"/>
                  </a:cubicBezTo>
                  <a:cubicBezTo>
                    <a:pt x="1727" y="58"/>
                    <a:pt x="1624" y="1"/>
                    <a:pt x="15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53" name="Google Shape;311;p37"/>
            <p:cNvSpPr/>
            <p:nvPr/>
          </p:nvSpPr>
          <p:spPr>
            <a:xfrm>
              <a:off x="2090625" y="3077850"/>
              <a:ext cx="104925" cy="44025"/>
            </a:xfrm>
            <a:custGeom>
              <a:avLst/>
              <a:gdLst/>
              <a:ahLst/>
              <a:cxnLst/>
              <a:rect l="l" t="t" r="r" b="b"/>
              <a:pathLst>
                <a:path w="4197" h="1761" extrusionOk="0">
                  <a:moveTo>
                    <a:pt x="2036" y="0"/>
                  </a:moveTo>
                  <a:cubicBezTo>
                    <a:pt x="1290" y="0"/>
                    <a:pt x="519" y="155"/>
                    <a:pt x="137" y="693"/>
                  </a:cubicBezTo>
                  <a:cubicBezTo>
                    <a:pt x="0" y="884"/>
                    <a:pt x="97" y="1204"/>
                    <a:pt x="299" y="1309"/>
                  </a:cubicBezTo>
                  <a:cubicBezTo>
                    <a:pt x="566" y="1448"/>
                    <a:pt x="847" y="1456"/>
                    <a:pt x="1135" y="1456"/>
                  </a:cubicBezTo>
                  <a:cubicBezTo>
                    <a:pt x="1169" y="1456"/>
                    <a:pt x="1204" y="1456"/>
                    <a:pt x="1238" y="1456"/>
                  </a:cubicBezTo>
                  <a:cubicBezTo>
                    <a:pt x="1326" y="1456"/>
                    <a:pt x="1413" y="1456"/>
                    <a:pt x="1502" y="1461"/>
                  </a:cubicBezTo>
                  <a:cubicBezTo>
                    <a:pt x="1943" y="1486"/>
                    <a:pt x="2372" y="1595"/>
                    <a:pt x="2795" y="1722"/>
                  </a:cubicBezTo>
                  <a:cubicBezTo>
                    <a:pt x="2881" y="1748"/>
                    <a:pt x="2963" y="1760"/>
                    <a:pt x="3041" y="1760"/>
                  </a:cubicBezTo>
                  <a:cubicBezTo>
                    <a:pt x="3899" y="1760"/>
                    <a:pt x="4196" y="288"/>
                    <a:pt x="3238" y="115"/>
                  </a:cubicBezTo>
                  <a:cubicBezTo>
                    <a:pt x="2902" y="54"/>
                    <a:pt x="2474" y="0"/>
                    <a:pt x="20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grpSp>
      <p:grpSp>
        <p:nvGrpSpPr>
          <p:cNvPr id="54" name="Google Shape;312;p37"/>
          <p:cNvGrpSpPr/>
          <p:nvPr/>
        </p:nvGrpSpPr>
        <p:grpSpPr>
          <a:xfrm>
            <a:off x="4648200" y="1575398"/>
            <a:ext cx="679839" cy="489887"/>
            <a:chOff x="5310875" y="337375"/>
            <a:chExt cx="916225" cy="660225"/>
          </a:xfrm>
        </p:grpSpPr>
        <p:sp>
          <p:nvSpPr>
            <p:cNvPr id="55" name="Google Shape;313;p37"/>
            <p:cNvSpPr/>
            <p:nvPr/>
          </p:nvSpPr>
          <p:spPr>
            <a:xfrm>
              <a:off x="5310875" y="337375"/>
              <a:ext cx="916225" cy="660225"/>
            </a:xfrm>
            <a:custGeom>
              <a:avLst/>
              <a:gdLst/>
              <a:ahLst/>
              <a:cxnLst/>
              <a:rect l="l" t="t" r="r" b="b"/>
              <a:pathLst>
                <a:path w="36649" h="26409" extrusionOk="0">
                  <a:moveTo>
                    <a:pt x="22990" y="1502"/>
                  </a:moveTo>
                  <a:cubicBezTo>
                    <a:pt x="24636" y="1502"/>
                    <a:pt x="26251" y="1775"/>
                    <a:pt x="27734" y="2504"/>
                  </a:cubicBezTo>
                  <a:cubicBezTo>
                    <a:pt x="34704" y="5931"/>
                    <a:pt x="35360" y="15588"/>
                    <a:pt x="28935" y="19943"/>
                  </a:cubicBezTo>
                  <a:cubicBezTo>
                    <a:pt x="28675" y="20118"/>
                    <a:pt x="28439" y="20497"/>
                    <a:pt x="28574" y="20826"/>
                  </a:cubicBezTo>
                  <a:cubicBezTo>
                    <a:pt x="29254" y="22480"/>
                    <a:pt x="30274" y="23815"/>
                    <a:pt x="31605" y="24830"/>
                  </a:cubicBezTo>
                  <a:cubicBezTo>
                    <a:pt x="29557" y="24651"/>
                    <a:pt x="27668" y="23543"/>
                    <a:pt x="26518" y="21715"/>
                  </a:cubicBezTo>
                  <a:cubicBezTo>
                    <a:pt x="26364" y="21470"/>
                    <a:pt x="26128" y="21352"/>
                    <a:pt x="25885" y="21352"/>
                  </a:cubicBezTo>
                  <a:cubicBezTo>
                    <a:pt x="25695" y="21352"/>
                    <a:pt x="25502" y="21424"/>
                    <a:pt x="25338" y="21563"/>
                  </a:cubicBezTo>
                  <a:cubicBezTo>
                    <a:pt x="22839" y="23686"/>
                    <a:pt x="19493" y="24773"/>
                    <a:pt x="16164" y="24773"/>
                  </a:cubicBezTo>
                  <a:cubicBezTo>
                    <a:pt x="11835" y="24773"/>
                    <a:pt x="7535" y="22936"/>
                    <a:pt x="5160" y="19152"/>
                  </a:cubicBezTo>
                  <a:cubicBezTo>
                    <a:pt x="2622" y="15107"/>
                    <a:pt x="4899" y="10120"/>
                    <a:pt x="7851" y="6959"/>
                  </a:cubicBezTo>
                  <a:cubicBezTo>
                    <a:pt x="8283" y="6499"/>
                    <a:pt x="8743" y="6066"/>
                    <a:pt x="9230" y="5662"/>
                  </a:cubicBezTo>
                  <a:cubicBezTo>
                    <a:pt x="11347" y="4267"/>
                    <a:pt x="13707" y="3260"/>
                    <a:pt x="16182" y="2604"/>
                  </a:cubicBezTo>
                  <a:cubicBezTo>
                    <a:pt x="18320" y="2038"/>
                    <a:pt x="20684" y="1502"/>
                    <a:pt x="22990" y="1502"/>
                  </a:cubicBezTo>
                  <a:close/>
                  <a:moveTo>
                    <a:pt x="22921" y="0"/>
                  </a:moveTo>
                  <a:cubicBezTo>
                    <a:pt x="20883" y="0"/>
                    <a:pt x="18812" y="363"/>
                    <a:pt x="16843" y="849"/>
                  </a:cubicBezTo>
                  <a:cubicBezTo>
                    <a:pt x="15554" y="1167"/>
                    <a:pt x="14293" y="1584"/>
                    <a:pt x="13082" y="2104"/>
                  </a:cubicBezTo>
                  <a:cubicBezTo>
                    <a:pt x="6225" y="4767"/>
                    <a:pt x="1" y="12892"/>
                    <a:pt x="3814" y="19616"/>
                  </a:cubicBezTo>
                  <a:cubicBezTo>
                    <a:pt x="6346" y="24082"/>
                    <a:pt x="11197" y="26196"/>
                    <a:pt x="16102" y="26196"/>
                  </a:cubicBezTo>
                  <a:cubicBezTo>
                    <a:pt x="19536" y="26196"/>
                    <a:pt x="22996" y="25160"/>
                    <a:pt x="25706" y="23169"/>
                  </a:cubicBezTo>
                  <a:cubicBezTo>
                    <a:pt x="27286" y="25232"/>
                    <a:pt x="29698" y="26409"/>
                    <a:pt x="32242" y="26409"/>
                  </a:cubicBezTo>
                  <a:cubicBezTo>
                    <a:pt x="32931" y="26409"/>
                    <a:pt x="33630" y="26323"/>
                    <a:pt x="34324" y="26144"/>
                  </a:cubicBezTo>
                  <a:cubicBezTo>
                    <a:pt x="35137" y="25935"/>
                    <a:pt x="34984" y="24910"/>
                    <a:pt x="34324" y="24641"/>
                  </a:cubicBezTo>
                  <a:cubicBezTo>
                    <a:pt x="32541" y="23914"/>
                    <a:pt x="31137" y="22589"/>
                    <a:pt x="30302" y="20875"/>
                  </a:cubicBezTo>
                  <a:cubicBezTo>
                    <a:pt x="36648" y="16007"/>
                    <a:pt x="36480" y="6187"/>
                    <a:pt x="29567" y="1774"/>
                  </a:cubicBezTo>
                  <a:cubicBezTo>
                    <a:pt x="27529" y="473"/>
                    <a:pt x="25246" y="0"/>
                    <a:pt x="229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56" name="Google Shape;314;p37"/>
            <p:cNvSpPr/>
            <p:nvPr/>
          </p:nvSpPr>
          <p:spPr>
            <a:xfrm>
              <a:off x="5603850" y="729950"/>
              <a:ext cx="44325" cy="37875"/>
            </a:xfrm>
            <a:custGeom>
              <a:avLst/>
              <a:gdLst/>
              <a:ahLst/>
              <a:cxnLst/>
              <a:rect l="l" t="t" r="r" b="b"/>
              <a:pathLst>
                <a:path w="1773" h="1515" extrusionOk="0">
                  <a:moveTo>
                    <a:pt x="894" y="0"/>
                  </a:moveTo>
                  <a:cubicBezTo>
                    <a:pt x="405" y="0"/>
                    <a:pt x="1" y="547"/>
                    <a:pt x="280" y="1044"/>
                  </a:cubicBezTo>
                  <a:cubicBezTo>
                    <a:pt x="405" y="1267"/>
                    <a:pt x="569" y="1455"/>
                    <a:pt x="836" y="1501"/>
                  </a:cubicBezTo>
                  <a:cubicBezTo>
                    <a:pt x="890" y="1510"/>
                    <a:pt x="942" y="1514"/>
                    <a:pt x="992" y="1514"/>
                  </a:cubicBezTo>
                  <a:cubicBezTo>
                    <a:pt x="1457" y="1514"/>
                    <a:pt x="1772" y="1142"/>
                    <a:pt x="1689" y="648"/>
                  </a:cubicBezTo>
                  <a:cubicBezTo>
                    <a:pt x="1644" y="385"/>
                    <a:pt x="1454" y="215"/>
                    <a:pt x="1232" y="91"/>
                  </a:cubicBezTo>
                  <a:cubicBezTo>
                    <a:pt x="1120" y="28"/>
                    <a:pt x="1004" y="0"/>
                    <a:pt x="8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57" name="Google Shape;315;p37"/>
            <p:cNvSpPr/>
            <p:nvPr/>
          </p:nvSpPr>
          <p:spPr>
            <a:xfrm>
              <a:off x="5700025" y="697375"/>
              <a:ext cx="60225" cy="53675"/>
            </a:xfrm>
            <a:custGeom>
              <a:avLst/>
              <a:gdLst/>
              <a:ahLst/>
              <a:cxnLst/>
              <a:rect l="l" t="t" r="r" b="b"/>
              <a:pathLst>
                <a:path w="2409" h="2147" extrusionOk="0">
                  <a:moveTo>
                    <a:pt x="1180" y="1"/>
                  </a:moveTo>
                  <a:cubicBezTo>
                    <a:pt x="1097" y="1"/>
                    <a:pt x="1013" y="11"/>
                    <a:pt x="927" y="34"/>
                  </a:cubicBezTo>
                  <a:cubicBezTo>
                    <a:pt x="386" y="183"/>
                    <a:pt x="0" y="802"/>
                    <a:pt x="178" y="1352"/>
                  </a:cubicBezTo>
                  <a:cubicBezTo>
                    <a:pt x="321" y="1795"/>
                    <a:pt x="742" y="2147"/>
                    <a:pt x="1208" y="2147"/>
                  </a:cubicBezTo>
                  <a:cubicBezTo>
                    <a:pt x="1303" y="2147"/>
                    <a:pt x="1399" y="2132"/>
                    <a:pt x="1495" y="2101"/>
                  </a:cubicBezTo>
                  <a:cubicBezTo>
                    <a:pt x="2043" y="1923"/>
                    <a:pt x="2408" y="1365"/>
                    <a:pt x="2244" y="783"/>
                  </a:cubicBezTo>
                  <a:cubicBezTo>
                    <a:pt x="2231" y="741"/>
                    <a:pt x="2219" y="700"/>
                    <a:pt x="2209" y="658"/>
                  </a:cubicBezTo>
                  <a:cubicBezTo>
                    <a:pt x="2137" y="379"/>
                    <a:pt x="1900" y="141"/>
                    <a:pt x="1621" y="69"/>
                  </a:cubicBezTo>
                  <a:cubicBezTo>
                    <a:pt x="1473" y="32"/>
                    <a:pt x="1328" y="1"/>
                    <a:pt x="11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58" name="Google Shape;316;p37"/>
            <p:cNvSpPr/>
            <p:nvPr/>
          </p:nvSpPr>
          <p:spPr>
            <a:xfrm>
              <a:off x="5785025" y="670025"/>
              <a:ext cx="64550" cy="50050"/>
            </a:xfrm>
            <a:custGeom>
              <a:avLst/>
              <a:gdLst/>
              <a:ahLst/>
              <a:cxnLst/>
              <a:rect l="l" t="t" r="r" b="b"/>
              <a:pathLst>
                <a:path w="2582" h="2002" extrusionOk="0">
                  <a:moveTo>
                    <a:pt x="1291" y="1"/>
                  </a:moveTo>
                  <a:cubicBezTo>
                    <a:pt x="3" y="1"/>
                    <a:pt x="1" y="2002"/>
                    <a:pt x="1291" y="2002"/>
                  </a:cubicBezTo>
                  <a:cubicBezTo>
                    <a:pt x="2579" y="2002"/>
                    <a:pt x="2581" y="1"/>
                    <a:pt x="12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59" name="Google Shape;317;p37"/>
            <p:cNvSpPr/>
            <p:nvPr/>
          </p:nvSpPr>
          <p:spPr>
            <a:xfrm>
              <a:off x="5887850" y="638500"/>
              <a:ext cx="56125" cy="43525"/>
            </a:xfrm>
            <a:custGeom>
              <a:avLst/>
              <a:gdLst/>
              <a:ahLst/>
              <a:cxnLst/>
              <a:rect l="l" t="t" r="r" b="b"/>
              <a:pathLst>
                <a:path w="2245" h="1741" extrusionOk="0">
                  <a:moveTo>
                    <a:pt x="1123" y="1"/>
                  </a:moveTo>
                  <a:cubicBezTo>
                    <a:pt x="0" y="1"/>
                    <a:pt x="0" y="1741"/>
                    <a:pt x="1123" y="1741"/>
                  </a:cubicBezTo>
                  <a:cubicBezTo>
                    <a:pt x="2242" y="1741"/>
                    <a:pt x="2244" y="1"/>
                    <a:pt x="11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grpSp>
      <p:sp>
        <p:nvSpPr>
          <p:cNvPr id="60" name="Google Shape;318;p37"/>
          <p:cNvSpPr/>
          <p:nvPr/>
        </p:nvSpPr>
        <p:spPr>
          <a:xfrm>
            <a:off x="4755594" y="2555627"/>
            <a:ext cx="578112" cy="572717"/>
          </a:xfrm>
          <a:custGeom>
            <a:avLst/>
            <a:gdLst/>
            <a:ahLst/>
            <a:cxnLst/>
            <a:rect l="l" t="t" r="r" b="b"/>
            <a:pathLst>
              <a:path w="29253" h="28980" extrusionOk="0">
                <a:moveTo>
                  <a:pt x="14143" y="2700"/>
                </a:moveTo>
                <a:lnTo>
                  <a:pt x="14143" y="2701"/>
                </a:lnTo>
                <a:cubicBezTo>
                  <a:pt x="14382" y="2879"/>
                  <a:pt x="14610" y="3071"/>
                  <a:pt x="14826" y="3275"/>
                </a:cubicBezTo>
                <a:cubicBezTo>
                  <a:pt x="16631" y="4989"/>
                  <a:pt x="17613" y="7527"/>
                  <a:pt x="17512" y="9952"/>
                </a:cubicBezTo>
                <a:cubicBezTo>
                  <a:pt x="16350" y="9553"/>
                  <a:pt x="15139" y="9334"/>
                  <a:pt x="13946" y="9334"/>
                </a:cubicBezTo>
                <a:cubicBezTo>
                  <a:pt x="13767" y="9334"/>
                  <a:pt x="13588" y="9339"/>
                  <a:pt x="13409" y="9349"/>
                </a:cubicBezTo>
                <a:cubicBezTo>
                  <a:pt x="12636" y="9391"/>
                  <a:pt x="11849" y="9550"/>
                  <a:pt x="11078" y="9803"/>
                </a:cubicBezTo>
                <a:cubicBezTo>
                  <a:pt x="11026" y="7418"/>
                  <a:pt x="12076" y="4911"/>
                  <a:pt x="13651" y="3031"/>
                </a:cubicBezTo>
                <a:cubicBezTo>
                  <a:pt x="13812" y="2912"/>
                  <a:pt x="13976" y="2804"/>
                  <a:pt x="14143" y="2700"/>
                </a:cubicBezTo>
                <a:close/>
                <a:moveTo>
                  <a:pt x="13886" y="10716"/>
                </a:moveTo>
                <a:cubicBezTo>
                  <a:pt x="14821" y="10716"/>
                  <a:pt x="15765" y="10856"/>
                  <a:pt x="16686" y="11136"/>
                </a:cubicBezTo>
                <a:cubicBezTo>
                  <a:pt x="16903" y="11202"/>
                  <a:pt x="17115" y="11275"/>
                  <a:pt x="17324" y="11354"/>
                </a:cubicBezTo>
                <a:cubicBezTo>
                  <a:pt x="16955" y="12973"/>
                  <a:pt x="16048" y="14448"/>
                  <a:pt x="14512" y="15473"/>
                </a:cubicBezTo>
                <a:cubicBezTo>
                  <a:pt x="14486" y="15490"/>
                  <a:pt x="14459" y="15506"/>
                  <a:pt x="14432" y="15523"/>
                </a:cubicBezTo>
                <a:cubicBezTo>
                  <a:pt x="13538" y="14957"/>
                  <a:pt x="12753" y="14234"/>
                  <a:pt x="12162" y="13355"/>
                </a:cubicBezTo>
                <a:cubicBezTo>
                  <a:pt x="11692" y="12657"/>
                  <a:pt x="11390" y="11899"/>
                  <a:pt x="11225" y="11110"/>
                </a:cubicBezTo>
                <a:cubicBezTo>
                  <a:pt x="12088" y="10847"/>
                  <a:pt x="12983" y="10716"/>
                  <a:pt x="13886" y="10716"/>
                </a:cubicBezTo>
                <a:close/>
                <a:moveTo>
                  <a:pt x="18312" y="1537"/>
                </a:moveTo>
                <a:cubicBezTo>
                  <a:pt x="20093" y="1537"/>
                  <a:pt x="21942" y="2089"/>
                  <a:pt x="23631" y="3166"/>
                </a:cubicBezTo>
                <a:cubicBezTo>
                  <a:pt x="27706" y="5766"/>
                  <a:pt x="28613" y="11589"/>
                  <a:pt x="24959" y="14979"/>
                </a:cubicBezTo>
                <a:cubicBezTo>
                  <a:pt x="24699" y="15219"/>
                  <a:pt x="24420" y="15438"/>
                  <a:pt x="24127" y="15635"/>
                </a:cubicBezTo>
                <a:cubicBezTo>
                  <a:pt x="23065" y="13370"/>
                  <a:pt x="21068" y="11550"/>
                  <a:pt x="18752" y="10457"/>
                </a:cubicBezTo>
                <a:cubicBezTo>
                  <a:pt x="19023" y="7350"/>
                  <a:pt x="17700" y="4138"/>
                  <a:pt x="15330" y="2098"/>
                </a:cubicBezTo>
                <a:cubicBezTo>
                  <a:pt x="16271" y="1722"/>
                  <a:pt x="17280" y="1537"/>
                  <a:pt x="18312" y="1537"/>
                </a:cubicBezTo>
                <a:close/>
                <a:moveTo>
                  <a:pt x="9622" y="1191"/>
                </a:moveTo>
                <a:cubicBezTo>
                  <a:pt x="10716" y="1191"/>
                  <a:pt x="11799" y="1430"/>
                  <a:pt x="12794" y="1893"/>
                </a:cubicBezTo>
                <a:cubicBezTo>
                  <a:pt x="11658" y="2800"/>
                  <a:pt x="10851" y="4091"/>
                  <a:pt x="10636" y="5807"/>
                </a:cubicBezTo>
                <a:cubicBezTo>
                  <a:pt x="10620" y="5931"/>
                  <a:pt x="10693" y="6020"/>
                  <a:pt x="10792" y="6065"/>
                </a:cubicBezTo>
                <a:cubicBezTo>
                  <a:pt x="10315" y="7423"/>
                  <a:pt x="10088" y="8858"/>
                  <a:pt x="10132" y="10167"/>
                </a:cubicBezTo>
                <a:cubicBezTo>
                  <a:pt x="7489" y="11328"/>
                  <a:pt x="5198" y="13597"/>
                  <a:pt x="4538" y="16234"/>
                </a:cubicBezTo>
                <a:lnTo>
                  <a:pt x="4538" y="16235"/>
                </a:lnTo>
                <a:cubicBezTo>
                  <a:pt x="3803" y="15782"/>
                  <a:pt x="3172" y="15179"/>
                  <a:pt x="2686" y="14467"/>
                </a:cubicBezTo>
                <a:cubicBezTo>
                  <a:pt x="535" y="11329"/>
                  <a:pt x="1003" y="6440"/>
                  <a:pt x="3533" y="3553"/>
                </a:cubicBezTo>
                <a:cubicBezTo>
                  <a:pt x="3546" y="3555"/>
                  <a:pt x="3559" y="3556"/>
                  <a:pt x="3573" y="3556"/>
                </a:cubicBezTo>
                <a:cubicBezTo>
                  <a:pt x="3623" y="3556"/>
                  <a:pt x="3673" y="3543"/>
                  <a:pt x="3717" y="3516"/>
                </a:cubicBezTo>
                <a:cubicBezTo>
                  <a:pt x="5532" y="2476"/>
                  <a:pt x="6944" y="1344"/>
                  <a:pt x="9136" y="1207"/>
                </a:cubicBezTo>
                <a:cubicBezTo>
                  <a:pt x="9298" y="1196"/>
                  <a:pt x="9460" y="1191"/>
                  <a:pt x="9622" y="1191"/>
                </a:cubicBezTo>
                <a:close/>
                <a:moveTo>
                  <a:pt x="18507" y="11885"/>
                </a:moveTo>
                <a:cubicBezTo>
                  <a:pt x="20445" y="12900"/>
                  <a:pt x="21976" y="14481"/>
                  <a:pt x="22813" y="16335"/>
                </a:cubicBezTo>
                <a:cubicBezTo>
                  <a:pt x="21780" y="16759"/>
                  <a:pt x="20647" y="16964"/>
                  <a:pt x="19504" y="16964"/>
                </a:cubicBezTo>
                <a:cubicBezTo>
                  <a:pt x="18187" y="16964"/>
                  <a:pt x="16856" y="16692"/>
                  <a:pt x="15649" y="16169"/>
                </a:cubicBezTo>
                <a:cubicBezTo>
                  <a:pt x="16800" y="15293"/>
                  <a:pt x="17727" y="14157"/>
                  <a:pt x="18254" y="12714"/>
                </a:cubicBezTo>
                <a:lnTo>
                  <a:pt x="18254" y="12715"/>
                </a:lnTo>
                <a:cubicBezTo>
                  <a:pt x="18352" y="12443"/>
                  <a:pt x="18438" y="12166"/>
                  <a:pt x="18507" y="11885"/>
                </a:cubicBezTo>
                <a:close/>
                <a:moveTo>
                  <a:pt x="10357" y="11801"/>
                </a:moveTo>
                <a:cubicBezTo>
                  <a:pt x="10814" y="13567"/>
                  <a:pt x="11948" y="15027"/>
                  <a:pt x="13414" y="16108"/>
                </a:cubicBezTo>
                <a:lnTo>
                  <a:pt x="13414" y="16109"/>
                </a:lnTo>
                <a:cubicBezTo>
                  <a:pt x="11937" y="16849"/>
                  <a:pt x="10221" y="17287"/>
                  <a:pt x="8552" y="17287"/>
                </a:cubicBezTo>
                <a:cubicBezTo>
                  <a:pt x="7559" y="17287"/>
                  <a:pt x="6583" y="17132"/>
                  <a:pt x="5684" y="16794"/>
                </a:cubicBezTo>
                <a:cubicBezTo>
                  <a:pt x="6276" y="14376"/>
                  <a:pt x="8033" y="12813"/>
                  <a:pt x="10357" y="11801"/>
                </a:cubicBezTo>
                <a:close/>
                <a:moveTo>
                  <a:pt x="14597" y="16860"/>
                </a:moveTo>
                <a:cubicBezTo>
                  <a:pt x="16211" y="17742"/>
                  <a:pt x="18071" y="18226"/>
                  <a:pt x="19836" y="18239"/>
                </a:cubicBezTo>
                <a:cubicBezTo>
                  <a:pt x="19855" y="18239"/>
                  <a:pt x="19875" y="18239"/>
                  <a:pt x="19894" y="18239"/>
                </a:cubicBezTo>
                <a:cubicBezTo>
                  <a:pt x="21057" y="18239"/>
                  <a:pt x="22193" y="17983"/>
                  <a:pt x="23243" y="17533"/>
                </a:cubicBezTo>
                <a:lnTo>
                  <a:pt x="23243" y="17533"/>
                </a:lnTo>
                <a:cubicBezTo>
                  <a:pt x="23754" y="19405"/>
                  <a:pt x="23580" y="21466"/>
                  <a:pt x="22464" y="23460"/>
                </a:cubicBezTo>
                <a:cubicBezTo>
                  <a:pt x="20882" y="26284"/>
                  <a:pt x="18005" y="27654"/>
                  <a:pt x="15044" y="27654"/>
                </a:cubicBezTo>
                <a:cubicBezTo>
                  <a:pt x="13094" y="27654"/>
                  <a:pt x="11108" y="27060"/>
                  <a:pt x="9432" y="25894"/>
                </a:cubicBezTo>
                <a:cubicBezTo>
                  <a:pt x="7730" y="24710"/>
                  <a:pt x="6408" y="22914"/>
                  <a:pt x="5813" y="20917"/>
                </a:cubicBezTo>
                <a:cubicBezTo>
                  <a:pt x="5908" y="20794"/>
                  <a:pt x="5926" y="20630"/>
                  <a:pt x="5860" y="20490"/>
                </a:cubicBezTo>
                <a:lnTo>
                  <a:pt x="5860" y="20490"/>
                </a:lnTo>
                <a:lnTo>
                  <a:pt x="5861" y="20491"/>
                </a:lnTo>
                <a:cubicBezTo>
                  <a:pt x="5707" y="20141"/>
                  <a:pt x="5589" y="19777"/>
                  <a:pt x="5511" y="19402"/>
                </a:cubicBezTo>
                <a:cubicBezTo>
                  <a:pt x="5467" y="18994"/>
                  <a:pt x="5455" y="18582"/>
                  <a:pt x="5478" y="18171"/>
                </a:cubicBezTo>
                <a:cubicBezTo>
                  <a:pt x="5480" y="18134"/>
                  <a:pt x="5485" y="18100"/>
                  <a:pt x="5488" y="18063"/>
                </a:cubicBezTo>
                <a:cubicBezTo>
                  <a:pt x="6301" y="18358"/>
                  <a:pt x="7183" y="18520"/>
                  <a:pt x="8115" y="18520"/>
                </a:cubicBezTo>
                <a:cubicBezTo>
                  <a:pt x="8208" y="18520"/>
                  <a:pt x="8302" y="18518"/>
                  <a:pt x="8396" y="18515"/>
                </a:cubicBezTo>
                <a:cubicBezTo>
                  <a:pt x="10491" y="18442"/>
                  <a:pt x="12735" y="17924"/>
                  <a:pt x="14597" y="16860"/>
                </a:cubicBezTo>
                <a:close/>
                <a:moveTo>
                  <a:pt x="9193" y="1"/>
                </a:moveTo>
                <a:cubicBezTo>
                  <a:pt x="6999" y="1"/>
                  <a:pt x="4863" y="714"/>
                  <a:pt x="3713" y="2437"/>
                </a:cubicBezTo>
                <a:cubicBezTo>
                  <a:pt x="1187" y="4294"/>
                  <a:pt x="0" y="7949"/>
                  <a:pt x="275" y="10991"/>
                </a:cubicBezTo>
                <a:cubicBezTo>
                  <a:pt x="530" y="13822"/>
                  <a:pt x="2073" y="16256"/>
                  <a:pt x="4353" y="17543"/>
                </a:cubicBezTo>
                <a:cubicBezTo>
                  <a:pt x="4334" y="18048"/>
                  <a:pt x="4379" y="18553"/>
                  <a:pt x="4485" y="19048"/>
                </a:cubicBezTo>
                <a:cubicBezTo>
                  <a:pt x="4501" y="20156"/>
                  <a:pt x="4704" y="21244"/>
                  <a:pt x="5099" y="22206"/>
                </a:cubicBezTo>
                <a:cubicBezTo>
                  <a:pt x="6782" y="26306"/>
                  <a:pt x="10993" y="28980"/>
                  <a:pt x="15346" y="28980"/>
                </a:cubicBezTo>
                <a:cubicBezTo>
                  <a:pt x="16130" y="28980"/>
                  <a:pt x="16918" y="28893"/>
                  <a:pt x="17698" y="28712"/>
                </a:cubicBezTo>
                <a:cubicBezTo>
                  <a:pt x="22311" y="27642"/>
                  <a:pt x="25477" y="22829"/>
                  <a:pt x="24876" y="18171"/>
                </a:cubicBezTo>
                <a:cubicBezTo>
                  <a:pt x="24815" y="17713"/>
                  <a:pt x="24717" y="17260"/>
                  <a:pt x="24582" y="16818"/>
                </a:cubicBezTo>
                <a:cubicBezTo>
                  <a:pt x="26550" y="15547"/>
                  <a:pt x="28024" y="13524"/>
                  <a:pt x="28441" y="11154"/>
                </a:cubicBezTo>
                <a:cubicBezTo>
                  <a:pt x="29253" y="6545"/>
                  <a:pt x="26353" y="2608"/>
                  <a:pt x="22191" y="938"/>
                </a:cubicBezTo>
                <a:cubicBezTo>
                  <a:pt x="20987" y="455"/>
                  <a:pt x="19607" y="199"/>
                  <a:pt x="18228" y="199"/>
                </a:cubicBezTo>
                <a:cubicBezTo>
                  <a:pt x="16729" y="199"/>
                  <a:pt x="15231" y="502"/>
                  <a:pt x="13964" y="1145"/>
                </a:cubicBezTo>
                <a:cubicBezTo>
                  <a:pt x="12626" y="428"/>
                  <a:pt x="10892" y="1"/>
                  <a:pt x="91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61" name="Google Shape;354;p39"/>
          <p:cNvSpPr/>
          <p:nvPr/>
        </p:nvSpPr>
        <p:spPr>
          <a:xfrm>
            <a:off x="4724400" y="3433285"/>
            <a:ext cx="534008" cy="493517"/>
          </a:xfrm>
          <a:custGeom>
            <a:avLst/>
            <a:gdLst/>
            <a:ahLst/>
            <a:cxnLst/>
            <a:rect l="l" t="t" r="r" b="b"/>
            <a:pathLst>
              <a:path w="35318" h="32640" extrusionOk="0">
                <a:moveTo>
                  <a:pt x="17572" y="1639"/>
                </a:moveTo>
                <a:lnTo>
                  <a:pt x="17572" y="1639"/>
                </a:lnTo>
                <a:cubicBezTo>
                  <a:pt x="19151" y="1650"/>
                  <a:pt x="20725" y="1887"/>
                  <a:pt x="22234" y="2366"/>
                </a:cubicBezTo>
                <a:cubicBezTo>
                  <a:pt x="20897" y="2487"/>
                  <a:pt x="19609" y="2872"/>
                  <a:pt x="18384" y="3439"/>
                </a:cubicBezTo>
                <a:cubicBezTo>
                  <a:pt x="18060" y="2863"/>
                  <a:pt x="17789" y="2262"/>
                  <a:pt x="17572" y="1639"/>
                </a:cubicBezTo>
                <a:close/>
                <a:moveTo>
                  <a:pt x="23235" y="2721"/>
                </a:moveTo>
                <a:cubicBezTo>
                  <a:pt x="24174" y="3092"/>
                  <a:pt x="25070" y="3561"/>
                  <a:pt x="25911" y="4121"/>
                </a:cubicBezTo>
                <a:cubicBezTo>
                  <a:pt x="24872" y="5453"/>
                  <a:pt x="23896" y="6846"/>
                  <a:pt x="22944" y="8260"/>
                </a:cubicBezTo>
                <a:cubicBezTo>
                  <a:pt x="21228" y="6997"/>
                  <a:pt x="19732" y="5619"/>
                  <a:pt x="18652" y="3897"/>
                </a:cubicBezTo>
                <a:cubicBezTo>
                  <a:pt x="20076" y="3238"/>
                  <a:pt x="21599" y="2815"/>
                  <a:pt x="23235" y="2721"/>
                </a:cubicBezTo>
                <a:close/>
                <a:moveTo>
                  <a:pt x="17347" y="1640"/>
                </a:moveTo>
                <a:cubicBezTo>
                  <a:pt x="17503" y="2320"/>
                  <a:pt x="17737" y="2978"/>
                  <a:pt x="18042" y="3605"/>
                </a:cubicBezTo>
                <a:cubicBezTo>
                  <a:pt x="15436" y="4894"/>
                  <a:pt x="13125" y="6991"/>
                  <a:pt x="11258" y="9142"/>
                </a:cubicBezTo>
                <a:cubicBezTo>
                  <a:pt x="9992" y="7966"/>
                  <a:pt x="8665" y="6883"/>
                  <a:pt x="7233" y="5999"/>
                </a:cubicBezTo>
                <a:cubicBezTo>
                  <a:pt x="8456" y="4664"/>
                  <a:pt x="9895" y="3536"/>
                  <a:pt x="11482" y="2710"/>
                </a:cubicBezTo>
                <a:cubicBezTo>
                  <a:pt x="13360" y="2017"/>
                  <a:pt x="15344" y="1655"/>
                  <a:pt x="17347" y="1640"/>
                </a:cubicBezTo>
                <a:close/>
                <a:moveTo>
                  <a:pt x="26109" y="4249"/>
                </a:moveTo>
                <a:cubicBezTo>
                  <a:pt x="26115" y="4253"/>
                  <a:pt x="26121" y="4257"/>
                  <a:pt x="26127" y="4260"/>
                </a:cubicBezTo>
                <a:cubicBezTo>
                  <a:pt x="27091" y="4930"/>
                  <a:pt x="27944" y="5725"/>
                  <a:pt x="28687" y="6609"/>
                </a:cubicBezTo>
                <a:cubicBezTo>
                  <a:pt x="28777" y="8398"/>
                  <a:pt x="28923" y="10109"/>
                  <a:pt x="28845" y="11868"/>
                </a:cubicBezTo>
                <a:cubicBezTo>
                  <a:pt x="27122" y="11023"/>
                  <a:pt x="25474" y="10025"/>
                  <a:pt x="23882" y="8929"/>
                </a:cubicBezTo>
                <a:cubicBezTo>
                  <a:pt x="23746" y="8836"/>
                  <a:pt x="23614" y="8742"/>
                  <a:pt x="23480" y="8648"/>
                </a:cubicBezTo>
                <a:cubicBezTo>
                  <a:pt x="24429" y="7208"/>
                  <a:pt x="25324" y="5744"/>
                  <a:pt x="26109" y="4249"/>
                </a:cubicBezTo>
                <a:close/>
                <a:moveTo>
                  <a:pt x="29353" y="7467"/>
                </a:moveTo>
                <a:lnTo>
                  <a:pt x="29353" y="7467"/>
                </a:lnTo>
                <a:cubicBezTo>
                  <a:pt x="30557" y="9150"/>
                  <a:pt x="31387" y="11101"/>
                  <a:pt x="31830" y="13140"/>
                </a:cubicBezTo>
                <a:cubicBezTo>
                  <a:pt x="31016" y="12849"/>
                  <a:pt x="30219" y="12523"/>
                  <a:pt x="29439" y="12159"/>
                </a:cubicBezTo>
                <a:cubicBezTo>
                  <a:pt x="29593" y="10612"/>
                  <a:pt x="29614" y="8986"/>
                  <a:pt x="29353" y="7467"/>
                </a:cubicBezTo>
                <a:close/>
                <a:moveTo>
                  <a:pt x="18285" y="4067"/>
                </a:moveTo>
                <a:cubicBezTo>
                  <a:pt x="19297" y="5893"/>
                  <a:pt x="20861" y="7384"/>
                  <a:pt x="22597" y="8717"/>
                </a:cubicBezTo>
                <a:cubicBezTo>
                  <a:pt x="22605" y="8724"/>
                  <a:pt x="22615" y="8731"/>
                  <a:pt x="22625" y="8738"/>
                </a:cubicBezTo>
                <a:cubicBezTo>
                  <a:pt x="21057" y="11088"/>
                  <a:pt x="19546" y="13488"/>
                  <a:pt x="17932" y="15779"/>
                </a:cubicBezTo>
                <a:cubicBezTo>
                  <a:pt x="17708" y="15570"/>
                  <a:pt x="17483" y="15364"/>
                  <a:pt x="17260" y="15151"/>
                </a:cubicBezTo>
                <a:cubicBezTo>
                  <a:pt x="15421" y="13399"/>
                  <a:pt x="13622" y="11393"/>
                  <a:pt x="11696" y="9556"/>
                </a:cubicBezTo>
                <a:cubicBezTo>
                  <a:pt x="13591" y="7306"/>
                  <a:pt x="15774" y="5316"/>
                  <a:pt x="18285" y="4067"/>
                </a:cubicBezTo>
                <a:close/>
                <a:moveTo>
                  <a:pt x="6892" y="6388"/>
                </a:moveTo>
                <a:cubicBezTo>
                  <a:pt x="8197" y="7488"/>
                  <a:pt x="9510" y="8564"/>
                  <a:pt x="10773" y="9715"/>
                </a:cubicBezTo>
                <a:cubicBezTo>
                  <a:pt x="8927" y="11922"/>
                  <a:pt x="7284" y="14299"/>
                  <a:pt x="6166" y="16962"/>
                </a:cubicBezTo>
                <a:cubicBezTo>
                  <a:pt x="5929" y="17527"/>
                  <a:pt x="5695" y="18130"/>
                  <a:pt x="5477" y="18755"/>
                </a:cubicBezTo>
                <a:cubicBezTo>
                  <a:pt x="4725" y="18310"/>
                  <a:pt x="3947" y="17920"/>
                  <a:pt x="3152" y="17608"/>
                </a:cubicBezTo>
                <a:cubicBezTo>
                  <a:pt x="3137" y="17451"/>
                  <a:pt x="3121" y="17295"/>
                  <a:pt x="3111" y="17136"/>
                </a:cubicBezTo>
                <a:cubicBezTo>
                  <a:pt x="2861" y="13227"/>
                  <a:pt x="4356" y="9344"/>
                  <a:pt x="6892" y="6388"/>
                </a:cubicBezTo>
                <a:close/>
                <a:moveTo>
                  <a:pt x="23156" y="9133"/>
                </a:moveTo>
                <a:cubicBezTo>
                  <a:pt x="24939" y="10461"/>
                  <a:pt x="26813" y="11659"/>
                  <a:pt x="28797" y="12635"/>
                </a:cubicBezTo>
                <a:cubicBezTo>
                  <a:pt x="28747" y="13244"/>
                  <a:pt x="28664" y="13851"/>
                  <a:pt x="28546" y="14451"/>
                </a:cubicBezTo>
                <a:cubicBezTo>
                  <a:pt x="28005" y="17160"/>
                  <a:pt x="26974" y="19763"/>
                  <a:pt x="25478" y="22087"/>
                </a:cubicBezTo>
                <a:cubicBezTo>
                  <a:pt x="24726" y="21559"/>
                  <a:pt x="23983" y="21027"/>
                  <a:pt x="23292" y="20465"/>
                </a:cubicBezTo>
                <a:cubicBezTo>
                  <a:pt x="21553" y="19048"/>
                  <a:pt x="19863" y="17576"/>
                  <a:pt x="18219" y="16047"/>
                </a:cubicBezTo>
                <a:cubicBezTo>
                  <a:pt x="19853" y="13789"/>
                  <a:pt x="21572" y="11492"/>
                  <a:pt x="23156" y="9133"/>
                </a:cubicBezTo>
                <a:close/>
                <a:moveTo>
                  <a:pt x="3220" y="18203"/>
                </a:moveTo>
                <a:cubicBezTo>
                  <a:pt x="3911" y="18603"/>
                  <a:pt x="4590" y="19008"/>
                  <a:pt x="5252" y="19427"/>
                </a:cubicBezTo>
                <a:cubicBezTo>
                  <a:pt x="4923" y="20456"/>
                  <a:pt x="4644" y="21531"/>
                  <a:pt x="4480" y="22604"/>
                </a:cubicBezTo>
                <a:cubicBezTo>
                  <a:pt x="3847" y="21207"/>
                  <a:pt x="3423" y="19724"/>
                  <a:pt x="3220" y="18203"/>
                </a:cubicBezTo>
                <a:close/>
                <a:moveTo>
                  <a:pt x="6327" y="4685"/>
                </a:moveTo>
                <a:cubicBezTo>
                  <a:pt x="6335" y="4736"/>
                  <a:pt x="6351" y="4785"/>
                  <a:pt x="6372" y="4833"/>
                </a:cubicBezTo>
                <a:cubicBezTo>
                  <a:pt x="5685" y="5468"/>
                  <a:pt x="5060" y="6166"/>
                  <a:pt x="4505" y="6919"/>
                </a:cubicBezTo>
                <a:cubicBezTo>
                  <a:pt x="4431" y="7019"/>
                  <a:pt x="4442" y="7127"/>
                  <a:pt x="4492" y="7221"/>
                </a:cubicBezTo>
                <a:cubicBezTo>
                  <a:pt x="3154" y="9106"/>
                  <a:pt x="2181" y="11236"/>
                  <a:pt x="1783" y="13526"/>
                </a:cubicBezTo>
                <a:cubicBezTo>
                  <a:pt x="1222" y="16751"/>
                  <a:pt x="1676" y="20114"/>
                  <a:pt x="2963" y="23100"/>
                </a:cubicBezTo>
                <a:cubicBezTo>
                  <a:pt x="2569" y="22460"/>
                  <a:pt x="2205" y="21802"/>
                  <a:pt x="1878" y="21129"/>
                </a:cubicBezTo>
                <a:cubicBezTo>
                  <a:pt x="595" y="18487"/>
                  <a:pt x="516" y="15952"/>
                  <a:pt x="1360" y="13150"/>
                </a:cubicBezTo>
                <a:cubicBezTo>
                  <a:pt x="2330" y="9934"/>
                  <a:pt x="4070" y="7102"/>
                  <a:pt x="6327" y="4685"/>
                </a:cubicBezTo>
                <a:close/>
                <a:moveTo>
                  <a:pt x="11222" y="10128"/>
                </a:moveTo>
                <a:cubicBezTo>
                  <a:pt x="11422" y="10316"/>
                  <a:pt x="11622" y="10505"/>
                  <a:pt x="11820" y="10700"/>
                </a:cubicBezTo>
                <a:cubicBezTo>
                  <a:pt x="13636" y="12483"/>
                  <a:pt x="15385" y="14333"/>
                  <a:pt x="17229" y="16091"/>
                </a:cubicBezTo>
                <a:cubicBezTo>
                  <a:pt x="17326" y="16183"/>
                  <a:pt x="17423" y="16274"/>
                  <a:pt x="17520" y="16364"/>
                </a:cubicBezTo>
                <a:cubicBezTo>
                  <a:pt x="15636" y="19000"/>
                  <a:pt x="13713" y="21609"/>
                  <a:pt x="11727" y="24168"/>
                </a:cubicBezTo>
                <a:cubicBezTo>
                  <a:pt x="11224" y="23602"/>
                  <a:pt x="10716" y="23047"/>
                  <a:pt x="10201" y="22524"/>
                </a:cubicBezTo>
                <a:cubicBezTo>
                  <a:pt x="9031" y="21333"/>
                  <a:pt x="7675" y="20172"/>
                  <a:pt x="6205" y="19208"/>
                </a:cubicBezTo>
                <a:cubicBezTo>
                  <a:pt x="6288" y="18910"/>
                  <a:pt x="6377" y="18610"/>
                  <a:pt x="6481" y="18312"/>
                </a:cubicBezTo>
                <a:cubicBezTo>
                  <a:pt x="7534" y="15287"/>
                  <a:pt x="9219" y="12609"/>
                  <a:pt x="11222" y="10128"/>
                </a:cubicBezTo>
                <a:close/>
                <a:moveTo>
                  <a:pt x="29357" y="12896"/>
                </a:moveTo>
                <a:cubicBezTo>
                  <a:pt x="30216" y="13297"/>
                  <a:pt x="31095" y="13654"/>
                  <a:pt x="31990" y="13963"/>
                </a:cubicBezTo>
                <a:cubicBezTo>
                  <a:pt x="32465" y="16870"/>
                  <a:pt x="32154" y="19909"/>
                  <a:pt x="30976" y="22589"/>
                </a:cubicBezTo>
                <a:cubicBezTo>
                  <a:pt x="30575" y="23496"/>
                  <a:pt x="30073" y="24356"/>
                  <a:pt x="29478" y="25151"/>
                </a:cubicBezTo>
                <a:cubicBezTo>
                  <a:pt x="28428" y="24170"/>
                  <a:pt x="27219" y="23308"/>
                  <a:pt x="26006" y="22459"/>
                </a:cubicBezTo>
                <a:cubicBezTo>
                  <a:pt x="27573" y="19987"/>
                  <a:pt x="28638" y="17199"/>
                  <a:pt x="29145" y="14318"/>
                </a:cubicBezTo>
                <a:cubicBezTo>
                  <a:pt x="29224" y="13860"/>
                  <a:pt x="29296" y="13383"/>
                  <a:pt x="29357" y="12896"/>
                </a:cubicBezTo>
                <a:close/>
                <a:moveTo>
                  <a:pt x="6020" y="19928"/>
                </a:moveTo>
                <a:cubicBezTo>
                  <a:pt x="7496" y="20918"/>
                  <a:pt x="8884" y="22026"/>
                  <a:pt x="10150" y="23418"/>
                </a:cubicBezTo>
                <a:cubicBezTo>
                  <a:pt x="10542" y="23849"/>
                  <a:pt x="10912" y="24298"/>
                  <a:pt x="11275" y="24754"/>
                </a:cubicBezTo>
                <a:cubicBezTo>
                  <a:pt x="10411" y="25858"/>
                  <a:pt x="9536" y="26953"/>
                  <a:pt x="8642" y="28032"/>
                </a:cubicBezTo>
                <a:cubicBezTo>
                  <a:pt x="7328" y="26973"/>
                  <a:pt x="6217" y="25676"/>
                  <a:pt x="5336" y="24224"/>
                </a:cubicBezTo>
                <a:cubicBezTo>
                  <a:pt x="5533" y="22782"/>
                  <a:pt x="5690" y="21353"/>
                  <a:pt x="6020" y="19928"/>
                </a:cubicBezTo>
                <a:close/>
                <a:moveTo>
                  <a:pt x="17802" y="16628"/>
                </a:moveTo>
                <a:cubicBezTo>
                  <a:pt x="19564" y="18282"/>
                  <a:pt x="21382" y="19875"/>
                  <a:pt x="23256" y="21406"/>
                </a:cubicBezTo>
                <a:cubicBezTo>
                  <a:pt x="23813" y="21859"/>
                  <a:pt x="24385" y="22350"/>
                  <a:pt x="24970" y="22843"/>
                </a:cubicBezTo>
                <a:cubicBezTo>
                  <a:pt x="22743" y="25996"/>
                  <a:pt x="19699" y="28469"/>
                  <a:pt x="16233" y="30095"/>
                </a:cubicBezTo>
                <a:cubicBezTo>
                  <a:pt x="14959" y="28131"/>
                  <a:pt x="13550" y="26260"/>
                  <a:pt x="12015" y="24493"/>
                </a:cubicBezTo>
                <a:cubicBezTo>
                  <a:pt x="13907" y="21968"/>
                  <a:pt x="15795" y="19438"/>
                  <a:pt x="17629" y="16870"/>
                </a:cubicBezTo>
                <a:cubicBezTo>
                  <a:pt x="17686" y="16790"/>
                  <a:pt x="17744" y="16709"/>
                  <a:pt x="17802" y="16628"/>
                </a:cubicBezTo>
                <a:close/>
                <a:moveTo>
                  <a:pt x="11554" y="25109"/>
                </a:moveTo>
                <a:cubicBezTo>
                  <a:pt x="12903" y="26850"/>
                  <a:pt x="14103" y="28704"/>
                  <a:pt x="15437" y="30450"/>
                </a:cubicBezTo>
                <a:cubicBezTo>
                  <a:pt x="15159" y="30569"/>
                  <a:pt x="14878" y="30683"/>
                  <a:pt x="14593" y="30791"/>
                </a:cubicBezTo>
                <a:cubicBezTo>
                  <a:pt x="12541" y="30403"/>
                  <a:pt x="10688" y="29563"/>
                  <a:pt x="9099" y="28386"/>
                </a:cubicBezTo>
                <a:cubicBezTo>
                  <a:pt x="9915" y="27293"/>
                  <a:pt x="10734" y="26200"/>
                  <a:pt x="11554" y="25109"/>
                </a:cubicBezTo>
                <a:close/>
                <a:moveTo>
                  <a:pt x="25475" y="23265"/>
                </a:moveTo>
                <a:cubicBezTo>
                  <a:pt x="26600" y="24198"/>
                  <a:pt x="27777" y="25103"/>
                  <a:pt x="29002" y="25746"/>
                </a:cubicBezTo>
                <a:cubicBezTo>
                  <a:pt x="26172" y="29115"/>
                  <a:pt x="21757" y="31039"/>
                  <a:pt x="17327" y="31039"/>
                </a:cubicBezTo>
                <a:cubicBezTo>
                  <a:pt x="17159" y="31039"/>
                  <a:pt x="16991" y="31036"/>
                  <a:pt x="16823" y="31031"/>
                </a:cubicBezTo>
                <a:cubicBezTo>
                  <a:pt x="16763" y="30933"/>
                  <a:pt x="16704" y="30836"/>
                  <a:pt x="16643" y="30739"/>
                </a:cubicBezTo>
                <a:cubicBezTo>
                  <a:pt x="20156" y="29047"/>
                  <a:pt x="23224" y="26491"/>
                  <a:pt x="25475" y="23265"/>
                </a:cubicBezTo>
                <a:close/>
                <a:moveTo>
                  <a:pt x="17464" y="0"/>
                </a:moveTo>
                <a:cubicBezTo>
                  <a:pt x="16547" y="0"/>
                  <a:pt x="15631" y="72"/>
                  <a:pt x="14728" y="217"/>
                </a:cubicBezTo>
                <a:cubicBezTo>
                  <a:pt x="14280" y="273"/>
                  <a:pt x="13837" y="361"/>
                  <a:pt x="13401" y="481"/>
                </a:cubicBezTo>
                <a:cubicBezTo>
                  <a:pt x="11615" y="919"/>
                  <a:pt x="9911" y="1660"/>
                  <a:pt x="8384" y="2697"/>
                </a:cubicBezTo>
                <a:cubicBezTo>
                  <a:pt x="8414" y="2647"/>
                  <a:pt x="8370" y="2575"/>
                  <a:pt x="8317" y="2575"/>
                </a:cubicBezTo>
                <a:cubicBezTo>
                  <a:pt x="8304" y="2575"/>
                  <a:pt x="8290" y="2580"/>
                  <a:pt x="8276" y="2590"/>
                </a:cubicBezTo>
                <a:cubicBezTo>
                  <a:pt x="5147" y="4913"/>
                  <a:pt x="2756" y="8097"/>
                  <a:pt x="1332" y="11727"/>
                </a:cubicBezTo>
                <a:cubicBezTo>
                  <a:pt x="571" y="13670"/>
                  <a:pt x="1" y="15820"/>
                  <a:pt x="261" y="17922"/>
                </a:cubicBezTo>
                <a:cubicBezTo>
                  <a:pt x="523" y="20041"/>
                  <a:pt x="1612" y="22057"/>
                  <a:pt x="2735" y="23838"/>
                </a:cubicBezTo>
                <a:cubicBezTo>
                  <a:pt x="3253" y="24661"/>
                  <a:pt x="3827" y="25448"/>
                  <a:pt x="4452" y="26194"/>
                </a:cubicBezTo>
                <a:cubicBezTo>
                  <a:pt x="4461" y="26208"/>
                  <a:pt x="4472" y="26220"/>
                  <a:pt x="4484" y="26233"/>
                </a:cubicBezTo>
                <a:cubicBezTo>
                  <a:pt x="5087" y="26950"/>
                  <a:pt x="5741" y="27625"/>
                  <a:pt x="6439" y="28251"/>
                </a:cubicBezTo>
                <a:cubicBezTo>
                  <a:pt x="6868" y="28681"/>
                  <a:pt x="7317" y="29091"/>
                  <a:pt x="7797" y="29468"/>
                </a:cubicBezTo>
                <a:cubicBezTo>
                  <a:pt x="7841" y="29535"/>
                  <a:pt x="7901" y="29585"/>
                  <a:pt x="7972" y="29604"/>
                </a:cubicBezTo>
                <a:cubicBezTo>
                  <a:pt x="8915" y="30323"/>
                  <a:pt x="9943" y="30922"/>
                  <a:pt x="11034" y="31388"/>
                </a:cubicBezTo>
                <a:cubicBezTo>
                  <a:pt x="11321" y="31511"/>
                  <a:pt x="11613" y="31621"/>
                  <a:pt x="11906" y="31725"/>
                </a:cubicBezTo>
                <a:cubicBezTo>
                  <a:pt x="11758" y="31953"/>
                  <a:pt x="11911" y="32335"/>
                  <a:pt x="12222" y="32335"/>
                </a:cubicBezTo>
                <a:cubicBezTo>
                  <a:pt x="12255" y="32335"/>
                  <a:pt x="12290" y="32331"/>
                  <a:pt x="12327" y="32322"/>
                </a:cubicBezTo>
                <a:cubicBezTo>
                  <a:pt x="12592" y="32254"/>
                  <a:pt x="12852" y="32177"/>
                  <a:pt x="13113" y="32100"/>
                </a:cubicBezTo>
                <a:cubicBezTo>
                  <a:pt x="14486" y="32465"/>
                  <a:pt x="15904" y="32639"/>
                  <a:pt x="17326" y="32639"/>
                </a:cubicBezTo>
                <a:cubicBezTo>
                  <a:pt x="17472" y="32639"/>
                  <a:pt x="17619" y="32637"/>
                  <a:pt x="17766" y="32633"/>
                </a:cubicBezTo>
                <a:cubicBezTo>
                  <a:pt x="18430" y="32620"/>
                  <a:pt x="19092" y="32565"/>
                  <a:pt x="19749" y="32470"/>
                </a:cubicBezTo>
                <a:cubicBezTo>
                  <a:pt x="19826" y="32459"/>
                  <a:pt x="19901" y="32448"/>
                  <a:pt x="19978" y="32437"/>
                </a:cubicBezTo>
                <a:cubicBezTo>
                  <a:pt x="20069" y="32422"/>
                  <a:pt x="20161" y="32407"/>
                  <a:pt x="20254" y="32390"/>
                </a:cubicBezTo>
                <a:cubicBezTo>
                  <a:pt x="24405" y="31682"/>
                  <a:pt x="28309" y="29490"/>
                  <a:pt x="30823" y="26073"/>
                </a:cubicBezTo>
                <a:cubicBezTo>
                  <a:pt x="35318" y="19965"/>
                  <a:pt x="34614" y="10828"/>
                  <a:pt x="29632" y="5220"/>
                </a:cubicBezTo>
                <a:cubicBezTo>
                  <a:pt x="26567" y="1769"/>
                  <a:pt x="22005" y="0"/>
                  <a:pt x="174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6" name="Rectangle 5"/>
          <p:cNvSpPr/>
          <p:nvPr/>
        </p:nvSpPr>
        <p:spPr>
          <a:xfrm>
            <a:off x="5286207" y="3238087"/>
            <a:ext cx="1877437" cy="461665"/>
          </a:xfrm>
          <a:prstGeom prst="rect">
            <a:avLst/>
          </a:prstGeom>
        </p:spPr>
        <p:txBody>
          <a:bodyPr wrap="none">
            <a:spAutoFit/>
          </a:bodyPr>
          <a:lstStyle/>
          <a:p>
            <a:r>
              <a:rPr lang="vi-VN" sz="2400" b="1" dirty="0">
                <a:solidFill>
                  <a:srgbClr val="C00000"/>
                </a:solidFill>
                <a:latin typeface="#9Slide03 AmpleSoft" pitchFamily="2" charset="0"/>
                <a:cs typeface="Arial" pitchFamily="34" charset="0"/>
              </a:rPr>
              <a:t>Huân chương</a:t>
            </a:r>
            <a:endParaRPr lang="en-US" sz="2400" dirty="0">
              <a:solidFill>
                <a:srgbClr val="C00000"/>
              </a:solidFill>
              <a:latin typeface="#9Slide03 AmpleSoft" pitchFamily="2" charset="0"/>
            </a:endParaRPr>
          </a:p>
        </p:txBody>
      </p:sp>
      <p:sp>
        <p:nvSpPr>
          <p:cNvPr id="7" name="Rectangle 6"/>
          <p:cNvSpPr/>
          <p:nvPr/>
        </p:nvSpPr>
        <p:spPr>
          <a:xfrm>
            <a:off x="5347207" y="3609111"/>
            <a:ext cx="3043971" cy="1200329"/>
          </a:xfrm>
          <a:prstGeom prst="rect">
            <a:avLst/>
          </a:prstGeom>
        </p:spPr>
        <p:txBody>
          <a:bodyPr wrap="square">
            <a:spAutoFit/>
          </a:bodyPr>
          <a:lstStyle/>
          <a:p>
            <a:pPr algn="just"/>
            <a:r>
              <a:rPr lang="vi-VN" sz="1800" b="1" dirty="0">
                <a:solidFill>
                  <a:schemeClr val="tx1"/>
                </a:solidFill>
                <a:latin typeface="#9Slide03 AmpleSoft" pitchFamily="2" charset="0"/>
                <a:cs typeface="Arial" pitchFamily="34" charset="0"/>
              </a:rPr>
              <a:t>Vật làm bằng kim loại, đeo trước ngực làm dấu hiệu cho phần thưởng lớn được nhà nước trao tặng người có công</a:t>
            </a:r>
          </a:p>
        </p:txBody>
      </p:sp>
      <p:grpSp>
        <p:nvGrpSpPr>
          <p:cNvPr id="62" name="Google Shape;344;p39"/>
          <p:cNvGrpSpPr/>
          <p:nvPr/>
        </p:nvGrpSpPr>
        <p:grpSpPr>
          <a:xfrm>
            <a:off x="680012" y="995170"/>
            <a:ext cx="3924713" cy="3347599"/>
            <a:chOff x="-546505" y="1306147"/>
            <a:chExt cx="2007794" cy="2015218"/>
          </a:xfrm>
        </p:grpSpPr>
        <p:sp>
          <p:nvSpPr>
            <p:cNvPr id="63" name="Google Shape;345;p39"/>
            <p:cNvSpPr/>
            <p:nvPr/>
          </p:nvSpPr>
          <p:spPr>
            <a:xfrm>
              <a:off x="-160186" y="1699890"/>
              <a:ext cx="1621475" cy="1621475"/>
            </a:xfrm>
            <a:custGeom>
              <a:avLst/>
              <a:gdLst/>
              <a:ahLst/>
              <a:cxnLst/>
              <a:rect l="l" t="t" r="r" b="b"/>
              <a:pathLst>
                <a:path w="64859" h="64859" extrusionOk="0">
                  <a:moveTo>
                    <a:pt x="7060" y="1"/>
                  </a:moveTo>
                  <a:lnTo>
                    <a:pt x="1" y="57794"/>
                  </a:lnTo>
                  <a:lnTo>
                    <a:pt x="57800" y="64858"/>
                  </a:lnTo>
                  <a:lnTo>
                    <a:pt x="64858" y="7060"/>
                  </a:lnTo>
                  <a:lnTo>
                    <a:pt x="58170" y="6238"/>
                  </a:lnTo>
                  <a:lnTo>
                    <a:pt x="58170" y="6238"/>
                  </a:lnTo>
                  <a:cubicBezTo>
                    <a:pt x="59249" y="7937"/>
                    <a:pt x="58324" y="10802"/>
                    <a:pt x="55874" y="10802"/>
                  </a:cubicBezTo>
                  <a:cubicBezTo>
                    <a:pt x="55742" y="10802"/>
                    <a:pt x="55605" y="10794"/>
                    <a:pt x="55465" y="10777"/>
                  </a:cubicBezTo>
                  <a:cubicBezTo>
                    <a:pt x="52716" y="10439"/>
                    <a:pt x="52395" y="7185"/>
                    <a:pt x="53935" y="5721"/>
                  </a:cubicBezTo>
                  <a:lnTo>
                    <a:pt x="48068" y="5008"/>
                  </a:lnTo>
                  <a:lnTo>
                    <a:pt x="48068" y="5008"/>
                  </a:lnTo>
                  <a:cubicBezTo>
                    <a:pt x="48897" y="6661"/>
                    <a:pt x="47978" y="9180"/>
                    <a:pt x="45724" y="9180"/>
                  </a:cubicBezTo>
                  <a:cubicBezTo>
                    <a:pt x="45596" y="9180"/>
                    <a:pt x="45463" y="9172"/>
                    <a:pt x="45325" y="9155"/>
                  </a:cubicBezTo>
                  <a:cubicBezTo>
                    <a:pt x="42784" y="8845"/>
                    <a:pt x="42397" y="5955"/>
                    <a:pt x="43671" y="4464"/>
                  </a:cubicBezTo>
                  <a:lnTo>
                    <a:pt x="37369" y="3702"/>
                  </a:lnTo>
                  <a:lnTo>
                    <a:pt x="37369" y="3702"/>
                  </a:lnTo>
                  <a:cubicBezTo>
                    <a:pt x="37603" y="3974"/>
                    <a:pt x="37782" y="4284"/>
                    <a:pt x="37907" y="4621"/>
                  </a:cubicBezTo>
                  <a:cubicBezTo>
                    <a:pt x="38098" y="5062"/>
                    <a:pt x="38169" y="5547"/>
                    <a:pt x="38109" y="6026"/>
                  </a:cubicBezTo>
                  <a:lnTo>
                    <a:pt x="37929" y="6728"/>
                  </a:lnTo>
                  <a:cubicBezTo>
                    <a:pt x="37487" y="7799"/>
                    <a:pt x="36466" y="8409"/>
                    <a:pt x="35415" y="8409"/>
                  </a:cubicBezTo>
                  <a:cubicBezTo>
                    <a:pt x="34849" y="8409"/>
                    <a:pt x="34274" y="8232"/>
                    <a:pt x="33777" y="7854"/>
                  </a:cubicBezTo>
                  <a:cubicBezTo>
                    <a:pt x="33472" y="7647"/>
                    <a:pt x="33211" y="7392"/>
                    <a:pt x="32998" y="7092"/>
                  </a:cubicBezTo>
                  <a:cubicBezTo>
                    <a:pt x="32558" y="6494"/>
                    <a:pt x="32340" y="5802"/>
                    <a:pt x="32432" y="5051"/>
                  </a:cubicBezTo>
                  <a:cubicBezTo>
                    <a:pt x="32519" y="4333"/>
                    <a:pt x="32884" y="3674"/>
                    <a:pt x="33450" y="3223"/>
                  </a:cubicBezTo>
                  <a:lnTo>
                    <a:pt x="26761" y="2406"/>
                  </a:lnTo>
                  <a:lnTo>
                    <a:pt x="26761" y="2406"/>
                  </a:lnTo>
                  <a:cubicBezTo>
                    <a:pt x="27618" y="4006"/>
                    <a:pt x="26733" y="6506"/>
                    <a:pt x="24519" y="6506"/>
                  </a:cubicBezTo>
                  <a:cubicBezTo>
                    <a:pt x="24398" y="6506"/>
                    <a:pt x="24273" y="6498"/>
                    <a:pt x="24144" y="6483"/>
                  </a:cubicBezTo>
                  <a:cubicBezTo>
                    <a:pt x="21662" y="6178"/>
                    <a:pt x="21303" y="3315"/>
                    <a:pt x="22587" y="1895"/>
                  </a:cubicBezTo>
                  <a:lnTo>
                    <a:pt x="17493" y="1274"/>
                  </a:lnTo>
                  <a:lnTo>
                    <a:pt x="17493" y="1274"/>
                  </a:lnTo>
                  <a:cubicBezTo>
                    <a:pt x="17536" y="1405"/>
                    <a:pt x="17564" y="1541"/>
                    <a:pt x="17585" y="1677"/>
                  </a:cubicBezTo>
                  <a:cubicBezTo>
                    <a:pt x="17607" y="2194"/>
                    <a:pt x="17651" y="2787"/>
                    <a:pt x="17389" y="3266"/>
                  </a:cubicBezTo>
                  <a:cubicBezTo>
                    <a:pt x="17134" y="3729"/>
                    <a:pt x="16927" y="4164"/>
                    <a:pt x="16464" y="4469"/>
                  </a:cubicBezTo>
                  <a:cubicBezTo>
                    <a:pt x="16002" y="4779"/>
                    <a:pt x="15577" y="5030"/>
                    <a:pt x="15011" y="5089"/>
                  </a:cubicBezTo>
                  <a:cubicBezTo>
                    <a:pt x="14876" y="5109"/>
                    <a:pt x="14739" y="5118"/>
                    <a:pt x="14603" y="5118"/>
                  </a:cubicBezTo>
                  <a:cubicBezTo>
                    <a:pt x="14237" y="5118"/>
                    <a:pt x="13872" y="5049"/>
                    <a:pt x="13531" y="4910"/>
                  </a:cubicBezTo>
                  <a:cubicBezTo>
                    <a:pt x="11838" y="4213"/>
                    <a:pt x="11256" y="2112"/>
                    <a:pt x="12355" y="648"/>
                  </a:cubicBezTo>
                  <a:lnTo>
                    <a:pt x="7060" y="1"/>
                  </a:lnTo>
                  <a:close/>
                </a:path>
              </a:pathLst>
            </a:custGeom>
            <a:solidFill>
              <a:schemeClr val="dk1">
                <a:alpha val="26789"/>
              </a:schemeClr>
            </a:solidFill>
            <a:ln>
              <a:noFill/>
            </a:ln>
            <a:effectLst>
              <a:outerShdw blurRad="100013" dist="19050" dir="1200000" algn="bl" rotWithShape="0">
                <a:srgbClr val="000000">
                  <a:alpha val="4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46;p39"/>
            <p:cNvSpPr/>
            <p:nvPr/>
          </p:nvSpPr>
          <p:spPr>
            <a:xfrm>
              <a:off x="-179803" y="1586145"/>
              <a:ext cx="1621450" cy="1621725"/>
            </a:xfrm>
            <a:custGeom>
              <a:avLst/>
              <a:gdLst/>
              <a:ahLst/>
              <a:cxnLst/>
              <a:rect l="l" t="t" r="r" b="b"/>
              <a:pathLst>
                <a:path w="64858" h="64869" extrusionOk="0">
                  <a:moveTo>
                    <a:pt x="7064" y="0"/>
                  </a:moveTo>
                  <a:lnTo>
                    <a:pt x="0" y="57810"/>
                  </a:lnTo>
                  <a:lnTo>
                    <a:pt x="57799" y="64868"/>
                  </a:lnTo>
                  <a:lnTo>
                    <a:pt x="64857" y="7064"/>
                  </a:lnTo>
                  <a:lnTo>
                    <a:pt x="58169" y="6248"/>
                  </a:lnTo>
                  <a:lnTo>
                    <a:pt x="58169" y="6248"/>
                  </a:lnTo>
                  <a:cubicBezTo>
                    <a:pt x="59248" y="7947"/>
                    <a:pt x="58323" y="10812"/>
                    <a:pt x="55873" y="10812"/>
                  </a:cubicBezTo>
                  <a:cubicBezTo>
                    <a:pt x="55741" y="10812"/>
                    <a:pt x="55605" y="10804"/>
                    <a:pt x="55464" y="10787"/>
                  </a:cubicBezTo>
                  <a:cubicBezTo>
                    <a:pt x="52715" y="10449"/>
                    <a:pt x="52394" y="7195"/>
                    <a:pt x="53935" y="5731"/>
                  </a:cubicBezTo>
                  <a:lnTo>
                    <a:pt x="48068" y="5018"/>
                  </a:lnTo>
                  <a:lnTo>
                    <a:pt x="48068" y="5018"/>
                  </a:lnTo>
                  <a:cubicBezTo>
                    <a:pt x="48897" y="6671"/>
                    <a:pt x="47982" y="9190"/>
                    <a:pt x="45724" y="9190"/>
                  </a:cubicBezTo>
                  <a:cubicBezTo>
                    <a:pt x="45595" y="9190"/>
                    <a:pt x="45462" y="9182"/>
                    <a:pt x="45325" y="9165"/>
                  </a:cubicBezTo>
                  <a:cubicBezTo>
                    <a:pt x="42783" y="8849"/>
                    <a:pt x="42397" y="5965"/>
                    <a:pt x="43670" y="4474"/>
                  </a:cubicBezTo>
                  <a:lnTo>
                    <a:pt x="37368" y="3701"/>
                  </a:lnTo>
                  <a:lnTo>
                    <a:pt x="37368" y="3701"/>
                  </a:lnTo>
                  <a:cubicBezTo>
                    <a:pt x="37602" y="3973"/>
                    <a:pt x="37781" y="4289"/>
                    <a:pt x="37907" y="4621"/>
                  </a:cubicBezTo>
                  <a:cubicBezTo>
                    <a:pt x="38097" y="5061"/>
                    <a:pt x="38168" y="5551"/>
                    <a:pt x="38108" y="6025"/>
                  </a:cubicBezTo>
                  <a:cubicBezTo>
                    <a:pt x="38048" y="6264"/>
                    <a:pt x="37988" y="6498"/>
                    <a:pt x="37928" y="6732"/>
                  </a:cubicBezTo>
                  <a:cubicBezTo>
                    <a:pt x="37486" y="7801"/>
                    <a:pt x="36463" y="8410"/>
                    <a:pt x="35412" y="8410"/>
                  </a:cubicBezTo>
                  <a:cubicBezTo>
                    <a:pt x="34846" y="8410"/>
                    <a:pt x="34272" y="8234"/>
                    <a:pt x="33776" y="7859"/>
                  </a:cubicBezTo>
                  <a:cubicBezTo>
                    <a:pt x="33471" y="7652"/>
                    <a:pt x="33210" y="7396"/>
                    <a:pt x="32998" y="7097"/>
                  </a:cubicBezTo>
                  <a:cubicBezTo>
                    <a:pt x="32557" y="6498"/>
                    <a:pt x="32339" y="5802"/>
                    <a:pt x="32432" y="5056"/>
                  </a:cubicBezTo>
                  <a:cubicBezTo>
                    <a:pt x="32519" y="4332"/>
                    <a:pt x="32889" y="3679"/>
                    <a:pt x="33455" y="3222"/>
                  </a:cubicBezTo>
                  <a:lnTo>
                    <a:pt x="26766" y="2406"/>
                  </a:lnTo>
                  <a:lnTo>
                    <a:pt x="26766" y="2406"/>
                  </a:lnTo>
                  <a:cubicBezTo>
                    <a:pt x="27623" y="4005"/>
                    <a:pt x="26737" y="6505"/>
                    <a:pt x="24523" y="6505"/>
                  </a:cubicBezTo>
                  <a:cubicBezTo>
                    <a:pt x="24402" y="6505"/>
                    <a:pt x="24277" y="6497"/>
                    <a:pt x="24148" y="6482"/>
                  </a:cubicBezTo>
                  <a:cubicBezTo>
                    <a:pt x="21666" y="6177"/>
                    <a:pt x="21307" y="3320"/>
                    <a:pt x="22592" y="1899"/>
                  </a:cubicBezTo>
                  <a:lnTo>
                    <a:pt x="17497" y="1274"/>
                  </a:lnTo>
                  <a:lnTo>
                    <a:pt x="17497" y="1274"/>
                  </a:lnTo>
                  <a:cubicBezTo>
                    <a:pt x="17541" y="1410"/>
                    <a:pt x="17568" y="1540"/>
                    <a:pt x="17590" y="1676"/>
                  </a:cubicBezTo>
                  <a:cubicBezTo>
                    <a:pt x="17612" y="2193"/>
                    <a:pt x="17655" y="2787"/>
                    <a:pt x="17394" y="3265"/>
                  </a:cubicBezTo>
                  <a:cubicBezTo>
                    <a:pt x="17138" y="3728"/>
                    <a:pt x="16931" y="4163"/>
                    <a:pt x="16469" y="4474"/>
                  </a:cubicBezTo>
                  <a:cubicBezTo>
                    <a:pt x="16006" y="4778"/>
                    <a:pt x="15582" y="5029"/>
                    <a:pt x="15016" y="5089"/>
                  </a:cubicBezTo>
                  <a:cubicBezTo>
                    <a:pt x="14879" y="5110"/>
                    <a:pt x="14741" y="5120"/>
                    <a:pt x="14604" y="5120"/>
                  </a:cubicBezTo>
                  <a:cubicBezTo>
                    <a:pt x="14238" y="5120"/>
                    <a:pt x="13875" y="5047"/>
                    <a:pt x="13535" y="4909"/>
                  </a:cubicBezTo>
                  <a:cubicBezTo>
                    <a:pt x="11843" y="4218"/>
                    <a:pt x="11260" y="2112"/>
                    <a:pt x="12360" y="648"/>
                  </a:cubicBezTo>
                  <a:lnTo>
                    <a:pt x="7064" y="0"/>
                  </a:lnTo>
                  <a:close/>
                </a:path>
              </a:pathLst>
            </a:custGeom>
            <a:solidFill>
              <a:schemeClr val="tx2"/>
            </a:solidFill>
            <a:ln>
              <a:noFill/>
            </a:ln>
            <a:effectLst>
              <a:outerShdw blurRad="71438" dist="19050" dir="1200000" algn="bl" rotWithShape="0">
                <a:srgbClr val="000000">
                  <a:alpha val="4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47;p39"/>
            <p:cNvSpPr/>
            <p:nvPr/>
          </p:nvSpPr>
          <p:spPr>
            <a:xfrm>
              <a:off x="-546505" y="1306147"/>
              <a:ext cx="1101300" cy="649025"/>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bg2">
                <a:lumMod val="60000"/>
                <a:lumOff val="40000"/>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300;p37"/>
          <p:cNvGrpSpPr/>
          <p:nvPr/>
        </p:nvGrpSpPr>
        <p:grpSpPr>
          <a:xfrm>
            <a:off x="2241741" y="2004660"/>
            <a:ext cx="1329384" cy="1485817"/>
            <a:chOff x="1183375" y="2536600"/>
            <a:chExt cx="1060600" cy="1114925"/>
          </a:xfrm>
          <a:solidFill>
            <a:schemeClr val="accent6">
              <a:lumMod val="50000"/>
            </a:schemeClr>
          </a:solidFill>
        </p:grpSpPr>
        <p:sp>
          <p:nvSpPr>
            <p:cNvPr id="68" name="Google Shape;301;p37"/>
            <p:cNvSpPr/>
            <p:nvPr/>
          </p:nvSpPr>
          <p:spPr>
            <a:xfrm>
              <a:off x="1393275" y="2759625"/>
              <a:ext cx="850700" cy="891900"/>
            </a:xfrm>
            <a:custGeom>
              <a:avLst/>
              <a:gdLst/>
              <a:ahLst/>
              <a:cxnLst/>
              <a:rect l="l" t="t" r="r" b="b"/>
              <a:pathLst>
                <a:path w="34028" h="35676" extrusionOk="0">
                  <a:moveTo>
                    <a:pt x="7050" y="3261"/>
                  </a:moveTo>
                  <a:cubicBezTo>
                    <a:pt x="5550" y="4510"/>
                    <a:pt x="4275" y="6086"/>
                    <a:pt x="3456" y="7646"/>
                  </a:cubicBezTo>
                  <a:cubicBezTo>
                    <a:pt x="1581" y="11215"/>
                    <a:pt x="2769" y="16037"/>
                    <a:pt x="5426" y="19346"/>
                  </a:cubicBezTo>
                  <a:cubicBezTo>
                    <a:pt x="5373" y="19294"/>
                    <a:pt x="5318" y="19243"/>
                    <a:pt x="5266" y="19190"/>
                  </a:cubicBezTo>
                  <a:cubicBezTo>
                    <a:pt x="3529" y="17393"/>
                    <a:pt x="2597" y="14904"/>
                    <a:pt x="2490" y="12427"/>
                  </a:cubicBezTo>
                  <a:cubicBezTo>
                    <a:pt x="2328" y="8626"/>
                    <a:pt x="4066" y="5198"/>
                    <a:pt x="7050" y="3261"/>
                  </a:cubicBezTo>
                  <a:close/>
                  <a:moveTo>
                    <a:pt x="12872" y="1594"/>
                  </a:moveTo>
                  <a:cubicBezTo>
                    <a:pt x="17362" y="1594"/>
                    <a:pt x="21289" y="4320"/>
                    <a:pt x="23215" y="8558"/>
                  </a:cubicBezTo>
                  <a:cubicBezTo>
                    <a:pt x="24531" y="11450"/>
                    <a:pt x="24911" y="14570"/>
                    <a:pt x="25312" y="17686"/>
                  </a:cubicBezTo>
                  <a:cubicBezTo>
                    <a:pt x="25632" y="20187"/>
                    <a:pt x="26126" y="22619"/>
                    <a:pt x="27636" y="24638"/>
                  </a:cubicBezTo>
                  <a:cubicBezTo>
                    <a:pt x="27210" y="25057"/>
                    <a:pt x="26813" y="25609"/>
                    <a:pt x="26440" y="26086"/>
                  </a:cubicBezTo>
                  <a:cubicBezTo>
                    <a:pt x="24902" y="23863"/>
                    <a:pt x="23078" y="21809"/>
                    <a:pt x="21412" y="19679"/>
                  </a:cubicBezTo>
                  <a:cubicBezTo>
                    <a:pt x="19699" y="17487"/>
                    <a:pt x="18109" y="14675"/>
                    <a:pt x="15926" y="12927"/>
                  </a:cubicBezTo>
                  <a:cubicBezTo>
                    <a:pt x="15858" y="12873"/>
                    <a:pt x="15784" y="12849"/>
                    <a:pt x="15714" y="12849"/>
                  </a:cubicBezTo>
                  <a:cubicBezTo>
                    <a:pt x="15506" y="12849"/>
                    <a:pt x="15331" y="13055"/>
                    <a:pt x="15448" y="13295"/>
                  </a:cubicBezTo>
                  <a:cubicBezTo>
                    <a:pt x="16616" y="15684"/>
                    <a:pt x="18827" y="17675"/>
                    <a:pt x="20505" y="19712"/>
                  </a:cubicBezTo>
                  <a:cubicBezTo>
                    <a:pt x="22338" y="21940"/>
                    <a:pt x="24054" y="24326"/>
                    <a:pt x="26013" y="26442"/>
                  </a:cubicBezTo>
                  <a:cubicBezTo>
                    <a:pt x="26037" y="26468"/>
                    <a:pt x="26065" y="26488"/>
                    <a:pt x="26097" y="26503"/>
                  </a:cubicBezTo>
                  <a:lnTo>
                    <a:pt x="26096" y="26504"/>
                  </a:lnTo>
                  <a:cubicBezTo>
                    <a:pt x="25736" y="26915"/>
                    <a:pt x="25293" y="27348"/>
                    <a:pt x="24854" y="27802"/>
                  </a:cubicBezTo>
                  <a:cubicBezTo>
                    <a:pt x="24840" y="27734"/>
                    <a:pt x="24803" y="27675"/>
                    <a:pt x="24747" y="27632"/>
                  </a:cubicBezTo>
                  <a:cubicBezTo>
                    <a:pt x="23632" y="26743"/>
                    <a:pt x="22473" y="25958"/>
                    <a:pt x="21485" y="24915"/>
                  </a:cubicBezTo>
                  <a:cubicBezTo>
                    <a:pt x="20557" y="23934"/>
                    <a:pt x="19757" y="22841"/>
                    <a:pt x="18913" y="21790"/>
                  </a:cubicBezTo>
                  <a:cubicBezTo>
                    <a:pt x="17213" y="19678"/>
                    <a:pt x="15464" y="17264"/>
                    <a:pt x="13199" y="15723"/>
                  </a:cubicBezTo>
                  <a:cubicBezTo>
                    <a:pt x="13148" y="15688"/>
                    <a:pt x="13091" y="15673"/>
                    <a:pt x="13036" y="15673"/>
                  </a:cubicBezTo>
                  <a:cubicBezTo>
                    <a:pt x="12787" y="15673"/>
                    <a:pt x="12543" y="15976"/>
                    <a:pt x="12717" y="16206"/>
                  </a:cubicBezTo>
                  <a:cubicBezTo>
                    <a:pt x="14441" y="18486"/>
                    <a:pt x="16715" y="20352"/>
                    <a:pt x="18522" y="22581"/>
                  </a:cubicBezTo>
                  <a:cubicBezTo>
                    <a:pt x="20195" y="24645"/>
                    <a:pt x="21902" y="26941"/>
                    <a:pt x="24320" y="28186"/>
                  </a:cubicBezTo>
                  <a:cubicBezTo>
                    <a:pt x="24364" y="28208"/>
                    <a:pt x="24412" y="28221"/>
                    <a:pt x="24461" y="28221"/>
                  </a:cubicBezTo>
                  <a:cubicBezTo>
                    <a:pt x="24065" y="28658"/>
                    <a:pt x="23695" y="29112"/>
                    <a:pt x="23428" y="29587"/>
                  </a:cubicBezTo>
                  <a:cubicBezTo>
                    <a:pt x="21392" y="26023"/>
                    <a:pt x="16324" y="24531"/>
                    <a:pt x="12758" y="23278"/>
                  </a:cubicBezTo>
                  <a:cubicBezTo>
                    <a:pt x="11285" y="22760"/>
                    <a:pt x="9776" y="22205"/>
                    <a:pt x="8379" y="21462"/>
                  </a:cubicBezTo>
                  <a:cubicBezTo>
                    <a:pt x="4075" y="18540"/>
                    <a:pt x="1276" y="12017"/>
                    <a:pt x="4103" y="7401"/>
                  </a:cubicBezTo>
                  <a:cubicBezTo>
                    <a:pt x="5380" y="5314"/>
                    <a:pt x="7446" y="3169"/>
                    <a:pt x="9759" y="2031"/>
                  </a:cubicBezTo>
                  <a:cubicBezTo>
                    <a:pt x="10018" y="1957"/>
                    <a:pt x="10281" y="1890"/>
                    <a:pt x="10551" y="1834"/>
                  </a:cubicBezTo>
                  <a:cubicBezTo>
                    <a:pt x="11336" y="1672"/>
                    <a:pt x="12112" y="1594"/>
                    <a:pt x="12872" y="1594"/>
                  </a:cubicBezTo>
                  <a:close/>
                  <a:moveTo>
                    <a:pt x="29133" y="26040"/>
                  </a:moveTo>
                  <a:cubicBezTo>
                    <a:pt x="29564" y="26323"/>
                    <a:pt x="29961" y="26654"/>
                    <a:pt x="30318" y="27026"/>
                  </a:cubicBezTo>
                  <a:cubicBezTo>
                    <a:pt x="29283" y="27507"/>
                    <a:pt x="28326" y="28252"/>
                    <a:pt x="27387" y="28869"/>
                  </a:cubicBezTo>
                  <a:cubicBezTo>
                    <a:pt x="26859" y="29217"/>
                    <a:pt x="26292" y="29555"/>
                    <a:pt x="25748" y="29924"/>
                  </a:cubicBezTo>
                  <a:cubicBezTo>
                    <a:pt x="26169" y="29433"/>
                    <a:pt x="26578" y="28931"/>
                    <a:pt x="26993" y="28463"/>
                  </a:cubicBezTo>
                  <a:cubicBezTo>
                    <a:pt x="27709" y="27658"/>
                    <a:pt x="28423" y="26849"/>
                    <a:pt x="29133" y="26040"/>
                  </a:cubicBezTo>
                  <a:close/>
                  <a:moveTo>
                    <a:pt x="28241" y="25335"/>
                  </a:moveTo>
                  <a:cubicBezTo>
                    <a:pt x="28315" y="25383"/>
                    <a:pt x="28401" y="25413"/>
                    <a:pt x="28490" y="25419"/>
                  </a:cubicBezTo>
                  <a:cubicBezTo>
                    <a:pt x="28464" y="25502"/>
                    <a:pt x="28470" y="25592"/>
                    <a:pt x="28527" y="25664"/>
                  </a:cubicBezTo>
                  <a:cubicBezTo>
                    <a:pt x="27790" y="26500"/>
                    <a:pt x="27057" y="27339"/>
                    <a:pt x="26325" y="28180"/>
                  </a:cubicBezTo>
                  <a:cubicBezTo>
                    <a:pt x="25623" y="28987"/>
                    <a:pt x="24828" y="29774"/>
                    <a:pt x="24179" y="30643"/>
                  </a:cubicBezTo>
                  <a:cubicBezTo>
                    <a:pt x="24054" y="30542"/>
                    <a:pt x="23927" y="30447"/>
                    <a:pt x="23798" y="30352"/>
                  </a:cubicBezTo>
                  <a:lnTo>
                    <a:pt x="23797" y="30352"/>
                  </a:lnTo>
                  <a:cubicBezTo>
                    <a:pt x="23778" y="30306"/>
                    <a:pt x="23761" y="30258"/>
                    <a:pt x="23740" y="30212"/>
                  </a:cubicBezTo>
                  <a:cubicBezTo>
                    <a:pt x="24654" y="29614"/>
                    <a:pt x="25367" y="28535"/>
                    <a:pt x="26069" y="27753"/>
                  </a:cubicBezTo>
                  <a:lnTo>
                    <a:pt x="27428" y="26241"/>
                  </a:lnTo>
                  <a:cubicBezTo>
                    <a:pt x="27630" y="26017"/>
                    <a:pt x="27830" y="25793"/>
                    <a:pt x="28032" y="25569"/>
                  </a:cubicBezTo>
                  <a:cubicBezTo>
                    <a:pt x="28101" y="25491"/>
                    <a:pt x="28172" y="25413"/>
                    <a:pt x="28241" y="25335"/>
                  </a:cubicBezTo>
                  <a:close/>
                  <a:moveTo>
                    <a:pt x="30826" y="27651"/>
                  </a:moveTo>
                  <a:cubicBezTo>
                    <a:pt x="30961" y="27858"/>
                    <a:pt x="31094" y="28068"/>
                    <a:pt x="31226" y="28280"/>
                  </a:cubicBezTo>
                  <a:cubicBezTo>
                    <a:pt x="30178" y="28962"/>
                    <a:pt x="29152" y="29677"/>
                    <a:pt x="28117" y="30379"/>
                  </a:cubicBezTo>
                  <a:cubicBezTo>
                    <a:pt x="27342" y="30905"/>
                    <a:pt x="26523" y="31406"/>
                    <a:pt x="25798" y="32010"/>
                  </a:cubicBezTo>
                  <a:cubicBezTo>
                    <a:pt x="25513" y="31764"/>
                    <a:pt x="25227" y="31514"/>
                    <a:pt x="24937" y="31265"/>
                  </a:cubicBezTo>
                  <a:cubicBezTo>
                    <a:pt x="25953" y="30849"/>
                    <a:pt x="26898" y="30175"/>
                    <a:pt x="27818" y="29608"/>
                  </a:cubicBezTo>
                  <a:cubicBezTo>
                    <a:pt x="28809" y="28997"/>
                    <a:pt x="29939" y="28426"/>
                    <a:pt x="30826" y="27651"/>
                  </a:cubicBezTo>
                  <a:close/>
                  <a:moveTo>
                    <a:pt x="31618" y="29042"/>
                  </a:moveTo>
                  <a:cubicBezTo>
                    <a:pt x="31638" y="29052"/>
                    <a:pt x="31652" y="29066"/>
                    <a:pt x="31674" y="29073"/>
                  </a:cubicBezTo>
                  <a:lnTo>
                    <a:pt x="31696" y="29078"/>
                  </a:lnTo>
                  <a:cubicBezTo>
                    <a:pt x="31983" y="29745"/>
                    <a:pt x="32137" y="30443"/>
                    <a:pt x="32111" y="31120"/>
                  </a:cubicBezTo>
                  <a:cubicBezTo>
                    <a:pt x="31133" y="31435"/>
                    <a:pt x="30224" y="31985"/>
                    <a:pt x="29308" y="32447"/>
                  </a:cubicBezTo>
                  <a:cubicBezTo>
                    <a:pt x="28689" y="32760"/>
                    <a:pt x="28039" y="33048"/>
                    <a:pt x="27443" y="33412"/>
                  </a:cubicBezTo>
                  <a:cubicBezTo>
                    <a:pt x="27080" y="33118"/>
                    <a:pt x="26731" y="32805"/>
                    <a:pt x="26382" y="32506"/>
                  </a:cubicBezTo>
                  <a:lnTo>
                    <a:pt x="26381" y="32505"/>
                  </a:lnTo>
                  <a:cubicBezTo>
                    <a:pt x="27135" y="32098"/>
                    <a:pt x="27845" y="31602"/>
                    <a:pt x="28563" y="31140"/>
                  </a:cubicBezTo>
                  <a:lnTo>
                    <a:pt x="30290" y="30028"/>
                  </a:lnTo>
                  <a:lnTo>
                    <a:pt x="31154" y="29471"/>
                  </a:lnTo>
                  <a:cubicBezTo>
                    <a:pt x="31460" y="29395"/>
                    <a:pt x="31612" y="29252"/>
                    <a:pt x="31618" y="29042"/>
                  </a:cubicBezTo>
                  <a:close/>
                  <a:moveTo>
                    <a:pt x="31974" y="31968"/>
                  </a:moveTo>
                  <a:lnTo>
                    <a:pt x="31974" y="31968"/>
                  </a:lnTo>
                  <a:cubicBezTo>
                    <a:pt x="31753" y="32724"/>
                    <a:pt x="31259" y="33426"/>
                    <a:pt x="30408" y="33994"/>
                  </a:cubicBezTo>
                  <a:lnTo>
                    <a:pt x="30407" y="33994"/>
                  </a:lnTo>
                  <a:cubicBezTo>
                    <a:pt x="30206" y="34129"/>
                    <a:pt x="30130" y="34322"/>
                    <a:pt x="30138" y="34510"/>
                  </a:cubicBezTo>
                  <a:cubicBezTo>
                    <a:pt x="30126" y="34519"/>
                    <a:pt x="30113" y="34524"/>
                    <a:pt x="30101" y="34531"/>
                  </a:cubicBezTo>
                  <a:cubicBezTo>
                    <a:pt x="30027" y="34539"/>
                    <a:pt x="29951" y="34542"/>
                    <a:pt x="29875" y="34542"/>
                  </a:cubicBezTo>
                  <a:cubicBezTo>
                    <a:pt x="29405" y="34542"/>
                    <a:pt x="28908" y="34400"/>
                    <a:pt x="28479" y="34150"/>
                  </a:cubicBezTo>
                  <a:cubicBezTo>
                    <a:pt x="28329" y="34062"/>
                    <a:pt x="28182" y="33964"/>
                    <a:pt x="28037" y="33864"/>
                  </a:cubicBezTo>
                  <a:cubicBezTo>
                    <a:pt x="28528" y="33651"/>
                    <a:pt x="29005" y="33399"/>
                    <a:pt x="29482" y="33172"/>
                  </a:cubicBezTo>
                  <a:cubicBezTo>
                    <a:pt x="30302" y="32784"/>
                    <a:pt x="31186" y="32436"/>
                    <a:pt x="31974" y="31968"/>
                  </a:cubicBezTo>
                  <a:close/>
                  <a:moveTo>
                    <a:pt x="12895" y="1"/>
                  </a:moveTo>
                  <a:cubicBezTo>
                    <a:pt x="12461" y="1"/>
                    <a:pt x="12022" y="23"/>
                    <a:pt x="11577" y="68"/>
                  </a:cubicBezTo>
                  <a:cubicBezTo>
                    <a:pt x="6648" y="567"/>
                    <a:pt x="2492" y="3825"/>
                    <a:pt x="1243" y="8687"/>
                  </a:cubicBezTo>
                  <a:cubicBezTo>
                    <a:pt x="0" y="13524"/>
                    <a:pt x="1648" y="18791"/>
                    <a:pt x="5726" y="21751"/>
                  </a:cubicBezTo>
                  <a:cubicBezTo>
                    <a:pt x="8537" y="23793"/>
                    <a:pt x="11959" y="24684"/>
                    <a:pt x="15175" y="25869"/>
                  </a:cubicBezTo>
                  <a:cubicBezTo>
                    <a:pt x="18563" y="27118"/>
                    <a:pt x="21162" y="28844"/>
                    <a:pt x="23541" y="31551"/>
                  </a:cubicBezTo>
                  <a:cubicBezTo>
                    <a:pt x="23593" y="31612"/>
                    <a:pt x="23668" y="31649"/>
                    <a:pt x="23749" y="31651"/>
                  </a:cubicBezTo>
                  <a:cubicBezTo>
                    <a:pt x="23773" y="31666"/>
                    <a:pt x="23801" y="31677"/>
                    <a:pt x="23829" y="31683"/>
                  </a:cubicBezTo>
                  <a:cubicBezTo>
                    <a:pt x="25011" y="33438"/>
                    <a:pt x="27308" y="35675"/>
                    <a:pt x="29358" y="35675"/>
                  </a:cubicBezTo>
                  <a:cubicBezTo>
                    <a:pt x="29938" y="35675"/>
                    <a:pt x="30499" y="35496"/>
                    <a:pt x="31008" y="35077"/>
                  </a:cubicBezTo>
                  <a:cubicBezTo>
                    <a:pt x="31069" y="35053"/>
                    <a:pt x="31125" y="35026"/>
                    <a:pt x="31181" y="34999"/>
                  </a:cubicBezTo>
                  <a:cubicBezTo>
                    <a:pt x="31335" y="35056"/>
                    <a:pt x="31499" y="35085"/>
                    <a:pt x="31664" y="35085"/>
                  </a:cubicBezTo>
                  <a:cubicBezTo>
                    <a:pt x="31927" y="35085"/>
                    <a:pt x="32189" y="35011"/>
                    <a:pt x="32405" y="34855"/>
                  </a:cubicBezTo>
                  <a:cubicBezTo>
                    <a:pt x="32740" y="34614"/>
                    <a:pt x="32909" y="34198"/>
                    <a:pt x="32910" y="33794"/>
                  </a:cubicBezTo>
                  <a:cubicBezTo>
                    <a:pt x="32912" y="33593"/>
                    <a:pt x="32865" y="33350"/>
                    <a:pt x="32759" y="33155"/>
                  </a:cubicBezTo>
                  <a:cubicBezTo>
                    <a:pt x="34028" y="30698"/>
                    <a:pt x="32829" y="27368"/>
                    <a:pt x="30389" y="25854"/>
                  </a:cubicBezTo>
                  <a:cubicBezTo>
                    <a:pt x="30210" y="25648"/>
                    <a:pt x="30019" y="25444"/>
                    <a:pt x="29815" y="25267"/>
                  </a:cubicBezTo>
                  <a:lnTo>
                    <a:pt x="29866" y="25210"/>
                  </a:lnTo>
                  <a:cubicBezTo>
                    <a:pt x="30035" y="25017"/>
                    <a:pt x="29982" y="24685"/>
                    <a:pt x="29709" y="24617"/>
                  </a:cubicBezTo>
                  <a:cubicBezTo>
                    <a:pt x="29506" y="24583"/>
                    <a:pt x="29308" y="24519"/>
                    <a:pt x="29126" y="24422"/>
                  </a:cubicBezTo>
                  <a:cubicBezTo>
                    <a:pt x="29100" y="24374"/>
                    <a:pt x="29068" y="24328"/>
                    <a:pt x="29032" y="24288"/>
                  </a:cubicBezTo>
                  <a:cubicBezTo>
                    <a:pt x="26794" y="21773"/>
                    <a:pt x="26734" y="18263"/>
                    <a:pt x="26291" y="15100"/>
                  </a:cubicBezTo>
                  <a:cubicBezTo>
                    <a:pt x="25902" y="12320"/>
                    <a:pt x="25246" y="9526"/>
                    <a:pt x="23961" y="7013"/>
                  </a:cubicBezTo>
                  <a:cubicBezTo>
                    <a:pt x="21748" y="2690"/>
                    <a:pt x="17675" y="1"/>
                    <a:pt x="128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02;p37"/>
            <p:cNvSpPr/>
            <p:nvPr/>
          </p:nvSpPr>
          <p:spPr>
            <a:xfrm>
              <a:off x="2068925" y="2865800"/>
              <a:ext cx="105300" cy="69600"/>
            </a:xfrm>
            <a:custGeom>
              <a:avLst/>
              <a:gdLst/>
              <a:ahLst/>
              <a:cxnLst/>
              <a:rect l="l" t="t" r="r" b="b"/>
              <a:pathLst>
                <a:path w="4212" h="2784" extrusionOk="0">
                  <a:moveTo>
                    <a:pt x="3482" y="0"/>
                  </a:moveTo>
                  <a:cubicBezTo>
                    <a:pt x="2939" y="0"/>
                    <a:pt x="2396" y="490"/>
                    <a:pt x="1954" y="759"/>
                  </a:cubicBezTo>
                  <a:cubicBezTo>
                    <a:pt x="1329" y="1139"/>
                    <a:pt x="695" y="1545"/>
                    <a:pt x="234" y="2122"/>
                  </a:cubicBezTo>
                  <a:cubicBezTo>
                    <a:pt x="0" y="2412"/>
                    <a:pt x="185" y="2783"/>
                    <a:pt x="532" y="2783"/>
                  </a:cubicBezTo>
                  <a:cubicBezTo>
                    <a:pt x="559" y="2783"/>
                    <a:pt x="586" y="2781"/>
                    <a:pt x="615" y="2776"/>
                  </a:cubicBezTo>
                  <a:cubicBezTo>
                    <a:pt x="1386" y="2652"/>
                    <a:pt x="2084" y="2269"/>
                    <a:pt x="2756" y="1890"/>
                  </a:cubicBezTo>
                  <a:cubicBezTo>
                    <a:pt x="3380" y="1539"/>
                    <a:pt x="4085" y="1332"/>
                    <a:pt x="4181" y="556"/>
                  </a:cubicBezTo>
                  <a:cubicBezTo>
                    <a:pt x="4211" y="317"/>
                    <a:pt x="3998" y="143"/>
                    <a:pt x="3808" y="65"/>
                  </a:cubicBezTo>
                  <a:cubicBezTo>
                    <a:pt x="3700" y="20"/>
                    <a:pt x="3591" y="0"/>
                    <a:pt x="34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03;p37"/>
            <p:cNvSpPr/>
            <p:nvPr/>
          </p:nvSpPr>
          <p:spPr>
            <a:xfrm>
              <a:off x="1930200" y="2690700"/>
              <a:ext cx="86325" cy="85700"/>
            </a:xfrm>
            <a:custGeom>
              <a:avLst/>
              <a:gdLst/>
              <a:ahLst/>
              <a:cxnLst/>
              <a:rect l="l" t="t" r="r" b="b"/>
              <a:pathLst>
                <a:path w="3453" h="3428" extrusionOk="0">
                  <a:moveTo>
                    <a:pt x="2611" y="1"/>
                  </a:moveTo>
                  <a:cubicBezTo>
                    <a:pt x="1961" y="1"/>
                    <a:pt x="1579" y="599"/>
                    <a:pt x="1173" y="1082"/>
                  </a:cubicBezTo>
                  <a:cubicBezTo>
                    <a:pt x="755" y="1577"/>
                    <a:pt x="213" y="2115"/>
                    <a:pt x="67" y="2763"/>
                  </a:cubicBezTo>
                  <a:cubicBezTo>
                    <a:pt x="0" y="3057"/>
                    <a:pt x="228" y="3428"/>
                    <a:pt x="540" y="3428"/>
                  </a:cubicBezTo>
                  <a:cubicBezTo>
                    <a:pt x="591" y="3428"/>
                    <a:pt x="645" y="3418"/>
                    <a:pt x="700" y="3395"/>
                  </a:cubicBezTo>
                  <a:cubicBezTo>
                    <a:pt x="1327" y="3145"/>
                    <a:pt x="1768" y="2617"/>
                    <a:pt x="2258" y="2168"/>
                  </a:cubicBezTo>
                  <a:cubicBezTo>
                    <a:pt x="2801" y="1672"/>
                    <a:pt x="3452" y="1318"/>
                    <a:pt x="3319" y="483"/>
                  </a:cubicBezTo>
                  <a:cubicBezTo>
                    <a:pt x="3285" y="276"/>
                    <a:pt x="3064" y="73"/>
                    <a:pt x="2863" y="29"/>
                  </a:cubicBezTo>
                  <a:cubicBezTo>
                    <a:pt x="2775" y="10"/>
                    <a:pt x="2691" y="1"/>
                    <a:pt x="26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04;p37"/>
            <p:cNvSpPr/>
            <p:nvPr/>
          </p:nvSpPr>
          <p:spPr>
            <a:xfrm>
              <a:off x="1699200" y="2536600"/>
              <a:ext cx="54050" cy="112525"/>
            </a:xfrm>
            <a:custGeom>
              <a:avLst/>
              <a:gdLst/>
              <a:ahLst/>
              <a:cxnLst/>
              <a:rect l="l" t="t" r="r" b="b"/>
              <a:pathLst>
                <a:path w="2162" h="4501" extrusionOk="0">
                  <a:moveTo>
                    <a:pt x="1045" y="1"/>
                  </a:moveTo>
                  <a:cubicBezTo>
                    <a:pt x="625" y="1"/>
                    <a:pt x="229" y="224"/>
                    <a:pt x="162" y="722"/>
                  </a:cubicBezTo>
                  <a:cubicBezTo>
                    <a:pt x="24" y="1733"/>
                    <a:pt x="1" y="2910"/>
                    <a:pt x="339" y="3886"/>
                  </a:cubicBezTo>
                  <a:cubicBezTo>
                    <a:pt x="484" y="4307"/>
                    <a:pt x="817" y="4501"/>
                    <a:pt x="1151" y="4501"/>
                  </a:cubicBezTo>
                  <a:cubicBezTo>
                    <a:pt x="1570" y="4501"/>
                    <a:pt x="1989" y="4197"/>
                    <a:pt x="2040" y="3656"/>
                  </a:cubicBezTo>
                  <a:cubicBezTo>
                    <a:pt x="2122" y="2782"/>
                    <a:pt x="2101" y="1869"/>
                    <a:pt x="2137" y="988"/>
                  </a:cubicBezTo>
                  <a:cubicBezTo>
                    <a:pt x="2161" y="367"/>
                    <a:pt x="1584" y="1"/>
                    <a:pt x="104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05;p37"/>
            <p:cNvSpPr/>
            <p:nvPr/>
          </p:nvSpPr>
          <p:spPr>
            <a:xfrm>
              <a:off x="1404800" y="2616275"/>
              <a:ext cx="97125" cy="109750"/>
            </a:xfrm>
            <a:custGeom>
              <a:avLst/>
              <a:gdLst/>
              <a:ahLst/>
              <a:cxnLst/>
              <a:rect l="l" t="t" r="r" b="b"/>
              <a:pathLst>
                <a:path w="3885" h="4390" extrusionOk="0">
                  <a:moveTo>
                    <a:pt x="1207" y="0"/>
                  </a:moveTo>
                  <a:cubicBezTo>
                    <a:pt x="598" y="0"/>
                    <a:pt x="1" y="458"/>
                    <a:pt x="257" y="1181"/>
                  </a:cubicBezTo>
                  <a:cubicBezTo>
                    <a:pt x="513" y="1899"/>
                    <a:pt x="1101" y="2464"/>
                    <a:pt x="1573" y="3055"/>
                  </a:cubicBezTo>
                  <a:cubicBezTo>
                    <a:pt x="1980" y="3567"/>
                    <a:pt x="2454" y="4230"/>
                    <a:pt x="3130" y="4375"/>
                  </a:cubicBezTo>
                  <a:cubicBezTo>
                    <a:pt x="3177" y="4385"/>
                    <a:pt x="3223" y="4390"/>
                    <a:pt x="3267" y="4390"/>
                  </a:cubicBezTo>
                  <a:cubicBezTo>
                    <a:pt x="3562" y="4390"/>
                    <a:pt x="3760" y="4170"/>
                    <a:pt x="3799" y="3864"/>
                  </a:cubicBezTo>
                  <a:cubicBezTo>
                    <a:pt x="3885" y="3209"/>
                    <a:pt x="3428" y="2551"/>
                    <a:pt x="3102" y="2015"/>
                  </a:cubicBezTo>
                  <a:cubicBezTo>
                    <a:pt x="2751" y="1436"/>
                    <a:pt x="2414" y="663"/>
                    <a:pt x="1888" y="232"/>
                  </a:cubicBezTo>
                  <a:cubicBezTo>
                    <a:pt x="1695" y="73"/>
                    <a:pt x="1450" y="0"/>
                    <a:pt x="120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06;p37"/>
            <p:cNvSpPr/>
            <p:nvPr/>
          </p:nvSpPr>
          <p:spPr>
            <a:xfrm>
              <a:off x="1275700" y="2779650"/>
              <a:ext cx="103675" cy="78150"/>
            </a:xfrm>
            <a:custGeom>
              <a:avLst/>
              <a:gdLst/>
              <a:ahLst/>
              <a:cxnLst/>
              <a:rect l="l" t="t" r="r" b="b"/>
              <a:pathLst>
                <a:path w="4147" h="3126" extrusionOk="0">
                  <a:moveTo>
                    <a:pt x="1220" y="1"/>
                  </a:moveTo>
                  <a:cubicBezTo>
                    <a:pt x="626" y="1"/>
                    <a:pt x="38" y="406"/>
                    <a:pt x="17" y="1053"/>
                  </a:cubicBezTo>
                  <a:cubicBezTo>
                    <a:pt x="1" y="1549"/>
                    <a:pt x="288" y="1961"/>
                    <a:pt x="751" y="2122"/>
                  </a:cubicBezTo>
                  <a:cubicBezTo>
                    <a:pt x="815" y="2145"/>
                    <a:pt x="882" y="2156"/>
                    <a:pt x="948" y="2156"/>
                  </a:cubicBezTo>
                  <a:cubicBezTo>
                    <a:pt x="1042" y="2156"/>
                    <a:pt x="1135" y="2134"/>
                    <a:pt x="1220" y="2089"/>
                  </a:cubicBezTo>
                  <a:cubicBezTo>
                    <a:pt x="1570" y="2266"/>
                    <a:pt x="1904" y="2538"/>
                    <a:pt x="2241" y="2703"/>
                  </a:cubicBezTo>
                  <a:cubicBezTo>
                    <a:pt x="2660" y="2908"/>
                    <a:pt x="3070" y="3126"/>
                    <a:pt x="3523" y="3126"/>
                  </a:cubicBezTo>
                  <a:cubicBezTo>
                    <a:pt x="3622" y="3126"/>
                    <a:pt x="3723" y="3115"/>
                    <a:pt x="3826" y="3092"/>
                  </a:cubicBezTo>
                  <a:cubicBezTo>
                    <a:pt x="3986" y="3056"/>
                    <a:pt x="4147" y="2866"/>
                    <a:pt x="4128" y="2695"/>
                  </a:cubicBezTo>
                  <a:cubicBezTo>
                    <a:pt x="4060" y="2060"/>
                    <a:pt x="3606" y="1605"/>
                    <a:pt x="3154" y="1179"/>
                  </a:cubicBezTo>
                  <a:cubicBezTo>
                    <a:pt x="2707" y="758"/>
                    <a:pt x="2142" y="199"/>
                    <a:pt x="1535" y="40"/>
                  </a:cubicBezTo>
                  <a:cubicBezTo>
                    <a:pt x="1432" y="14"/>
                    <a:pt x="1326" y="1"/>
                    <a:pt x="12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07;p37"/>
            <p:cNvSpPr/>
            <p:nvPr/>
          </p:nvSpPr>
          <p:spPr>
            <a:xfrm>
              <a:off x="1183375" y="3054325"/>
              <a:ext cx="119000" cy="52650"/>
            </a:xfrm>
            <a:custGeom>
              <a:avLst/>
              <a:gdLst/>
              <a:ahLst/>
              <a:cxnLst/>
              <a:rect l="l" t="t" r="r" b="b"/>
              <a:pathLst>
                <a:path w="4760" h="2106" extrusionOk="0">
                  <a:moveTo>
                    <a:pt x="1892" y="0"/>
                  </a:moveTo>
                  <a:cubicBezTo>
                    <a:pt x="1362" y="0"/>
                    <a:pt x="847" y="94"/>
                    <a:pt x="440" y="469"/>
                  </a:cubicBezTo>
                  <a:cubicBezTo>
                    <a:pt x="1" y="875"/>
                    <a:pt x="111" y="1671"/>
                    <a:pt x="632" y="1953"/>
                  </a:cubicBezTo>
                  <a:cubicBezTo>
                    <a:pt x="740" y="2013"/>
                    <a:pt x="856" y="2058"/>
                    <a:pt x="976" y="2087"/>
                  </a:cubicBezTo>
                  <a:cubicBezTo>
                    <a:pt x="1030" y="2099"/>
                    <a:pt x="1087" y="2105"/>
                    <a:pt x="1144" y="2105"/>
                  </a:cubicBezTo>
                  <a:cubicBezTo>
                    <a:pt x="1335" y="2105"/>
                    <a:pt x="1535" y="2038"/>
                    <a:pt x="1690" y="1919"/>
                  </a:cubicBezTo>
                  <a:cubicBezTo>
                    <a:pt x="1885" y="1862"/>
                    <a:pt x="2126" y="1848"/>
                    <a:pt x="2361" y="1848"/>
                  </a:cubicBezTo>
                  <a:cubicBezTo>
                    <a:pt x="2570" y="1848"/>
                    <a:pt x="2774" y="1859"/>
                    <a:pt x="2935" y="1860"/>
                  </a:cubicBezTo>
                  <a:cubicBezTo>
                    <a:pt x="2975" y="1860"/>
                    <a:pt x="3014" y="1860"/>
                    <a:pt x="3053" y="1860"/>
                  </a:cubicBezTo>
                  <a:cubicBezTo>
                    <a:pt x="3549" y="1860"/>
                    <a:pt x="3976" y="1832"/>
                    <a:pt x="4440" y="1595"/>
                  </a:cubicBezTo>
                  <a:cubicBezTo>
                    <a:pt x="4759" y="1434"/>
                    <a:pt x="4743" y="1025"/>
                    <a:pt x="4545" y="787"/>
                  </a:cubicBezTo>
                  <a:cubicBezTo>
                    <a:pt x="4041" y="187"/>
                    <a:pt x="3299" y="100"/>
                    <a:pt x="2558" y="36"/>
                  </a:cubicBezTo>
                  <a:cubicBezTo>
                    <a:pt x="2338" y="17"/>
                    <a:pt x="2113" y="0"/>
                    <a:pt x="189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08;p37"/>
            <p:cNvSpPr/>
            <p:nvPr/>
          </p:nvSpPr>
          <p:spPr>
            <a:xfrm>
              <a:off x="1314050" y="3248700"/>
              <a:ext cx="98775" cy="64475"/>
            </a:xfrm>
            <a:custGeom>
              <a:avLst/>
              <a:gdLst/>
              <a:ahLst/>
              <a:cxnLst/>
              <a:rect l="l" t="t" r="r" b="b"/>
              <a:pathLst>
                <a:path w="3951" h="2579" extrusionOk="0">
                  <a:moveTo>
                    <a:pt x="2812" y="1"/>
                  </a:moveTo>
                  <a:cubicBezTo>
                    <a:pt x="1894" y="1"/>
                    <a:pt x="657" y="799"/>
                    <a:pt x="321" y="1329"/>
                  </a:cubicBezTo>
                  <a:cubicBezTo>
                    <a:pt x="0" y="1834"/>
                    <a:pt x="437" y="2578"/>
                    <a:pt x="1007" y="2578"/>
                  </a:cubicBezTo>
                  <a:cubicBezTo>
                    <a:pt x="1086" y="2578"/>
                    <a:pt x="1166" y="2564"/>
                    <a:pt x="1248" y="2534"/>
                  </a:cubicBezTo>
                  <a:cubicBezTo>
                    <a:pt x="1845" y="2311"/>
                    <a:pt x="2377" y="1860"/>
                    <a:pt x="2943" y="1553"/>
                  </a:cubicBezTo>
                  <a:cubicBezTo>
                    <a:pt x="3265" y="1379"/>
                    <a:pt x="3950" y="930"/>
                    <a:pt x="3688" y="462"/>
                  </a:cubicBezTo>
                  <a:cubicBezTo>
                    <a:pt x="3502" y="131"/>
                    <a:pt x="3183" y="1"/>
                    <a:pt x="281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09;p37"/>
            <p:cNvSpPr/>
            <p:nvPr/>
          </p:nvSpPr>
          <p:spPr>
            <a:xfrm>
              <a:off x="1496975" y="3428975"/>
              <a:ext cx="61225" cy="72000"/>
            </a:xfrm>
            <a:custGeom>
              <a:avLst/>
              <a:gdLst/>
              <a:ahLst/>
              <a:cxnLst/>
              <a:rect l="l" t="t" r="r" b="b"/>
              <a:pathLst>
                <a:path w="2449" h="2880" extrusionOk="0">
                  <a:moveTo>
                    <a:pt x="2119" y="1"/>
                  </a:moveTo>
                  <a:cubicBezTo>
                    <a:pt x="2109" y="1"/>
                    <a:pt x="2100" y="1"/>
                    <a:pt x="2091" y="2"/>
                  </a:cubicBezTo>
                  <a:cubicBezTo>
                    <a:pt x="1563" y="75"/>
                    <a:pt x="1368" y="307"/>
                    <a:pt x="1058" y="718"/>
                  </a:cubicBezTo>
                  <a:cubicBezTo>
                    <a:pt x="810" y="1044"/>
                    <a:pt x="580" y="1384"/>
                    <a:pt x="363" y="1730"/>
                  </a:cubicBezTo>
                  <a:cubicBezTo>
                    <a:pt x="1" y="2314"/>
                    <a:pt x="567" y="2880"/>
                    <a:pt x="1092" y="2880"/>
                  </a:cubicBezTo>
                  <a:cubicBezTo>
                    <a:pt x="1324" y="2880"/>
                    <a:pt x="1548" y="2769"/>
                    <a:pt x="1680" y="2500"/>
                  </a:cubicBezTo>
                  <a:cubicBezTo>
                    <a:pt x="1875" y="2106"/>
                    <a:pt x="2047" y="1703"/>
                    <a:pt x="2206" y="1294"/>
                  </a:cubicBezTo>
                  <a:cubicBezTo>
                    <a:pt x="2392" y="820"/>
                    <a:pt x="2449" y="531"/>
                    <a:pt x="2236" y="62"/>
                  </a:cubicBezTo>
                  <a:cubicBezTo>
                    <a:pt x="2214" y="15"/>
                    <a:pt x="2165" y="1"/>
                    <a:pt x="21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10;p37"/>
            <p:cNvSpPr/>
            <p:nvPr/>
          </p:nvSpPr>
          <p:spPr>
            <a:xfrm>
              <a:off x="1677700" y="3454750"/>
              <a:ext cx="45950" cy="107825"/>
            </a:xfrm>
            <a:custGeom>
              <a:avLst/>
              <a:gdLst/>
              <a:ahLst/>
              <a:cxnLst/>
              <a:rect l="l" t="t" r="r" b="b"/>
              <a:pathLst>
                <a:path w="1838" h="4313" extrusionOk="0">
                  <a:moveTo>
                    <a:pt x="1525" y="1"/>
                  </a:moveTo>
                  <a:cubicBezTo>
                    <a:pt x="1486" y="1"/>
                    <a:pt x="1447" y="10"/>
                    <a:pt x="1414" y="28"/>
                  </a:cubicBezTo>
                  <a:cubicBezTo>
                    <a:pt x="279" y="682"/>
                    <a:pt x="1" y="2576"/>
                    <a:pt x="171" y="3753"/>
                  </a:cubicBezTo>
                  <a:cubicBezTo>
                    <a:pt x="227" y="4140"/>
                    <a:pt x="529" y="4313"/>
                    <a:pt x="850" y="4313"/>
                  </a:cubicBezTo>
                  <a:cubicBezTo>
                    <a:pt x="1261" y="4313"/>
                    <a:pt x="1705" y="4029"/>
                    <a:pt x="1701" y="3547"/>
                  </a:cubicBezTo>
                  <a:cubicBezTo>
                    <a:pt x="1697" y="2933"/>
                    <a:pt x="1623" y="2341"/>
                    <a:pt x="1680" y="1724"/>
                  </a:cubicBezTo>
                  <a:cubicBezTo>
                    <a:pt x="1728" y="1194"/>
                    <a:pt x="1837" y="692"/>
                    <a:pt x="1744" y="163"/>
                  </a:cubicBezTo>
                  <a:cubicBezTo>
                    <a:pt x="1727" y="58"/>
                    <a:pt x="1624" y="1"/>
                    <a:pt x="15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11;p37"/>
            <p:cNvSpPr/>
            <p:nvPr/>
          </p:nvSpPr>
          <p:spPr>
            <a:xfrm>
              <a:off x="2090625" y="3077850"/>
              <a:ext cx="104925" cy="44025"/>
            </a:xfrm>
            <a:custGeom>
              <a:avLst/>
              <a:gdLst/>
              <a:ahLst/>
              <a:cxnLst/>
              <a:rect l="l" t="t" r="r" b="b"/>
              <a:pathLst>
                <a:path w="4197" h="1761" extrusionOk="0">
                  <a:moveTo>
                    <a:pt x="2036" y="0"/>
                  </a:moveTo>
                  <a:cubicBezTo>
                    <a:pt x="1290" y="0"/>
                    <a:pt x="519" y="155"/>
                    <a:pt x="137" y="693"/>
                  </a:cubicBezTo>
                  <a:cubicBezTo>
                    <a:pt x="0" y="884"/>
                    <a:pt x="97" y="1204"/>
                    <a:pt x="299" y="1309"/>
                  </a:cubicBezTo>
                  <a:cubicBezTo>
                    <a:pt x="566" y="1448"/>
                    <a:pt x="847" y="1456"/>
                    <a:pt x="1135" y="1456"/>
                  </a:cubicBezTo>
                  <a:cubicBezTo>
                    <a:pt x="1169" y="1456"/>
                    <a:pt x="1204" y="1456"/>
                    <a:pt x="1238" y="1456"/>
                  </a:cubicBezTo>
                  <a:cubicBezTo>
                    <a:pt x="1326" y="1456"/>
                    <a:pt x="1413" y="1456"/>
                    <a:pt x="1502" y="1461"/>
                  </a:cubicBezTo>
                  <a:cubicBezTo>
                    <a:pt x="1943" y="1486"/>
                    <a:pt x="2372" y="1595"/>
                    <a:pt x="2795" y="1722"/>
                  </a:cubicBezTo>
                  <a:cubicBezTo>
                    <a:pt x="2881" y="1748"/>
                    <a:pt x="2963" y="1760"/>
                    <a:pt x="3041" y="1760"/>
                  </a:cubicBezTo>
                  <a:cubicBezTo>
                    <a:pt x="3899" y="1760"/>
                    <a:pt x="4196" y="288"/>
                    <a:pt x="3238" y="115"/>
                  </a:cubicBezTo>
                  <a:cubicBezTo>
                    <a:pt x="2902" y="54"/>
                    <a:pt x="2474" y="0"/>
                    <a:pt x="20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9" name="Picture 2" descr="C:\Users\HP\Downloads\27232214.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852" b="89815" l="102" r="99183">
                        <a14:foregroundMark x1="25128" y1="34630" x2="26966" y2="37407"/>
                        <a14:foregroundMark x1="27988" y1="39815" x2="30644" y2="45370"/>
                        <a14:foregroundMark x1="26149" y1="38519" x2="25128" y2="45370"/>
                        <a14:foregroundMark x1="32074" y1="44444" x2="39224" y2="42963"/>
                        <a14:foregroundMark x1="51379" y1="52222" x2="58121" y2="51296"/>
                        <a14:foregroundMark x1="54035" y1="60370" x2="59142" y2="64074"/>
                        <a14:foregroundMark x1="57916" y1="35926" x2="63636" y2="35741"/>
                        <a14:foregroundMark x1="43105" y1="44074" x2="45352" y2="47037"/>
                        <a14:foregroundMark x1="1226" y1="73704" x2="7150" y2="73519"/>
                        <a14:foregroundMark x1="7559" y1="76481" x2="19408" y2="79815"/>
                      </a14:backgroundRemoval>
                    </a14:imgEffect>
                  </a14:imgLayer>
                </a14:imgProps>
              </a:ext>
              <a:ext uri="{28A0092B-C50C-407E-A947-70E740481C1C}">
                <a14:useLocalDpi xmlns:a14="http://schemas.microsoft.com/office/drawing/2010/main" val="0"/>
              </a:ext>
            </a:extLst>
          </a:blip>
          <a:srcRect/>
          <a:stretch>
            <a:fillRect/>
          </a:stretch>
        </p:blipFill>
        <p:spPr bwMode="auto">
          <a:xfrm>
            <a:off x="448985" y="2956150"/>
            <a:ext cx="2288061" cy="2271135"/>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2"/>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577" b="98311" l="7020" r="90401"/>
                    </a14:imgEffect>
                  </a14:imgLayer>
                </a14:imgProps>
              </a:ext>
              <a:ext uri="{28A0092B-C50C-407E-A947-70E740481C1C}">
                <a14:useLocalDpi xmlns:a14="http://schemas.microsoft.com/office/drawing/2010/main" val="0"/>
              </a:ext>
            </a:extLst>
          </a:blip>
          <a:srcRect/>
          <a:stretch>
            <a:fillRect/>
          </a:stretch>
        </p:blipFill>
        <p:spPr bwMode="auto">
          <a:xfrm rot="20722617">
            <a:off x="2263279" y="1732946"/>
            <a:ext cx="1829103" cy="23264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 name="Picture 8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11557" y="1778637"/>
            <a:ext cx="1153733" cy="2332130"/>
          </a:xfrm>
          <a:prstGeom prst="rect">
            <a:avLst/>
          </a:prstGeom>
        </p:spPr>
      </p:pic>
    </p:spTree>
    <p:extLst>
      <p:ext uri="{BB962C8B-B14F-4D97-AF65-F5344CB8AC3E}">
        <p14:creationId xmlns:p14="http://schemas.microsoft.com/office/powerpoint/2010/main" val="4071088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42"/>
                                        </p:tgtEl>
                                        <p:attrNameLst>
                                          <p:attrName>style.visibility</p:attrName>
                                        </p:attrNameLst>
                                      </p:cBhvr>
                                      <p:to>
                                        <p:strVal val="visible"/>
                                      </p:to>
                                    </p:set>
                                    <p:anim calcmode="lin" valueType="num">
                                      <p:cBhvr>
                                        <p:cTn id="7" dur="1000" fill="hold"/>
                                        <p:tgtEl>
                                          <p:spTgt spid="342"/>
                                        </p:tgtEl>
                                        <p:attrNameLst>
                                          <p:attrName>ppt_w</p:attrName>
                                        </p:attrNameLst>
                                      </p:cBhvr>
                                      <p:tavLst>
                                        <p:tav tm="0">
                                          <p:val>
                                            <p:fltVal val="0"/>
                                          </p:val>
                                        </p:tav>
                                        <p:tav tm="100000">
                                          <p:val>
                                            <p:strVal val="#ppt_w"/>
                                          </p:val>
                                        </p:tav>
                                      </p:tavLst>
                                    </p:anim>
                                    <p:anim calcmode="lin" valueType="num">
                                      <p:cBhvr>
                                        <p:cTn id="8" dur="1000" fill="hold"/>
                                        <p:tgtEl>
                                          <p:spTgt spid="342"/>
                                        </p:tgtEl>
                                        <p:attrNameLst>
                                          <p:attrName>ppt_h</p:attrName>
                                        </p:attrNameLst>
                                      </p:cBhvr>
                                      <p:tavLst>
                                        <p:tav tm="0">
                                          <p:val>
                                            <p:fltVal val="0"/>
                                          </p:val>
                                        </p:tav>
                                        <p:tav tm="100000">
                                          <p:val>
                                            <p:strVal val="#ppt_h"/>
                                          </p:val>
                                        </p:tav>
                                      </p:tavLst>
                                    </p:anim>
                                    <p:anim calcmode="lin" valueType="num">
                                      <p:cBhvr>
                                        <p:cTn id="9" dur="1000" fill="hold"/>
                                        <p:tgtEl>
                                          <p:spTgt spid="342"/>
                                        </p:tgtEl>
                                        <p:attrNameLst>
                                          <p:attrName>style.rotation</p:attrName>
                                        </p:attrNameLst>
                                      </p:cBhvr>
                                      <p:tavLst>
                                        <p:tav tm="0">
                                          <p:val>
                                            <p:fltVal val="90"/>
                                          </p:val>
                                        </p:tav>
                                        <p:tav tm="100000">
                                          <p:val>
                                            <p:fltVal val="0"/>
                                          </p:val>
                                        </p:tav>
                                      </p:tavLst>
                                    </p:anim>
                                    <p:animEffect transition="in" filter="fade">
                                      <p:cBhvr>
                                        <p:cTn id="10" dur="1000"/>
                                        <p:tgtEl>
                                          <p:spTgt spid="34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fade">
                                      <p:cBhvr>
                                        <p:cTn id="15" dur="1000"/>
                                        <p:tgtEl>
                                          <p:spTgt spid="36"/>
                                        </p:tgtEl>
                                      </p:cBhvr>
                                    </p:animEffect>
                                    <p:anim calcmode="lin" valueType="num">
                                      <p:cBhvr>
                                        <p:cTn id="16" dur="1000" fill="hold"/>
                                        <p:tgtEl>
                                          <p:spTgt spid="36"/>
                                        </p:tgtEl>
                                        <p:attrNameLst>
                                          <p:attrName>ppt_x</p:attrName>
                                        </p:attrNameLst>
                                      </p:cBhvr>
                                      <p:tavLst>
                                        <p:tav tm="0">
                                          <p:val>
                                            <p:strVal val="#ppt_x"/>
                                          </p:val>
                                        </p:tav>
                                        <p:tav tm="100000">
                                          <p:val>
                                            <p:strVal val="#ppt_x"/>
                                          </p:val>
                                        </p:tav>
                                      </p:tavLst>
                                    </p:anim>
                                    <p:anim calcmode="lin" valueType="num">
                                      <p:cBhvr>
                                        <p:cTn id="17" dur="1000" fill="hold"/>
                                        <p:tgtEl>
                                          <p:spTgt spid="36"/>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fade">
                                      <p:cBhvr>
                                        <p:cTn id="20" dur="1000"/>
                                        <p:tgtEl>
                                          <p:spTgt spid="37">
                                            <p:txEl>
                                              <p:pRg st="0" end="0"/>
                                            </p:txEl>
                                          </p:spTgt>
                                        </p:tgtEl>
                                      </p:cBhvr>
                                    </p:animEffect>
                                    <p:anim calcmode="lin" valueType="num">
                                      <p:cBhvr>
                                        <p:cTn id="21" dur="1000" fill="hold"/>
                                        <p:tgtEl>
                                          <p:spTgt spid="37">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37">
                                            <p:txEl>
                                              <p:pRg st="0" end="0"/>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42"/>
                                        </p:tgtEl>
                                        <p:attrNameLst>
                                          <p:attrName>style.visibility</p:attrName>
                                        </p:attrNameLst>
                                      </p:cBhvr>
                                      <p:to>
                                        <p:strVal val="visible"/>
                                      </p:to>
                                    </p:set>
                                    <p:animEffect transition="in" filter="fade">
                                      <p:cBhvr>
                                        <p:cTn id="25" dur="1000"/>
                                        <p:tgtEl>
                                          <p:spTgt spid="42"/>
                                        </p:tgtEl>
                                      </p:cBhvr>
                                    </p:animEffect>
                                    <p:anim calcmode="lin" valueType="num">
                                      <p:cBhvr>
                                        <p:cTn id="26" dur="1000" fill="hold"/>
                                        <p:tgtEl>
                                          <p:spTgt spid="42"/>
                                        </p:tgtEl>
                                        <p:attrNameLst>
                                          <p:attrName>ppt_x</p:attrName>
                                        </p:attrNameLst>
                                      </p:cBhvr>
                                      <p:tavLst>
                                        <p:tav tm="0">
                                          <p:val>
                                            <p:strVal val="#ppt_x"/>
                                          </p:val>
                                        </p:tav>
                                        <p:tav tm="100000">
                                          <p:val>
                                            <p:strVal val="#ppt_x"/>
                                          </p:val>
                                        </p:tav>
                                      </p:tavLst>
                                    </p:anim>
                                    <p:anim calcmode="lin" valueType="num">
                                      <p:cBhvr>
                                        <p:cTn id="27"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9">
                                            <p:txEl>
                                              <p:pRg st="0" end="0"/>
                                            </p:txEl>
                                          </p:spTgt>
                                        </p:tgtEl>
                                        <p:attrNameLst>
                                          <p:attrName>style.visibility</p:attrName>
                                        </p:attrNameLst>
                                      </p:cBhvr>
                                      <p:to>
                                        <p:strVal val="visible"/>
                                      </p:to>
                                    </p:set>
                                    <p:anim calcmode="lin" valueType="num">
                                      <p:cBhvr additive="base">
                                        <p:cTn id="32" dur="50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9">
                                            <p:txEl>
                                              <p:pRg st="0" end="0"/>
                                            </p:txEl>
                                          </p:spTgt>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38"/>
                                        </p:tgtEl>
                                        <p:attrNameLst>
                                          <p:attrName>style.visibility</p:attrName>
                                        </p:attrNameLst>
                                      </p:cBhvr>
                                      <p:to>
                                        <p:strVal val="visible"/>
                                      </p:to>
                                    </p:set>
                                    <p:anim calcmode="lin" valueType="num">
                                      <p:cBhvr additive="base">
                                        <p:cTn id="36" dur="500" fill="hold"/>
                                        <p:tgtEl>
                                          <p:spTgt spid="38"/>
                                        </p:tgtEl>
                                        <p:attrNameLst>
                                          <p:attrName>ppt_x</p:attrName>
                                        </p:attrNameLst>
                                      </p:cBhvr>
                                      <p:tavLst>
                                        <p:tav tm="0">
                                          <p:val>
                                            <p:strVal val="#ppt_x"/>
                                          </p:val>
                                        </p:tav>
                                        <p:tav tm="100000">
                                          <p:val>
                                            <p:strVal val="#ppt_x"/>
                                          </p:val>
                                        </p:tav>
                                      </p:tavLst>
                                    </p:anim>
                                    <p:anim calcmode="lin" valueType="num">
                                      <p:cBhvr additive="base">
                                        <p:cTn id="37" dur="500" fill="hold"/>
                                        <p:tgtEl>
                                          <p:spTgt spid="38"/>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54"/>
                                        </p:tgtEl>
                                        <p:attrNameLst>
                                          <p:attrName>style.visibility</p:attrName>
                                        </p:attrNameLst>
                                      </p:cBhvr>
                                      <p:to>
                                        <p:strVal val="visible"/>
                                      </p:to>
                                    </p:set>
                                    <p:anim calcmode="lin" valueType="num">
                                      <p:cBhvr additive="base">
                                        <p:cTn id="40" dur="500" fill="hold"/>
                                        <p:tgtEl>
                                          <p:spTgt spid="54"/>
                                        </p:tgtEl>
                                        <p:attrNameLst>
                                          <p:attrName>ppt_x</p:attrName>
                                        </p:attrNameLst>
                                      </p:cBhvr>
                                      <p:tavLst>
                                        <p:tav tm="0">
                                          <p:val>
                                            <p:strVal val="#ppt_x"/>
                                          </p:val>
                                        </p:tav>
                                        <p:tav tm="100000">
                                          <p:val>
                                            <p:strVal val="#ppt_x"/>
                                          </p:val>
                                        </p:tav>
                                      </p:tavLst>
                                    </p:anim>
                                    <p:anim calcmode="lin" valueType="num">
                                      <p:cBhvr additive="base">
                                        <p:cTn id="41"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60"/>
                                        </p:tgtEl>
                                        <p:attrNameLst>
                                          <p:attrName>style.visibility</p:attrName>
                                        </p:attrNameLst>
                                      </p:cBhvr>
                                      <p:to>
                                        <p:strVal val="visible"/>
                                      </p:to>
                                    </p:set>
                                    <p:anim calcmode="lin" valueType="num">
                                      <p:cBhvr additive="base">
                                        <p:cTn id="46" dur="500" fill="hold"/>
                                        <p:tgtEl>
                                          <p:spTgt spid="60"/>
                                        </p:tgtEl>
                                        <p:attrNameLst>
                                          <p:attrName>ppt_x</p:attrName>
                                        </p:attrNameLst>
                                      </p:cBhvr>
                                      <p:tavLst>
                                        <p:tav tm="0">
                                          <p:val>
                                            <p:strVal val="#ppt_x"/>
                                          </p:val>
                                        </p:tav>
                                        <p:tav tm="100000">
                                          <p:val>
                                            <p:strVal val="#ppt_x"/>
                                          </p:val>
                                        </p:tav>
                                      </p:tavLst>
                                    </p:anim>
                                    <p:anim calcmode="lin" valueType="num">
                                      <p:cBhvr additive="base">
                                        <p:cTn id="47" dur="500" fill="hold"/>
                                        <p:tgtEl>
                                          <p:spTgt spid="60"/>
                                        </p:tgtEl>
                                        <p:attrNameLst>
                                          <p:attrName>ppt_y</p:attrName>
                                        </p:attrNameLst>
                                      </p:cBhvr>
                                      <p:tavLst>
                                        <p:tav tm="0">
                                          <p:val>
                                            <p:strVal val="1+#ppt_h/2"/>
                                          </p:val>
                                        </p:tav>
                                        <p:tav tm="100000">
                                          <p:val>
                                            <p:strVal val="#ppt_y"/>
                                          </p:val>
                                        </p:tav>
                                      </p:tavLst>
                                    </p:anim>
                                  </p:childTnLst>
                                </p:cTn>
                              </p:par>
                              <p:par>
                                <p:cTn id="48" presetID="2" presetClass="entr" presetSubtype="4" fill="hold" grpId="0" nodeType="withEffect">
                                  <p:stCondLst>
                                    <p:cond delay="0"/>
                                  </p:stCondLst>
                                  <p:childTnLst>
                                    <p:set>
                                      <p:cBhvr>
                                        <p:cTn id="49" dur="1" fill="hold">
                                          <p:stCondLst>
                                            <p:cond delay="0"/>
                                          </p:stCondLst>
                                        </p:cTn>
                                        <p:tgtEl>
                                          <p:spTgt spid="41"/>
                                        </p:tgtEl>
                                        <p:attrNameLst>
                                          <p:attrName>style.visibility</p:attrName>
                                        </p:attrNameLst>
                                      </p:cBhvr>
                                      <p:to>
                                        <p:strVal val="visible"/>
                                      </p:to>
                                    </p:set>
                                    <p:anim calcmode="lin" valueType="num">
                                      <p:cBhvr additive="base">
                                        <p:cTn id="50" dur="500" fill="hold"/>
                                        <p:tgtEl>
                                          <p:spTgt spid="41"/>
                                        </p:tgtEl>
                                        <p:attrNameLst>
                                          <p:attrName>ppt_x</p:attrName>
                                        </p:attrNameLst>
                                      </p:cBhvr>
                                      <p:tavLst>
                                        <p:tav tm="0">
                                          <p:val>
                                            <p:strVal val="#ppt_x"/>
                                          </p:val>
                                        </p:tav>
                                        <p:tav tm="100000">
                                          <p:val>
                                            <p:strVal val="#ppt_x"/>
                                          </p:val>
                                        </p:tav>
                                      </p:tavLst>
                                    </p:anim>
                                    <p:anim calcmode="lin" valueType="num">
                                      <p:cBhvr additive="base">
                                        <p:cTn id="51" dur="500" fill="hold"/>
                                        <p:tgtEl>
                                          <p:spTgt spid="41"/>
                                        </p:tgtEl>
                                        <p:attrNameLst>
                                          <p:attrName>ppt_y</p:attrName>
                                        </p:attrNameLst>
                                      </p:cBhvr>
                                      <p:tavLst>
                                        <p:tav tm="0">
                                          <p:val>
                                            <p:strVal val="1+#ppt_h/2"/>
                                          </p:val>
                                        </p:tav>
                                        <p:tav tm="100000">
                                          <p:val>
                                            <p:strVal val="#ppt_y"/>
                                          </p:val>
                                        </p:tav>
                                      </p:tavLst>
                                    </p:anim>
                                  </p:childTnLst>
                                </p:cTn>
                              </p:par>
                              <p:par>
                                <p:cTn id="52" presetID="2" presetClass="entr" presetSubtype="4" fill="hold" grpId="0" nodeType="withEffect">
                                  <p:stCondLst>
                                    <p:cond delay="0"/>
                                  </p:stCondLst>
                                  <p:childTnLst>
                                    <p:set>
                                      <p:cBhvr>
                                        <p:cTn id="53" dur="1" fill="hold">
                                          <p:stCondLst>
                                            <p:cond delay="0"/>
                                          </p:stCondLst>
                                        </p:cTn>
                                        <p:tgtEl>
                                          <p:spTgt spid="40"/>
                                        </p:tgtEl>
                                        <p:attrNameLst>
                                          <p:attrName>style.visibility</p:attrName>
                                        </p:attrNameLst>
                                      </p:cBhvr>
                                      <p:to>
                                        <p:strVal val="visible"/>
                                      </p:to>
                                    </p:set>
                                    <p:anim calcmode="lin" valueType="num">
                                      <p:cBhvr additive="base">
                                        <p:cTn id="54" dur="500" fill="hold"/>
                                        <p:tgtEl>
                                          <p:spTgt spid="40"/>
                                        </p:tgtEl>
                                        <p:attrNameLst>
                                          <p:attrName>ppt_x</p:attrName>
                                        </p:attrNameLst>
                                      </p:cBhvr>
                                      <p:tavLst>
                                        <p:tav tm="0">
                                          <p:val>
                                            <p:strVal val="#ppt_x"/>
                                          </p:val>
                                        </p:tav>
                                        <p:tav tm="100000">
                                          <p:val>
                                            <p:strVal val="#ppt_x"/>
                                          </p:val>
                                        </p:tav>
                                      </p:tavLst>
                                    </p:anim>
                                    <p:anim calcmode="lin" valueType="num">
                                      <p:cBhvr additive="base">
                                        <p:cTn id="55"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6"/>
                                        </p:tgtEl>
                                        <p:attrNameLst>
                                          <p:attrName>style.visibility</p:attrName>
                                        </p:attrNameLst>
                                      </p:cBhvr>
                                      <p:to>
                                        <p:strVal val="visible"/>
                                      </p:to>
                                    </p:set>
                                    <p:anim calcmode="lin" valueType="num">
                                      <p:cBhvr additive="base">
                                        <p:cTn id="60" dur="500" fill="hold"/>
                                        <p:tgtEl>
                                          <p:spTgt spid="6"/>
                                        </p:tgtEl>
                                        <p:attrNameLst>
                                          <p:attrName>ppt_x</p:attrName>
                                        </p:attrNameLst>
                                      </p:cBhvr>
                                      <p:tavLst>
                                        <p:tav tm="0">
                                          <p:val>
                                            <p:strVal val="#ppt_x"/>
                                          </p:val>
                                        </p:tav>
                                        <p:tav tm="100000">
                                          <p:val>
                                            <p:strVal val="#ppt_x"/>
                                          </p:val>
                                        </p:tav>
                                      </p:tavLst>
                                    </p:anim>
                                    <p:anim calcmode="lin" valueType="num">
                                      <p:cBhvr additive="base">
                                        <p:cTn id="61" dur="500" fill="hold"/>
                                        <p:tgtEl>
                                          <p:spTgt spid="6"/>
                                        </p:tgtEl>
                                        <p:attrNameLst>
                                          <p:attrName>ppt_y</p:attrName>
                                        </p:attrNameLst>
                                      </p:cBhvr>
                                      <p:tavLst>
                                        <p:tav tm="0">
                                          <p:val>
                                            <p:strVal val="1+#ppt_h/2"/>
                                          </p:val>
                                        </p:tav>
                                        <p:tav tm="100000">
                                          <p:val>
                                            <p:strVal val="#ppt_y"/>
                                          </p:val>
                                        </p:tav>
                                      </p:tavLst>
                                    </p:anim>
                                  </p:childTnLst>
                                </p:cTn>
                              </p:par>
                              <p:par>
                                <p:cTn id="62" presetID="2" presetClass="entr" presetSubtype="4" fill="hold" grpId="0" nodeType="withEffect">
                                  <p:stCondLst>
                                    <p:cond delay="0"/>
                                  </p:stCondLst>
                                  <p:childTnLst>
                                    <p:set>
                                      <p:cBhvr>
                                        <p:cTn id="63" dur="1" fill="hold">
                                          <p:stCondLst>
                                            <p:cond delay="0"/>
                                          </p:stCondLst>
                                        </p:cTn>
                                        <p:tgtEl>
                                          <p:spTgt spid="61"/>
                                        </p:tgtEl>
                                        <p:attrNameLst>
                                          <p:attrName>style.visibility</p:attrName>
                                        </p:attrNameLst>
                                      </p:cBhvr>
                                      <p:to>
                                        <p:strVal val="visible"/>
                                      </p:to>
                                    </p:set>
                                    <p:anim calcmode="lin" valueType="num">
                                      <p:cBhvr additive="base">
                                        <p:cTn id="64" dur="500" fill="hold"/>
                                        <p:tgtEl>
                                          <p:spTgt spid="61"/>
                                        </p:tgtEl>
                                        <p:attrNameLst>
                                          <p:attrName>ppt_x</p:attrName>
                                        </p:attrNameLst>
                                      </p:cBhvr>
                                      <p:tavLst>
                                        <p:tav tm="0">
                                          <p:val>
                                            <p:strVal val="#ppt_x"/>
                                          </p:val>
                                        </p:tav>
                                        <p:tav tm="100000">
                                          <p:val>
                                            <p:strVal val="#ppt_x"/>
                                          </p:val>
                                        </p:tav>
                                      </p:tavLst>
                                    </p:anim>
                                    <p:anim calcmode="lin" valueType="num">
                                      <p:cBhvr additive="base">
                                        <p:cTn id="65" dur="500" fill="hold"/>
                                        <p:tgtEl>
                                          <p:spTgt spid="61"/>
                                        </p:tgtEl>
                                        <p:attrNameLst>
                                          <p:attrName>ppt_y</p:attrName>
                                        </p:attrNameLst>
                                      </p:cBhvr>
                                      <p:tavLst>
                                        <p:tav tm="0">
                                          <p:val>
                                            <p:strVal val="1+#ppt_h/2"/>
                                          </p:val>
                                        </p:tav>
                                        <p:tav tm="100000">
                                          <p:val>
                                            <p:strVal val="#ppt_y"/>
                                          </p:val>
                                        </p:tav>
                                      </p:tavLst>
                                    </p:anim>
                                  </p:childTnLst>
                                </p:cTn>
                              </p:par>
                              <p:par>
                                <p:cTn id="66" presetID="2" presetClass="entr" presetSubtype="4" fill="hold" grpId="0" nodeType="withEffect">
                                  <p:stCondLst>
                                    <p:cond delay="0"/>
                                  </p:stCondLst>
                                  <p:childTnLst>
                                    <p:set>
                                      <p:cBhvr>
                                        <p:cTn id="67" dur="1" fill="hold">
                                          <p:stCondLst>
                                            <p:cond delay="0"/>
                                          </p:stCondLst>
                                        </p:cTn>
                                        <p:tgtEl>
                                          <p:spTgt spid="7"/>
                                        </p:tgtEl>
                                        <p:attrNameLst>
                                          <p:attrName>style.visibility</p:attrName>
                                        </p:attrNameLst>
                                      </p:cBhvr>
                                      <p:to>
                                        <p:strVal val="visible"/>
                                      </p:to>
                                    </p:set>
                                    <p:anim calcmode="lin" valueType="num">
                                      <p:cBhvr additive="base">
                                        <p:cTn id="68" dur="500" fill="hold"/>
                                        <p:tgtEl>
                                          <p:spTgt spid="7"/>
                                        </p:tgtEl>
                                        <p:attrNameLst>
                                          <p:attrName>ppt_x</p:attrName>
                                        </p:attrNameLst>
                                      </p:cBhvr>
                                      <p:tavLst>
                                        <p:tav tm="0">
                                          <p:val>
                                            <p:strVal val="#ppt_x"/>
                                          </p:val>
                                        </p:tav>
                                        <p:tav tm="100000">
                                          <p:val>
                                            <p:strVal val="#ppt_x"/>
                                          </p:val>
                                        </p:tav>
                                      </p:tavLst>
                                    </p:anim>
                                    <p:anim calcmode="lin" valueType="num">
                                      <p:cBhvr additive="base">
                                        <p:cTn id="6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xit" presetSubtype="0" fill="hold" nodeType="clickEffect">
                                  <p:stCondLst>
                                    <p:cond delay="0"/>
                                  </p:stCondLst>
                                  <p:childTnLst>
                                    <p:animEffect transition="out" filter="fade">
                                      <p:cBhvr>
                                        <p:cTn id="73" dur="1000"/>
                                        <p:tgtEl>
                                          <p:spTgt spid="67"/>
                                        </p:tgtEl>
                                      </p:cBhvr>
                                    </p:animEffect>
                                    <p:anim calcmode="lin" valueType="num">
                                      <p:cBhvr>
                                        <p:cTn id="74" dur="1000"/>
                                        <p:tgtEl>
                                          <p:spTgt spid="67"/>
                                        </p:tgtEl>
                                        <p:attrNameLst>
                                          <p:attrName>ppt_x</p:attrName>
                                        </p:attrNameLst>
                                      </p:cBhvr>
                                      <p:tavLst>
                                        <p:tav tm="0">
                                          <p:val>
                                            <p:strVal val="ppt_x"/>
                                          </p:val>
                                        </p:tav>
                                        <p:tav tm="100000">
                                          <p:val>
                                            <p:strVal val="ppt_x"/>
                                          </p:val>
                                        </p:tav>
                                      </p:tavLst>
                                    </p:anim>
                                    <p:anim calcmode="lin" valueType="num">
                                      <p:cBhvr>
                                        <p:cTn id="75" dur="1000"/>
                                        <p:tgtEl>
                                          <p:spTgt spid="67"/>
                                        </p:tgtEl>
                                        <p:attrNameLst>
                                          <p:attrName>ppt_y</p:attrName>
                                        </p:attrNameLst>
                                      </p:cBhvr>
                                      <p:tavLst>
                                        <p:tav tm="0">
                                          <p:val>
                                            <p:strVal val="ppt_y"/>
                                          </p:val>
                                        </p:tav>
                                        <p:tav tm="100000">
                                          <p:val>
                                            <p:strVal val="ppt_y+.1"/>
                                          </p:val>
                                        </p:tav>
                                      </p:tavLst>
                                    </p:anim>
                                    <p:set>
                                      <p:cBhvr>
                                        <p:cTn id="76" dur="1" fill="hold">
                                          <p:stCondLst>
                                            <p:cond delay="999"/>
                                          </p:stCondLst>
                                        </p:cTn>
                                        <p:tgtEl>
                                          <p:spTgt spid="67"/>
                                        </p:tgtEl>
                                        <p:attrNameLst>
                                          <p:attrName>style.visibility</p:attrName>
                                        </p:attrNameLst>
                                      </p:cBhvr>
                                      <p:to>
                                        <p:strVal val="hidden"/>
                                      </p:to>
                                    </p:set>
                                  </p:childTnLst>
                                </p:cTn>
                              </p:par>
                            </p:childTnLst>
                          </p:cTn>
                        </p:par>
                        <p:par>
                          <p:cTn id="77" fill="hold">
                            <p:stCondLst>
                              <p:cond delay="1000"/>
                            </p:stCondLst>
                            <p:childTnLst>
                              <p:par>
                                <p:cTn id="78" presetID="14" presetClass="entr" presetSubtype="10" fill="hold" nodeType="afterEffect">
                                  <p:stCondLst>
                                    <p:cond delay="0"/>
                                  </p:stCondLst>
                                  <p:childTnLst>
                                    <p:set>
                                      <p:cBhvr>
                                        <p:cTn id="79" dur="1" fill="hold">
                                          <p:stCondLst>
                                            <p:cond delay="0"/>
                                          </p:stCondLst>
                                        </p:cTn>
                                        <p:tgtEl>
                                          <p:spTgt spid="80"/>
                                        </p:tgtEl>
                                        <p:attrNameLst>
                                          <p:attrName>style.visibility</p:attrName>
                                        </p:attrNameLst>
                                      </p:cBhvr>
                                      <p:to>
                                        <p:strVal val="visible"/>
                                      </p:to>
                                    </p:set>
                                    <p:animEffect transition="in" filter="randombar(horizontal)">
                                      <p:cBhvr>
                                        <p:cTn id="80" dur="500"/>
                                        <p:tgtEl>
                                          <p:spTgt spid="80"/>
                                        </p:tgtEl>
                                      </p:cBhvr>
                                    </p:animEffect>
                                  </p:childTnLst>
                                </p:cTn>
                              </p:par>
                            </p:childTnLst>
                          </p:cTn>
                        </p:par>
                      </p:childTnLst>
                    </p:cTn>
                  </p:par>
                  <p:par>
                    <p:cTn id="81" fill="hold">
                      <p:stCondLst>
                        <p:cond delay="indefinite"/>
                      </p:stCondLst>
                      <p:childTnLst>
                        <p:par>
                          <p:cTn id="82" fill="hold">
                            <p:stCondLst>
                              <p:cond delay="0"/>
                            </p:stCondLst>
                            <p:childTnLst>
                              <p:par>
                                <p:cTn id="83" presetID="42" presetClass="exit" presetSubtype="0" fill="hold" nodeType="clickEffect">
                                  <p:stCondLst>
                                    <p:cond delay="0"/>
                                  </p:stCondLst>
                                  <p:childTnLst>
                                    <p:animEffect transition="out" filter="fade">
                                      <p:cBhvr>
                                        <p:cTn id="84" dur="1000"/>
                                        <p:tgtEl>
                                          <p:spTgt spid="80"/>
                                        </p:tgtEl>
                                      </p:cBhvr>
                                    </p:animEffect>
                                    <p:anim calcmode="lin" valueType="num">
                                      <p:cBhvr>
                                        <p:cTn id="85" dur="1000"/>
                                        <p:tgtEl>
                                          <p:spTgt spid="80"/>
                                        </p:tgtEl>
                                        <p:attrNameLst>
                                          <p:attrName>ppt_x</p:attrName>
                                        </p:attrNameLst>
                                      </p:cBhvr>
                                      <p:tavLst>
                                        <p:tav tm="0">
                                          <p:val>
                                            <p:strVal val="ppt_x"/>
                                          </p:val>
                                        </p:tav>
                                        <p:tav tm="100000">
                                          <p:val>
                                            <p:strVal val="ppt_x"/>
                                          </p:val>
                                        </p:tav>
                                      </p:tavLst>
                                    </p:anim>
                                    <p:anim calcmode="lin" valueType="num">
                                      <p:cBhvr>
                                        <p:cTn id="86" dur="1000"/>
                                        <p:tgtEl>
                                          <p:spTgt spid="80"/>
                                        </p:tgtEl>
                                        <p:attrNameLst>
                                          <p:attrName>ppt_y</p:attrName>
                                        </p:attrNameLst>
                                      </p:cBhvr>
                                      <p:tavLst>
                                        <p:tav tm="0">
                                          <p:val>
                                            <p:strVal val="ppt_y"/>
                                          </p:val>
                                        </p:tav>
                                        <p:tav tm="100000">
                                          <p:val>
                                            <p:strVal val="ppt_y+.1"/>
                                          </p:val>
                                        </p:tav>
                                      </p:tavLst>
                                    </p:anim>
                                    <p:set>
                                      <p:cBhvr>
                                        <p:cTn id="87" dur="1" fill="hold">
                                          <p:stCondLst>
                                            <p:cond delay="999"/>
                                          </p:stCondLst>
                                        </p:cTn>
                                        <p:tgtEl>
                                          <p:spTgt spid="80"/>
                                        </p:tgtEl>
                                        <p:attrNameLst>
                                          <p:attrName>style.visibility</p:attrName>
                                        </p:attrNameLst>
                                      </p:cBhvr>
                                      <p:to>
                                        <p:strVal val="hidden"/>
                                      </p:to>
                                    </p:set>
                                  </p:childTnLst>
                                </p:cTn>
                              </p:par>
                            </p:childTnLst>
                          </p:cTn>
                        </p:par>
                        <p:par>
                          <p:cTn id="88" fill="hold">
                            <p:stCondLst>
                              <p:cond delay="1000"/>
                            </p:stCondLst>
                            <p:childTnLst>
                              <p:par>
                                <p:cTn id="89" presetID="14" presetClass="entr" presetSubtype="10" fill="hold" nodeType="afterEffect">
                                  <p:stCondLst>
                                    <p:cond delay="0"/>
                                  </p:stCondLst>
                                  <p:childTnLst>
                                    <p:set>
                                      <p:cBhvr>
                                        <p:cTn id="90" dur="1" fill="hold">
                                          <p:stCondLst>
                                            <p:cond delay="0"/>
                                          </p:stCondLst>
                                        </p:cTn>
                                        <p:tgtEl>
                                          <p:spTgt spid="81"/>
                                        </p:tgtEl>
                                        <p:attrNameLst>
                                          <p:attrName>style.visibility</p:attrName>
                                        </p:attrNameLst>
                                      </p:cBhvr>
                                      <p:to>
                                        <p:strVal val="visible"/>
                                      </p:to>
                                    </p:set>
                                    <p:animEffect transition="in" filter="randombar(horizontal)">
                                      <p:cBhvr>
                                        <p:cTn id="91"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2" grpId="0"/>
      <p:bldP spid="36" grpId="0"/>
      <p:bldP spid="37" grpId="0" build="p"/>
      <p:bldP spid="38" grpId="0"/>
      <p:bldP spid="39" grpId="0" build="p"/>
      <p:bldP spid="40" grpId="0"/>
      <p:bldP spid="41" grpId="0"/>
      <p:bldP spid="60" grpId="0" animBg="1"/>
      <p:bldP spid="61" grpId="0" animBg="1"/>
      <p:bldP spid="6"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6" name="Google Shape;294;p37"/>
          <p:cNvSpPr txBox="1">
            <a:spLocks noGrp="1"/>
          </p:cNvSpPr>
          <p:nvPr>
            <p:ph type="title"/>
          </p:nvPr>
        </p:nvSpPr>
        <p:spPr>
          <a:xfrm>
            <a:off x="5300409" y="822273"/>
            <a:ext cx="2794104" cy="488400"/>
          </a:xfrm>
          <a:prstGeom prst="rect">
            <a:avLst/>
          </a:prstGeom>
        </p:spPr>
        <p:txBody>
          <a:bodyPr spcFirstLastPara="1" wrap="square" lIns="91425" tIns="91425" rIns="91425" bIns="91425" anchor="b" anchorCtr="0">
            <a:noAutofit/>
          </a:bodyPr>
          <a:lstStyle/>
          <a:p>
            <a:pPr lvl="0" algn="ctr"/>
            <a:r>
              <a:rPr lang="en-US" sz="3200" dirty="0" err="1">
                <a:solidFill>
                  <a:srgbClr val="C00000"/>
                </a:solidFill>
                <a:latin typeface="#9Slide03 AmpleSoft" pitchFamily="2" charset="0"/>
                <a:cs typeface="Arial" pitchFamily="34" charset="0"/>
              </a:rPr>
              <a:t>Nghiên</a:t>
            </a:r>
            <a:r>
              <a:rPr lang="en-US" sz="3200" dirty="0">
                <a:solidFill>
                  <a:srgbClr val="C00000"/>
                </a:solidFill>
                <a:latin typeface="#9Slide03 AmpleSoft" pitchFamily="2" charset="0"/>
                <a:cs typeface="Arial" pitchFamily="34" charset="0"/>
              </a:rPr>
              <a:t> </a:t>
            </a:r>
            <a:r>
              <a:rPr lang="en-US" sz="3200" dirty="0" err="1">
                <a:solidFill>
                  <a:srgbClr val="C00000"/>
                </a:solidFill>
                <a:latin typeface="#9Slide03 AmpleSoft" pitchFamily="2" charset="0"/>
                <a:cs typeface="Arial" pitchFamily="34" charset="0"/>
              </a:rPr>
              <a:t>cứu</a:t>
            </a:r>
            <a:endParaRPr sz="3200" dirty="0">
              <a:solidFill>
                <a:srgbClr val="C00000"/>
              </a:solidFill>
              <a:latin typeface="#9Slide03 AmpleSoft" pitchFamily="2" charset="0"/>
            </a:endParaRPr>
          </a:p>
        </p:txBody>
      </p:sp>
      <p:sp>
        <p:nvSpPr>
          <p:cNvPr id="38" name="Google Shape;296;p37"/>
          <p:cNvSpPr txBox="1">
            <a:spLocks noGrp="1"/>
          </p:cNvSpPr>
          <p:nvPr>
            <p:ph type="title" idx="2"/>
          </p:nvPr>
        </p:nvSpPr>
        <p:spPr>
          <a:xfrm>
            <a:off x="5360157" y="2106187"/>
            <a:ext cx="3268549" cy="488400"/>
          </a:xfrm>
          <a:prstGeom prst="rect">
            <a:avLst/>
          </a:prstGeom>
        </p:spPr>
        <p:txBody>
          <a:bodyPr spcFirstLastPara="1" wrap="square" lIns="91425" tIns="91425" rIns="91425" bIns="91425" anchor="b" anchorCtr="0">
            <a:noAutofit/>
          </a:bodyPr>
          <a:lstStyle/>
          <a:p>
            <a:pPr lvl="0" algn="ctr"/>
            <a:r>
              <a:rPr lang="en-US" sz="3200" dirty="0" err="1">
                <a:solidFill>
                  <a:srgbClr val="C00000"/>
                </a:solidFill>
                <a:latin typeface="#9Slide03 AmpleSoft" pitchFamily="2" charset="0"/>
                <a:cs typeface="Arial" pitchFamily="34" charset="0"/>
              </a:rPr>
              <a:t>Súng</a:t>
            </a:r>
            <a:r>
              <a:rPr lang="en-US" sz="3200" dirty="0">
                <a:solidFill>
                  <a:srgbClr val="C00000"/>
                </a:solidFill>
                <a:latin typeface="#9Slide03 AmpleSoft" pitchFamily="2" charset="0"/>
                <a:cs typeface="Arial" pitchFamily="34" charset="0"/>
              </a:rPr>
              <a:t> </a:t>
            </a:r>
            <a:r>
              <a:rPr lang="en-US" sz="3200" dirty="0" err="1">
                <a:solidFill>
                  <a:srgbClr val="C00000"/>
                </a:solidFill>
                <a:latin typeface="#9Slide03 AmpleSoft" pitchFamily="2" charset="0"/>
                <a:cs typeface="Arial" pitchFamily="34" charset="0"/>
              </a:rPr>
              <a:t>ba</a:t>
            </a:r>
            <a:r>
              <a:rPr lang="en-US" sz="3200" dirty="0">
                <a:solidFill>
                  <a:srgbClr val="C00000"/>
                </a:solidFill>
                <a:latin typeface="#9Slide03 AmpleSoft" pitchFamily="2" charset="0"/>
                <a:cs typeface="Arial" pitchFamily="34" charset="0"/>
              </a:rPr>
              <a:t> – </a:t>
            </a:r>
            <a:r>
              <a:rPr lang="en-US" sz="3200" dirty="0" err="1">
                <a:solidFill>
                  <a:srgbClr val="C00000"/>
                </a:solidFill>
                <a:latin typeface="#9Slide03 AmpleSoft" pitchFamily="2" charset="0"/>
                <a:cs typeface="Arial" pitchFamily="34" charset="0"/>
              </a:rPr>
              <a:t>dô</a:t>
            </a:r>
            <a:r>
              <a:rPr lang="en-US" sz="3200" dirty="0">
                <a:solidFill>
                  <a:srgbClr val="C00000"/>
                </a:solidFill>
                <a:latin typeface="#9Slide03 AmpleSoft" pitchFamily="2" charset="0"/>
                <a:cs typeface="Arial" pitchFamily="34" charset="0"/>
              </a:rPr>
              <a:t> - </a:t>
            </a:r>
            <a:r>
              <a:rPr lang="en-US" sz="3200" dirty="0" err="1">
                <a:solidFill>
                  <a:srgbClr val="C00000"/>
                </a:solidFill>
                <a:latin typeface="#9Slide03 AmpleSoft" pitchFamily="2" charset="0"/>
                <a:cs typeface="Arial" pitchFamily="34" charset="0"/>
              </a:rPr>
              <a:t>ca</a:t>
            </a:r>
            <a:endParaRPr sz="3200" dirty="0">
              <a:solidFill>
                <a:srgbClr val="C00000"/>
              </a:solidFill>
              <a:latin typeface="#9Slide03 AmpleSoft" pitchFamily="2" charset="0"/>
            </a:endParaRPr>
          </a:p>
        </p:txBody>
      </p:sp>
      <p:sp>
        <p:nvSpPr>
          <p:cNvPr id="40" name="Google Shape;298;p37"/>
          <p:cNvSpPr txBox="1">
            <a:spLocks/>
          </p:cNvSpPr>
          <p:nvPr/>
        </p:nvSpPr>
        <p:spPr>
          <a:xfrm>
            <a:off x="5394986" y="3531150"/>
            <a:ext cx="2333100" cy="488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accent2"/>
              </a:buClr>
              <a:buSzPts val="2800"/>
              <a:buFont typeface="Concert One"/>
              <a:buNone/>
              <a:defRPr sz="2800" b="1" i="0" u="none" strike="noStrike" cap="none">
                <a:solidFill>
                  <a:schemeClr val="accent2"/>
                </a:solidFill>
                <a:latin typeface="Concert One"/>
                <a:ea typeface="Concert One"/>
                <a:cs typeface="Concert One"/>
                <a:sym typeface="Concert One"/>
              </a:defRPr>
            </a:lvl1pPr>
            <a:lvl2pPr marR="0" lvl="1"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2pPr>
            <a:lvl3pPr marR="0" lvl="2"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3pPr>
            <a:lvl4pPr marR="0" lvl="3"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4pPr>
            <a:lvl5pPr marR="0" lvl="4"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5pPr>
            <a:lvl6pPr marR="0" lvl="5"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6pPr>
            <a:lvl7pPr marR="0" lvl="6"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7pPr>
            <a:lvl8pPr marR="0" lvl="7"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8pPr>
            <a:lvl9pPr marR="0" lvl="8"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9pPr>
          </a:lstStyle>
          <a:p>
            <a:pPr algn="ctr"/>
            <a:r>
              <a:rPr lang="vi-VN" sz="3200" dirty="0">
                <a:solidFill>
                  <a:srgbClr val="C00000"/>
                </a:solidFill>
                <a:latin typeface="#9Slide03 AmpleSoft" pitchFamily="2" charset="0"/>
                <a:cs typeface="Arial" pitchFamily="34" charset="0"/>
              </a:rPr>
              <a:t>Quốc phòng</a:t>
            </a:r>
            <a:endParaRPr lang="en-US" sz="3200" dirty="0">
              <a:solidFill>
                <a:srgbClr val="C00000"/>
              </a:solidFill>
              <a:latin typeface="#9Slide03 AmpleSoft" pitchFamily="2" charset="0"/>
            </a:endParaRPr>
          </a:p>
        </p:txBody>
      </p:sp>
      <p:grpSp>
        <p:nvGrpSpPr>
          <p:cNvPr id="42" name="Google Shape;300;p37"/>
          <p:cNvGrpSpPr/>
          <p:nvPr/>
        </p:nvGrpSpPr>
        <p:grpSpPr>
          <a:xfrm>
            <a:off x="4679130" y="695130"/>
            <a:ext cx="611754" cy="643200"/>
            <a:chOff x="1183375" y="2536600"/>
            <a:chExt cx="1060600" cy="1114925"/>
          </a:xfrm>
        </p:grpSpPr>
        <p:sp>
          <p:nvSpPr>
            <p:cNvPr id="43" name="Google Shape;301;p37"/>
            <p:cNvSpPr/>
            <p:nvPr/>
          </p:nvSpPr>
          <p:spPr>
            <a:xfrm>
              <a:off x="1393275" y="2759625"/>
              <a:ext cx="850700" cy="891900"/>
            </a:xfrm>
            <a:custGeom>
              <a:avLst/>
              <a:gdLst/>
              <a:ahLst/>
              <a:cxnLst/>
              <a:rect l="l" t="t" r="r" b="b"/>
              <a:pathLst>
                <a:path w="34028" h="35676" extrusionOk="0">
                  <a:moveTo>
                    <a:pt x="7050" y="3261"/>
                  </a:moveTo>
                  <a:cubicBezTo>
                    <a:pt x="5550" y="4510"/>
                    <a:pt x="4275" y="6086"/>
                    <a:pt x="3456" y="7646"/>
                  </a:cubicBezTo>
                  <a:cubicBezTo>
                    <a:pt x="1581" y="11215"/>
                    <a:pt x="2769" y="16037"/>
                    <a:pt x="5426" y="19346"/>
                  </a:cubicBezTo>
                  <a:cubicBezTo>
                    <a:pt x="5373" y="19294"/>
                    <a:pt x="5318" y="19243"/>
                    <a:pt x="5266" y="19190"/>
                  </a:cubicBezTo>
                  <a:cubicBezTo>
                    <a:pt x="3529" y="17393"/>
                    <a:pt x="2597" y="14904"/>
                    <a:pt x="2490" y="12427"/>
                  </a:cubicBezTo>
                  <a:cubicBezTo>
                    <a:pt x="2328" y="8626"/>
                    <a:pt x="4066" y="5198"/>
                    <a:pt x="7050" y="3261"/>
                  </a:cubicBezTo>
                  <a:close/>
                  <a:moveTo>
                    <a:pt x="12872" y="1594"/>
                  </a:moveTo>
                  <a:cubicBezTo>
                    <a:pt x="17362" y="1594"/>
                    <a:pt x="21289" y="4320"/>
                    <a:pt x="23215" y="8558"/>
                  </a:cubicBezTo>
                  <a:cubicBezTo>
                    <a:pt x="24531" y="11450"/>
                    <a:pt x="24911" y="14570"/>
                    <a:pt x="25312" y="17686"/>
                  </a:cubicBezTo>
                  <a:cubicBezTo>
                    <a:pt x="25632" y="20187"/>
                    <a:pt x="26126" y="22619"/>
                    <a:pt x="27636" y="24638"/>
                  </a:cubicBezTo>
                  <a:cubicBezTo>
                    <a:pt x="27210" y="25057"/>
                    <a:pt x="26813" y="25609"/>
                    <a:pt x="26440" y="26086"/>
                  </a:cubicBezTo>
                  <a:cubicBezTo>
                    <a:pt x="24902" y="23863"/>
                    <a:pt x="23078" y="21809"/>
                    <a:pt x="21412" y="19679"/>
                  </a:cubicBezTo>
                  <a:cubicBezTo>
                    <a:pt x="19699" y="17487"/>
                    <a:pt x="18109" y="14675"/>
                    <a:pt x="15926" y="12927"/>
                  </a:cubicBezTo>
                  <a:cubicBezTo>
                    <a:pt x="15858" y="12873"/>
                    <a:pt x="15784" y="12849"/>
                    <a:pt x="15714" y="12849"/>
                  </a:cubicBezTo>
                  <a:cubicBezTo>
                    <a:pt x="15506" y="12849"/>
                    <a:pt x="15331" y="13055"/>
                    <a:pt x="15448" y="13295"/>
                  </a:cubicBezTo>
                  <a:cubicBezTo>
                    <a:pt x="16616" y="15684"/>
                    <a:pt x="18827" y="17675"/>
                    <a:pt x="20505" y="19712"/>
                  </a:cubicBezTo>
                  <a:cubicBezTo>
                    <a:pt x="22338" y="21940"/>
                    <a:pt x="24054" y="24326"/>
                    <a:pt x="26013" y="26442"/>
                  </a:cubicBezTo>
                  <a:cubicBezTo>
                    <a:pt x="26037" y="26468"/>
                    <a:pt x="26065" y="26488"/>
                    <a:pt x="26097" y="26503"/>
                  </a:cubicBezTo>
                  <a:lnTo>
                    <a:pt x="26096" y="26504"/>
                  </a:lnTo>
                  <a:cubicBezTo>
                    <a:pt x="25736" y="26915"/>
                    <a:pt x="25293" y="27348"/>
                    <a:pt x="24854" y="27802"/>
                  </a:cubicBezTo>
                  <a:cubicBezTo>
                    <a:pt x="24840" y="27734"/>
                    <a:pt x="24803" y="27675"/>
                    <a:pt x="24747" y="27632"/>
                  </a:cubicBezTo>
                  <a:cubicBezTo>
                    <a:pt x="23632" y="26743"/>
                    <a:pt x="22473" y="25958"/>
                    <a:pt x="21485" y="24915"/>
                  </a:cubicBezTo>
                  <a:cubicBezTo>
                    <a:pt x="20557" y="23934"/>
                    <a:pt x="19757" y="22841"/>
                    <a:pt x="18913" y="21790"/>
                  </a:cubicBezTo>
                  <a:cubicBezTo>
                    <a:pt x="17213" y="19678"/>
                    <a:pt x="15464" y="17264"/>
                    <a:pt x="13199" y="15723"/>
                  </a:cubicBezTo>
                  <a:cubicBezTo>
                    <a:pt x="13148" y="15688"/>
                    <a:pt x="13091" y="15673"/>
                    <a:pt x="13036" y="15673"/>
                  </a:cubicBezTo>
                  <a:cubicBezTo>
                    <a:pt x="12787" y="15673"/>
                    <a:pt x="12543" y="15976"/>
                    <a:pt x="12717" y="16206"/>
                  </a:cubicBezTo>
                  <a:cubicBezTo>
                    <a:pt x="14441" y="18486"/>
                    <a:pt x="16715" y="20352"/>
                    <a:pt x="18522" y="22581"/>
                  </a:cubicBezTo>
                  <a:cubicBezTo>
                    <a:pt x="20195" y="24645"/>
                    <a:pt x="21902" y="26941"/>
                    <a:pt x="24320" y="28186"/>
                  </a:cubicBezTo>
                  <a:cubicBezTo>
                    <a:pt x="24364" y="28208"/>
                    <a:pt x="24412" y="28221"/>
                    <a:pt x="24461" y="28221"/>
                  </a:cubicBezTo>
                  <a:cubicBezTo>
                    <a:pt x="24065" y="28658"/>
                    <a:pt x="23695" y="29112"/>
                    <a:pt x="23428" y="29587"/>
                  </a:cubicBezTo>
                  <a:cubicBezTo>
                    <a:pt x="21392" y="26023"/>
                    <a:pt x="16324" y="24531"/>
                    <a:pt x="12758" y="23278"/>
                  </a:cubicBezTo>
                  <a:cubicBezTo>
                    <a:pt x="11285" y="22760"/>
                    <a:pt x="9776" y="22205"/>
                    <a:pt x="8379" y="21462"/>
                  </a:cubicBezTo>
                  <a:cubicBezTo>
                    <a:pt x="4075" y="18540"/>
                    <a:pt x="1276" y="12017"/>
                    <a:pt x="4103" y="7401"/>
                  </a:cubicBezTo>
                  <a:cubicBezTo>
                    <a:pt x="5380" y="5314"/>
                    <a:pt x="7446" y="3169"/>
                    <a:pt x="9759" y="2031"/>
                  </a:cubicBezTo>
                  <a:cubicBezTo>
                    <a:pt x="10018" y="1957"/>
                    <a:pt x="10281" y="1890"/>
                    <a:pt x="10551" y="1834"/>
                  </a:cubicBezTo>
                  <a:cubicBezTo>
                    <a:pt x="11336" y="1672"/>
                    <a:pt x="12112" y="1594"/>
                    <a:pt x="12872" y="1594"/>
                  </a:cubicBezTo>
                  <a:close/>
                  <a:moveTo>
                    <a:pt x="29133" y="26040"/>
                  </a:moveTo>
                  <a:cubicBezTo>
                    <a:pt x="29564" y="26323"/>
                    <a:pt x="29961" y="26654"/>
                    <a:pt x="30318" y="27026"/>
                  </a:cubicBezTo>
                  <a:cubicBezTo>
                    <a:pt x="29283" y="27507"/>
                    <a:pt x="28326" y="28252"/>
                    <a:pt x="27387" y="28869"/>
                  </a:cubicBezTo>
                  <a:cubicBezTo>
                    <a:pt x="26859" y="29217"/>
                    <a:pt x="26292" y="29555"/>
                    <a:pt x="25748" y="29924"/>
                  </a:cubicBezTo>
                  <a:cubicBezTo>
                    <a:pt x="26169" y="29433"/>
                    <a:pt x="26578" y="28931"/>
                    <a:pt x="26993" y="28463"/>
                  </a:cubicBezTo>
                  <a:cubicBezTo>
                    <a:pt x="27709" y="27658"/>
                    <a:pt x="28423" y="26849"/>
                    <a:pt x="29133" y="26040"/>
                  </a:cubicBezTo>
                  <a:close/>
                  <a:moveTo>
                    <a:pt x="28241" y="25335"/>
                  </a:moveTo>
                  <a:cubicBezTo>
                    <a:pt x="28315" y="25383"/>
                    <a:pt x="28401" y="25413"/>
                    <a:pt x="28490" y="25419"/>
                  </a:cubicBezTo>
                  <a:cubicBezTo>
                    <a:pt x="28464" y="25502"/>
                    <a:pt x="28470" y="25592"/>
                    <a:pt x="28527" y="25664"/>
                  </a:cubicBezTo>
                  <a:cubicBezTo>
                    <a:pt x="27790" y="26500"/>
                    <a:pt x="27057" y="27339"/>
                    <a:pt x="26325" y="28180"/>
                  </a:cubicBezTo>
                  <a:cubicBezTo>
                    <a:pt x="25623" y="28987"/>
                    <a:pt x="24828" y="29774"/>
                    <a:pt x="24179" y="30643"/>
                  </a:cubicBezTo>
                  <a:cubicBezTo>
                    <a:pt x="24054" y="30542"/>
                    <a:pt x="23927" y="30447"/>
                    <a:pt x="23798" y="30352"/>
                  </a:cubicBezTo>
                  <a:lnTo>
                    <a:pt x="23797" y="30352"/>
                  </a:lnTo>
                  <a:cubicBezTo>
                    <a:pt x="23778" y="30306"/>
                    <a:pt x="23761" y="30258"/>
                    <a:pt x="23740" y="30212"/>
                  </a:cubicBezTo>
                  <a:cubicBezTo>
                    <a:pt x="24654" y="29614"/>
                    <a:pt x="25367" y="28535"/>
                    <a:pt x="26069" y="27753"/>
                  </a:cubicBezTo>
                  <a:lnTo>
                    <a:pt x="27428" y="26241"/>
                  </a:lnTo>
                  <a:cubicBezTo>
                    <a:pt x="27630" y="26017"/>
                    <a:pt x="27830" y="25793"/>
                    <a:pt x="28032" y="25569"/>
                  </a:cubicBezTo>
                  <a:cubicBezTo>
                    <a:pt x="28101" y="25491"/>
                    <a:pt x="28172" y="25413"/>
                    <a:pt x="28241" y="25335"/>
                  </a:cubicBezTo>
                  <a:close/>
                  <a:moveTo>
                    <a:pt x="30826" y="27651"/>
                  </a:moveTo>
                  <a:cubicBezTo>
                    <a:pt x="30961" y="27858"/>
                    <a:pt x="31094" y="28068"/>
                    <a:pt x="31226" y="28280"/>
                  </a:cubicBezTo>
                  <a:cubicBezTo>
                    <a:pt x="30178" y="28962"/>
                    <a:pt x="29152" y="29677"/>
                    <a:pt x="28117" y="30379"/>
                  </a:cubicBezTo>
                  <a:cubicBezTo>
                    <a:pt x="27342" y="30905"/>
                    <a:pt x="26523" y="31406"/>
                    <a:pt x="25798" y="32010"/>
                  </a:cubicBezTo>
                  <a:cubicBezTo>
                    <a:pt x="25513" y="31764"/>
                    <a:pt x="25227" y="31514"/>
                    <a:pt x="24937" y="31265"/>
                  </a:cubicBezTo>
                  <a:cubicBezTo>
                    <a:pt x="25953" y="30849"/>
                    <a:pt x="26898" y="30175"/>
                    <a:pt x="27818" y="29608"/>
                  </a:cubicBezTo>
                  <a:cubicBezTo>
                    <a:pt x="28809" y="28997"/>
                    <a:pt x="29939" y="28426"/>
                    <a:pt x="30826" y="27651"/>
                  </a:cubicBezTo>
                  <a:close/>
                  <a:moveTo>
                    <a:pt x="31618" y="29042"/>
                  </a:moveTo>
                  <a:cubicBezTo>
                    <a:pt x="31638" y="29052"/>
                    <a:pt x="31652" y="29066"/>
                    <a:pt x="31674" y="29073"/>
                  </a:cubicBezTo>
                  <a:lnTo>
                    <a:pt x="31696" y="29078"/>
                  </a:lnTo>
                  <a:cubicBezTo>
                    <a:pt x="31983" y="29745"/>
                    <a:pt x="32137" y="30443"/>
                    <a:pt x="32111" y="31120"/>
                  </a:cubicBezTo>
                  <a:cubicBezTo>
                    <a:pt x="31133" y="31435"/>
                    <a:pt x="30224" y="31985"/>
                    <a:pt x="29308" y="32447"/>
                  </a:cubicBezTo>
                  <a:cubicBezTo>
                    <a:pt x="28689" y="32760"/>
                    <a:pt x="28039" y="33048"/>
                    <a:pt x="27443" y="33412"/>
                  </a:cubicBezTo>
                  <a:cubicBezTo>
                    <a:pt x="27080" y="33118"/>
                    <a:pt x="26731" y="32805"/>
                    <a:pt x="26382" y="32506"/>
                  </a:cubicBezTo>
                  <a:lnTo>
                    <a:pt x="26381" y="32505"/>
                  </a:lnTo>
                  <a:cubicBezTo>
                    <a:pt x="27135" y="32098"/>
                    <a:pt x="27845" y="31602"/>
                    <a:pt x="28563" y="31140"/>
                  </a:cubicBezTo>
                  <a:lnTo>
                    <a:pt x="30290" y="30028"/>
                  </a:lnTo>
                  <a:lnTo>
                    <a:pt x="31154" y="29471"/>
                  </a:lnTo>
                  <a:cubicBezTo>
                    <a:pt x="31460" y="29395"/>
                    <a:pt x="31612" y="29252"/>
                    <a:pt x="31618" y="29042"/>
                  </a:cubicBezTo>
                  <a:close/>
                  <a:moveTo>
                    <a:pt x="31974" y="31968"/>
                  </a:moveTo>
                  <a:lnTo>
                    <a:pt x="31974" y="31968"/>
                  </a:lnTo>
                  <a:cubicBezTo>
                    <a:pt x="31753" y="32724"/>
                    <a:pt x="31259" y="33426"/>
                    <a:pt x="30408" y="33994"/>
                  </a:cubicBezTo>
                  <a:lnTo>
                    <a:pt x="30407" y="33994"/>
                  </a:lnTo>
                  <a:cubicBezTo>
                    <a:pt x="30206" y="34129"/>
                    <a:pt x="30130" y="34322"/>
                    <a:pt x="30138" y="34510"/>
                  </a:cubicBezTo>
                  <a:cubicBezTo>
                    <a:pt x="30126" y="34519"/>
                    <a:pt x="30113" y="34524"/>
                    <a:pt x="30101" y="34531"/>
                  </a:cubicBezTo>
                  <a:cubicBezTo>
                    <a:pt x="30027" y="34539"/>
                    <a:pt x="29951" y="34542"/>
                    <a:pt x="29875" y="34542"/>
                  </a:cubicBezTo>
                  <a:cubicBezTo>
                    <a:pt x="29405" y="34542"/>
                    <a:pt x="28908" y="34400"/>
                    <a:pt x="28479" y="34150"/>
                  </a:cubicBezTo>
                  <a:cubicBezTo>
                    <a:pt x="28329" y="34062"/>
                    <a:pt x="28182" y="33964"/>
                    <a:pt x="28037" y="33864"/>
                  </a:cubicBezTo>
                  <a:cubicBezTo>
                    <a:pt x="28528" y="33651"/>
                    <a:pt x="29005" y="33399"/>
                    <a:pt x="29482" y="33172"/>
                  </a:cubicBezTo>
                  <a:cubicBezTo>
                    <a:pt x="30302" y="32784"/>
                    <a:pt x="31186" y="32436"/>
                    <a:pt x="31974" y="31968"/>
                  </a:cubicBezTo>
                  <a:close/>
                  <a:moveTo>
                    <a:pt x="12895" y="1"/>
                  </a:moveTo>
                  <a:cubicBezTo>
                    <a:pt x="12461" y="1"/>
                    <a:pt x="12022" y="23"/>
                    <a:pt x="11577" y="68"/>
                  </a:cubicBezTo>
                  <a:cubicBezTo>
                    <a:pt x="6648" y="567"/>
                    <a:pt x="2492" y="3825"/>
                    <a:pt x="1243" y="8687"/>
                  </a:cubicBezTo>
                  <a:cubicBezTo>
                    <a:pt x="0" y="13524"/>
                    <a:pt x="1648" y="18791"/>
                    <a:pt x="5726" y="21751"/>
                  </a:cubicBezTo>
                  <a:cubicBezTo>
                    <a:pt x="8537" y="23793"/>
                    <a:pt x="11959" y="24684"/>
                    <a:pt x="15175" y="25869"/>
                  </a:cubicBezTo>
                  <a:cubicBezTo>
                    <a:pt x="18563" y="27118"/>
                    <a:pt x="21162" y="28844"/>
                    <a:pt x="23541" y="31551"/>
                  </a:cubicBezTo>
                  <a:cubicBezTo>
                    <a:pt x="23593" y="31612"/>
                    <a:pt x="23668" y="31649"/>
                    <a:pt x="23749" y="31651"/>
                  </a:cubicBezTo>
                  <a:cubicBezTo>
                    <a:pt x="23773" y="31666"/>
                    <a:pt x="23801" y="31677"/>
                    <a:pt x="23829" y="31683"/>
                  </a:cubicBezTo>
                  <a:cubicBezTo>
                    <a:pt x="25011" y="33438"/>
                    <a:pt x="27308" y="35675"/>
                    <a:pt x="29358" y="35675"/>
                  </a:cubicBezTo>
                  <a:cubicBezTo>
                    <a:pt x="29938" y="35675"/>
                    <a:pt x="30499" y="35496"/>
                    <a:pt x="31008" y="35077"/>
                  </a:cubicBezTo>
                  <a:cubicBezTo>
                    <a:pt x="31069" y="35053"/>
                    <a:pt x="31125" y="35026"/>
                    <a:pt x="31181" y="34999"/>
                  </a:cubicBezTo>
                  <a:cubicBezTo>
                    <a:pt x="31335" y="35056"/>
                    <a:pt x="31499" y="35085"/>
                    <a:pt x="31664" y="35085"/>
                  </a:cubicBezTo>
                  <a:cubicBezTo>
                    <a:pt x="31927" y="35085"/>
                    <a:pt x="32189" y="35011"/>
                    <a:pt x="32405" y="34855"/>
                  </a:cubicBezTo>
                  <a:cubicBezTo>
                    <a:pt x="32740" y="34614"/>
                    <a:pt x="32909" y="34198"/>
                    <a:pt x="32910" y="33794"/>
                  </a:cubicBezTo>
                  <a:cubicBezTo>
                    <a:pt x="32912" y="33593"/>
                    <a:pt x="32865" y="33350"/>
                    <a:pt x="32759" y="33155"/>
                  </a:cubicBezTo>
                  <a:cubicBezTo>
                    <a:pt x="34028" y="30698"/>
                    <a:pt x="32829" y="27368"/>
                    <a:pt x="30389" y="25854"/>
                  </a:cubicBezTo>
                  <a:cubicBezTo>
                    <a:pt x="30210" y="25648"/>
                    <a:pt x="30019" y="25444"/>
                    <a:pt x="29815" y="25267"/>
                  </a:cubicBezTo>
                  <a:lnTo>
                    <a:pt x="29866" y="25210"/>
                  </a:lnTo>
                  <a:cubicBezTo>
                    <a:pt x="30035" y="25017"/>
                    <a:pt x="29982" y="24685"/>
                    <a:pt x="29709" y="24617"/>
                  </a:cubicBezTo>
                  <a:cubicBezTo>
                    <a:pt x="29506" y="24583"/>
                    <a:pt x="29308" y="24519"/>
                    <a:pt x="29126" y="24422"/>
                  </a:cubicBezTo>
                  <a:cubicBezTo>
                    <a:pt x="29100" y="24374"/>
                    <a:pt x="29068" y="24328"/>
                    <a:pt x="29032" y="24288"/>
                  </a:cubicBezTo>
                  <a:cubicBezTo>
                    <a:pt x="26794" y="21773"/>
                    <a:pt x="26734" y="18263"/>
                    <a:pt x="26291" y="15100"/>
                  </a:cubicBezTo>
                  <a:cubicBezTo>
                    <a:pt x="25902" y="12320"/>
                    <a:pt x="25246" y="9526"/>
                    <a:pt x="23961" y="7013"/>
                  </a:cubicBezTo>
                  <a:cubicBezTo>
                    <a:pt x="21748" y="2690"/>
                    <a:pt x="17675" y="1"/>
                    <a:pt x="128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44" name="Google Shape;302;p37"/>
            <p:cNvSpPr/>
            <p:nvPr/>
          </p:nvSpPr>
          <p:spPr>
            <a:xfrm>
              <a:off x="2068925" y="2865800"/>
              <a:ext cx="105300" cy="69600"/>
            </a:xfrm>
            <a:custGeom>
              <a:avLst/>
              <a:gdLst/>
              <a:ahLst/>
              <a:cxnLst/>
              <a:rect l="l" t="t" r="r" b="b"/>
              <a:pathLst>
                <a:path w="4212" h="2784" extrusionOk="0">
                  <a:moveTo>
                    <a:pt x="3482" y="0"/>
                  </a:moveTo>
                  <a:cubicBezTo>
                    <a:pt x="2939" y="0"/>
                    <a:pt x="2396" y="490"/>
                    <a:pt x="1954" y="759"/>
                  </a:cubicBezTo>
                  <a:cubicBezTo>
                    <a:pt x="1329" y="1139"/>
                    <a:pt x="695" y="1545"/>
                    <a:pt x="234" y="2122"/>
                  </a:cubicBezTo>
                  <a:cubicBezTo>
                    <a:pt x="0" y="2412"/>
                    <a:pt x="185" y="2783"/>
                    <a:pt x="532" y="2783"/>
                  </a:cubicBezTo>
                  <a:cubicBezTo>
                    <a:pt x="559" y="2783"/>
                    <a:pt x="586" y="2781"/>
                    <a:pt x="615" y="2776"/>
                  </a:cubicBezTo>
                  <a:cubicBezTo>
                    <a:pt x="1386" y="2652"/>
                    <a:pt x="2084" y="2269"/>
                    <a:pt x="2756" y="1890"/>
                  </a:cubicBezTo>
                  <a:cubicBezTo>
                    <a:pt x="3380" y="1539"/>
                    <a:pt x="4085" y="1332"/>
                    <a:pt x="4181" y="556"/>
                  </a:cubicBezTo>
                  <a:cubicBezTo>
                    <a:pt x="4211" y="317"/>
                    <a:pt x="3998" y="143"/>
                    <a:pt x="3808" y="65"/>
                  </a:cubicBezTo>
                  <a:cubicBezTo>
                    <a:pt x="3700" y="20"/>
                    <a:pt x="3591" y="0"/>
                    <a:pt x="34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45" name="Google Shape;303;p37"/>
            <p:cNvSpPr/>
            <p:nvPr/>
          </p:nvSpPr>
          <p:spPr>
            <a:xfrm>
              <a:off x="1930200" y="2690700"/>
              <a:ext cx="86325" cy="85700"/>
            </a:xfrm>
            <a:custGeom>
              <a:avLst/>
              <a:gdLst/>
              <a:ahLst/>
              <a:cxnLst/>
              <a:rect l="l" t="t" r="r" b="b"/>
              <a:pathLst>
                <a:path w="3453" h="3428" extrusionOk="0">
                  <a:moveTo>
                    <a:pt x="2611" y="1"/>
                  </a:moveTo>
                  <a:cubicBezTo>
                    <a:pt x="1961" y="1"/>
                    <a:pt x="1579" y="599"/>
                    <a:pt x="1173" y="1082"/>
                  </a:cubicBezTo>
                  <a:cubicBezTo>
                    <a:pt x="755" y="1577"/>
                    <a:pt x="213" y="2115"/>
                    <a:pt x="67" y="2763"/>
                  </a:cubicBezTo>
                  <a:cubicBezTo>
                    <a:pt x="0" y="3057"/>
                    <a:pt x="228" y="3428"/>
                    <a:pt x="540" y="3428"/>
                  </a:cubicBezTo>
                  <a:cubicBezTo>
                    <a:pt x="591" y="3428"/>
                    <a:pt x="645" y="3418"/>
                    <a:pt x="700" y="3395"/>
                  </a:cubicBezTo>
                  <a:cubicBezTo>
                    <a:pt x="1327" y="3145"/>
                    <a:pt x="1768" y="2617"/>
                    <a:pt x="2258" y="2168"/>
                  </a:cubicBezTo>
                  <a:cubicBezTo>
                    <a:pt x="2801" y="1672"/>
                    <a:pt x="3452" y="1318"/>
                    <a:pt x="3319" y="483"/>
                  </a:cubicBezTo>
                  <a:cubicBezTo>
                    <a:pt x="3285" y="276"/>
                    <a:pt x="3064" y="73"/>
                    <a:pt x="2863" y="29"/>
                  </a:cubicBezTo>
                  <a:cubicBezTo>
                    <a:pt x="2775" y="10"/>
                    <a:pt x="2691" y="1"/>
                    <a:pt x="26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46" name="Google Shape;304;p37"/>
            <p:cNvSpPr/>
            <p:nvPr/>
          </p:nvSpPr>
          <p:spPr>
            <a:xfrm>
              <a:off x="1699200" y="2536600"/>
              <a:ext cx="54050" cy="112525"/>
            </a:xfrm>
            <a:custGeom>
              <a:avLst/>
              <a:gdLst/>
              <a:ahLst/>
              <a:cxnLst/>
              <a:rect l="l" t="t" r="r" b="b"/>
              <a:pathLst>
                <a:path w="2162" h="4501" extrusionOk="0">
                  <a:moveTo>
                    <a:pt x="1045" y="1"/>
                  </a:moveTo>
                  <a:cubicBezTo>
                    <a:pt x="625" y="1"/>
                    <a:pt x="229" y="224"/>
                    <a:pt x="162" y="722"/>
                  </a:cubicBezTo>
                  <a:cubicBezTo>
                    <a:pt x="24" y="1733"/>
                    <a:pt x="1" y="2910"/>
                    <a:pt x="339" y="3886"/>
                  </a:cubicBezTo>
                  <a:cubicBezTo>
                    <a:pt x="484" y="4307"/>
                    <a:pt x="817" y="4501"/>
                    <a:pt x="1151" y="4501"/>
                  </a:cubicBezTo>
                  <a:cubicBezTo>
                    <a:pt x="1570" y="4501"/>
                    <a:pt x="1989" y="4197"/>
                    <a:pt x="2040" y="3656"/>
                  </a:cubicBezTo>
                  <a:cubicBezTo>
                    <a:pt x="2122" y="2782"/>
                    <a:pt x="2101" y="1869"/>
                    <a:pt x="2137" y="988"/>
                  </a:cubicBezTo>
                  <a:cubicBezTo>
                    <a:pt x="2161" y="367"/>
                    <a:pt x="1584" y="1"/>
                    <a:pt x="10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47" name="Google Shape;305;p37"/>
            <p:cNvSpPr/>
            <p:nvPr/>
          </p:nvSpPr>
          <p:spPr>
            <a:xfrm>
              <a:off x="1404800" y="2616275"/>
              <a:ext cx="97125" cy="109750"/>
            </a:xfrm>
            <a:custGeom>
              <a:avLst/>
              <a:gdLst/>
              <a:ahLst/>
              <a:cxnLst/>
              <a:rect l="l" t="t" r="r" b="b"/>
              <a:pathLst>
                <a:path w="3885" h="4390" extrusionOk="0">
                  <a:moveTo>
                    <a:pt x="1207" y="0"/>
                  </a:moveTo>
                  <a:cubicBezTo>
                    <a:pt x="598" y="0"/>
                    <a:pt x="1" y="458"/>
                    <a:pt x="257" y="1181"/>
                  </a:cubicBezTo>
                  <a:cubicBezTo>
                    <a:pt x="513" y="1899"/>
                    <a:pt x="1101" y="2464"/>
                    <a:pt x="1573" y="3055"/>
                  </a:cubicBezTo>
                  <a:cubicBezTo>
                    <a:pt x="1980" y="3567"/>
                    <a:pt x="2454" y="4230"/>
                    <a:pt x="3130" y="4375"/>
                  </a:cubicBezTo>
                  <a:cubicBezTo>
                    <a:pt x="3177" y="4385"/>
                    <a:pt x="3223" y="4390"/>
                    <a:pt x="3267" y="4390"/>
                  </a:cubicBezTo>
                  <a:cubicBezTo>
                    <a:pt x="3562" y="4390"/>
                    <a:pt x="3760" y="4170"/>
                    <a:pt x="3799" y="3864"/>
                  </a:cubicBezTo>
                  <a:cubicBezTo>
                    <a:pt x="3885" y="3209"/>
                    <a:pt x="3428" y="2551"/>
                    <a:pt x="3102" y="2015"/>
                  </a:cubicBezTo>
                  <a:cubicBezTo>
                    <a:pt x="2751" y="1436"/>
                    <a:pt x="2414" y="663"/>
                    <a:pt x="1888" y="232"/>
                  </a:cubicBezTo>
                  <a:cubicBezTo>
                    <a:pt x="1695" y="73"/>
                    <a:pt x="1450" y="0"/>
                    <a:pt x="12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48" name="Google Shape;306;p37"/>
            <p:cNvSpPr/>
            <p:nvPr/>
          </p:nvSpPr>
          <p:spPr>
            <a:xfrm>
              <a:off x="1275700" y="2779650"/>
              <a:ext cx="103675" cy="78150"/>
            </a:xfrm>
            <a:custGeom>
              <a:avLst/>
              <a:gdLst/>
              <a:ahLst/>
              <a:cxnLst/>
              <a:rect l="l" t="t" r="r" b="b"/>
              <a:pathLst>
                <a:path w="4147" h="3126" extrusionOk="0">
                  <a:moveTo>
                    <a:pt x="1220" y="1"/>
                  </a:moveTo>
                  <a:cubicBezTo>
                    <a:pt x="626" y="1"/>
                    <a:pt x="38" y="406"/>
                    <a:pt x="17" y="1053"/>
                  </a:cubicBezTo>
                  <a:cubicBezTo>
                    <a:pt x="1" y="1549"/>
                    <a:pt x="288" y="1961"/>
                    <a:pt x="751" y="2122"/>
                  </a:cubicBezTo>
                  <a:cubicBezTo>
                    <a:pt x="815" y="2145"/>
                    <a:pt x="882" y="2156"/>
                    <a:pt x="948" y="2156"/>
                  </a:cubicBezTo>
                  <a:cubicBezTo>
                    <a:pt x="1042" y="2156"/>
                    <a:pt x="1135" y="2134"/>
                    <a:pt x="1220" y="2089"/>
                  </a:cubicBezTo>
                  <a:cubicBezTo>
                    <a:pt x="1570" y="2266"/>
                    <a:pt x="1904" y="2538"/>
                    <a:pt x="2241" y="2703"/>
                  </a:cubicBezTo>
                  <a:cubicBezTo>
                    <a:pt x="2660" y="2908"/>
                    <a:pt x="3070" y="3126"/>
                    <a:pt x="3523" y="3126"/>
                  </a:cubicBezTo>
                  <a:cubicBezTo>
                    <a:pt x="3622" y="3126"/>
                    <a:pt x="3723" y="3115"/>
                    <a:pt x="3826" y="3092"/>
                  </a:cubicBezTo>
                  <a:cubicBezTo>
                    <a:pt x="3986" y="3056"/>
                    <a:pt x="4147" y="2866"/>
                    <a:pt x="4128" y="2695"/>
                  </a:cubicBezTo>
                  <a:cubicBezTo>
                    <a:pt x="4060" y="2060"/>
                    <a:pt x="3606" y="1605"/>
                    <a:pt x="3154" y="1179"/>
                  </a:cubicBezTo>
                  <a:cubicBezTo>
                    <a:pt x="2707" y="758"/>
                    <a:pt x="2142" y="199"/>
                    <a:pt x="1535" y="40"/>
                  </a:cubicBezTo>
                  <a:cubicBezTo>
                    <a:pt x="1432" y="14"/>
                    <a:pt x="1326" y="1"/>
                    <a:pt x="12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49" name="Google Shape;307;p37"/>
            <p:cNvSpPr/>
            <p:nvPr/>
          </p:nvSpPr>
          <p:spPr>
            <a:xfrm>
              <a:off x="1183375" y="3054325"/>
              <a:ext cx="119000" cy="52650"/>
            </a:xfrm>
            <a:custGeom>
              <a:avLst/>
              <a:gdLst/>
              <a:ahLst/>
              <a:cxnLst/>
              <a:rect l="l" t="t" r="r" b="b"/>
              <a:pathLst>
                <a:path w="4760" h="2106" extrusionOk="0">
                  <a:moveTo>
                    <a:pt x="1892" y="0"/>
                  </a:moveTo>
                  <a:cubicBezTo>
                    <a:pt x="1362" y="0"/>
                    <a:pt x="847" y="94"/>
                    <a:pt x="440" y="469"/>
                  </a:cubicBezTo>
                  <a:cubicBezTo>
                    <a:pt x="1" y="875"/>
                    <a:pt x="111" y="1671"/>
                    <a:pt x="632" y="1953"/>
                  </a:cubicBezTo>
                  <a:cubicBezTo>
                    <a:pt x="740" y="2013"/>
                    <a:pt x="856" y="2058"/>
                    <a:pt x="976" y="2087"/>
                  </a:cubicBezTo>
                  <a:cubicBezTo>
                    <a:pt x="1030" y="2099"/>
                    <a:pt x="1087" y="2105"/>
                    <a:pt x="1144" y="2105"/>
                  </a:cubicBezTo>
                  <a:cubicBezTo>
                    <a:pt x="1335" y="2105"/>
                    <a:pt x="1535" y="2038"/>
                    <a:pt x="1690" y="1919"/>
                  </a:cubicBezTo>
                  <a:cubicBezTo>
                    <a:pt x="1885" y="1862"/>
                    <a:pt x="2126" y="1848"/>
                    <a:pt x="2361" y="1848"/>
                  </a:cubicBezTo>
                  <a:cubicBezTo>
                    <a:pt x="2570" y="1848"/>
                    <a:pt x="2774" y="1859"/>
                    <a:pt x="2935" y="1860"/>
                  </a:cubicBezTo>
                  <a:cubicBezTo>
                    <a:pt x="2975" y="1860"/>
                    <a:pt x="3014" y="1860"/>
                    <a:pt x="3053" y="1860"/>
                  </a:cubicBezTo>
                  <a:cubicBezTo>
                    <a:pt x="3549" y="1860"/>
                    <a:pt x="3976" y="1832"/>
                    <a:pt x="4440" y="1595"/>
                  </a:cubicBezTo>
                  <a:cubicBezTo>
                    <a:pt x="4759" y="1434"/>
                    <a:pt x="4743" y="1025"/>
                    <a:pt x="4545" y="787"/>
                  </a:cubicBezTo>
                  <a:cubicBezTo>
                    <a:pt x="4041" y="187"/>
                    <a:pt x="3299" y="100"/>
                    <a:pt x="2558" y="36"/>
                  </a:cubicBezTo>
                  <a:cubicBezTo>
                    <a:pt x="2338" y="17"/>
                    <a:pt x="2113" y="0"/>
                    <a:pt x="18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50" name="Google Shape;308;p37"/>
            <p:cNvSpPr/>
            <p:nvPr/>
          </p:nvSpPr>
          <p:spPr>
            <a:xfrm>
              <a:off x="1314050" y="3248700"/>
              <a:ext cx="98775" cy="64475"/>
            </a:xfrm>
            <a:custGeom>
              <a:avLst/>
              <a:gdLst/>
              <a:ahLst/>
              <a:cxnLst/>
              <a:rect l="l" t="t" r="r" b="b"/>
              <a:pathLst>
                <a:path w="3951" h="2579" extrusionOk="0">
                  <a:moveTo>
                    <a:pt x="2812" y="1"/>
                  </a:moveTo>
                  <a:cubicBezTo>
                    <a:pt x="1894" y="1"/>
                    <a:pt x="657" y="799"/>
                    <a:pt x="321" y="1329"/>
                  </a:cubicBezTo>
                  <a:cubicBezTo>
                    <a:pt x="0" y="1834"/>
                    <a:pt x="437" y="2578"/>
                    <a:pt x="1007" y="2578"/>
                  </a:cubicBezTo>
                  <a:cubicBezTo>
                    <a:pt x="1086" y="2578"/>
                    <a:pt x="1166" y="2564"/>
                    <a:pt x="1248" y="2534"/>
                  </a:cubicBezTo>
                  <a:cubicBezTo>
                    <a:pt x="1845" y="2311"/>
                    <a:pt x="2377" y="1860"/>
                    <a:pt x="2943" y="1553"/>
                  </a:cubicBezTo>
                  <a:cubicBezTo>
                    <a:pt x="3265" y="1379"/>
                    <a:pt x="3950" y="930"/>
                    <a:pt x="3688" y="462"/>
                  </a:cubicBezTo>
                  <a:cubicBezTo>
                    <a:pt x="3502" y="131"/>
                    <a:pt x="3183" y="1"/>
                    <a:pt x="28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51" name="Google Shape;309;p37"/>
            <p:cNvSpPr/>
            <p:nvPr/>
          </p:nvSpPr>
          <p:spPr>
            <a:xfrm>
              <a:off x="1496975" y="3428975"/>
              <a:ext cx="61225" cy="72000"/>
            </a:xfrm>
            <a:custGeom>
              <a:avLst/>
              <a:gdLst/>
              <a:ahLst/>
              <a:cxnLst/>
              <a:rect l="l" t="t" r="r" b="b"/>
              <a:pathLst>
                <a:path w="2449" h="2880" extrusionOk="0">
                  <a:moveTo>
                    <a:pt x="2119" y="1"/>
                  </a:moveTo>
                  <a:cubicBezTo>
                    <a:pt x="2109" y="1"/>
                    <a:pt x="2100" y="1"/>
                    <a:pt x="2091" y="2"/>
                  </a:cubicBezTo>
                  <a:cubicBezTo>
                    <a:pt x="1563" y="75"/>
                    <a:pt x="1368" y="307"/>
                    <a:pt x="1058" y="718"/>
                  </a:cubicBezTo>
                  <a:cubicBezTo>
                    <a:pt x="810" y="1044"/>
                    <a:pt x="580" y="1384"/>
                    <a:pt x="363" y="1730"/>
                  </a:cubicBezTo>
                  <a:cubicBezTo>
                    <a:pt x="1" y="2314"/>
                    <a:pt x="567" y="2880"/>
                    <a:pt x="1092" y="2880"/>
                  </a:cubicBezTo>
                  <a:cubicBezTo>
                    <a:pt x="1324" y="2880"/>
                    <a:pt x="1548" y="2769"/>
                    <a:pt x="1680" y="2500"/>
                  </a:cubicBezTo>
                  <a:cubicBezTo>
                    <a:pt x="1875" y="2106"/>
                    <a:pt x="2047" y="1703"/>
                    <a:pt x="2206" y="1294"/>
                  </a:cubicBezTo>
                  <a:cubicBezTo>
                    <a:pt x="2392" y="820"/>
                    <a:pt x="2449" y="531"/>
                    <a:pt x="2236" y="62"/>
                  </a:cubicBezTo>
                  <a:cubicBezTo>
                    <a:pt x="2214" y="15"/>
                    <a:pt x="2165" y="1"/>
                    <a:pt x="2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52" name="Google Shape;310;p37"/>
            <p:cNvSpPr/>
            <p:nvPr/>
          </p:nvSpPr>
          <p:spPr>
            <a:xfrm>
              <a:off x="1677700" y="3454750"/>
              <a:ext cx="45950" cy="107825"/>
            </a:xfrm>
            <a:custGeom>
              <a:avLst/>
              <a:gdLst/>
              <a:ahLst/>
              <a:cxnLst/>
              <a:rect l="l" t="t" r="r" b="b"/>
              <a:pathLst>
                <a:path w="1838" h="4313" extrusionOk="0">
                  <a:moveTo>
                    <a:pt x="1525" y="1"/>
                  </a:moveTo>
                  <a:cubicBezTo>
                    <a:pt x="1486" y="1"/>
                    <a:pt x="1447" y="10"/>
                    <a:pt x="1414" y="28"/>
                  </a:cubicBezTo>
                  <a:cubicBezTo>
                    <a:pt x="279" y="682"/>
                    <a:pt x="1" y="2576"/>
                    <a:pt x="171" y="3753"/>
                  </a:cubicBezTo>
                  <a:cubicBezTo>
                    <a:pt x="227" y="4140"/>
                    <a:pt x="529" y="4313"/>
                    <a:pt x="850" y="4313"/>
                  </a:cubicBezTo>
                  <a:cubicBezTo>
                    <a:pt x="1261" y="4313"/>
                    <a:pt x="1705" y="4029"/>
                    <a:pt x="1701" y="3547"/>
                  </a:cubicBezTo>
                  <a:cubicBezTo>
                    <a:pt x="1697" y="2933"/>
                    <a:pt x="1623" y="2341"/>
                    <a:pt x="1680" y="1724"/>
                  </a:cubicBezTo>
                  <a:cubicBezTo>
                    <a:pt x="1728" y="1194"/>
                    <a:pt x="1837" y="692"/>
                    <a:pt x="1744" y="163"/>
                  </a:cubicBezTo>
                  <a:cubicBezTo>
                    <a:pt x="1727" y="58"/>
                    <a:pt x="1624" y="1"/>
                    <a:pt x="15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53" name="Google Shape;311;p37"/>
            <p:cNvSpPr/>
            <p:nvPr/>
          </p:nvSpPr>
          <p:spPr>
            <a:xfrm>
              <a:off x="2090625" y="3077850"/>
              <a:ext cx="104925" cy="44025"/>
            </a:xfrm>
            <a:custGeom>
              <a:avLst/>
              <a:gdLst/>
              <a:ahLst/>
              <a:cxnLst/>
              <a:rect l="l" t="t" r="r" b="b"/>
              <a:pathLst>
                <a:path w="4197" h="1761" extrusionOk="0">
                  <a:moveTo>
                    <a:pt x="2036" y="0"/>
                  </a:moveTo>
                  <a:cubicBezTo>
                    <a:pt x="1290" y="0"/>
                    <a:pt x="519" y="155"/>
                    <a:pt x="137" y="693"/>
                  </a:cubicBezTo>
                  <a:cubicBezTo>
                    <a:pt x="0" y="884"/>
                    <a:pt x="97" y="1204"/>
                    <a:pt x="299" y="1309"/>
                  </a:cubicBezTo>
                  <a:cubicBezTo>
                    <a:pt x="566" y="1448"/>
                    <a:pt x="847" y="1456"/>
                    <a:pt x="1135" y="1456"/>
                  </a:cubicBezTo>
                  <a:cubicBezTo>
                    <a:pt x="1169" y="1456"/>
                    <a:pt x="1204" y="1456"/>
                    <a:pt x="1238" y="1456"/>
                  </a:cubicBezTo>
                  <a:cubicBezTo>
                    <a:pt x="1326" y="1456"/>
                    <a:pt x="1413" y="1456"/>
                    <a:pt x="1502" y="1461"/>
                  </a:cubicBezTo>
                  <a:cubicBezTo>
                    <a:pt x="1943" y="1486"/>
                    <a:pt x="2372" y="1595"/>
                    <a:pt x="2795" y="1722"/>
                  </a:cubicBezTo>
                  <a:cubicBezTo>
                    <a:pt x="2881" y="1748"/>
                    <a:pt x="2963" y="1760"/>
                    <a:pt x="3041" y="1760"/>
                  </a:cubicBezTo>
                  <a:cubicBezTo>
                    <a:pt x="3899" y="1760"/>
                    <a:pt x="4196" y="288"/>
                    <a:pt x="3238" y="115"/>
                  </a:cubicBezTo>
                  <a:cubicBezTo>
                    <a:pt x="2902" y="54"/>
                    <a:pt x="2474" y="0"/>
                    <a:pt x="20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grpSp>
      <p:grpSp>
        <p:nvGrpSpPr>
          <p:cNvPr id="54" name="Google Shape;312;p37"/>
          <p:cNvGrpSpPr/>
          <p:nvPr/>
        </p:nvGrpSpPr>
        <p:grpSpPr>
          <a:xfrm>
            <a:off x="4705622" y="1822224"/>
            <a:ext cx="679839" cy="489887"/>
            <a:chOff x="5310875" y="337375"/>
            <a:chExt cx="916225" cy="660225"/>
          </a:xfrm>
        </p:grpSpPr>
        <p:sp>
          <p:nvSpPr>
            <p:cNvPr id="55" name="Google Shape;313;p37"/>
            <p:cNvSpPr/>
            <p:nvPr/>
          </p:nvSpPr>
          <p:spPr>
            <a:xfrm>
              <a:off x="5310875" y="337375"/>
              <a:ext cx="916225" cy="660225"/>
            </a:xfrm>
            <a:custGeom>
              <a:avLst/>
              <a:gdLst/>
              <a:ahLst/>
              <a:cxnLst/>
              <a:rect l="l" t="t" r="r" b="b"/>
              <a:pathLst>
                <a:path w="36649" h="26409" extrusionOk="0">
                  <a:moveTo>
                    <a:pt x="22990" y="1502"/>
                  </a:moveTo>
                  <a:cubicBezTo>
                    <a:pt x="24636" y="1502"/>
                    <a:pt x="26251" y="1775"/>
                    <a:pt x="27734" y="2504"/>
                  </a:cubicBezTo>
                  <a:cubicBezTo>
                    <a:pt x="34704" y="5931"/>
                    <a:pt x="35360" y="15588"/>
                    <a:pt x="28935" y="19943"/>
                  </a:cubicBezTo>
                  <a:cubicBezTo>
                    <a:pt x="28675" y="20118"/>
                    <a:pt x="28439" y="20497"/>
                    <a:pt x="28574" y="20826"/>
                  </a:cubicBezTo>
                  <a:cubicBezTo>
                    <a:pt x="29254" y="22480"/>
                    <a:pt x="30274" y="23815"/>
                    <a:pt x="31605" y="24830"/>
                  </a:cubicBezTo>
                  <a:cubicBezTo>
                    <a:pt x="29557" y="24651"/>
                    <a:pt x="27668" y="23543"/>
                    <a:pt x="26518" y="21715"/>
                  </a:cubicBezTo>
                  <a:cubicBezTo>
                    <a:pt x="26364" y="21470"/>
                    <a:pt x="26128" y="21352"/>
                    <a:pt x="25885" y="21352"/>
                  </a:cubicBezTo>
                  <a:cubicBezTo>
                    <a:pt x="25695" y="21352"/>
                    <a:pt x="25502" y="21424"/>
                    <a:pt x="25338" y="21563"/>
                  </a:cubicBezTo>
                  <a:cubicBezTo>
                    <a:pt x="22839" y="23686"/>
                    <a:pt x="19493" y="24773"/>
                    <a:pt x="16164" y="24773"/>
                  </a:cubicBezTo>
                  <a:cubicBezTo>
                    <a:pt x="11835" y="24773"/>
                    <a:pt x="7535" y="22936"/>
                    <a:pt x="5160" y="19152"/>
                  </a:cubicBezTo>
                  <a:cubicBezTo>
                    <a:pt x="2622" y="15107"/>
                    <a:pt x="4899" y="10120"/>
                    <a:pt x="7851" y="6959"/>
                  </a:cubicBezTo>
                  <a:cubicBezTo>
                    <a:pt x="8283" y="6499"/>
                    <a:pt x="8743" y="6066"/>
                    <a:pt x="9230" y="5662"/>
                  </a:cubicBezTo>
                  <a:cubicBezTo>
                    <a:pt x="11347" y="4267"/>
                    <a:pt x="13707" y="3260"/>
                    <a:pt x="16182" y="2604"/>
                  </a:cubicBezTo>
                  <a:cubicBezTo>
                    <a:pt x="18320" y="2038"/>
                    <a:pt x="20684" y="1502"/>
                    <a:pt x="22990" y="1502"/>
                  </a:cubicBezTo>
                  <a:close/>
                  <a:moveTo>
                    <a:pt x="22921" y="0"/>
                  </a:moveTo>
                  <a:cubicBezTo>
                    <a:pt x="20883" y="0"/>
                    <a:pt x="18812" y="363"/>
                    <a:pt x="16843" y="849"/>
                  </a:cubicBezTo>
                  <a:cubicBezTo>
                    <a:pt x="15554" y="1167"/>
                    <a:pt x="14293" y="1584"/>
                    <a:pt x="13082" y="2104"/>
                  </a:cubicBezTo>
                  <a:cubicBezTo>
                    <a:pt x="6225" y="4767"/>
                    <a:pt x="1" y="12892"/>
                    <a:pt x="3814" y="19616"/>
                  </a:cubicBezTo>
                  <a:cubicBezTo>
                    <a:pt x="6346" y="24082"/>
                    <a:pt x="11197" y="26196"/>
                    <a:pt x="16102" y="26196"/>
                  </a:cubicBezTo>
                  <a:cubicBezTo>
                    <a:pt x="19536" y="26196"/>
                    <a:pt x="22996" y="25160"/>
                    <a:pt x="25706" y="23169"/>
                  </a:cubicBezTo>
                  <a:cubicBezTo>
                    <a:pt x="27286" y="25232"/>
                    <a:pt x="29698" y="26409"/>
                    <a:pt x="32242" y="26409"/>
                  </a:cubicBezTo>
                  <a:cubicBezTo>
                    <a:pt x="32931" y="26409"/>
                    <a:pt x="33630" y="26323"/>
                    <a:pt x="34324" y="26144"/>
                  </a:cubicBezTo>
                  <a:cubicBezTo>
                    <a:pt x="35137" y="25935"/>
                    <a:pt x="34984" y="24910"/>
                    <a:pt x="34324" y="24641"/>
                  </a:cubicBezTo>
                  <a:cubicBezTo>
                    <a:pt x="32541" y="23914"/>
                    <a:pt x="31137" y="22589"/>
                    <a:pt x="30302" y="20875"/>
                  </a:cubicBezTo>
                  <a:cubicBezTo>
                    <a:pt x="36648" y="16007"/>
                    <a:pt x="36480" y="6187"/>
                    <a:pt x="29567" y="1774"/>
                  </a:cubicBezTo>
                  <a:cubicBezTo>
                    <a:pt x="27529" y="473"/>
                    <a:pt x="25246" y="0"/>
                    <a:pt x="229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56" name="Google Shape;314;p37"/>
            <p:cNvSpPr/>
            <p:nvPr/>
          </p:nvSpPr>
          <p:spPr>
            <a:xfrm>
              <a:off x="5603850" y="729950"/>
              <a:ext cx="44325" cy="37875"/>
            </a:xfrm>
            <a:custGeom>
              <a:avLst/>
              <a:gdLst/>
              <a:ahLst/>
              <a:cxnLst/>
              <a:rect l="l" t="t" r="r" b="b"/>
              <a:pathLst>
                <a:path w="1773" h="1515" extrusionOk="0">
                  <a:moveTo>
                    <a:pt x="894" y="0"/>
                  </a:moveTo>
                  <a:cubicBezTo>
                    <a:pt x="405" y="0"/>
                    <a:pt x="1" y="547"/>
                    <a:pt x="280" y="1044"/>
                  </a:cubicBezTo>
                  <a:cubicBezTo>
                    <a:pt x="405" y="1267"/>
                    <a:pt x="569" y="1455"/>
                    <a:pt x="836" y="1501"/>
                  </a:cubicBezTo>
                  <a:cubicBezTo>
                    <a:pt x="890" y="1510"/>
                    <a:pt x="942" y="1514"/>
                    <a:pt x="992" y="1514"/>
                  </a:cubicBezTo>
                  <a:cubicBezTo>
                    <a:pt x="1457" y="1514"/>
                    <a:pt x="1772" y="1142"/>
                    <a:pt x="1689" y="648"/>
                  </a:cubicBezTo>
                  <a:cubicBezTo>
                    <a:pt x="1644" y="385"/>
                    <a:pt x="1454" y="215"/>
                    <a:pt x="1232" y="91"/>
                  </a:cubicBezTo>
                  <a:cubicBezTo>
                    <a:pt x="1120" y="28"/>
                    <a:pt x="1004" y="0"/>
                    <a:pt x="8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57" name="Google Shape;315;p37"/>
            <p:cNvSpPr/>
            <p:nvPr/>
          </p:nvSpPr>
          <p:spPr>
            <a:xfrm>
              <a:off x="5700025" y="697375"/>
              <a:ext cx="60225" cy="53675"/>
            </a:xfrm>
            <a:custGeom>
              <a:avLst/>
              <a:gdLst/>
              <a:ahLst/>
              <a:cxnLst/>
              <a:rect l="l" t="t" r="r" b="b"/>
              <a:pathLst>
                <a:path w="2409" h="2147" extrusionOk="0">
                  <a:moveTo>
                    <a:pt x="1180" y="1"/>
                  </a:moveTo>
                  <a:cubicBezTo>
                    <a:pt x="1097" y="1"/>
                    <a:pt x="1013" y="11"/>
                    <a:pt x="927" y="34"/>
                  </a:cubicBezTo>
                  <a:cubicBezTo>
                    <a:pt x="386" y="183"/>
                    <a:pt x="0" y="802"/>
                    <a:pt x="178" y="1352"/>
                  </a:cubicBezTo>
                  <a:cubicBezTo>
                    <a:pt x="321" y="1795"/>
                    <a:pt x="742" y="2147"/>
                    <a:pt x="1208" y="2147"/>
                  </a:cubicBezTo>
                  <a:cubicBezTo>
                    <a:pt x="1303" y="2147"/>
                    <a:pt x="1399" y="2132"/>
                    <a:pt x="1495" y="2101"/>
                  </a:cubicBezTo>
                  <a:cubicBezTo>
                    <a:pt x="2043" y="1923"/>
                    <a:pt x="2408" y="1365"/>
                    <a:pt x="2244" y="783"/>
                  </a:cubicBezTo>
                  <a:cubicBezTo>
                    <a:pt x="2231" y="741"/>
                    <a:pt x="2219" y="700"/>
                    <a:pt x="2209" y="658"/>
                  </a:cubicBezTo>
                  <a:cubicBezTo>
                    <a:pt x="2137" y="379"/>
                    <a:pt x="1900" y="141"/>
                    <a:pt x="1621" y="69"/>
                  </a:cubicBezTo>
                  <a:cubicBezTo>
                    <a:pt x="1473" y="32"/>
                    <a:pt x="1328" y="1"/>
                    <a:pt x="11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58" name="Google Shape;316;p37"/>
            <p:cNvSpPr/>
            <p:nvPr/>
          </p:nvSpPr>
          <p:spPr>
            <a:xfrm>
              <a:off x="5785025" y="670025"/>
              <a:ext cx="64550" cy="50050"/>
            </a:xfrm>
            <a:custGeom>
              <a:avLst/>
              <a:gdLst/>
              <a:ahLst/>
              <a:cxnLst/>
              <a:rect l="l" t="t" r="r" b="b"/>
              <a:pathLst>
                <a:path w="2582" h="2002" extrusionOk="0">
                  <a:moveTo>
                    <a:pt x="1291" y="1"/>
                  </a:moveTo>
                  <a:cubicBezTo>
                    <a:pt x="3" y="1"/>
                    <a:pt x="1" y="2002"/>
                    <a:pt x="1291" y="2002"/>
                  </a:cubicBezTo>
                  <a:cubicBezTo>
                    <a:pt x="2579" y="2002"/>
                    <a:pt x="2581" y="1"/>
                    <a:pt x="12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59" name="Google Shape;317;p37"/>
            <p:cNvSpPr/>
            <p:nvPr/>
          </p:nvSpPr>
          <p:spPr>
            <a:xfrm>
              <a:off x="5887850" y="638500"/>
              <a:ext cx="56125" cy="43525"/>
            </a:xfrm>
            <a:custGeom>
              <a:avLst/>
              <a:gdLst/>
              <a:ahLst/>
              <a:cxnLst/>
              <a:rect l="l" t="t" r="r" b="b"/>
              <a:pathLst>
                <a:path w="2245" h="1741" extrusionOk="0">
                  <a:moveTo>
                    <a:pt x="1123" y="1"/>
                  </a:moveTo>
                  <a:cubicBezTo>
                    <a:pt x="0" y="1"/>
                    <a:pt x="0" y="1741"/>
                    <a:pt x="1123" y="1741"/>
                  </a:cubicBezTo>
                  <a:cubicBezTo>
                    <a:pt x="2242" y="1741"/>
                    <a:pt x="2244" y="1"/>
                    <a:pt x="11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grpSp>
      <p:sp>
        <p:nvSpPr>
          <p:cNvPr id="60" name="Google Shape;318;p37"/>
          <p:cNvSpPr/>
          <p:nvPr/>
        </p:nvSpPr>
        <p:spPr>
          <a:xfrm>
            <a:off x="4801095" y="3300090"/>
            <a:ext cx="578112" cy="572717"/>
          </a:xfrm>
          <a:custGeom>
            <a:avLst/>
            <a:gdLst/>
            <a:ahLst/>
            <a:cxnLst/>
            <a:rect l="l" t="t" r="r" b="b"/>
            <a:pathLst>
              <a:path w="29253" h="28980" extrusionOk="0">
                <a:moveTo>
                  <a:pt x="14143" y="2700"/>
                </a:moveTo>
                <a:lnTo>
                  <a:pt x="14143" y="2701"/>
                </a:lnTo>
                <a:cubicBezTo>
                  <a:pt x="14382" y="2879"/>
                  <a:pt x="14610" y="3071"/>
                  <a:pt x="14826" y="3275"/>
                </a:cubicBezTo>
                <a:cubicBezTo>
                  <a:pt x="16631" y="4989"/>
                  <a:pt x="17613" y="7527"/>
                  <a:pt x="17512" y="9952"/>
                </a:cubicBezTo>
                <a:cubicBezTo>
                  <a:pt x="16350" y="9553"/>
                  <a:pt x="15139" y="9334"/>
                  <a:pt x="13946" y="9334"/>
                </a:cubicBezTo>
                <a:cubicBezTo>
                  <a:pt x="13767" y="9334"/>
                  <a:pt x="13588" y="9339"/>
                  <a:pt x="13409" y="9349"/>
                </a:cubicBezTo>
                <a:cubicBezTo>
                  <a:pt x="12636" y="9391"/>
                  <a:pt x="11849" y="9550"/>
                  <a:pt x="11078" y="9803"/>
                </a:cubicBezTo>
                <a:cubicBezTo>
                  <a:pt x="11026" y="7418"/>
                  <a:pt x="12076" y="4911"/>
                  <a:pt x="13651" y="3031"/>
                </a:cubicBezTo>
                <a:cubicBezTo>
                  <a:pt x="13812" y="2912"/>
                  <a:pt x="13976" y="2804"/>
                  <a:pt x="14143" y="2700"/>
                </a:cubicBezTo>
                <a:close/>
                <a:moveTo>
                  <a:pt x="13886" y="10716"/>
                </a:moveTo>
                <a:cubicBezTo>
                  <a:pt x="14821" y="10716"/>
                  <a:pt x="15765" y="10856"/>
                  <a:pt x="16686" y="11136"/>
                </a:cubicBezTo>
                <a:cubicBezTo>
                  <a:pt x="16903" y="11202"/>
                  <a:pt x="17115" y="11275"/>
                  <a:pt x="17324" y="11354"/>
                </a:cubicBezTo>
                <a:cubicBezTo>
                  <a:pt x="16955" y="12973"/>
                  <a:pt x="16048" y="14448"/>
                  <a:pt x="14512" y="15473"/>
                </a:cubicBezTo>
                <a:cubicBezTo>
                  <a:pt x="14486" y="15490"/>
                  <a:pt x="14459" y="15506"/>
                  <a:pt x="14432" y="15523"/>
                </a:cubicBezTo>
                <a:cubicBezTo>
                  <a:pt x="13538" y="14957"/>
                  <a:pt x="12753" y="14234"/>
                  <a:pt x="12162" y="13355"/>
                </a:cubicBezTo>
                <a:cubicBezTo>
                  <a:pt x="11692" y="12657"/>
                  <a:pt x="11390" y="11899"/>
                  <a:pt x="11225" y="11110"/>
                </a:cubicBezTo>
                <a:cubicBezTo>
                  <a:pt x="12088" y="10847"/>
                  <a:pt x="12983" y="10716"/>
                  <a:pt x="13886" y="10716"/>
                </a:cubicBezTo>
                <a:close/>
                <a:moveTo>
                  <a:pt x="18312" y="1537"/>
                </a:moveTo>
                <a:cubicBezTo>
                  <a:pt x="20093" y="1537"/>
                  <a:pt x="21942" y="2089"/>
                  <a:pt x="23631" y="3166"/>
                </a:cubicBezTo>
                <a:cubicBezTo>
                  <a:pt x="27706" y="5766"/>
                  <a:pt x="28613" y="11589"/>
                  <a:pt x="24959" y="14979"/>
                </a:cubicBezTo>
                <a:cubicBezTo>
                  <a:pt x="24699" y="15219"/>
                  <a:pt x="24420" y="15438"/>
                  <a:pt x="24127" y="15635"/>
                </a:cubicBezTo>
                <a:cubicBezTo>
                  <a:pt x="23065" y="13370"/>
                  <a:pt x="21068" y="11550"/>
                  <a:pt x="18752" y="10457"/>
                </a:cubicBezTo>
                <a:cubicBezTo>
                  <a:pt x="19023" y="7350"/>
                  <a:pt x="17700" y="4138"/>
                  <a:pt x="15330" y="2098"/>
                </a:cubicBezTo>
                <a:cubicBezTo>
                  <a:pt x="16271" y="1722"/>
                  <a:pt x="17280" y="1537"/>
                  <a:pt x="18312" y="1537"/>
                </a:cubicBezTo>
                <a:close/>
                <a:moveTo>
                  <a:pt x="9622" y="1191"/>
                </a:moveTo>
                <a:cubicBezTo>
                  <a:pt x="10716" y="1191"/>
                  <a:pt x="11799" y="1430"/>
                  <a:pt x="12794" y="1893"/>
                </a:cubicBezTo>
                <a:cubicBezTo>
                  <a:pt x="11658" y="2800"/>
                  <a:pt x="10851" y="4091"/>
                  <a:pt x="10636" y="5807"/>
                </a:cubicBezTo>
                <a:cubicBezTo>
                  <a:pt x="10620" y="5931"/>
                  <a:pt x="10693" y="6020"/>
                  <a:pt x="10792" y="6065"/>
                </a:cubicBezTo>
                <a:cubicBezTo>
                  <a:pt x="10315" y="7423"/>
                  <a:pt x="10088" y="8858"/>
                  <a:pt x="10132" y="10167"/>
                </a:cubicBezTo>
                <a:cubicBezTo>
                  <a:pt x="7489" y="11328"/>
                  <a:pt x="5198" y="13597"/>
                  <a:pt x="4538" y="16234"/>
                </a:cubicBezTo>
                <a:lnTo>
                  <a:pt x="4538" y="16235"/>
                </a:lnTo>
                <a:cubicBezTo>
                  <a:pt x="3803" y="15782"/>
                  <a:pt x="3172" y="15179"/>
                  <a:pt x="2686" y="14467"/>
                </a:cubicBezTo>
                <a:cubicBezTo>
                  <a:pt x="535" y="11329"/>
                  <a:pt x="1003" y="6440"/>
                  <a:pt x="3533" y="3553"/>
                </a:cubicBezTo>
                <a:cubicBezTo>
                  <a:pt x="3546" y="3555"/>
                  <a:pt x="3559" y="3556"/>
                  <a:pt x="3573" y="3556"/>
                </a:cubicBezTo>
                <a:cubicBezTo>
                  <a:pt x="3623" y="3556"/>
                  <a:pt x="3673" y="3543"/>
                  <a:pt x="3717" y="3516"/>
                </a:cubicBezTo>
                <a:cubicBezTo>
                  <a:pt x="5532" y="2476"/>
                  <a:pt x="6944" y="1344"/>
                  <a:pt x="9136" y="1207"/>
                </a:cubicBezTo>
                <a:cubicBezTo>
                  <a:pt x="9298" y="1196"/>
                  <a:pt x="9460" y="1191"/>
                  <a:pt x="9622" y="1191"/>
                </a:cubicBezTo>
                <a:close/>
                <a:moveTo>
                  <a:pt x="18507" y="11885"/>
                </a:moveTo>
                <a:cubicBezTo>
                  <a:pt x="20445" y="12900"/>
                  <a:pt x="21976" y="14481"/>
                  <a:pt x="22813" y="16335"/>
                </a:cubicBezTo>
                <a:cubicBezTo>
                  <a:pt x="21780" y="16759"/>
                  <a:pt x="20647" y="16964"/>
                  <a:pt x="19504" y="16964"/>
                </a:cubicBezTo>
                <a:cubicBezTo>
                  <a:pt x="18187" y="16964"/>
                  <a:pt x="16856" y="16692"/>
                  <a:pt x="15649" y="16169"/>
                </a:cubicBezTo>
                <a:cubicBezTo>
                  <a:pt x="16800" y="15293"/>
                  <a:pt x="17727" y="14157"/>
                  <a:pt x="18254" y="12714"/>
                </a:cubicBezTo>
                <a:lnTo>
                  <a:pt x="18254" y="12715"/>
                </a:lnTo>
                <a:cubicBezTo>
                  <a:pt x="18352" y="12443"/>
                  <a:pt x="18438" y="12166"/>
                  <a:pt x="18507" y="11885"/>
                </a:cubicBezTo>
                <a:close/>
                <a:moveTo>
                  <a:pt x="10357" y="11801"/>
                </a:moveTo>
                <a:cubicBezTo>
                  <a:pt x="10814" y="13567"/>
                  <a:pt x="11948" y="15027"/>
                  <a:pt x="13414" y="16108"/>
                </a:cubicBezTo>
                <a:lnTo>
                  <a:pt x="13414" y="16109"/>
                </a:lnTo>
                <a:cubicBezTo>
                  <a:pt x="11937" y="16849"/>
                  <a:pt x="10221" y="17287"/>
                  <a:pt x="8552" y="17287"/>
                </a:cubicBezTo>
                <a:cubicBezTo>
                  <a:pt x="7559" y="17287"/>
                  <a:pt x="6583" y="17132"/>
                  <a:pt x="5684" y="16794"/>
                </a:cubicBezTo>
                <a:cubicBezTo>
                  <a:pt x="6276" y="14376"/>
                  <a:pt x="8033" y="12813"/>
                  <a:pt x="10357" y="11801"/>
                </a:cubicBezTo>
                <a:close/>
                <a:moveTo>
                  <a:pt x="14597" y="16860"/>
                </a:moveTo>
                <a:cubicBezTo>
                  <a:pt x="16211" y="17742"/>
                  <a:pt x="18071" y="18226"/>
                  <a:pt x="19836" y="18239"/>
                </a:cubicBezTo>
                <a:cubicBezTo>
                  <a:pt x="19855" y="18239"/>
                  <a:pt x="19875" y="18239"/>
                  <a:pt x="19894" y="18239"/>
                </a:cubicBezTo>
                <a:cubicBezTo>
                  <a:pt x="21057" y="18239"/>
                  <a:pt x="22193" y="17983"/>
                  <a:pt x="23243" y="17533"/>
                </a:cubicBezTo>
                <a:lnTo>
                  <a:pt x="23243" y="17533"/>
                </a:lnTo>
                <a:cubicBezTo>
                  <a:pt x="23754" y="19405"/>
                  <a:pt x="23580" y="21466"/>
                  <a:pt x="22464" y="23460"/>
                </a:cubicBezTo>
                <a:cubicBezTo>
                  <a:pt x="20882" y="26284"/>
                  <a:pt x="18005" y="27654"/>
                  <a:pt x="15044" y="27654"/>
                </a:cubicBezTo>
                <a:cubicBezTo>
                  <a:pt x="13094" y="27654"/>
                  <a:pt x="11108" y="27060"/>
                  <a:pt x="9432" y="25894"/>
                </a:cubicBezTo>
                <a:cubicBezTo>
                  <a:pt x="7730" y="24710"/>
                  <a:pt x="6408" y="22914"/>
                  <a:pt x="5813" y="20917"/>
                </a:cubicBezTo>
                <a:cubicBezTo>
                  <a:pt x="5908" y="20794"/>
                  <a:pt x="5926" y="20630"/>
                  <a:pt x="5860" y="20490"/>
                </a:cubicBezTo>
                <a:lnTo>
                  <a:pt x="5860" y="20490"/>
                </a:lnTo>
                <a:lnTo>
                  <a:pt x="5861" y="20491"/>
                </a:lnTo>
                <a:cubicBezTo>
                  <a:pt x="5707" y="20141"/>
                  <a:pt x="5589" y="19777"/>
                  <a:pt x="5511" y="19402"/>
                </a:cubicBezTo>
                <a:cubicBezTo>
                  <a:pt x="5467" y="18994"/>
                  <a:pt x="5455" y="18582"/>
                  <a:pt x="5478" y="18171"/>
                </a:cubicBezTo>
                <a:cubicBezTo>
                  <a:pt x="5480" y="18134"/>
                  <a:pt x="5485" y="18100"/>
                  <a:pt x="5488" y="18063"/>
                </a:cubicBezTo>
                <a:cubicBezTo>
                  <a:pt x="6301" y="18358"/>
                  <a:pt x="7183" y="18520"/>
                  <a:pt x="8115" y="18520"/>
                </a:cubicBezTo>
                <a:cubicBezTo>
                  <a:pt x="8208" y="18520"/>
                  <a:pt x="8302" y="18518"/>
                  <a:pt x="8396" y="18515"/>
                </a:cubicBezTo>
                <a:cubicBezTo>
                  <a:pt x="10491" y="18442"/>
                  <a:pt x="12735" y="17924"/>
                  <a:pt x="14597" y="16860"/>
                </a:cubicBezTo>
                <a:close/>
                <a:moveTo>
                  <a:pt x="9193" y="1"/>
                </a:moveTo>
                <a:cubicBezTo>
                  <a:pt x="6999" y="1"/>
                  <a:pt x="4863" y="714"/>
                  <a:pt x="3713" y="2437"/>
                </a:cubicBezTo>
                <a:cubicBezTo>
                  <a:pt x="1187" y="4294"/>
                  <a:pt x="0" y="7949"/>
                  <a:pt x="275" y="10991"/>
                </a:cubicBezTo>
                <a:cubicBezTo>
                  <a:pt x="530" y="13822"/>
                  <a:pt x="2073" y="16256"/>
                  <a:pt x="4353" y="17543"/>
                </a:cubicBezTo>
                <a:cubicBezTo>
                  <a:pt x="4334" y="18048"/>
                  <a:pt x="4379" y="18553"/>
                  <a:pt x="4485" y="19048"/>
                </a:cubicBezTo>
                <a:cubicBezTo>
                  <a:pt x="4501" y="20156"/>
                  <a:pt x="4704" y="21244"/>
                  <a:pt x="5099" y="22206"/>
                </a:cubicBezTo>
                <a:cubicBezTo>
                  <a:pt x="6782" y="26306"/>
                  <a:pt x="10993" y="28980"/>
                  <a:pt x="15346" y="28980"/>
                </a:cubicBezTo>
                <a:cubicBezTo>
                  <a:pt x="16130" y="28980"/>
                  <a:pt x="16918" y="28893"/>
                  <a:pt x="17698" y="28712"/>
                </a:cubicBezTo>
                <a:cubicBezTo>
                  <a:pt x="22311" y="27642"/>
                  <a:pt x="25477" y="22829"/>
                  <a:pt x="24876" y="18171"/>
                </a:cubicBezTo>
                <a:cubicBezTo>
                  <a:pt x="24815" y="17713"/>
                  <a:pt x="24717" y="17260"/>
                  <a:pt x="24582" y="16818"/>
                </a:cubicBezTo>
                <a:cubicBezTo>
                  <a:pt x="26550" y="15547"/>
                  <a:pt x="28024" y="13524"/>
                  <a:pt x="28441" y="11154"/>
                </a:cubicBezTo>
                <a:cubicBezTo>
                  <a:pt x="29253" y="6545"/>
                  <a:pt x="26353" y="2608"/>
                  <a:pt x="22191" y="938"/>
                </a:cubicBezTo>
                <a:cubicBezTo>
                  <a:pt x="20987" y="455"/>
                  <a:pt x="19607" y="199"/>
                  <a:pt x="18228" y="199"/>
                </a:cubicBezTo>
                <a:cubicBezTo>
                  <a:pt x="16729" y="199"/>
                  <a:pt x="15231" y="502"/>
                  <a:pt x="13964" y="1145"/>
                </a:cubicBezTo>
                <a:cubicBezTo>
                  <a:pt x="12626" y="428"/>
                  <a:pt x="10892" y="1"/>
                  <a:pt x="91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9Slide03 AmpleSoft" pitchFamily="2" charset="0"/>
            </a:endParaRPr>
          </a:p>
        </p:txBody>
      </p:sp>
      <p:sp>
        <p:nvSpPr>
          <p:cNvPr id="66" name="Google Shape;288;p37"/>
          <p:cNvSpPr txBox="1">
            <a:spLocks/>
          </p:cNvSpPr>
          <p:nvPr/>
        </p:nvSpPr>
        <p:spPr>
          <a:xfrm>
            <a:off x="1192151" y="618771"/>
            <a:ext cx="3151249"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4000" dirty="0">
                <a:solidFill>
                  <a:srgbClr val="C00000"/>
                </a:solidFill>
                <a:latin typeface="Cooper" pitchFamily="18" charset="0"/>
                <a:ea typeface="Cooper" pitchFamily="18" charset="0"/>
                <a:cs typeface="Cooper" pitchFamily="18" charset="0"/>
              </a:rPr>
              <a:t>Luyện đọc từ khó</a:t>
            </a:r>
          </a:p>
        </p:txBody>
      </p:sp>
      <p:grpSp>
        <p:nvGrpSpPr>
          <p:cNvPr id="82" name="Google Shape;344;p39"/>
          <p:cNvGrpSpPr/>
          <p:nvPr/>
        </p:nvGrpSpPr>
        <p:grpSpPr>
          <a:xfrm>
            <a:off x="805236" y="1761934"/>
            <a:ext cx="2140289" cy="2169401"/>
            <a:chOff x="-331425" y="1579700"/>
            <a:chExt cx="1880250" cy="1905825"/>
          </a:xfrm>
        </p:grpSpPr>
        <p:sp>
          <p:nvSpPr>
            <p:cNvPr id="83" name="Google Shape;345;p39"/>
            <p:cNvSpPr/>
            <p:nvPr/>
          </p:nvSpPr>
          <p:spPr>
            <a:xfrm>
              <a:off x="-72650" y="1864050"/>
              <a:ext cx="1621475" cy="1621475"/>
            </a:xfrm>
            <a:custGeom>
              <a:avLst/>
              <a:gdLst/>
              <a:ahLst/>
              <a:cxnLst/>
              <a:rect l="l" t="t" r="r" b="b"/>
              <a:pathLst>
                <a:path w="64859" h="64859" extrusionOk="0">
                  <a:moveTo>
                    <a:pt x="7060" y="1"/>
                  </a:moveTo>
                  <a:lnTo>
                    <a:pt x="1" y="57794"/>
                  </a:lnTo>
                  <a:lnTo>
                    <a:pt x="57800" y="64858"/>
                  </a:lnTo>
                  <a:lnTo>
                    <a:pt x="64858" y="7060"/>
                  </a:lnTo>
                  <a:lnTo>
                    <a:pt x="58170" y="6238"/>
                  </a:lnTo>
                  <a:lnTo>
                    <a:pt x="58170" y="6238"/>
                  </a:lnTo>
                  <a:cubicBezTo>
                    <a:pt x="59249" y="7937"/>
                    <a:pt x="58324" y="10802"/>
                    <a:pt x="55874" y="10802"/>
                  </a:cubicBezTo>
                  <a:cubicBezTo>
                    <a:pt x="55742" y="10802"/>
                    <a:pt x="55605" y="10794"/>
                    <a:pt x="55465" y="10777"/>
                  </a:cubicBezTo>
                  <a:cubicBezTo>
                    <a:pt x="52716" y="10439"/>
                    <a:pt x="52395" y="7185"/>
                    <a:pt x="53935" y="5721"/>
                  </a:cubicBezTo>
                  <a:lnTo>
                    <a:pt x="48068" y="5008"/>
                  </a:lnTo>
                  <a:lnTo>
                    <a:pt x="48068" y="5008"/>
                  </a:lnTo>
                  <a:cubicBezTo>
                    <a:pt x="48897" y="6661"/>
                    <a:pt x="47978" y="9180"/>
                    <a:pt x="45724" y="9180"/>
                  </a:cubicBezTo>
                  <a:cubicBezTo>
                    <a:pt x="45596" y="9180"/>
                    <a:pt x="45463" y="9172"/>
                    <a:pt x="45325" y="9155"/>
                  </a:cubicBezTo>
                  <a:cubicBezTo>
                    <a:pt x="42784" y="8845"/>
                    <a:pt x="42397" y="5955"/>
                    <a:pt x="43671" y="4464"/>
                  </a:cubicBezTo>
                  <a:lnTo>
                    <a:pt x="37369" y="3702"/>
                  </a:lnTo>
                  <a:lnTo>
                    <a:pt x="37369" y="3702"/>
                  </a:lnTo>
                  <a:cubicBezTo>
                    <a:pt x="37603" y="3974"/>
                    <a:pt x="37782" y="4284"/>
                    <a:pt x="37907" y="4621"/>
                  </a:cubicBezTo>
                  <a:cubicBezTo>
                    <a:pt x="38098" y="5062"/>
                    <a:pt x="38169" y="5547"/>
                    <a:pt x="38109" y="6026"/>
                  </a:cubicBezTo>
                  <a:lnTo>
                    <a:pt x="37929" y="6728"/>
                  </a:lnTo>
                  <a:cubicBezTo>
                    <a:pt x="37487" y="7799"/>
                    <a:pt x="36466" y="8409"/>
                    <a:pt x="35415" y="8409"/>
                  </a:cubicBezTo>
                  <a:cubicBezTo>
                    <a:pt x="34849" y="8409"/>
                    <a:pt x="34274" y="8232"/>
                    <a:pt x="33777" y="7854"/>
                  </a:cubicBezTo>
                  <a:cubicBezTo>
                    <a:pt x="33472" y="7647"/>
                    <a:pt x="33211" y="7392"/>
                    <a:pt x="32998" y="7092"/>
                  </a:cubicBezTo>
                  <a:cubicBezTo>
                    <a:pt x="32558" y="6494"/>
                    <a:pt x="32340" y="5802"/>
                    <a:pt x="32432" y="5051"/>
                  </a:cubicBezTo>
                  <a:cubicBezTo>
                    <a:pt x="32519" y="4333"/>
                    <a:pt x="32884" y="3674"/>
                    <a:pt x="33450" y="3223"/>
                  </a:cubicBezTo>
                  <a:lnTo>
                    <a:pt x="26761" y="2406"/>
                  </a:lnTo>
                  <a:lnTo>
                    <a:pt x="26761" y="2406"/>
                  </a:lnTo>
                  <a:cubicBezTo>
                    <a:pt x="27618" y="4006"/>
                    <a:pt x="26733" y="6506"/>
                    <a:pt x="24519" y="6506"/>
                  </a:cubicBezTo>
                  <a:cubicBezTo>
                    <a:pt x="24398" y="6506"/>
                    <a:pt x="24273" y="6498"/>
                    <a:pt x="24144" y="6483"/>
                  </a:cubicBezTo>
                  <a:cubicBezTo>
                    <a:pt x="21662" y="6178"/>
                    <a:pt x="21303" y="3315"/>
                    <a:pt x="22587" y="1895"/>
                  </a:cubicBezTo>
                  <a:lnTo>
                    <a:pt x="17493" y="1274"/>
                  </a:lnTo>
                  <a:lnTo>
                    <a:pt x="17493" y="1274"/>
                  </a:lnTo>
                  <a:cubicBezTo>
                    <a:pt x="17536" y="1405"/>
                    <a:pt x="17564" y="1541"/>
                    <a:pt x="17585" y="1677"/>
                  </a:cubicBezTo>
                  <a:cubicBezTo>
                    <a:pt x="17607" y="2194"/>
                    <a:pt x="17651" y="2787"/>
                    <a:pt x="17389" y="3266"/>
                  </a:cubicBezTo>
                  <a:cubicBezTo>
                    <a:pt x="17134" y="3729"/>
                    <a:pt x="16927" y="4164"/>
                    <a:pt x="16464" y="4469"/>
                  </a:cubicBezTo>
                  <a:cubicBezTo>
                    <a:pt x="16002" y="4779"/>
                    <a:pt x="15577" y="5030"/>
                    <a:pt x="15011" y="5089"/>
                  </a:cubicBezTo>
                  <a:cubicBezTo>
                    <a:pt x="14876" y="5109"/>
                    <a:pt x="14739" y="5118"/>
                    <a:pt x="14603" y="5118"/>
                  </a:cubicBezTo>
                  <a:cubicBezTo>
                    <a:pt x="14237" y="5118"/>
                    <a:pt x="13872" y="5049"/>
                    <a:pt x="13531" y="4910"/>
                  </a:cubicBezTo>
                  <a:cubicBezTo>
                    <a:pt x="11838" y="4213"/>
                    <a:pt x="11256" y="2112"/>
                    <a:pt x="12355" y="648"/>
                  </a:cubicBezTo>
                  <a:lnTo>
                    <a:pt x="7060" y="1"/>
                  </a:lnTo>
                  <a:close/>
                </a:path>
              </a:pathLst>
            </a:custGeom>
            <a:solidFill>
              <a:schemeClr val="dk1">
                <a:alpha val="26789"/>
              </a:schemeClr>
            </a:solidFill>
            <a:ln>
              <a:noFill/>
            </a:ln>
            <a:effectLst>
              <a:outerShdw blurRad="100013" dist="19050" dir="1200000" algn="bl" rotWithShape="0">
                <a:srgbClr val="000000">
                  <a:alpha val="4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46;p39"/>
            <p:cNvSpPr/>
            <p:nvPr/>
          </p:nvSpPr>
          <p:spPr>
            <a:xfrm>
              <a:off x="-82425" y="1854000"/>
              <a:ext cx="1621450" cy="1621725"/>
            </a:xfrm>
            <a:custGeom>
              <a:avLst/>
              <a:gdLst/>
              <a:ahLst/>
              <a:cxnLst/>
              <a:rect l="l" t="t" r="r" b="b"/>
              <a:pathLst>
                <a:path w="64858" h="64869" extrusionOk="0">
                  <a:moveTo>
                    <a:pt x="7064" y="0"/>
                  </a:moveTo>
                  <a:lnTo>
                    <a:pt x="0" y="57810"/>
                  </a:lnTo>
                  <a:lnTo>
                    <a:pt x="57799" y="64868"/>
                  </a:lnTo>
                  <a:lnTo>
                    <a:pt x="64857" y="7064"/>
                  </a:lnTo>
                  <a:lnTo>
                    <a:pt x="58169" y="6248"/>
                  </a:lnTo>
                  <a:lnTo>
                    <a:pt x="58169" y="6248"/>
                  </a:lnTo>
                  <a:cubicBezTo>
                    <a:pt x="59248" y="7947"/>
                    <a:pt x="58323" y="10812"/>
                    <a:pt x="55873" y="10812"/>
                  </a:cubicBezTo>
                  <a:cubicBezTo>
                    <a:pt x="55741" y="10812"/>
                    <a:pt x="55605" y="10804"/>
                    <a:pt x="55464" y="10787"/>
                  </a:cubicBezTo>
                  <a:cubicBezTo>
                    <a:pt x="52715" y="10449"/>
                    <a:pt x="52394" y="7195"/>
                    <a:pt x="53935" y="5731"/>
                  </a:cubicBezTo>
                  <a:lnTo>
                    <a:pt x="48068" y="5018"/>
                  </a:lnTo>
                  <a:lnTo>
                    <a:pt x="48068" y="5018"/>
                  </a:lnTo>
                  <a:cubicBezTo>
                    <a:pt x="48897" y="6671"/>
                    <a:pt x="47982" y="9190"/>
                    <a:pt x="45724" y="9190"/>
                  </a:cubicBezTo>
                  <a:cubicBezTo>
                    <a:pt x="45595" y="9190"/>
                    <a:pt x="45462" y="9182"/>
                    <a:pt x="45325" y="9165"/>
                  </a:cubicBezTo>
                  <a:cubicBezTo>
                    <a:pt x="42783" y="8849"/>
                    <a:pt x="42397" y="5965"/>
                    <a:pt x="43670" y="4474"/>
                  </a:cubicBezTo>
                  <a:lnTo>
                    <a:pt x="37368" y="3701"/>
                  </a:lnTo>
                  <a:lnTo>
                    <a:pt x="37368" y="3701"/>
                  </a:lnTo>
                  <a:cubicBezTo>
                    <a:pt x="37602" y="3973"/>
                    <a:pt x="37781" y="4289"/>
                    <a:pt x="37907" y="4621"/>
                  </a:cubicBezTo>
                  <a:cubicBezTo>
                    <a:pt x="38097" y="5061"/>
                    <a:pt x="38168" y="5551"/>
                    <a:pt x="38108" y="6025"/>
                  </a:cubicBezTo>
                  <a:cubicBezTo>
                    <a:pt x="38048" y="6264"/>
                    <a:pt x="37988" y="6498"/>
                    <a:pt x="37928" y="6732"/>
                  </a:cubicBezTo>
                  <a:cubicBezTo>
                    <a:pt x="37486" y="7801"/>
                    <a:pt x="36463" y="8410"/>
                    <a:pt x="35412" y="8410"/>
                  </a:cubicBezTo>
                  <a:cubicBezTo>
                    <a:pt x="34846" y="8410"/>
                    <a:pt x="34272" y="8234"/>
                    <a:pt x="33776" y="7859"/>
                  </a:cubicBezTo>
                  <a:cubicBezTo>
                    <a:pt x="33471" y="7652"/>
                    <a:pt x="33210" y="7396"/>
                    <a:pt x="32998" y="7097"/>
                  </a:cubicBezTo>
                  <a:cubicBezTo>
                    <a:pt x="32557" y="6498"/>
                    <a:pt x="32339" y="5802"/>
                    <a:pt x="32432" y="5056"/>
                  </a:cubicBezTo>
                  <a:cubicBezTo>
                    <a:pt x="32519" y="4332"/>
                    <a:pt x="32889" y="3679"/>
                    <a:pt x="33455" y="3222"/>
                  </a:cubicBezTo>
                  <a:lnTo>
                    <a:pt x="26766" y="2406"/>
                  </a:lnTo>
                  <a:lnTo>
                    <a:pt x="26766" y="2406"/>
                  </a:lnTo>
                  <a:cubicBezTo>
                    <a:pt x="27623" y="4005"/>
                    <a:pt x="26737" y="6505"/>
                    <a:pt x="24523" y="6505"/>
                  </a:cubicBezTo>
                  <a:cubicBezTo>
                    <a:pt x="24402" y="6505"/>
                    <a:pt x="24277" y="6497"/>
                    <a:pt x="24148" y="6482"/>
                  </a:cubicBezTo>
                  <a:cubicBezTo>
                    <a:pt x="21666" y="6177"/>
                    <a:pt x="21307" y="3320"/>
                    <a:pt x="22592" y="1899"/>
                  </a:cubicBezTo>
                  <a:lnTo>
                    <a:pt x="17497" y="1274"/>
                  </a:lnTo>
                  <a:lnTo>
                    <a:pt x="17497" y="1274"/>
                  </a:lnTo>
                  <a:cubicBezTo>
                    <a:pt x="17541" y="1410"/>
                    <a:pt x="17568" y="1540"/>
                    <a:pt x="17590" y="1676"/>
                  </a:cubicBezTo>
                  <a:cubicBezTo>
                    <a:pt x="17612" y="2193"/>
                    <a:pt x="17655" y="2787"/>
                    <a:pt x="17394" y="3265"/>
                  </a:cubicBezTo>
                  <a:cubicBezTo>
                    <a:pt x="17138" y="3728"/>
                    <a:pt x="16931" y="4163"/>
                    <a:pt x="16469" y="4474"/>
                  </a:cubicBezTo>
                  <a:cubicBezTo>
                    <a:pt x="16006" y="4778"/>
                    <a:pt x="15582" y="5029"/>
                    <a:pt x="15016" y="5089"/>
                  </a:cubicBezTo>
                  <a:cubicBezTo>
                    <a:pt x="14879" y="5110"/>
                    <a:pt x="14741" y="5120"/>
                    <a:pt x="14604" y="5120"/>
                  </a:cubicBezTo>
                  <a:cubicBezTo>
                    <a:pt x="14238" y="5120"/>
                    <a:pt x="13875" y="5047"/>
                    <a:pt x="13535" y="4909"/>
                  </a:cubicBezTo>
                  <a:cubicBezTo>
                    <a:pt x="11843" y="4218"/>
                    <a:pt x="11260" y="2112"/>
                    <a:pt x="12360" y="648"/>
                  </a:cubicBezTo>
                  <a:lnTo>
                    <a:pt x="7064" y="0"/>
                  </a:lnTo>
                  <a:close/>
                </a:path>
              </a:pathLst>
            </a:custGeom>
            <a:solidFill>
              <a:schemeClr val="tx2"/>
            </a:solidFill>
            <a:ln>
              <a:noFill/>
            </a:ln>
            <a:effectLst>
              <a:outerShdw blurRad="71438" dist="19050" dir="1200000" algn="bl" rotWithShape="0">
                <a:srgbClr val="000000">
                  <a:alpha val="4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47;p39"/>
            <p:cNvSpPr/>
            <p:nvPr/>
          </p:nvSpPr>
          <p:spPr>
            <a:xfrm>
              <a:off x="-331425" y="1579700"/>
              <a:ext cx="1101300" cy="649025"/>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bg2">
                <a:lumMod val="60000"/>
                <a:lumOff val="40000"/>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 name="Google Shape;349;p39"/>
          <p:cNvSpPr/>
          <p:nvPr/>
        </p:nvSpPr>
        <p:spPr>
          <a:xfrm rot="2140888">
            <a:off x="789633" y="1739142"/>
            <a:ext cx="857018" cy="505063"/>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 name="Google Shape;300;p37"/>
          <p:cNvGrpSpPr/>
          <p:nvPr/>
        </p:nvGrpSpPr>
        <p:grpSpPr>
          <a:xfrm>
            <a:off x="1447800" y="2500719"/>
            <a:ext cx="1006358" cy="1091081"/>
            <a:chOff x="1183375" y="2536600"/>
            <a:chExt cx="1060600" cy="1114925"/>
          </a:xfrm>
          <a:solidFill>
            <a:schemeClr val="accent6">
              <a:lumMod val="50000"/>
            </a:schemeClr>
          </a:solidFill>
        </p:grpSpPr>
        <p:sp>
          <p:nvSpPr>
            <p:cNvPr id="88" name="Google Shape;301;p37"/>
            <p:cNvSpPr/>
            <p:nvPr/>
          </p:nvSpPr>
          <p:spPr>
            <a:xfrm>
              <a:off x="1393275" y="2759625"/>
              <a:ext cx="850700" cy="891900"/>
            </a:xfrm>
            <a:custGeom>
              <a:avLst/>
              <a:gdLst/>
              <a:ahLst/>
              <a:cxnLst/>
              <a:rect l="l" t="t" r="r" b="b"/>
              <a:pathLst>
                <a:path w="34028" h="35676" extrusionOk="0">
                  <a:moveTo>
                    <a:pt x="7050" y="3261"/>
                  </a:moveTo>
                  <a:cubicBezTo>
                    <a:pt x="5550" y="4510"/>
                    <a:pt x="4275" y="6086"/>
                    <a:pt x="3456" y="7646"/>
                  </a:cubicBezTo>
                  <a:cubicBezTo>
                    <a:pt x="1581" y="11215"/>
                    <a:pt x="2769" y="16037"/>
                    <a:pt x="5426" y="19346"/>
                  </a:cubicBezTo>
                  <a:cubicBezTo>
                    <a:pt x="5373" y="19294"/>
                    <a:pt x="5318" y="19243"/>
                    <a:pt x="5266" y="19190"/>
                  </a:cubicBezTo>
                  <a:cubicBezTo>
                    <a:pt x="3529" y="17393"/>
                    <a:pt x="2597" y="14904"/>
                    <a:pt x="2490" y="12427"/>
                  </a:cubicBezTo>
                  <a:cubicBezTo>
                    <a:pt x="2328" y="8626"/>
                    <a:pt x="4066" y="5198"/>
                    <a:pt x="7050" y="3261"/>
                  </a:cubicBezTo>
                  <a:close/>
                  <a:moveTo>
                    <a:pt x="12872" y="1594"/>
                  </a:moveTo>
                  <a:cubicBezTo>
                    <a:pt x="17362" y="1594"/>
                    <a:pt x="21289" y="4320"/>
                    <a:pt x="23215" y="8558"/>
                  </a:cubicBezTo>
                  <a:cubicBezTo>
                    <a:pt x="24531" y="11450"/>
                    <a:pt x="24911" y="14570"/>
                    <a:pt x="25312" y="17686"/>
                  </a:cubicBezTo>
                  <a:cubicBezTo>
                    <a:pt x="25632" y="20187"/>
                    <a:pt x="26126" y="22619"/>
                    <a:pt x="27636" y="24638"/>
                  </a:cubicBezTo>
                  <a:cubicBezTo>
                    <a:pt x="27210" y="25057"/>
                    <a:pt x="26813" y="25609"/>
                    <a:pt x="26440" y="26086"/>
                  </a:cubicBezTo>
                  <a:cubicBezTo>
                    <a:pt x="24902" y="23863"/>
                    <a:pt x="23078" y="21809"/>
                    <a:pt x="21412" y="19679"/>
                  </a:cubicBezTo>
                  <a:cubicBezTo>
                    <a:pt x="19699" y="17487"/>
                    <a:pt x="18109" y="14675"/>
                    <a:pt x="15926" y="12927"/>
                  </a:cubicBezTo>
                  <a:cubicBezTo>
                    <a:pt x="15858" y="12873"/>
                    <a:pt x="15784" y="12849"/>
                    <a:pt x="15714" y="12849"/>
                  </a:cubicBezTo>
                  <a:cubicBezTo>
                    <a:pt x="15506" y="12849"/>
                    <a:pt x="15331" y="13055"/>
                    <a:pt x="15448" y="13295"/>
                  </a:cubicBezTo>
                  <a:cubicBezTo>
                    <a:pt x="16616" y="15684"/>
                    <a:pt x="18827" y="17675"/>
                    <a:pt x="20505" y="19712"/>
                  </a:cubicBezTo>
                  <a:cubicBezTo>
                    <a:pt x="22338" y="21940"/>
                    <a:pt x="24054" y="24326"/>
                    <a:pt x="26013" y="26442"/>
                  </a:cubicBezTo>
                  <a:cubicBezTo>
                    <a:pt x="26037" y="26468"/>
                    <a:pt x="26065" y="26488"/>
                    <a:pt x="26097" y="26503"/>
                  </a:cubicBezTo>
                  <a:lnTo>
                    <a:pt x="26096" y="26504"/>
                  </a:lnTo>
                  <a:cubicBezTo>
                    <a:pt x="25736" y="26915"/>
                    <a:pt x="25293" y="27348"/>
                    <a:pt x="24854" y="27802"/>
                  </a:cubicBezTo>
                  <a:cubicBezTo>
                    <a:pt x="24840" y="27734"/>
                    <a:pt x="24803" y="27675"/>
                    <a:pt x="24747" y="27632"/>
                  </a:cubicBezTo>
                  <a:cubicBezTo>
                    <a:pt x="23632" y="26743"/>
                    <a:pt x="22473" y="25958"/>
                    <a:pt x="21485" y="24915"/>
                  </a:cubicBezTo>
                  <a:cubicBezTo>
                    <a:pt x="20557" y="23934"/>
                    <a:pt x="19757" y="22841"/>
                    <a:pt x="18913" y="21790"/>
                  </a:cubicBezTo>
                  <a:cubicBezTo>
                    <a:pt x="17213" y="19678"/>
                    <a:pt x="15464" y="17264"/>
                    <a:pt x="13199" y="15723"/>
                  </a:cubicBezTo>
                  <a:cubicBezTo>
                    <a:pt x="13148" y="15688"/>
                    <a:pt x="13091" y="15673"/>
                    <a:pt x="13036" y="15673"/>
                  </a:cubicBezTo>
                  <a:cubicBezTo>
                    <a:pt x="12787" y="15673"/>
                    <a:pt x="12543" y="15976"/>
                    <a:pt x="12717" y="16206"/>
                  </a:cubicBezTo>
                  <a:cubicBezTo>
                    <a:pt x="14441" y="18486"/>
                    <a:pt x="16715" y="20352"/>
                    <a:pt x="18522" y="22581"/>
                  </a:cubicBezTo>
                  <a:cubicBezTo>
                    <a:pt x="20195" y="24645"/>
                    <a:pt x="21902" y="26941"/>
                    <a:pt x="24320" y="28186"/>
                  </a:cubicBezTo>
                  <a:cubicBezTo>
                    <a:pt x="24364" y="28208"/>
                    <a:pt x="24412" y="28221"/>
                    <a:pt x="24461" y="28221"/>
                  </a:cubicBezTo>
                  <a:cubicBezTo>
                    <a:pt x="24065" y="28658"/>
                    <a:pt x="23695" y="29112"/>
                    <a:pt x="23428" y="29587"/>
                  </a:cubicBezTo>
                  <a:cubicBezTo>
                    <a:pt x="21392" y="26023"/>
                    <a:pt x="16324" y="24531"/>
                    <a:pt x="12758" y="23278"/>
                  </a:cubicBezTo>
                  <a:cubicBezTo>
                    <a:pt x="11285" y="22760"/>
                    <a:pt x="9776" y="22205"/>
                    <a:pt x="8379" y="21462"/>
                  </a:cubicBezTo>
                  <a:cubicBezTo>
                    <a:pt x="4075" y="18540"/>
                    <a:pt x="1276" y="12017"/>
                    <a:pt x="4103" y="7401"/>
                  </a:cubicBezTo>
                  <a:cubicBezTo>
                    <a:pt x="5380" y="5314"/>
                    <a:pt x="7446" y="3169"/>
                    <a:pt x="9759" y="2031"/>
                  </a:cubicBezTo>
                  <a:cubicBezTo>
                    <a:pt x="10018" y="1957"/>
                    <a:pt x="10281" y="1890"/>
                    <a:pt x="10551" y="1834"/>
                  </a:cubicBezTo>
                  <a:cubicBezTo>
                    <a:pt x="11336" y="1672"/>
                    <a:pt x="12112" y="1594"/>
                    <a:pt x="12872" y="1594"/>
                  </a:cubicBezTo>
                  <a:close/>
                  <a:moveTo>
                    <a:pt x="29133" y="26040"/>
                  </a:moveTo>
                  <a:cubicBezTo>
                    <a:pt x="29564" y="26323"/>
                    <a:pt x="29961" y="26654"/>
                    <a:pt x="30318" y="27026"/>
                  </a:cubicBezTo>
                  <a:cubicBezTo>
                    <a:pt x="29283" y="27507"/>
                    <a:pt x="28326" y="28252"/>
                    <a:pt x="27387" y="28869"/>
                  </a:cubicBezTo>
                  <a:cubicBezTo>
                    <a:pt x="26859" y="29217"/>
                    <a:pt x="26292" y="29555"/>
                    <a:pt x="25748" y="29924"/>
                  </a:cubicBezTo>
                  <a:cubicBezTo>
                    <a:pt x="26169" y="29433"/>
                    <a:pt x="26578" y="28931"/>
                    <a:pt x="26993" y="28463"/>
                  </a:cubicBezTo>
                  <a:cubicBezTo>
                    <a:pt x="27709" y="27658"/>
                    <a:pt x="28423" y="26849"/>
                    <a:pt x="29133" y="26040"/>
                  </a:cubicBezTo>
                  <a:close/>
                  <a:moveTo>
                    <a:pt x="28241" y="25335"/>
                  </a:moveTo>
                  <a:cubicBezTo>
                    <a:pt x="28315" y="25383"/>
                    <a:pt x="28401" y="25413"/>
                    <a:pt x="28490" y="25419"/>
                  </a:cubicBezTo>
                  <a:cubicBezTo>
                    <a:pt x="28464" y="25502"/>
                    <a:pt x="28470" y="25592"/>
                    <a:pt x="28527" y="25664"/>
                  </a:cubicBezTo>
                  <a:cubicBezTo>
                    <a:pt x="27790" y="26500"/>
                    <a:pt x="27057" y="27339"/>
                    <a:pt x="26325" y="28180"/>
                  </a:cubicBezTo>
                  <a:cubicBezTo>
                    <a:pt x="25623" y="28987"/>
                    <a:pt x="24828" y="29774"/>
                    <a:pt x="24179" y="30643"/>
                  </a:cubicBezTo>
                  <a:cubicBezTo>
                    <a:pt x="24054" y="30542"/>
                    <a:pt x="23927" y="30447"/>
                    <a:pt x="23798" y="30352"/>
                  </a:cubicBezTo>
                  <a:lnTo>
                    <a:pt x="23797" y="30352"/>
                  </a:lnTo>
                  <a:cubicBezTo>
                    <a:pt x="23778" y="30306"/>
                    <a:pt x="23761" y="30258"/>
                    <a:pt x="23740" y="30212"/>
                  </a:cubicBezTo>
                  <a:cubicBezTo>
                    <a:pt x="24654" y="29614"/>
                    <a:pt x="25367" y="28535"/>
                    <a:pt x="26069" y="27753"/>
                  </a:cubicBezTo>
                  <a:lnTo>
                    <a:pt x="27428" y="26241"/>
                  </a:lnTo>
                  <a:cubicBezTo>
                    <a:pt x="27630" y="26017"/>
                    <a:pt x="27830" y="25793"/>
                    <a:pt x="28032" y="25569"/>
                  </a:cubicBezTo>
                  <a:cubicBezTo>
                    <a:pt x="28101" y="25491"/>
                    <a:pt x="28172" y="25413"/>
                    <a:pt x="28241" y="25335"/>
                  </a:cubicBezTo>
                  <a:close/>
                  <a:moveTo>
                    <a:pt x="30826" y="27651"/>
                  </a:moveTo>
                  <a:cubicBezTo>
                    <a:pt x="30961" y="27858"/>
                    <a:pt x="31094" y="28068"/>
                    <a:pt x="31226" y="28280"/>
                  </a:cubicBezTo>
                  <a:cubicBezTo>
                    <a:pt x="30178" y="28962"/>
                    <a:pt x="29152" y="29677"/>
                    <a:pt x="28117" y="30379"/>
                  </a:cubicBezTo>
                  <a:cubicBezTo>
                    <a:pt x="27342" y="30905"/>
                    <a:pt x="26523" y="31406"/>
                    <a:pt x="25798" y="32010"/>
                  </a:cubicBezTo>
                  <a:cubicBezTo>
                    <a:pt x="25513" y="31764"/>
                    <a:pt x="25227" y="31514"/>
                    <a:pt x="24937" y="31265"/>
                  </a:cubicBezTo>
                  <a:cubicBezTo>
                    <a:pt x="25953" y="30849"/>
                    <a:pt x="26898" y="30175"/>
                    <a:pt x="27818" y="29608"/>
                  </a:cubicBezTo>
                  <a:cubicBezTo>
                    <a:pt x="28809" y="28997"/>
                    <a:pt x="29939" y="28426"/>
                    <a:pt x="30826" y="27651"/>
                  </a:cubicBezTo>
                  <a:close/>
                  <a:moveTo>
                    <a:pt x="31618" y="29042"/>
                  </a:moveTo>
                  <a:cubicBezTo>
                    <a:pt x="31638" y="29052"/>
                    <a:pt x="31652" y="29066"/>
                    <a:pt x="31674" y="29073"/>
                  </a:cubicBezTo>
                  <a:lnTo>
                    <a:pt x="31696" y="29078"/>
                  </a:lnTo>
                  <a:cubicBezTo>
                    <a:pt x="31983" y="29745"/>
                    <a:pt x="32137" y="30443"/>
                    <a:pt x="32111" y="31120"/>
                  </a:cubicBezTo>
                  <a:cubicBezTo>
                    <a:pt x="31133" y="31435"/>
                    <a:pt x="30224" y="31985"/>
                    <a:pt x="29308" y="32447"/>
                  </a:cubicBezTo>
                  <a:cubicBezTo>
                    <a:pt x="28689" y="32760"/>
                    <a:pt x="28039" y="33048"/>
                    <a:pt x="27443" y="33412"/>
                  </a:cubicBezTo>
                  <a:cubicBezTo>
                    <a:pt x="27080" y="33118"/>
                    <a:pt x="26731" y="32805"/>
                    <a:pt x="26382" y="32506"/>
                  </a:cubicBezTo>
                  <a:lnTo>
                    <a:pt x="26381" y="32505"/>
                  </a:lnTo>
                  <a:cubicBezTo>
                    <a:pt x="27135" y="32098"/>
                    <a:pt x="27845" y="31602"/>
                    <a:pt x="28563" y="31140"/>
                  </a:cubicBezTo>
                  <a:lnTo>
                    <a:pt x="30290" y="30028"/>
                  </a:lnTo>
                  <a:lnTo>
                    <a:pt x="31154" y="29471"/>
                  </a:lnTo>
                  <a:cubicBezTo>
                    <a:pt x="31460" y="29395"/>
                    <a:pt x="31612" y="29252"/>
                    <a:pt x="31618" y="29042"/>
                  </a:cubicBezTo>
                  <a:close/>
                  <a:moveTo>
                    <a:pt x="31974" y="31968"/>
                  </a:moveTo>
                  <a:lnTo>
                    <a:pt x="31974" y="31968"/>
                  </a:lnTo>
                  <a:cubicBezTo>
                    <a:pt x="31753" y="32724"/>
                    <a:pt x="31259" y="33426"/>
                    <a:pt x="30408" y="33994"/>
                  </a:cubicBezTo>
                  <a:lnTo>
                    <a:pt x="30407" y="33994"/>
                  </a:lnTo>
                  <a:cubicBezTo>
                    <a:pt x="30206" y="34129"/>
                    <a:pt x="30130" y="34322"/>
                    <a:pt x="30138" y="34510"/>
                  </a:cubicBezTo>
                  <a:cubicBezTo>
                    <a:pt x="30126" y="34519"/>
                    <a:pt x="30113" y="34524"/>
                    <a:pt x="30101" y="34531"/>
                  </a:cubicBezTo>
                  <a:cubicBezTo>
                    <a:pt x="30027" y="34539"/>
                    <a:pt x="29951" y="34542"/>
                    <a:pt x="29875" y="34542"/>
                  </a:cubicBezTo>
                  <a:cubicBezTo>
                    <a:pt x="29405" y="34542"/>
                    <a:pt x="28908" y="34400"/>
                    <a:pt x="28479" y="34150"/>
                  </a:cubicBezTo>
                  <a:cubicBezTo>
                    <a:pt x="28329" y="34062"/>
                    <a:pt x="28182" y="33964"/>
                    <a:pt x="28037" y="33864"/>
                  </a:cubicBezTo>
                  <a:cubicBezTo>
                    <a:pt x="28528" y="33651"/>
                    <a:pt x="29005" y="33399"/>
                    <a:pt x="29482" y="33172"/>
                  </a:cubicBezTo>
                  <a:cubicBezTo>
                    <a:pt x="30302" y="32784"/>
                    <a:pt x="31186" y="32436"/>
                    <a:pt x="31974" y="31968"/>
                  </a:cubicBezTo>
                  <a:close/>
                  <a:moveTo>
                    <a:pt x="12895" y="1"/>
                  </a:moveTo>
                  <a:cubicBezTo>
                    <a:pt x="12461" y="1"/>
                    <a:pt x="12022" y="23"/>
                    <a:pt x="11577" y="68"/>
                  </a:cubicBezTo>
                  <a:cubicBezTo>
                    <a:pt x="6648" y="567"/>
                    <a:pt x="2492" y="3825"/>
                    <a:pt x="1243" y="8687"/>
                  </a:cubicBezTo>
                  <a:cubicBezTo>
                    <a:pt x="0" y="13524"/>
                    <a:pt x="1648" y="18791"/>
                    <a:pt x="5726" y="21751"/>
                  </a:cubicBezTo>
                  <a:cubicBezTo>
                    <a:pt x="8537" y="23793"/>
                    <a:pt x="11959" y="24684"/>
                    <a:pt x="15175" y="25869"/>
                  </a:cubicBezTo>
                  <a:cubicBezTo>
                    <a:pt x="18563" y="27118"/>
                    <a:pt x="21162" y="28844"/>
                    <a:pt x="23541" y="31551"/>
                  </a:cubicBezTo>
                  <a:cubicBezTo>
                    <a:pt x="23593" y="31612"/>
                    <a:pt x="23668" y="31649"/>
                    <a:pt x="23749" y="31651"/>
                  </a:cubicBezTo>
                  <a:cubicBezTo>
                    <a:pt x="23773" y="31666"/>
                    <a:pt x="23801" y="31677"/>
                    <a:pt x="23829" y="31683"/>
                  </a:cubicBezTo>
                  <a:cubicBezTo>
                    <a:pt x="25011" y="33438"/>
                    <a:pt x="27308" y="35675"/>
                    <a:pt x="29358" y="35675"/>
                  </a:cubicBezTo>
                  <a:cubicBezTo>
                    <a:pt x="29938" y="35675"/>
                    <a:pt x="30499" y="35496"/>
                    <a:pt x="31008" y="35077"/>
                  </a:cubicBezTo>
                  <a:cubicBezTo>
                    <a:pt x="31069" y="35053"/>
                    <a:pt x="31125" y="35026"/>
                    <a:pt x="31181" y="34999"/>
                  </a:cubicBezTo>
                  <a:cubicBezTo>
                    <a:pt x="31335" y="35056"/>
                    <a:pt x="31499" y="35085"/>
                    <a:pt x="31664" y="35085"/>
                  </a:cubicBezTo>
                  <a:cubicBezTo>
                    <a:pt x="31927" y="35085"/>
                    <a:pt x="32189" y="35011"/>
                    <a:pt x="32405" y="34855"/>
                  </a:cubicBezTo>
                  <a:cubicBezTo>
                    <a:pt x="32740" y="34614"/>
                    <a:pt x="32909" y="34198"/>
                    <a:pt x="32910" y="33794"/>
                  </a:cubicBezTo>
                  <a:cubicBezTo>
                    <a:pt x="32912" y="33593"/>
                    <a:pt x="32865" y="33350"/>
                    <a:pt x="32759" y="33155"/>
                  </a:cubicBezTo>
                  <a:cubicBezTo>
                    <a:pt x="34028" y="30698"/>
                    <a:pt x="32829" y="27368"/>
                    <a:pt x="30389" y="25854"/>
                  </a:cubicBezTo>
                  <a:cubicBezTo>
                    <a:pt x="30210" y="25648"/>
                    <a:pt x="30019" y="25444"/>
                    <a:pt x="29815" y="25267"/>
                  </a:cubicBezTo>
                  <a:lnTo>
                    <a:pt x="29866" y="25210"/>
                  </a:lnTo>
                  <a:cubicBezTo>
                    <a:pt x="30035" y="25017"/>
                    <a:pt x="29982" y="24685"/>
                    <a:pt x="29709" y="24617"/>
                  </a:cubicBezTo>
                  <a:cubicBezTo>
                    <a:pt x="29506" y="24583"/>
                    <a:pt x="29308" y="24519"/>
                    <a:pt x="29126" y="24422"/>
                  </a:cubicBezTo>
                  <a:cubicBezTo>
                    <a:pt x="29100" y="24374"/>
                    <a:pt x="29068" y="24328"/>
                    <a:pt x="29032" y="24288"/>
                  </a:cubicBezTo>
                  <a:cubicBezTo>
                    <a:pt x="26794" y="21773"/>
                    <a:pt x="26734" y="18263"/>
                    <a:pt x="26291" y="15100"/>
                  </a:cubicBezTo>
                  <a:cubicBezTo>
                    <a:pt x="25902" y="12320"/>
                    <a:pt x="25246" y="9526"/>
                    <a:pt x="23961" y="7013"/>
                  </a:cubicBezTo>
                  <a:cubicBezTo>
                    <a:pt x="21748" y="2690"/>
                    <a:pt x="17675" y="1"/>
                    <a:pt x="128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302;p37"/>
            <p:cNvSpPr/>
            <p:nvPr/>
          </p:nvSpPr>
          <p:spPr>
            <a:xfrm>
              <a:off x="2068925" y="2865800"/>
              <a:ext cx="105300" cy="69600"/>
            </a:xfrm>
            <a:custGeom>
              <a:avLst/>
              <a:gdLst/>
              <a:ahLst/>
              <a:cxnLst/>
              <a:rect l="l" t="t" r="r" b="b"/>
              <a:pathLst>
                <a:path w="4212" h="2784" extrusionOk="0">
                  <a:moveTo>
                    <a:pt x="3482" y="0"/>
                  </a:moveTo>
                  <a:cubicBezTo>
                    <a:pt x="2939" y="0"/>
                    <a:pt x="2396" y="490"/>
                    <a:pt x="1954" y="759"/>
                  </a:cubicBezTo>
                  <a:cubicBezTo>
                    <a:pt x="1329" y="1139"/>
                    <a:pt x="695" y="1545"/>
                    <a:pt x="234" y="2122"/>
                  </a:cubicBezTo>
                  <a:cubicBezTo>
                    <a:pt x="0" y="2412"/>
                    <a:pt x="185" y="2783"/>
                    <a:pt x="532" y="2783"/>
                  </a:cubicBezTo>
                  <a:cubicBezTo>
                    <a:pt x="559" y="2783"/>
                    <a:pt x="586" y="2781"/>
                    <a:pt x="615" y="2776"/>
                  </a:cubicBezTo>
                  <a:cubicBezTo>
                    <a:pt x="1386" y="2652"/>
                    <a:pt x="2084" y="2269"/>
                    <a:pt x="2756" y="1890"/>
                  </a:cubicBezTo>
                  <a:cubicBezTo>
                    <a:pt x="3380" y="1539"/>
                    <a:pt x="4085" y="1332"/>
                    <a:pt x="4181" y="556"/>
                  </a:cubicBezTo>
                  <a:cubicBezTo>
                    <a:pt x="4211" y="317"/>
                    <a:pt x="3998" y="143"/>
                    <a:pt x="3808" y="65"/>
                  </a:cubicBezTo>
                  <a:cubicBezTo>
                    <a:pt x="3700" y="20"/>
                    <a:pt x="3591" y="0"/>
                    <a:pt x="34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303;p37"/>
            <p:cNvSpPr/>
            <p:nvPr/>
          </p:nvSpPr>
          <p:spPr>
            <a:xfrm>
              <a:off x="1930200" y="2690700"/>
              <a:ext cx="86325" cy="85700"/>
            </a:xfrm>
            <a:custGeom>
              <a:avLst/>
              <a:gdLst/>
              <a:ahLst/>
              <a:cxnLst/>
              <a:rect l="l" t="t" r="r" b="b"/>
              <a:pathLst>
                <a:path w="3453" h="3428" extrusionOk="0">
                  <a:moveTo>
                    <a:pt x="2611" y="1"/>
                  </a:moveTo>
                  <a:cubicBezTo>
                    <a:pt x="1961" y="1"/>
                    <a:pt x="1579" y="599"/>
                    <a:pt x="1173" y="1082"/>
                  </a:cubicBezTo>
                  <a:cubicBezTo>
                    <a:pt x="755" y="1577"/>
                    <a:pt x="213" y="2115"/>
                    <a:pt x="67" y="2763"/>
                  </a:cubicBezTo>
                  <a:cubicBezTo>
                    <a:pt x="0" y="3057"/>
                    <a:pt x="228" y="3428"/>
                    <a:pt x="540" y="3428"/>
                  </a:cubicBezTo>
                  <a:cubicBezTo>
                    <a:pt x="591" y="3428"/>
                    <a:pt x="645" y="3418"/>
                    <a:pt x="700" y="3395"/>
                  </a:cubicBezTo>
                  <a:cubicBezTo>
                    <a:pt x="1327" y="3145"/>
                    <a:pt x="1768" y="2617"/>
                    <a:pt x="2258" y="2168"/>
                  </a:cubicBezTo>
                  <a:cubicBezTo>
                    <a:pt x="2801" y="1672"/>
                    <a:pt x="3452" y="1318"/>
                    <a:pt x="3319" y="483"/>
                  </a:cubicBezTo>
                  <a:cubicBezTo>
                    <a:pt x="3285" y="276"/>
                    <a:pt x="3064" y="73"/>
                    <a:pt x="2863" y="29"/>
                  </a:cubicBezTo>
                  <a:cubicBezTo>
                    <a:pt x="2775" y="10"/>
                    <a:pt x="2691" y="1"/>
                    <a:pt x="26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04;p37"/>
            <p:cNvSpPr/>
            <p:nvPr/>
          </p:nvSpPr>
          <p:spPr>
            <a:xfrm>
              <a:off x="1699200" y="2536600"/>
              <a:ext cx="54050" cy="112525"/>
            </a:xfrm>
            <a:custGeom>
              <a:avLst/>
              <a:gdLst/>
              <a:ahLst/>
              <a:cxnLst/>
              <a:rect l="l" t="t" r="r" b="b"/>
              <a:pathLst>
                <a:path w="2162" h="4501" extrusionOk="0">
                  <a:moveTo>
                    <a:pt x="1045" y="1"/>
                  </a:moveTo>
                  <a:cubicBezTo>
                    <a:pt x="625" y="1"/>
                    <a:pt x="229" y="224"/>
                    <a:pt x="162" y="722"/>
                  </a:cubicBezTo>
                  <a:cubicBezTo>
                    <a:pt x="24" y="1733"/>
                    <a:pt x="1" y="2910"/>
                    <a:pt x="339" y="3886"/>
                  </a:cubicBezTo>
                  <a:cubicBezTo>
                    <a:pt x="484" y="4307"/>
                    <a:pt x="817" y="4501"/>
                    <a:pt x="1151" y="4501"/>
                  </a:cubicBezTo>
                  <a:cubicBezTo>
                    <a:pt x="1570" y="4501"/>
                    <a:pt x="1989" y="4197"/>
                    <a:pt x="2040" y="3656"/>
                  </a:cubicBezTo>
                  <a:cubicBezTo>
                    <a:pt x="2122" y="2782"/>
                    <a:pt x="2101" y="1869"/>
                    <a:pt x="2137" y="988"/>
                  </a:cubicBezTo>
                  <a:cubicBezTo>
                    <a:pt x="2161" y="367"/>
                    <a:pt x="1584" y="1"/>
                    <a:pt x="104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05;p37"/>
            <p:cNvSpPr/>
            <p:nvPr/>
          </p:nvSpPr>
          <p:spPr>
            <a:xfrm>
              <a:off x="1404800" y="2616275"/>
              <a:ext cx="97125" cy="109750"/>
            </a:xfrm>
            <a:custGeom>
              <a:avLst/>
              <a:gdLst/>
              <a:ahLst/>
              <a:cxnLst/>
              <a:rect l="l" t="t" r="r" b="b"/>
              <a:pathLst>
                <a:path w="3885" h="4390" extrusionOk="0">
                  <a:moveTo>
                    <a:pt x="1207" y="0"/>
                  </a:moveTo>
                  <a:cubicBezTo>
                    <a:pt x="598" y="0"/>
                    <a:pt x="1" y="458"/>
                    <a:pt x="257" y="1181"/>
                  </a:cubicBezTo>
                  <a:cubicBezTo>
                    <a:pt x="513" y="1899"/>
                    <a:pt x="1101" y="2464"/>
                    <a:pt x="1573" y="3055"/>
                  </a:cubicBezTo>
                  <a:cubicBezTo>
                    <a:pt x="1980" y="3567"/>
                    <a:pt x="2454" y="4230"/>
                    <a:pt x="3130" y="4375"/>
                  </a:cubicBezTo>
                  <a:cubicBezTo>
                    <a:pt x="3177" y="4385"/>
                    <a:pt x="3223" y="4390"/>
                    <a:pt x="3267" y="4390"/>
                  </a:cubicBezTo>
                  <a:cubicBezTo>
                    <a:pt x="3562" y="4390"/>
                    <a:pt x="3760" y="4170"/>
                    <a:pt x="3799" y="3864"/>
                  </a:cubicBezTo>
                  <a:cubicBezTo>
                    <a:pt x="3885" y="3209"/>
                    <a:pt x="3428" y="2551"/>
                    <a:pt x="3102" y="2015"/>
                  </a:cubicBezTo>
                  <a:cubicBezTo>
                    <a:pt x="2751" y="1436"/>
                    <a:pt x="2414" y="663"/>
                    <a:pt x="1888" y="232"/>
                  </a:cubicBezTo>
                  <a:cubicBezTo>
                    <a:pt x="1695" y="73"/>
                    <a:pt x="1450" y="0"/>
                    <a:pt x="120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06;p37"/>
            <p:cNvSpPr/>
            <p:nvPr/>
          </p:nvSpPr>
          <p:spPr>
            <a:xfrm>
              <a:off x="1275700" y="2779650"/>
              <a:ext cx="103675" cy="78150"/>
            </a:xfrm>
            <a:custGeom>
              <a:avLst/>
              <a:gdLst/>
              <a:ahLst/>
              <a:cxnLst/>
              <a:rect l="l" t="t" r="r" b="b"/>
              <a:pathLst>
                <a:path w="4147" h="3126" extrusionOk="0">
                  <a:moveTo>
                    <a:pt x="1220" y="1"/>
                  </a:moveTo>
                  <a:cubicBezTo>
                    <a:pt x="626" y="1"/>
                    <a:pt x="38" y="406"/>
                    <a:pt x="17" y="1053"/>
                  </a:cubicBezTo>
                  <a:cubicBezTo>
                    <a:pt x="1" y="1549"/>
                    <a:pt x="288" y="1961"/>
                    <a:pt x="751" y="2122"/>
                  </a:cubicBezTo>
                  <a:cubicBezTo>
                    <a:pt x="815" y="2145"/>
                    <a:pt x="882" y="2156"/>
                    <a:pt x="948" y="2156"/>
                  </a:cubicBezTo>
                  <a:cubicBezTo>
                    <a:pt x="1042" y="2156"/>
                    <a:pt x="1135" y="2134"/>
                    <a:pt x="1220" y="2089"/>
                  </a:cubicBezTo>
                  <a:cubicBezTo>
                    <a:pt x="1570" y="2266"/>
                    <a:pt x="1904" y="2538"/>
                    <a:pt x="2241" y="2703"/>
                  </a:cubicBezTo>
                  <a:cubicBezTo>
                    <a:pt x="2660" y="2908"/>
                    <a:pt x="3070" y="3126"/>
                    <a:pt x="3523" y="3126"/>
                  </a:cubicBezTo>
                  <a:cubicBezTo>
                    <a:pt x="3622" y="3126"/>
                    <a:pt x="3723" y="3115"/>
                    <a:pt x="3826" y="3092"/>
                  </a:cubicBezTo>
                  <a:cubicBezTo>
                    <a:pt x="3986" y="3056"/>
                    <a:pt x="4147" y="2866"/>
                    <a:pt x="4128" y="2695"/>
                  </a:cubicBezTo>
                  <a:cubicBezTo>
                    <a:pt x="4060" y="2060"/>
                    <a:pt x="3606" y="1605"/>
                    <a:pt x="3154" y="1179"/>
                  </a:cubicBezTo>
                  <a:cubicBezTo>
                    <a:pt x="2707" y="758"/>
                    <a:pt x="2142" y="199"/>
                    <a:pt x="1535" y="40"/>
                  </a:cubicBezTo>
                  <a:cubicBezTo>
                    <a:pt x="1432" y="14"/>
                    <a:pt x="1326" y="1"/>
                    <a:pt x="12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07;p37"/>
            <p:cNvSpPr/>
            <p:nvPr/>
          </p:nvSpPr>
          <p:spPr>
            <a:xfrm>
              <a:off x="1183375" y="3054325"/>
              <a:ext cx="119000" cy="52650"/>
            </a:xfrm>
            <a:custGeom>
              <a:avLst/>
              <a:gdLst/>
              <a:ahLst/>
              <a:cxnLst/>
              <a:rect l="l" t="t" r="r" b="b"/>
              <a:pathLst>
                <a:path w="4760" h="2106" extrusionOk="0">
                  <a:moveTo>
                    <a:pt x="1892" y="0"/>
                  </a:moveTo>
                  <a:cubicBezTo>
                    <a:pt x="1362" y="0"/>
                    <a:pt x="847" y="94"/>
                    <a:pt x="440" y="469"/>
                  </a:cubicBezTo>
                  <a:cubicBezTo>
                    <a:pt x="1" y="875"/>
                    <a:pt x="111" y="1671"/>
                    <a:pt x="632" y="1953"/>
                  </a:cubicBezTo>
                  <a:cubicBezTo>
                    <a:pt x="740" y="2013"/>
                    <a:pt x="856" y="2058"/>
                    <a:pt x="976" y="2087"/>
                  </a:cubicBezTo>
                  <a:cubicBezTo>
                    <a:pt x="1030" y="2099"/>
                    <a:pt x="1087" y="2105"/>
                    <a:pt x="1144" y="2105"/>
                  </a:cubicBezTo>
                  <a:cubicBezTo>
                    <a:pt x="1335" y="2105"/>
                    <a:pt x="1535" y="2038"/>
                    <a:pt x="1690" y="1919"/>
                  </a:cubicBezTo>
                  <a:cubicBezTo>
                    <a:pt x="1885" y="1862"/>
                    <a:pt x="2126" y="1848"/>
                    <a:pt x="2361" y="1848"/>
                  </a:cubicBezTo>
                  <a:cubicBezTo>
                    <a:pt x="2570" y="1848"/>
                    <a:pt x="2774" y="1859"/>
                    <a:pt x="2935" y="1860"/>
                  </a:cubicBezTo>
                  <a:cubicBezTo>
                    <a:pt x="2975" y="1860"/>
                    <a:pt x="3014" y="1860"/>
                    <a:pt x="3053" y="1860"/>
                  </a:cubicBezTo>
                  <a:cubicBezTo>
                    <a:pt x="3549" y="1860"/>
                    <a:pt x="3976" y="1832"/>
                    <a:pt x="4440" y="1595"/>
                  </a:cubicBezTo>
                  <a:cubicBezTo>
                    <a:pt x="4759" y="1434"/>
                    <a:pt x="4743" y="1025"/>
                    <a:pt x="4545" y="787"/>
                  </a:cubicBezTo>
                  <a:cubicBezTo>
                    <a:pt x="4041" y="187"/>
                    <a:pt x="3299" y="100"/>
                    <a:pt x="2558" y="36"/>
                  </a:cubicBezTo>
                  <a:cubicBezTo>
                    <a:pt x="2338" y="17"/>
                    <a:pt x="2113" y="0"/>
                    <a:pt x="189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08;p37"/>
            <p:cNvSpPr/>
            <p:nvPr/>
          </p:nvSpPr>
          <p:spPr>
            <a:xfrm>
              <a:off x="1314050" y="3248700"/>
              <a:ext cx="98775" cy="64475"/>
            </a:xfrm>
            <a:custGeom>
              <a:avLst/>
              <a:gdLst/>
              <a:ahLst/>
              <a:cxnLst/>
              <a:rect l="l" t="t" r="r" b="b"/>
              <a:pathLst>
                <a:path w="3951" h="2579" extrusionOk="0">
                  <a:moveTo>
                    <a:pt x="2812" y="1"/>
                  </a:moveTo>
                  <a:cubicBezTo>
                    <a:pt x="1894" y="1"/>
                    <a:pt x="657" y="799"/>
                    <a:pt x="321" y="1329"/>
                  </a:cubicBezTo>
                  <a:cubicBezTo>
                    <a:pt x="0" y="1834"/>
                    <a:pt x="437" y="2578"/>
                    <a:pt x="1007" y="2578"/>
                  </a:cubicBezTo>
                  <a:cubicBezTo>
                    <a:pt x="1086" y="2578"/>
                    <a:pt x="1166" y="2564"/>
                    <a:pt x="1248" y="2534"/>
                  </a:cubicBezTo>
                  <a:cubicBezTo>
                    <a:pt x="1845" y="2311"/>
                    <a:pt x="2377" y="1860"/>
                    <a:pt x="2943" y="1553"/>
                  </a:cubicBezTo>
                  <a:cubicBezTo>
                    <a:pt x="3265" y="1379"/>
                    <a:pt x="3950" y="930"/>
                    <a:pt x="3688" y="462"/>
                  </a:cubicBezTo>
                  <a:cubicBezTo>
                    <a:pt x="3502" y="131"/>
                    <a:pt x="3183" y="1"/>
                    <a:pt x="281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09;p37"/>
            <p:cNvSpPr/>
            <p:nvPr/>
          </p:nvSpPr>
          <p:spPr>
            <a:xfrm>
              <a:off x="1496975" y="3428975"/>
              <a:ext cx="61225" cy="72000"/>
            </a:xfrm>
            <a:custGeom>
              <a:avLst/>
              <a:gdLst/>
              <a:ahLst/>
              <a:cxnLst/>
              <a:rect l="l" t="t" r="r" b="b"/>
              <a:pathLst>
                <a:path w="2449" h="2880" extrusionOk="0">
                  <a:moveTo>
                    <a:pt x="2119" y="1"/>
                  </a:moveTo>
                  <a:cubicBezTo>
                    <a:pt x="2109" y="1"/>
                    <a:pt x="2100" y="1"/>
                    <a:pt x="2091" y="2"/>
                  </a:cubicBezTo>
                  <a:cubicBezTo>
                    <a:pt x="1563" y="75"/>
                    <a:pt x="1368" y="307"/>
                    <a:pt x="1058" y="718"/>
                  </a:cubicBezTo>
                  <a:cubicBezTo>
                    <a:pt x="810" y="1044"/>
                    <a:pt x="580" y="1384"/>
                    <a:pt x="363" y="1730"/>
                  </a:cubicBezTo>
                  <a:cubicBezTo>
                    <a:pt x="1" y="2314"/>
                    <a:pt x="567" y="2880"/>
                    <a:pt x="1092" y="2880"/>
                  </a:cubicBezTo>
                  <a:cubicBezTo>
                    <a:pt x="1324" y="2880"/>
                    <a:pt x="1548" y="2769"/>
                    <a:pt x="1680" y="2500"/>
                  </a:cubicBezTo>
                  <a:cubicBezTo>
                    <a:pt x="1875" y="2106"/>
                    <a:pt x="2047" y="1703"/>
                    <a:pt x="2206" y="1294"/>
                  </a:cubicBezTo>
                  <a:cubicBezTo>
                    <a:pt x="2392" y="820"/>
                    <a:pt x="2449" y="531"/>
                    <a:pt x="2236" y="62"/>
                  </a:cubicBezTo>
                  <a:cubicBezTo>
                    <a:pt x="2214" y="15"/>
                    <a:pt x="2165" y="1"/>
                    <a:pt x="21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10;p37"/>
            <p:cNvSpPr/>
            <p:nvPr/>
          </p:nvSpPr>
          <p:spPr>
            <a:xfrm>
              <a:off x="1677700" y="3454750"/>
              <a:ext cx="45950" cy="107825"/>
            </a:xfrm>
            <a:custGeom>
              <a:avLst/>
              <a:gdLst/>
              <a:ahLst/>
              <a:cxnLst/>
              <a:rect l="l" t="t" r="r" b="b"/>
              <a:pathLst>
                <a:path w="1838" h="4313" extrusionOk="0">
                  <a:moveTo>
                    <a:pt x="1525" y="1"/>
                  </a:moveTo>
                  <a:cubicBezTo>
                    <a:pt x="1486" y="1"/>
                    <a:pt x="1447" y="10"/>
                    <a:pt x="1414" y="28"/>
                  </a:cubicBezTo>
                  <a:cubicBezTo>
                    <a:pt x="279" y="682"/>
                    <a:pt x="1" y="2576"/>
                    <a:pt x="171" y="3753"/>
                  </a:cubicBezTo>
                  <a:cubicBezTo>
                    <a:pt x="227" y="4140"/>
                    <a:pt x="529" y="4313"/>
                    <a:pt x="850" y="4313"/>
                  </a:cubicBezTo>
                  <a:cubicBezTo>
                    <a:pt x="1261" y="4313"/>
                    <a:pt x="1705" y="4029"/>
                    <a:pt x="1701" y="3547"/>
                  </a:cubicBezTo>
                  <a:cubicBezTo>
                    <a:pt x="1697" y="2933"/>
                    <a:pt x="1623" y="2341"/>
                    <a:pt x="1680" y="1724"/>
                  </a:cubicBezTo>
                  <a:cubicBezTo>
                    <a:pt x="1728" y="1194"/>
                    <a:pt x="1837" y="692"/>
                    <a:pt x="1744" y="163"/>
                  </a:cubicBezTo>
                  <a:cubicBezTo>
                    <a:pt x="1727" y="58"/>
                    <a:pt x="1624" y="1"/>
                    <a:pt x="15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11;p37"/>
            <p:cNvSpPr/>
            <p:nvPr/>
          </p:nvSpPr>
          <p:spPr>
            <a:xfrm>
              <a:off x="2090625" y="3077850"/>
              <a:ext cx="104925" cy="44025"/>
            </a:xfrm>
            <a:custGeom>
              <a:avLst/>
              <a:gdLst/>
              <a:ahLst/>
              <a:cxnLst/>
              <a:rect l="l" t="t" r="r" b="b"/>
              <a:pathLst>
                <a:path w="4197" h="1761" extrusionOk="0">
                  <a:moveTo>
                    <a:pt x="2036" y="0"/>
                  </a:moveTo>
                  <a:cubicBezTo>
                    <a:pt x="1290" y="0"/>
                    <a:pt x="519" y="155"/>
                    <a:pt x="137" y="693"/>
                  </a:cubicBezTo>
                  <a:cubicBezTo>
                    <a:pt x="0" y="884"/>
                    <a:pt x="97" y="1204"/>
                    <a:pt x="299" y="1309"/>
                  </a:cubicBezTo>
                  <a:cubicBezTo>
                    <a:pt x="566" y="1448"/>
                    <a:pt x="847" y="1456"/>
                    <a:pt x="1135" y="1456"/>
                  </a:cubicBezTo>
                  <a:cubicBezTo>
                    <a:pt x="1169" y="1456"/>
                    <a:pt x="1204" y="1456"/>
                    <a:pt x="1238" y="1456"/>
                  </a:cubicBezTo>
                  <a:cubicBezTo>
                    <a:pt x="1326" y="1456"/>
                    <a:pt x="1413" y="1456"/>
                    <a:pt x="1502" y="1461"/>
                  </a:cubicBezTo>
                  <a:cubicBezTo>
                    <a:pt x="1943" y="1486"/>
                    <a:pt x="2372" y="1595"/>
                    <a:pt x="2795" y="1722"/>
                  </a:cubicBezTo>
                  <a:cubicBezTo>
                    <a:pt x="2881" y="1748"/>
                    <a:pt x="2963" y="1760"/>
                    <a:pt x="3041" y="1760"/>
                  </a:cubicBezTo>
                  <a:cubicBezTo>
                    <a:pt x="3899" y="1760"/>
                    <a:pt x="4196" y="288"/>
                    <a:pt x="3238" y="115"/>
                  </a:cubicBezTo>
                  <a:cubicBezTo>
                    <a:pt x="2902" y="54"/>
                    <a:pt x="2474" y="0"/>
                    <a:pt x="20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99" name="Picture 2" descr="C:\Users\HP\Downloads\27232214.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852" b="89815" l="102" r="99183">
                        <a14:foregroundMark x1="25128" y1="34630" x2="26966" y2="37407"/>
                        <a14:foregroundMark x1="27988" y1="39815" x2="30644" y2="45370"/>
                        <a14:foregroundMark x1="26149" y1="38519" x2="25128" y2="45370"/>
                        <a14:foregroundMark x1="32074" y1="44444" x2="39224" y2="42963"/>
                        <a14:foregroundMark x1="51379" y1="52222" x2="58121" y2="51296"/>
                        <a14:foregroundMark x1="54035" y1="60370" x2="59142" y2="64074"/>
                        <a14:foregroundMark x1="57916" y1="35926" x2="63636" y2="35741"/>
                        <a14:foregroundMark x1="43105" y1="44074" x2="45352" y2="47037"/>
                        <a14:foregroundMark x1="1226" y1="73704" x2="7150" y2="73519"/>
                        <a14:foregroundMark x1="7559" y1="76481" x2="19408" y2="7981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514600" y="2586615"/>
            <a:ext cx="2143064" cy="2271135"/>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p:nvCxnSpPr>
        <p:spPr>
          <a:xfrm>
            <a:off x="7239000" y="1200150"/>
            <a:ext cx="381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a:off x="5562600" y="2495550"/>
            <a:ext cx="152400"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a:off x="6477000" y="2495550"/>
            <a:ext cx="381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7347086" y="2500719"/>
            <a:ext cx="381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a:off x="5562600" y="3920993"/>
            <a:ext cx="381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a:off x="8077200" y="2500719"/>
            <a:ext cx="381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34085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cBhvr>
                                        <p:cTn id="7" dur="1000" fill="hold"/>
                                        <p:tgtEl>
                                          <p:spTgt spid="66"/>
                                        </p:tgtEl>
                                        <p:attrNameLst>
                                          <p:attrName>ppt_w</p:attrName>
                                        </p:attrNameLst>
                                      </p:cBhvr>
                                      <p:tavLst>
                                        <p:tav tm="0">
                                          <p:val>
                                            <p:fltVal val="0"/>
                                          </p:val>
                                        </p:tav>
                                        <p:tav tm="100000">
                                          <p:val>
                                            <p:strVal val="#ppt_w"/>
                                          </p:val>
                                        </p:tav>
                                      </p:tavLst>
                                    </p:anim>
                                    <p:anim calcmode="lin" valueType="num">
                                      <p:cBhvr>
                                        <p:cTn id="8" dur="1000" fill="hold"/>
                                        <p:tgtEl>
                                          <p:spTgt spid="66"/>
                                        </p:tgtEl>
                                        <p:attrNameLst>
                                          <p:attrName>ppt_h</p:attrName>
                                        </p:attrNameLst>
                                      </p:cBhvr>
                                      <p:tavLst>
                                        <p:tav tm="0">
                                          <p:val>
                                            <p:fltVal val="0"/>
                                          </p:val>
                                        </p:tav>
                                        <p:tav tm="100000">
                                          <p:val>
                                            <p:strVal val="#ppt_h"/>
                                          </p:val>
                                        </p:tav>
                                      </p:tavLst>
                                    </p:anim>
                                    <p:anim calcmode="lin" valueType="num">
                                      <p:cBhvr>
                                        <p:cTn id="9" dur="1000" fill="hold"/>
                                        <p:tgtEl>
                                          <p:spTgt spid="66"/>
                                        </p:tgtEl>
                                        <p:attrNameLst>
                                          <p:attrName>style.rotation</p:attrName>
                                        </p:attrNameLst>
                                      </p:cBhvr>
                                      <p:tavLst>
                                        <p:tav tm="0">
                                          <p:val>
                                            <p:fltVal val="90"/>
                                          </p:val>
                                        </p:tav>
                                        <p:tav tm="100000">
                                          <p:val>
                                            <p:fltVal val="0"/>
                                          </p:val>
                                        </p:tav>
                                      </p:tavLst>
                                    </p:anim>
                                    <p:animEffect transition="in" filter="fade">
                                      <p:cBhvr>
                                        <p:cTn id="10" dur="1000"/>
                                        <p:tgtEl>
                                          <p:spTgt spid="6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fade">
                                      <p:cBhvr>
                                        <p:cTn id="15" dur="1000"/>
                                        <p:tgtEl>
                                          <p:spTgt spid="36"/>
                                        </p:tgtEl>
                                      </p:cBhvr>
                                    </p:animEffect>
                                    <p:anim calcmode="lin" valueType="num">
                                      <p:cBhvr>
                                        <p:cTn id="16" dur="1000" fill="hold"/>
                                        <p:tgtEl>
                                          <p:spTgt spid="36"/>
                                        </p:tgtEl>
                                        <p:attrNameLst>
                                          <p:attrName>ppt_x</p:attrName>
                                        </p:attrNameLst>
                                      </p:cBhvr>
                                      <p:tavLst>
                                        <p:tav tm="0">
                                          <p:val>
                                            <p:strVal val="#ppt_x"/>
                                          </p:val>
                                        </p:tav>
                                        <p:tav tm="100000">
                                          <p:val>
                                            <p:strVal val="#ppt_x"/>
                                          </p:val>
                                        </p:tav>
                                      </p:tavLst>
                                    </p:anim>
                                    <p:anim calcmode="lin" valueType="num">
                                      <p:cBhvr>
                                        <p:cTn id="17" dur="1000" fill="hold"/>
                                        <p:tgtEl>
                                          <p:spTgt spid="36"/>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fade">
                                      <p:cBhvr>
                                        <p:cTn id="20" dur="1000"/>
                                        <p:tgtEl>
                                          <p:spTgt spid="42"/>
                                        </p:tgtEl>
                                      </p:cBhvr>
                                    </p:animEffect>
                                    <p:anim calcmode="lin" valueType="num">
                                      <p:cBhvr>
                                        <p:cTn id="21" dur="1000" fill="hold"/>
                                        <p:tgtEl>
                                          <p:spTgt spid="42"/>
                                        </p:tgtEl>
                                        <p:attrNameLst>
                                          <p:attrName>ppt_x</p:attrName>
                                        </p:attrNameLst>
                                      </p:cBhvr>
                                      <p:tavLst>
                                        <p:tav tm="0">
                                          <p:val>
                                            <p:strVal val="#ppt_x"/>
                                          </p:val>
                                        </p:tav>
                                        <p:tav tm="100000">
                                          <p:val>
                                            <p:strVal val="#ppt_x"/>
                                          </p:val>
                                        </p:tav>
                                      </p:tavLst>
                                    </p:anim>
                                    <p:anim calcmode="lin" valueType="num">
                                      <p:cBhvr>
                                        <p:cTn id="22"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8"/>
                                        </p:tgtEl>
                                        <p:attrNameLst>
                                          <p:attrName>style.visibility</p:attrName>
                                        </p:attrNameLst>
                                      </p:cBhvr>
                                      <p:to>
                                        <p:strVal val="visible"/>
                                      </p:to>
                                    </p:set>
                                    <p:anim calcmode="lin" valueType="num">
                                      <p:cBhvr additive="base">
                                        <p:cTn id="33" dur="500" fill="hold"/>
                                        <p:tgtEl>
                                          <p:spTgt spid="38"/>
                                        </p:tgtEl>
                                        <p:attrNameLst>
                                          <p:attrName>ppt_x</p:attrName>
                                        </p:attrNameLst>
                                      </p:cBhvr>
                                      <p:tavLst>
                                        <p:tav tm="0">
                                          <p:val>
                                            <p:strVal val="#ppt_x"/>
                                          </p:val>
                                        </p:tav>
                                        <p:tav tm="100000">
                                          <p:val>
                                            <p:strVal val="#ppt_x"/>
                                          </p:val>
                                        </p:tav>
                                      </p:tavLst>
                                    </p:anim>
                                    <p:anim calcmode="lin" valueType="num">
                                      <p:cBhvr additive="base">
                                        <p:cTn id="34" dur="500" fill="hold"/>
                                        <p:tgtEl>
                                          <p:spTgt spid="38"/>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54"/>
                                        </p:tgtEl>
                                        <p:attrNameLst>
                                          <p:attrName>style.visibility</p:attrName>
                                        </p:attrNameLst>
                                      </p:cBhvr>
                                      <p:to>
                                        <p:strVal val="visible"/>
                                      </p:to>
                                    </p:set>
                                    <p:anim calcmode="lin" valueType="num">
                                      <p:cBhvr additive="base">
                                        <p:cTn id="37" dur="500" fill="hold"/>
                                        <p:tgtEl>
                                          <p:spTgt spid="54"/>
                                        </p:tgtEl>
                                        <p:attrNameLst>
                                          <p:attrName>ppt_x</p:attrName>
                                        </p:attrNameLst>
                                      </p:cBhvr>
                                      <p:tavLst>
                                        <p:tav tm="0">
                                          <p:val>
                                            <p:strVal val="#ppt_x"/>
                                          </p:val>
                                        </p:tav>
                                        <p:tav tm="100000">
                                          <p:val>
                                            <p:strVal val="#ppt_x"/>
                                          </p:val>
                                        </p:tav>
                                      </p:tavLst>
                                    </p:anim>
                                    <p:anim calcmode="lin" valueType="num">
                                      <p:cBhvr additive="base">
                                        <p:cTn id="38"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00"/>
                                        </p:tgtEl>
                                        <p:attrNameLst>
                                          <p:attrName>style.visibility</p:attrName>
                                        </p:attrNameLst>
                                      </p:cBhvr>
                                      <p:to>
                                        <p:strVal val="visible"/>
                                      </p:to>
                                    </p:set>
                                    <p:animEffect transition="in" filter="fade">
                                      <p:cBhvr>
                                        <p:cTn id="43" dur="1000"/>
                                        <p:tgtEl>
                                          <p:spTgt spid="100"/>
                                        </p:tgtEl>
                                      </p:cBhvr>
                                    </p:animEffect>
                                    <p:anim calcmode="lin" valueType="num">
                                      <p:cBhvr>
                                        <p:cTn id="44" dur="1000" fill="hold"/>
                                        <p:tgtEl>
                                          <p:spTgt spid="100"/>
                                        </p:tgtEl>
                                        <p:attrNameLst>
                                          <p:attrName>ppt_x</p:attrName>
                                        </p:attrNameLst>
                                      </p:cBhvr>
                                      <p:tavLst>
                                        <p:tav tm="0">
                                          <p:val>
                                            <p:strVal val="#ppt_x"/>
                                          </p:val>
                                        </p:tav>
                                        <p:tav tm="100000">
                                          <p:val>
                                            <p:strVal val="#ppt_x"/>
                                          </p:val>
                                        </p:tav>
                                      </p:tavLst>
                                    </p:anim>
                                    <p:anim calcmode="lin" valueType="num">
                                      <p:cBhvr>
                                        <p:cTn id="45" dur="1000" fill="hold"/>
                                        <p:tgtEl>
                                          <p:spTgt spid="100"/>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03"/>
                                        </p:tgtEl>
                                        <p:attrNameLst>
                                          <p:attrName>style.visibility</p:attrName>
                                        </p:attrNameLst>
                                      </p:cBhvr>
                                      <p:to>
                                        <p:strVal val="visible"/>
                                      </p:to>
                                    </p:set>
                                    <p:animEffect transition="in" filter="fade">
                                      <p:cBhvr>
                                        <p:cTn id="48" dur="1000"/>
                                        <p:tgtEl>
                                          <p:spTgt spid="103"/>
                                        </p:tgtEl>
                                      </p:cBhvr>
                                    </p:animEffect>
                                    <p:anim calcmode="lin" valueType="num">
                                      <p:cBhvr>
                                        <p:cTn id="49" dur="1000" fill="hold"/>
                                        <p:tgtEl>
                                          <p:spTgt spid="103"/>
                                        </p:tgtEl>
                                        <p:attrNameLst>
                                          <p:attrName>ppt_x</p:attrName>
                                        </p:attrNameLst>
                                      </p:cBhvr>
                                      <p:tavLst>
                                        <p:tav tm="0">
                                          <p:val>
                                            <p:strVal val="#ppt_x"/>
                                          </p:val>
                                        </p:tav>
                                        <p:tav tm="100000">
                                          <p:val>
                                            <p:strVal val="#ppt_x"/>
                                          </p:val>
                                        </p:tav>
                                      </p:tavLst>
                                    </p:anim>
                                    <p:anim calcmode="lin" valueType="num">
                                      <p:cBhvr>
                                        <p:cTn id="50" dur="1000" fill="hold"/>
                                        <p:tgtEl>
                                          <p:spTgt spid="103"/>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104"/>
                                        </p:tgtEl>
                                        <p:attrNameLst>
                                          <p:attrName>style.visibility</p:attrName>
                                        </p:attrNameLst>
                                      </p:cBhvr>
                                      <p:to>
                                        <p:strVal val="visible"/>
                                      </p:to>
                                    </p:set>
                                    <p:animEffect transition="in" filter="fade">
                                      <p:cBhvr>
                                        <p:cTn id="53" dur="1000"/>
                                        <p:tgtEl>
                                          <p:spTgt spid="104"/>
                                        </p:tgtEl>
                                      </p:cBhvr>
                                    </p:animEffect>
                                    <p:anim calcmode="lin" valueType="num">
                                      <p:cBhvr>
                                        <p:cTn id="54" dur="1000" fill="hold"/>
                                        <p:tgtEl>
                                          <p:spTgt spid="104"/>
                                        </p:tgtEl>
                                        <p:attrNameLst>
                                          <p:attrName>ppt_x</p:attrName>
                                        </p:attrNameLst>
                                      </p:cBhvr>
                                      <p:tavLst>
                                        <p:tav tm="0">
                                          <p:val>
                                            <p:strVal val="#ppt_x"/>
                                          </p:val>
                                        </p:tav>
                                        <p:tav tm="100000">
                                          <p:val>
                                            <p:strVal val="#ppt_x"/>
                                          </p:val>
                                        </p:tav>
                                      </p:tavLst>
                                    </p:anim>
                                    <p:anim calcmode="lin" valueType="num">
                                      <p:cBhvr>
                                        <p:cTn id="55" dur="1000" fill="hold"/>
                                        <p:tgtEl>
                                          <p:spTgt spid="104"/>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106"/>
                                        </p:tgtEl>
                                        <p:attrNameLst>
                                          <p:attrName>style.visibility</p:attrName>
                                        </p:attrNameLst>
                                      </p:cBhvr>
                                      <p:to>
                                        <p:strVal val="visible"/>
                                      </p:to>
                                    </p:set>
                                    <p:animEffect transition="in" filter="fade">
                                      <p:cBhvr>
                                        <p:cTn id="58" dur="1000"/>
                                        <p:tgtEl>
                                          <p:spTgt spid="106"/>
                                        </p:tgtEl>
                                      </p:cBhvr>
                                    </p:animEffect>
                                    <p:anim calcmode="lin" valueType="num">
                                      <p:cBhvr>
                                        <p:cTn id="59" dur="1000" fill="hold"/>
                                        <p:tgtEl>
                                          <p:spTgt spid="106"/>
                                        </p:tgtEl>
                                        <p:attrNameLst>
                                          <p:attrName>ppt_x</p:attrName>
                                        </p:attrNameLst>
                                      </p:cBhvr>
                                      <p:tavLst>
                                        <p:tav tm="0">
                                          <p:val>
                                            <p:strVal val="#ppt_x"/>
                                          </p:val>
                                        </p:tav>
                                        <p:tav tm="100000">
                                          <p:val>
                                            <p:strVal val="#ppt_x"/>
                                          </p:val>
                                        </p:tav>
                                      </p:tavLst>
                                    </p:anim>
                                    <p:anim calcmode="lin" valueType="num">
                                      <p:cBhvr>
                                        <p:cTn id="60" dur="1000" fill="hold"/>
                                        <p:tgtEl>
                                          <p:spTgt spid="106"/>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60"/>
                                        </p:tgtEl>
                                        <p:attrNameLst>
                                          <p:attrName>style.visibility</p:attrName>
                                        </p:attrNameLst>
                                      </p:cBhvr>
                                      <p:to>
                                        <p:strVal val="visible"/>
                                      </p:to>
                                    </p:set>
                                    <p:anim calcmode="lin" valueType="num">
                                      <p:cBhvr additive="base">
                                        <p:cTn id="65" dur="500" fill="hold"/>
                                        <p:tgtEl>
                                          <p:spTgt spid="60"/>
                                        </p:tgtEl>
                                        <p:attrNameLst>
                                          <p:attrName>ppt_x</p:attrName>
                                        </p:attrNameLst>
                                      </p:cBhvr>
                                      <p:tavLst>
                                        <p:tav tm="0">
                                          <p:val>
                                            <p:strVal val="#ppt_x"/>
                                          </p:val>
                                        </p:tav>
                                        <p:tav tm="100000">
                                          <p:val>
                                            <p:strVal val="#ppt_x"/>
                                          </p:val>
                                        </p:tav>
                                      </p:tavLst>
                                    </p:anim>
                                    <p:anim calcmode="lin" valueType="num">
                                      <p:cBhvr additive="base">
                                        <p:cTn id="66" dur="500" fill="hold"/>
                                        <p:tgtEl>
                                          <p:spTgt spid="60"/>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40"/>
                                        </p:tgtEl>
                                        <p:attrNameLst>
                                          <p:attrName>style.visibility</p:attrName>
                                        </p:attrNameLst>
                                      </p:cBhvr>
                                      <p:to>
                                        <p:strVal val="visible"/>
                                      </p:to>
                                    </p:set>
                                    <p:anim calcmode="lin" valueType="num">
                                      <p:cBhvr additive="base">
                                        <p:cTn id="69" dur="500" fill="hold"/>
                                        <p:tgtEl>
                                          <p:spTgt spid="40"/>
                                        </p:tgtEl>
                                        <p:attrNameLst>
                                          <p:attrName>ppt_x</p:attrName>
                                        </p:attrNameLst>
                                      </p:cBhvr>
                                      <p:tavLst>
                                        <p:tav tm="0">
                                          <p:val>
                                            <p:strVal val="#ppt_x"/>
                                          </p:val>
                                        </p:tav>
                                        <p:tav tm="100000">
                                          <p:val>
                                            <p:strVal val="#ppt_x"/>
                                          </p:val>
                                        </p:tav>
                                      </p:tavLst>
                                    </p:anim>
                                    <p:anim calcmode="lin" valueType="num">
                                      <p:cBhvr additive="base">
                                        <p:cTn id="70"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105"/>
                                        </p:tgtEl>
                                        <p:attrNameLst>
                                          <p:attrName>style.visibility</p:attrName>
                                        </p:attrNameLst>
                                      </p:cBhvr>
                                      <p:to>
                                        <p:strVal val="visible"/>
                                      </p:to>
                                    </p:set>
                                    <p:anim calcmode="lin" valueType="num">
                                      <p:cBhvr additive="base">
                                        <p:cTn id="75" dur="500" fill="hold"/>
                                        <p:tgtEl>
                                          <p:spTgt spid="105"/>
                                        </p:tgtEl>
                                        <p:attrNameLst>
                                          <p:attrName>ppt_x</p:attrName>
                                        </p:attrNameLst>
                                      </p:cBhvr>
                                      <p:tavLst>
                                        <p:tav tm="0">
                                          <p:val>
                                            <p:strVal val="#ppt_x"/>
                                          </p:val>
                                        </p:tav>
                                        <p:tav tm="100000">
                                          <p:val>
                                            <p:strVal val="#ppt_x"/>
                                          </p:val>
                                        </p:tav>
                                      </p:tavLst>
                                    </p:anim>
                                    <p:anim calcmode="lin" valueType="num">
                                      <p:cBhvr additive="base">
                                        <p:cTn id="76" dur="500" fill="hold"/>
                                        <p:tgtEl>
                                          <p:spTgt spid="10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8" grpId="0"/>
      <p:bldP spid="40" grpId="0"/>
      <p:bldP spid="60" grpId="0" animBg="1"/>
      <p:bldP spid="6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39"/>
          <p:cNvSpPr txBox="1">
            <a:spLocks noGrp="1"/>
          </p:cNvSpPr>
          <p:nvPr>
            <p:ph type="title" idx="4"/>
          </p:nvPr>
        </p:nvSpPr>
        <p:spPr>
          <a:xfrm>
            <a:off x="1002324" y="666750"/>
            <a:ext cx="3264876" cy="1166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dirty="0">
                <a:latin typeface="Cooper" pitchFamily="18" charset="0"/>
                <a:ea typeface="Cooper" pitchFamily="18" charset="0"/>
                <a:cs typeface="Cooper" pitchFamily="18" charset="0"/>
              </a:rPr>
              <a:t>Luyện đọc câu</a:t>
            </a:r>
            <a:endParaRPr sz="4400" dirty="0">
              <a:latin typeface="Cooper" pitchFamily="18" charset="0"/>
              <a:ea typeface="Cooper" pitchFamily="18" charset="0"/>
              <a:cs typeface="Cooper" pitchFamily="18" charset="0"/>
            </a:endParaRPr>
          </a:p>
        </p:txBody>
      </p:sp>
      <p:grpSp>
        <p:nvGrpSpPr>
          <p:cNvPr id="31" name="Google Shape;344;p39"/>
          <p:cNvGrpSpPr/>
          <p:nvPr/>
        </p:nvGrpSpPr>
        <p:grpSpPr>
          <a:xfrm>
            <a:off x="805236" y="1838134"/>
            <a:ext cx="2140289" cy="2169401"/>
            <a:chOff x="-331425" y="1579700"/>
            <a:chExt cx="1880250" cy="1905825"/>
          </a:xfrm>
        </p:grpSpPr>
        <p:sp>
          <p:nvSpPr>
            <p:cNvPr id="32" name="Google Shape;345;p39"/>
            <p:cNvSpPr/>
            <p:nvPr/>
          </p:nvSpPr>
          <p:spPr>
            <a:xfrm>
              <a:off x="-72650" y="1864050"/>
              <a:ext cx="1621475" cy="1621475"/>
            </a:xfrm>
            <a:custGeom>
              <a:avLst/>
              <a:gdLst/>
              <a:ahLst/>
              <a:cxnLst/>
              <a:rect l="l" t="t" r="r" b="b"/>
              <a:pathLst>
                <a:path w="64859" h="64859" extrusionOk="0">
                  <a:moveTo>
                    <a:pt x="7060" y="1"/>
                  </a:moveTo>
                  <a:lnTo>
                    <a:pt x="1" y="57794"/>
                  </a:lnTo>
                  <a:lnTo>
                    <a:pt x="57800" y="64858"/>
                  </a:lnTo>
                  <a:lnTo>
                    <a:pt x="64858" y="7060"/>
                  </a:lnTo>
                  <a:lnTo>
                    <a:pt x="58170" y="6238"/>
                  </a:lnTo>
                  <a:lnTo>
                    <a:pt x="58170" y="6238"/>
                  </a:lnTo>
                  <a:cubicBezTo>
                    <a:pt x="59249" y="7937"/>
                    <a:pt x="58324" y="10802"/>
                    <a:pt x="55874" y="10802"/>
                  </a:cubicBezTo>
                  <a:cubicBezTo>
                    <a:pt x="55742" y="10802"/>
                    <a:pt x="55605" y="10794"/>
                    <a:pt x="55465" y="10777"/>
                  </a:cubicBezTo>
                  <a:cubicBezTo>
                    <a:pt x="52716" y="10439"/>
                    <a:pt x="52395" y="7185"/>
                    <a:pt x="53935" y="5721"/>
                  </a:cubicBezTo>
                  <a:lnTo>
                    <a:pt x="48068" y="5008"/>
                  </a:lnTo>
                  <a:lnTo>
                    <a:pt x="48068" y="5008"/>
                  </a:lnTo>
                  <a:cubicBezTo>
                    <a:pt x="48897" y="6661"/>
                    <a:pt x="47978" y="9180"/>
                    <a:pt x="45724" y="9180"/>
                  </a:cubicBezTo>
                  <a:cubicBezTo>
                    <a:pt x="45596" y="9180"/>
                    <a:pt x="45463" y="9172"/>
                    <a:pt x="45325" y="9155"/>
                  </a:cubicBezTo>
                  <a:cubicBezTo>
                    <a:pt x="42784" y="8845"/>
                    <a:pt x="42397" y="5955"/>
                    <a:pt x="43671" y="4464"/>
                  </a:cubicBezTo>
                  <a:lnTo>
                    <a:pt x="37369" y="3702"/>
                  </a:lnTo>
                  <a:lnTo>
                    <a:pt x="37369" y="3702"/>
                  </a:lnTo>
                  <a:cubicBezTo>
                    <a:pt x="37603" y="3974"/>
                    <a:pt x="37782" y="4284"/>
                    <a:pt x="37907" y="4621"/>
                  </a:cubicBezTo>
                  <a:cubicBezTo>
                    <a:pt x="38098" y="5062"/>
                    <a:pt x="38169" y="5547"/>
                    <a:pt x="38109" y="6026"/>
                  </a:cubicBezTo>
                  <a:lnTo>
                    <a:pt x="37929" y="6728"/>
                  </a:lnTo>
                  <a:cubicBezTo>
                    <a:pt x="37487" y="7799"/>
                    <a:pt x="36466" y="8409"/>
                    <a:pt x="35415" y="8409"/>
                  </a:cubicBezTo>
                  <a:cubicBezTo>
                    <a:pt x="34849" y="8409"/>
                    <a:pt x="34274" y="8232"/>
                    <a:pt x="33777" y="7854"/>
                  </a:cubicBezTo>
                  <a:cubicBezTo>
                    <a:pt x="33472" y="7647"/>
                    <a:pt x="33211" y="7392"/>
                    <a:pt x="32998" y="7092"/>
                  </a:cubicBezTo>
                  <a:cubicBezTo>
                    <a:pt x="32558" y="6494"/>
                    <a:pt x="32340" y="5802"/>
                    <a:pt x="32432" y="5051"/>
                  </a:cubicBezTo>
                  <a:cubicBezTo>
                    <a:pt x="32519" y="4333"/>
                    <a:pt x="32884" y="3674"/>
                    <a:pt x="33450" y="3223"/>
                  </a:cubicBezTo>
                  <a:lnTo>
                    <a:pt x="26761" y="2406"/>
                  </a:lnTo>
                  <a:lnTo>
                    <a:pt x="26761" y="2406"/>
                  </a:lnTo>
                  <a:cubicBezTo>
                    <a:pt x="27618" y="4006"/>
                    <a:pt x="26733" y="6506"/>
                    <a:pt x="24519" y="6506"/>
                  </a:cubicBezTo>
                  <a:cubicBezTo>
                    <a:pt x="24398" y="6506"/>
                    <a:pt x="24273" y="6498"/>
                    <a:pt x="24144" y="6483"/>
                  </a:cubicBezTo>
                  <a:cubicBezTo>
                    <a:pt x="21662" y="6178"/>
                    <a:pt x="21303" y="3315"/>
                    <a:pt x="22587" y="1895"/>
                  </a:cubicBezTo>
                  <a:lnTo>
                    <a:pt x="17493" y="1274"/>
                  </a:lnTo>
                  <a:lnTo>
                    <a:pt x="17493" y="1274"/>
                  </a:lnTo>
                  <a:cubicBezTo>
                    <a:pt x="17536" y="1405"/>
                    <a:pt x="17564" y="1541"/>
                    <a:pt x="17585" y="1677"/>
                  </a:cubicBezTo>
                  <a:cubicBezTo>
                    <a:pt x="17607" y="2194"/>
                    <a:pt x="17651" y="2787"/>
                    <a:pt x="17389" y="3266"/>
                  </a:cubicBezTo>
                  <a:cubicBezTo>
                    <a:pt x="17134" y="3729"/>
                    <a:pt x="16927" y="4164"/>
                    <a:pt x="16464" y="4469"/>
                  </a:cubicBezTo>
                  <a:cubicBezTo>
                    <a:pt x="16002" y="4779"/>
                    <a:pt x="15577" y="5030"/>
                    <a:pt x="15011" y="5089"/>
                  </a:cubicBezTo>
                  <a:cubicBezTo>
                    <a:pt x="14876" y="5109"/>
                    <a:pt x="14739" y="5118"/>
                    <a:pt x="14603" y="5118"/>
                  </a:cubicBezTo>
                  <a:cubicBezTo>
                    <a:pt x="14237" y="5118"/>
                    <a:pt x="13872" y="5049"/>
                    <a:pt x="13531" y="4910"/>
                  </a:cubicBezTo>
                  <a:cubicBezTo>
                    <a:pt x="11838" y="4213"/>
                    <a:pt x="11256" y="2112"/>
                    <a:pt x="12355" y="648"/>
                  </a:cubicBezTo>
                  <a:lnTo>
                    <a:pt x="7060" y="1"/>
                  </a:lnTo>
                  <a:close/>
                </a:path>
              </a:pathLst>
            </a:custGeom>
            <a:solidFill>
              <a:schemeClr val="dk1">
                <a:alpha val="26789"/>
              </a:schemeClr>
            </a:solidFill>
            <a:ln>
              <a:noFill/>
            </a:ln>
            <a:effectLst>
              <a:outerShdw blurRad="100013" dist="19050" dir="1200000" algn="bl" rotWithShape="0">
                <a:srgbClr val="000000">
                  <a:alpha val="4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46;p39"/>
            <p:cNvSpPr/>
            <p:nvPr/>
          </p:nvSpPr>
          <p:spPr>
            <a:xfrm>
              <a:off x="-82425" y="1854000"/>
              <a:ext cx="1621450" cy="1621725"/>
            </a:xfrm>
            <a:custGeom>
              <a:avLst/>
              <a:gdLst/>
              <a:ahLst/>
              <a:cxnLst/>
              <a:rect l="l" t="t" r="r" b="b"/>
              <a:pathLst>
                <a:path w="64858" h="64869" extrusionOk="0">
                  <a:moveTo>
                    <a:pt x="7064" y="0"/>
                  </a:moveTo>
                  <a:lnTo>
                    <a:pt x="0" y="57810"/>
                  </a:lnTo>
                  <a:lnTo>
                    <a:pt x="57799" y="64868"/>
                  </a:lnTo>
                  <a:lnTo>
                    <a:pt x="64857" y="7064"/>
                  </a:lnTo>
                  <a:lnTo>
                    <a:pt x="58169" y="6248"/>
                  </a:lnTo>
                  <a:lnTo>
                    <a:pt x="58169" y="6248"/>
                  </a:lnTo>
                  <a:cubicBezTo>
                    <a:pt x="59248" y="7947"/>
                    <a:pt x="58323" y="10812"/>
                    <a:pt x="55873" y="10812"/>
                  </a:cubicBezTo>
                  <a:cubicBezTo>
                    <a:pt x="55741" y="10812"/>
                    <a:pt x="55605" y="10804"/>
                    <a:pt x="55464" y="10787"/>
                  </a:cubicBezTo>
                  <a:cubicBezTo>
                    <a:pt x="52715" y="10449"/>
                    <a:pt x="52394" y="7195"/>
                    <a:pt x="53935" y="5731"/>
                  </a:cubicBezTo>
                  <a:lnTo>
                    <a:pt x="48068" y="5018"/>
                  </a:lnTo>
                  <a:lnTo>
                    <a:pt x="48068" y="5018"/>
                  </a:lnTo>
                  <a:cubicBezTo>
                    <a:pt x="48897" y="6671"/>
                    <a:pt x="47982" y="9190"/>
                    <a:pt x="45724" y="9190"/>
                  </a:cubicBezTo>
                  <a:cubicBezTo>
                    <a:pt x="45595" y="9190"/>
                    <a:pt x="45462" y="9182"/>
                    <a:pt x="45325" y="9165"/>
                  </a:cubicBezTo>
                  <a:cubicBezTo>
                    <a:pt x="42783" y="8849"/>
                    <a:pt x="42397" y="5965"/>
                    <a:pt x="43670" y="4474"/>
                  </a:cubicBezTo>
                  <a:lnTo>
                    <a:pt x="37368" y="3701"/>
                  </a:lnTo>
                  <a:lnTo>
                    <a:pt x="37368" y="3701"/>
                  </a:lnTo>
                  <a:cubicBezTo>
                    <a:pt x="37602" y="3973"/>
                    <a:pt x="37781" y="4289"/>
                    <a:pt x="37907" y="4621"/>
                  </a:cubicBezTo>
                  <a:cubicBezTo>
                    <a:pt x="38097" y="5061"/>
                    <a:pt x="38168" y="5551"/>
                    <a:pt x="38108" y="6025"/>
                  </a:cubicBezTo>
                  <a:cubicBezTo>
                    <a:pt x="38048" y="6264"/>
                    <a:pt x="37988" y="6498"/>
                    <a:pt x="37928" y="6732"/>
                  </a:cubicBezTo>
                  <a:cubicBezTo>
                    <a:pt x="37486" y="7801"/>
                    <a:pt x="36463" y="8410"/>
                    <a:pt x="35412" y="8410"/>
                  </a:cubicBezTo>
                  <a:cubicBezTo>
                    <a:pt x="34846" y="8410"/>
                    <a:pt x="34272" y="8234"/>
                    <a:pt x="33776" y="7859"/>
                  </a:cubicBezTo>
                  <a:cubicBezTo>
                    <a:pt x="33471" y="7652"/>
                    <a:pt x="33210" y="7396"/>
                    <a:pt x="32998" y="7097"/>
                  </a:cubicBezTo>
                  <a:cubicBezTo>
                    <a:pt x="32557" y="6498"/>
                    <a:pt x="32339" y="5802"/>
                    <a:pt x="32432" y="5056"/>
                  </a:cubicBezTo>
                  <a:cubicBezTo>
                    <a:pt x="32519" y="4332"/>
                    <a:pt x="32889" y="3679"/>
                    <a:pt x="33455" y="3222"/>
                  </a:cubicBezTo>
                  <a:lnTo>
                    <a:pt x="26766" y="2406"/>
                  </a:lnTo>
                  <a:lnTo>
                    <a:pt x="26766" y="2406"/>
                  </a:lnTo>
                  <a:cubicBezTo>
                    <a:pt x="27623" y="4005"/>
                    <a:pt x="26737" y="6505"/>
                    <a:pt x="24523" y="6505"/>
                  </a:cubicBezTo>
                  <a:cubicBezTo>
                    <a:pt x="24402" y="6505"/>
                    <a:pt x="24277" y="6497"/>
                    <a:pt x="24148" y="6482"/>
                  </a:cubicBezTo>
                  <a:cubicBezTo>
                    <a:pt x="21666" y="6177"/>
                    <a:pt x="21307" y="3320"/>
                    <a:pt x="22592" y="1899"/>
                  </a:cubicBezTo>
                  <a:lnTo>
                    <a:pt x="17497" y="1274"/>
                  </a:lnTo>
                  <a:lnTo>
                    <a:pt x="17497" y="1274"/>
                  </a:lnTo>
                  <a:cubicBezTo>
                    <a:pt x="17541" y="1410"/>
                    <a:pt x="17568" y="1540"/>
                    <a:pt x="17590" y="1676"/>
                  </a:cubicBezTo>
                  <a:cubicBezTo>
                    <a:pt x="17612" y="2193"/>
                    <a:pt x="17655" y="2787"/>
                    <a:pt x="17394" y="3265"/>
                  </a:cubicBezTo>
                  <a:cubicBezTo>
                    <a:pt x="17138" y="3728"/>
                    <a:pt x="16931" y="4163"/>
                    <a:pt x="16469" y="4474"/>
                  </a:cubicBezTo>
                  <a:cubicBezTo>
                    <a:pt x="16006" y="4778"/>
                    <a:pt x="15582" y="5029"/>
                    <a:pt x="15016" y="5089"/>
                  </a:cubicBezTo>
                  <a:cubicBezTo>
                    <a:pt x="14879" y="5110"/>
                    <a:pt x="14741" y="5120"/>
                    <a:pt x="14604" y="5120"/>
                  </a:cubicBezTo>
                  <a:cubicBezTo>
                    <a:pt x="14238" y="5120"/>
                    <a:pt x="13875" y="5047"/>
                    <a:pt x="13535" y="4909"/>
                  </a:cubicBezTo>
                  <a:cubicBezTo>
                    <a:pt x="11843" y="4218"/>
                    <a:pt x="11260" y="2112"/>
                    <a:pt x="12360" y="648"/>
                  </a:cubicBezTo>
                  <a:lnTo>
                    <a:pt x="7064" y="0"/>
                  </a:lnTo>
                  <a:close/>
                </a:path>
              </a:pathLst>
            </a:custGeom>
            <a:solidFill>
              <a:schemeClr val="tx2"/>
            </a:solidFill>
            <a:ln>
              <a:noFill/>
            </a:ln>
            <a:effectLst>
              <a:outerShdw blurRad="71438" dist="19050" dir="1200000" algn="bl" rotWithShape="0">
                <a:srgbClr val="000000">
                  <a:alpha val="4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7;p39"/>
            <p:cNvSpPr/>
            <p:nvPr/>
          </p:nvSpPr>
          <p:spPr>
            <a:xfrm>
              <a:off x="-331425" y="1579700"/>
              <a:ext cx="1101300" cy="649025"/>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bg2">
                <a:lumMod val="60000"/>
                <a:lumOff val="40000"/>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349;p39"/>
          <p:cNvSpPr/>
          <p:nvPr/>
        </p:nvSpPr>
        <p:spPr>
          <a:xfrm rot="2140888">
            <a:off x="789633" y="1815342"/>
            <a:ext cx="857018" cy="505063"/>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 name="Google Shape;300;p37"/>
          <p:cNvGrpSpPr/>
          <p:nvPr/>
        </p:nvGrpSpPr>
        <p:grpSpPr>
          <a:xfrm>
            <a:off x="1447800" y="2576919"/>
            <a:ext cx="1006358" cy="1091081"/>
            <a:chOff x="1183375" y="2536600"/>
            <a:chExt cx="1060600" cy="1114925"/>
          </a:xfrm>
          <a:solidFill>
            <a:schemeClr val="accent6">
              <a:lumMod val="50000"/>
            </a:schemeClr>
          </a:solidFill>
        </p:grpSpPr>
        <p:sp>
          <p:nvSpPr>
            <p:cNvPr id="37" name="Google Shape;301;p37"/>
            <p:cNvSpPr/>
            <p:nvPr/>
          </p:nvSpPr>
          <p:spPr>
            <a:xfrm>
              <a:off x="1393275" y="2759625"/>
              <a:ext cx="850700" cy="891900"/>
            </a:xfrm>
            <a:custGeom>
              <a:avLst/>
              <a:gdLst/>
              <a:ahLst/>
              <a:cxnLst/>
              <a:rect l="l" t="t" r="r" b="b"/>
              <a:pathLst>
                <a:path w="34028" h="35676" extrusionOk="0">
                  <a:moveTo>
                    <a:pt x="7050" y="3261"/>
                  </a:moveTo>
                  <a:cubicBezTo>
                    <a:pt x="5550" y="4510"/>
                    <a:pt x="4275" y="6086"/>
                    <a:pt x="3456" y="7646"/>
                  </a:cubicBezTo>
                  <a:cubicBezTo>
                    <a:pt x="1581" y="11215"/>
                    <a:pt x="2769" y="16037"/>
                    <a:pt x="5426" y="19346"/>
                  </a:cubicBezTo>
                  <a:cubicBezTo>
                    <a:pt x="5373" y="19294"/>
                    <a:pt x="5318" y="19243"/>
                    <a:pt x="5266" y="19190"/>
                  </a:cubicBezTo>
                  <a:cubicBezTo>
                    <a:pt x="3529" y="17393"/>
                    <a:pt x="2597" y="14904"/>
                    <a:pt x="2490" y="12427"/>
                  </a:cubicBezTo>
                  <a:cubicBezTo>
                    <a:pt x="2328" y="8626"/>
                    <a:pt x="4066" y="5198"/>
                    <a:pt x="7050" y="3261"/>
                  </a:cubicBezTo>
                  <a:close/>
                  <a:moveTo>
                    <a:pt x="12872" y="1594"/>
                  </a:moveTo>
                  <a:cubicBezTo>
                    <a:pt x="17362" y="1594"/>
                    <a:pt x="21289" y="4320"/>
                    <a:pt x="23215" y="8558"/>
                  </a:cubicBezTo>
                  <a:cubicBezTo>
                    <a:pt x="24531" y="11450"/>
                    <a:pt x="24911" y="14570"/>
                    <a:pt x="25312" y="17686"/>
                  </a:cubicBezTo>
                  <a:cubicBezTo>
                    <a:pt x="25632" y="20187"/>
                    <a:pt x="26126" y="22619"/>
                    <a:pt x="27636" y="24638"/>
                  </a:cubicBezTo>
                  <a:cubicBezTo>
                    <a:pt x="27210" y="25057"/>
                    <a:pt x="26813" y="25609"/>
                    <a:pt x="26440" y="26086"/>
                  </a:cubicBezTo>
                  <a:cubicBezTo>
                    <a:pt x="24902" y="23863"/>
                    <a:pt x="23078" y="21809"/>
                    <a:pt x="21412" y="19679"/>
                  </a:cubicBezTo>
                  <a:cubicBezTo>
                    <a:pt x="19699" y="17487"/>
                    <a:pt x="18109" y="14675"/>
                    <a:pt x="15926" y="12927"/>
                  </a:cubicBezTo>
                  <a:cubicBezTo>
                    <a:pt x="15858" y="12873"/>
                    <a:pt x="15784" y="12849"/>
                    <a:pt x="15714" y="12849"/>
                  </a:cubicBezTo>
                  <a:cubicBezTo>
                    <a:pt x="15506" y="12849"/>
                    <a:pt x="15331" y="13055"/>
                    <a:pt x="15448" y="13295"/>
                  </a:cubicBezTo>
                  <a:cubicBezTo>
                    <a:pt x="16616" y="15684"/>
                    <a:pt x="18827" y="17675"/>
                    <a:pt x="20505" y="19712"/>
                  </a:cubicBezTo>
                  <a:cubicBezTo>
                    <a:pt x="22338" y="21940"/>
                    <a:pt x="24054" y="24326"/>
                    <a:pt x="26013" y="26442"/>
                  </a:cubicBezTo>
                  <a:cubicBezTo>
                    <a:pt x="26037" y="26468"/>
                    <a:pt x="26065" y="26488"/>
                    <a:pt x="26097" y="26503"/>
                  </a:cubicBezTo>
                  <a:lnTo>
                    <a:pt x="26096" y="26504"/>
                  </a:lnTo>
                  <a:cubicBezTo>
                    <a:pt x="25736" y="26915"/>
                    <a:pt x="25293" y="27348"/>
                    <a:pt x="24854" y="27802"/>
                  </a:cubicBezTo>
                  <a:cubicBezTo>
                    <a:pt x="24840" y="27734"/>
                    <a:pt x="24803" y="27675"/>
                    <a:pt x="24747" y="27632"/>
                  </a:cubicBezTo>
                  <a:cubicBezTo>
                    <a:pt x="23632" y="26743"/>
                    <a:pt x="22473" y="25958"/>
                    <a:pt x="21485" y="24915"/>
                  </a:cubicBezTo>
                  <a:cubicBezTo>
                    <a:pt x="20557" y="23934"/>
                    <a:pt x="19757" y="22841"/>
                    <a:pt x="18913" y="21790"/>
                  </a:cubicBezTo>
                  <a:cubicBezTo>
                    <a:pt x="17213" y="19678"/>
                    <a:pt x="15464" y="17264"/>
                    <a:pt x="13199" y="15723"/>
                  </a:cubicBezTo>
                  <a:cubicBezTo>
                    <a:pt x="13148" y="15688"/>
                    <a:pt x="13091" y="15673"/>
                    <a:pt x="13036" y="15673"/>
                  </a:cubicBezTo>
                  <a:cubicBezTo>
                    <a:pt x="12787" y="15673"/>
                    <a:pt x="12543" y="15976"/>
                    <a:pt x="12717" y="16206"/>
                  </a:cubicBezTo>
                  <a:cubicBezTo>
                    <a:pt x="14441" y="18486"/>
                    <a:pt x="16715" y="20352"/>
                    <a:pt x="18522" y="22581"/>
                  </a:cubicBezTo>
                  <a:cubicBezTo>
                    <a:pt x="20195" y="24645"/>
                    <a:pt x="21902" y="26941"/>
                    <a:pt x="24320" y="28186"/>
                  </a:cubicBezTo>
                  <a:cubicBezTo>
                    <a:pt x="24364" y="28208"/>
                    <a:pt x="24412" y="28221"/>
                    <a:pt x="24461" y="28221"/>
                  </a:cubicBezTo>
                  <a:cubicBezTo>
                    <a:pt x="24065" y="28658"/>
                    <a:pt x="23695" y="29112"/>
                    <a:pt x="23428" y="29587"/>
                  </a:cubicBezTo>
                  <a:cubicBezTo>
                    <a:pt x="21392" y="26023"/>
                    <a:pt x="16324" y="24531"/>
                    <a:pt x="12758" y="23278"/>
                  </a:cubicBezTo>
                  <a:cubicBezTo>
                    <a:pt x="11285" y="22760"/>
                    <a:pt x="9776" y="22205"/>
                    <a:pt x="8379" y="21462"/>
                  </a:cubicBezTo>
                  <a:cubicBezTo>
                    <a:pt x="4075" y="18540"/>
                    <a:pt x="1276" y="12017"/>
                    <a:pt x="4103" y="7401"/>
                  </a:cubicBezTo>
                  <a:cubicBezTo>
                    <a:pt x="5380" y="5314"/>
                    <a:pt x="7446" y="3169"/>
                    <a:pt x="9759" y="2031"/>
                  </a:cubicBezTo>
                  <a:cubicBezTo>
                    <a:pt x="10018" y="1957"/>
                    <a:pt x="10281" y="1890"/>
                    <a:pt x="10551" y="1834"/>
                  </a:cubicBezTo>
                  <a:cubicBezTo>
                    <a:pt x="11336" y="1672"/>
                    <a:pt x="12112" y="1594"/>
                    <a:pt x="12872" y="1594"/>
                  </a:cubicBezTo>
                  <a:close/>
                  <a:moveTo>
                    <a:pt x="29133" y="26040"/>
                  </a:moveTo>
                  <a:cubicBezTo>
                    <a:pt x="29564" y="26323"/>
                    <a:pt x="29961" y="26654"/>
                    <a:pt x="30318" y="27026"/>
                  </a:cubicBezTo>
                  <a:cubicBezTo>
                    <a:pt x="29283" y="27507"/>
                    <a:pt x="28326" y="28252"/>
                    <a:pt x="27387" y="28869"/>
                  </a:cubicBezTo>
                  <a:cubicBezTo>
                    <a:pt x="26859" y="29217"/>
                    <a:pt x="26292" y="29555"/>
                    <a:pt x="25748" y="29924"/>
                  </a:cubicBezTo>
                  <a:cubicBezTo>
                    <a:pt x="26169" y="29433"/>
                    <a:pt x="26578" y="28931"/>
                    <a:pt x="26993" y="28463"/>
                  </a:cubicBezTo>
                  <a:cubicBezTo>
                    <a:pt x="27709" y="27658"/>
                    <a:pt x="28423" y="26849"/>
                    <a:pt x="29133" y="26040"/>
                  </a:cubicBezTo>
                  <a:close/>
                  <a:moveTo>
                    <a:pt x="28241" y="25335"/>
                  </a:moveTo>
                  <a:cubicBezTo>
                    <a:pt x="28315" y="25383"/>
                    <a:pt x="28401" y="25413"/>
                    <a:pt x="28490" y="25419"/>
                  </a:cubicBezTo>
                  <a:cubicBezTo>
                    <a:pt x="28464" y="25502"/>
                    <a:pt x="28470" y="25592"/>
                    <a:pt x="28527" y="25664"/>
                  </a:cubicBezTo>
                  <a:cubicBezTo>
                    <a:pt x="27790" y="26500"/>
                    <a:pt x="27057" y="27339"/>
                    <a:pt x="26325" y="28180"/>
                  </a:cubicBezTo>
                  <a:cubicBezTo>
                    <a:pt x="25623" y="28987"/>
                    <a:pt x="24828" y="29774"/>
                    <a:pt x="24179" y="30643"/>
                  </a:cubicBezTo>
                  <a:cubicBezTo>
                    <a:pt x="24054" y="30542"/>
                    <a:pt x="23927" y="30447"/>
                    <a:pt x="23798" y="30352"/>
                  </a:cubicBezTo>
                  <a:lnTo>
                    <a:pt x="23797" y="30352"/>
                  </a:lnTo>
                  <a:cubicBezTo>
                    <a:pt x="23778" y="30306"/>
                    <a:pt x="23761" y="30258"/>
                    <a:pt x="23740" y="30212"/>
                  </a:cubicBezTo>
                  <a:cubicBezTo>
                    <a:pt x="24654" y="29614"/>
                    <a:pt x="25367" y="28535"/>
                    <a:pt x="26069" y="27753"/>
                  </a:cubicBezTo>
                  <a:lnTo>
                    <a:pt x="27428" y="26241"/>
                  </a:lnTo>
                  <a:cubicBezTo>
                    <a:pt x="27630" y="26017"/>
                    <a:pt x="27830" y="25793"/>
                    <a:pt x="28032" y="25569"/>
                  </a:cubicBezTo>
                  <a:cubicBezTo>
                    <a:pt x="28101" y="25491"/>
                    <a:pt x="28172" y="25413"/>
                    <a:pt x="28241" y="25335"/>
                  </a:cubicBezTo>
                  <a:close/>
                  <a:moveTo>
                    <a:pt x="30826" y="27651"/>
                  </a:moveTo>
                  <a:cubicBezTo>
                    <a:pt x="30961" y="27858"/>
                    <a:pt x="31094" y="28068"/>
                    <a:pt x="31226" y="28280"/>
                  </a:cubicBezTo>
                  <a:cubicBezTo>
                    <a:pt x="30178" y="28962"/>
                    <a:pt x="29152" y="29677"/>
                    <a:pt x="28117" y="30379"/>
                  </a:cubicBezTo>
                  <a:cubicBezTo>
                    <a:pt x="27342" y="30905"/>
                    <a:pt x="26523" y="31406"/>
                    <a:pt x="25798" y="32010"/>
                  </a:cubicBezTo>
                  <a:cubicBezTo>
                    <a:pt x="25513" y="31764"/>
                    <a:pt x="25227" y="31514"/>
                    <a:pt x="24937" y="31265"/>
                  </a:cubicBezTo>
                  <a:cubicBezTo>
                    <a:pt x="25953" y="30849"/>
                    <a:pt x="26898" y="30175"/>
                    <a:pt x="27818" y="29608"/>
                  </a:cubicBezTo>
                  <a:cubicBezTo>
                    <a:pt x="28809" y="28997"/>
                    <a:pt x="29939" y="28426"/>
                    <a:pt x="30826" y="27651"/>
                  </a:cubicBezTo>
                  <a:close/>
                  <a:moveTo>
                    <a:pt x="31618" y="29042"/>
                  </a:moveTo>
                  <a:cubicBezTo>
                    <a:pt x="31638" y="29052"/>
                    <a:pt x="31652" y="29066"/>
                    <a:pt x="31674" y="29073"/>
                  </a:cubicBezTo>
                  <a:lnTo>
                    <a:pt x="31696" y="29078"/>
                  </a:lnTo>
                  <a:cubicBezTo>
                    <a:pt x="31983" y="29745"/>
                    <a:pt x="32137" y="30443"/>
                    <a:pt x="32111" y="31120"/>
                  </a:cubicBezTo>
                  <a:cubicBezTo>
                    <a:pt x="31133" y="31435"/>
                    <a:pt x="30224" y="31985"/>
                    <a:pt x="29308" y="32447"/>
                  </a:cubicBezTo>
                  <a:cubicBezTo>
                    <a:pt x="28689" y="32760"/>
                    <a:pt x="28039" y="33048"/>
                    <a:pt x="27443" y="33412"/>
                  </a:cubicBezTo>
                  <a:cubicBezTo>
                    <a:pt x="27080" y="33118"/>
                    <a:pt x="26731" y="32805"/>
                    <a:pt x="26382" y="32506"/>
                  </a:cubicBezTo>
                  <a:lnTo>
                    <a:pt x="26381" y="32505"/>
                  </a:lnTo>
                  <a:cubicBezTo>
                    <a:pt x="27135" y="32098"/>
                    <a:pt x="27845" y="31602"/>
                    <a:pt x="28563" y="31140"/>
                  </a:cubicBezTo>
                  <a:lnTo>
                    <a:pt x="30290" y="30028"/>
                  </a:lnTo>
                  <a:lnTo>
                    <a:pt x="31154" y="29471"/>
                  </a:lnTo>
                  <a:cubicBezTo>
                    <a:pt x="31460" y="29395"/>
                    <a:pt x="31612" y="29252"/>
                    <a:pt x="31618" y="29042"/>
                  </a:cubicBezTo>
                  <a:close/>
                  <a:moveTo>
                    <a:pt x="31974" y="31968"/>
                  </a:moveTo>
                  <a:lnTo>
                    <a:pt x="31974" y="31968"/>
                  </a:lnTo>
                  <a:cubicBezTo>
                    <a:pt x="31753" y="32724"/>
                    <a:pt x="31259" y="33426"/>
                    <a:pt x="30408" y="33994"/>
                  </a:cubicBezTo>
                  <a:lnTo>
                    <a:pt x="30407" y="33994"/>
                  </a:lnTo>
                  <a:cubicBezTo>
                    <a:pt x="30206" y="34129"/>
                    <a:pt x="30130" y="34322"/>
                    <a:pt x="30138" y="34510"/>
                  </a:cubicBezTo>
                  <a:cubicBezTo>
                    <a:pt x="30126" y="34519"/>
                    <a:pt x="30113" y="34524"/>
                    <a:pt x="30101" y="34531"/>
                  </a:cubicBezTo>
                  <a:cubicBezTo>
                    <a:pt x="30027" y="34539"/>
                    <a:pt x="29951" y="34542"/>
                    <a:pt x="29875" y="34542"/>
                  </a:cubicBezTo>
                  <a:cubicBezTo>
                    <a:pt x="29405" y="34542"/>
                    <a:pt x="28908" y="34400"/>
                    <a:pt x="28479" y="34150"/>
                  </a:cubicBezTo>
                  <a:cubicBezTo>
                    <a:pt x="28329" y="34062"/>
                    <a:pt x="28182" y="33964"/>
                    <a:pt x="28037" y="33864"/>
                  </a:cubicBezTo>
                  <a:cubicBezTo>
                    <a:pt x="28528" y="33651"/>
                    <a:pt x="29005" y="33399"/>
                    <a:pt x="29482" y="33172"/>
                  </a:cubicBezTo>
                  <a:cubicBezTo>
                    <a:pt x="30302" y="32784"/>
                    <a:pt x="31186" y="32436"/>
                    <a:pt x="31974" y="31968"/>
                  </a:cubicBezTo>
                  <a:close/>
                  <a:moveTo>
                    <a:pt x="12895" y="1"/>
                  </a:moveTo>
                  <a:cubicBezTo>
                    <a:pt x="12461" y="1"/>
                    <a:pt x="12022" y="23"/>
                    <a:pt x="11577" y="68"/>
                  </a:cubicBezTo>
                  <a:cubicBezTo>
                    <a:pt x="6648" y="567"/>
                    <a:pt x="2492" y="3825"/>
                    <a:pt x="1243" y="8687"/>
                  </a:cubicBezTo>
                  <a:cubicBezTo>
                    <a:pt x="0" y="13524"/>
                    <a:pt x="1648" y="18791"/>
                    <a:pt x="5726" y="21751"/>
                  </a:cubicBezTo>
                  <a:cubicBezTo>
                    <a:pt x="8537" y="23793"/>
                    <a:pt x="11959" y="24684"/>
                    <a:pt x="15175" y="25869"/>
                  </a:cubicBezTo>
                  <a:cubicBezTo>
                    <a:pt x="18563" y="27118"/>
                    <a:pt x="21162" y="28844"/>
                    <a:pt x="23541" y="31551"/>
                  </a:cubicBezTo>
                  <a:cubicBezTo>
                    <a:pt x="23593" y="31612"/>
                    <a:pt x="23668" y="31649"/>
                    <a:pt x="23749" y="31651"/>
                  </a:cubicBezTo>
                  <a:cubicBezTo>
                    <a:pt x="23773" y="31666"/>
                    <a:pt x="23801" y="31677"/>
                    <a:pt x="23829" y="31683"/>
                  </a:cubicBezTo>
                  <a:cubicBezTo>
                    <a:pt x="25011" y="33438"/>
                    <a:pt x="27308" y="35675"/>
                    <a:pt x="29358" y="35675"/>
                  </a:cubicBezTo>
                  <a:cubicBezTo>
                    <a:pt x="29938" y="35675"/>
                    <a:pt x="30499" y="35496"/>
                    <a:pt x="31008" y="35077"/>
                  </a:cubicBezTo>
                  <a:cubicBezTo>
                    <a:pt x="31069" y="35053"/>
                    <a:pt x="31125" y="35026"/>
                    <a:pt x="31181" y="34999"/>
                  </a:cubicBezTo>
                  <a:cubicBezTo>
                    <a:pt x="31335" y="35056"/>
                    <a:pt x="31499" y="35085"/>
                    <a:pt x="31664" y="35085"/>
                  </a:cubicBezTo>
                  <a:cubicBezTo>
                    <a:pt x="31927" y="35085"/>
                    <a:pt x="32189" y="35011"/>
                    <a:pt x="32405" y="34855"/>
                  </a:cubicBezTo>
                  <a:cubicBezTo>
                    <a:pt x="32740" y="34614"/>
                    <a:pt x="32909" y="34198"/>
                    <a:pt x="32910" y="33794"/>
                  </a:cubicBezTo>
                  <a:cubicBezTo>
                    <a:pt x="32912" y="33593"/>
                    <a:pt x="32865" y="33350"/>
                    <a:pt x="32759" y="33155"/>
                  </a:cubicBezTo>
                  <a:cubicBezTo>
                    <a:pt x="34028" y="30698"/>
                    <a:pt x="32829" y="27368"/>
                    <a:pt x="30389" y="25854"/>
                  </a:cubicBezTo>
                  <a:cubicBezTo>
                    <a:pt x="30210" y="25648"/>
                    <a:pt x="30019" y="25444"/>
                    <a:pt x="29815" y="25267"/>
                  </a:cubicBezTo>
                  <a:lnTo>
                    <a:pt x="29866" y="25210"/>
                  </a:lnTo>
                  <a:cubicBezTo>
                    <a:pt x="30035" y="25017"/>
                    <a:pt x="29982" y="24685"/>
                    <a:pt x="29709" y="24617"/>
                  </a:cubicBezTo>
                  <a:cubicBezTo>
                    <a:pt x="29506" y="24583"/>
                    <a:pt x="29308" y="24519"/>
                    <a:pt x="29126" y="24422"/>
                  </a:cubicBezTo>
                  <a:cubicBezTo>
                    <a:pt x="29100" y="24374"/>
                    <a:pt x="29068" y="24328"/>
                    <a:pt x="29032" y="24288"/>
                  </a:cubicBezTo>
                  <a:cubicBezTo>
                    <a:pt x="26794" y="21773"/>
                    <a:pt x="26734" y="18263"/>
                    <a:pt x="26291" y="15100"/>
                  </a:cubicBezTo>
                  <a:cubicBezTo>
                    <a:pt x="25902" y="12320"/>
                    <a:pt x="25246" y="9526"/>
                    <a:pt x="23961" y="7013"/>
                  </a:cubicBezTo>
                  <a:cubicBezTo>
                    <a:pt x="21748" y="2690"/>
                    <a:pt x="17675" y="1"/>
                    <a:pt x="128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02;p37"/>
            <p:cNvSpPr/>
            <p:nvPr/>
          </p:nvSpPr>
          <p:spPr>
            <a:xfrm>
              <a:off x="2068925" y="2865800"/>
              <a:ext cx="105300" cy="69600"/>
            </a:xfrm>
            <a:custGeom>
              <a:avLst/>
              <a:gdLst/>
              <a:ahLst/>
              <a:cxnLst/>
              <a:rect l="l" t="t" r="r" b="b"/>
              <a:pathLst>
                <a:path w="4212" h="2784" extrusionOk="0">
                  <a:moveTo>
                    <a:pt x="3482" y="0"/>
                  </a:moveTo>
                  <a:cubicBezTo>
                    <a:pt x="2939" y="0"/>
                    <a:pt x="2396" y="490"/>
                    <a:pt x="1954" y="759"/>
                  </a:cubicBezTo>
                  <a:cubicBezTo>
                    <a:pt x="1329" y="1139"/>
                    <a:pt x="695" y="1545"/>
                    <a:pt x="234" y="2122"/>
                  </a:cubicBezTo>
                  <a:cubicBezTo>
                    <a:pt x="0" y="2412"/>
                    <a:pt x="185" y="2783"/>
                    <a:pt x="532" y="2783"/>
                  </a:cubicBezTo>
                  <a:cubicBezTo>
                    <a:pt x="559" y="2783"/>
                    <a:pt x="586" y="2781"/>
                    <a:pt x="615" y="2776"/>
                  </a:cubicBezTo>
                  <a:cubicBezTo>
                    <a:pt x="1386" y="2652"/>
                    <a:pt x="2084" y="2269"/>
                    <a:pt x="2756" y="1890"/>
                  </a:cubicBezTo>
                  <a:cubicBezTo>
                    <a:pt x="3380" y="1539"/>
                    <a:pt x="4085" y="1332"/>
                    <a:pt x="4181" y="556"/>
                  </a:cubicBezTo>
                  <a:cubicBezTo>
                    <a:pt x="4211" y="317"/>
                    <a:pt x="3998" y="143"/>
                    <a:pt x="3808" y="65"/>
                  </a:cubicBezTo>
                  <a:cubicBezTo>
                    <a:pt x="3700" y="20"/>
                    <a:pt x="3591" y="0"/>
                    <a:pt x="34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03;p37"/>
            <p:cNvSpPr/>
            <p:nvPr/>
          </p:nvSpPr>
          <p:spPr>
            <a:xfrm>
              <a:off x="1930200" y="2690700"/>
              <a:ext cx="86325" cy="85700"/>
            </a:xfrm>
            <a:custGeom>
              <a:avLst/>
              <a:gdLst/>
              <a:ahLst/>
              <a:cxnLst/>
              <a:rect l="l" t="t" r="r" b="b"/>
              <a:pathLst>
                <a:path w="3453" h="3428" extrusionOk="0">
                  <a:moveTo>
                    <a:pt x="2611" y="1"/>
                  </a:moveTo>
                  <a:cubicBezTo>
                    <a:pt x="1961" y="1"/>
                    <a:pt x="1579" y="599"/>
                    <a:pt x="1173" y="1082"/>
                  </a:cubicBezTo>
                  <a:cubicBezTo>
                    <a:pt x="755" y="1577"/>
                    <a:pt x="213" y="2115"/>
                    <a:pt x="67" y="2763"/>
                  </a:cubicBezTo>
                  <a:cubicBezTo>
                    <a:pt x="0" y="3057"/>
                    <a:pt x="228" y="3428"/>
                    <a:pt x="540" y="3428"/>
                  </a:cubicBezTo>
                  <a:cubicBezTo>
                    <a:pt x="591" y="3428"/>
                    <a:pt x="645" y="3418"/>
                    <a:pt x="700" y="3395"/>
                  </a:cubicBezTo>
                  <a:cubicBezTo>
                    <a:pt x="1327" y="3145"/>
                    <a:pt x="1768" y="2617"/>
                    <a:pt x="2258" y="2168"/>
                  </a:cubicBezTo>
                  <a:cubicBezTo>
                    <a:pt x="2801" y="1672"/>
                    <a:pt x="3452" y="1318"/>
                    <a:pt x="3319" y="483"/>
                  </a:cubicBezTo>
                  <a:cubicBezTo>
                    <a:pt x="3285" y="276"/>
                    <a:pt x="3064" y="73"/>
                    <a:pt x="2863" y="29"/>
                  </a:cubicBezTo>
                  <a:cubicBezTo>
                    <a:pt x="2775" y="10"/>
                    <a:pt x="2691" y="1"/>
                    <a:pt x="26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04;p37"/>
            <p:cNvSpPr/>
            <p:nvPr/>
          </p:nvSpPr>
          <p:spPr>
            <a:xfrm>
              <a:off x="1699200" y="2536600"/>
              <a:ext cx="54050" cy="112525"/>
            </a:xfrm>
            <a:custGeom>
              <a:avLst/>
              <a:gdLst/>
              <a:ahLst/>
              <a:cxnLst/>
              <a:rect l="l" t="t" r="r" b="b"/>
              <a:pathLst>
                <a:path w="2162" h="4501" extrusionOk="0">
                  <a:moveTo>
                    <a:pt x="1045" y="1"/>
                  </a:moveTo>
                  <a:cubicBezTo>
                    <a:pt x="625" y="1"/>
                    <a:pt x="229" y="224"/>
                    <a:pt x="162" y="722"/>
                  </a:cubicBezTo>
                  <a:cubicBezTo>
                    <a:pt x="24" y="1733"/>
                    <a:pt x="1" y="2910"/>
                    <a:pt x="339" y="3886"/>
                  </a:cubicBezTo>
                  <a:cubicBezTo>
                    <a:pt x="484" y="4307"/>
                    <a:pt x="817" y="4501"/>
                    <a:pt x="1151" y="4501"/>
                  </a:cubicBezTo>
                  <a:cubicBezTo>
                    <a:pt x="1570" y="4501"/>
                    <a:pt x="1989" y="4197"/>
                    <a:pt x="2040" y="3656"/>
                  </a:cubicBezTo>
                  <a:cubicBezTo>
                    <a:pt x="2122" y="2782"/>
                    <a:pt x="2101" y="1869"/>
                    <a:pt x="2137" y="988"/>
                  </a:cubicBezTo>
                  <a:cubicBezTo>
                    <a:pt x="2161" y="367"/>
                    <a:pt x="1584" y="1"/>
                    <a:pt x="104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05;p37"/>
            <p:cNvSpPr/>
            <p:nvPr/>
          </p:nvSpPr>
          <p:spPr>
            <a:xfrm>
              <a:off x="1404800" y="2616275"/>
              <a:ext cx="97125" cy="109750"/>
            </a:xfrm>
            <a:custGeom>
              <a:avLst/>
              <a:gdLst/>
              <a:ahLst/>
              <a:cxnLst/>
              <a:rect l="l" t="t" r="r" b="b"/>
              <a:pathLst>
                <a:path w="3885" h="4390" extrusionOk="0">
                  <a:moveTo>
                    <a:pt x="1207" y="0"/>
                  </a:moveTo>
                  <a:cubicBezTo>
                    <a:pt x="598" y="0"/>
                    <a:pt x="1" y="458"/>
                    <a:pt x="257" y="1181"/>
                  </a:cubicBezTo>
                  <a:cubicBezTo>
                    <a:pt x="513" y="1899"/>
                    <a:pt x="1101" y="2464"/>
                    <a:pt x="1573" y="3055"/>
                  </a:cubicBezTo>
                  <a:cubicBezTo>
                    <a:pt x="1980" y="3567"/>
                    <a:pt x="2454" y="4230"/>
                    <a:pt x="3130" y="4375"/>
                  </a:cubicBezTo>
                  <a:cubicBezTo>
                    <a:pt x="3177" y="4385"/>
                    <a:pt x="3223" y="4390"/>
                    <a:pt x="3267" y="4390"/>
                  </a:cubicBezTo>
                  <a:cubicBezTo>
                    <a:pt x="3562" y="4390"/>
                    <a:pt x="3760" y="4170"/>
                    <a:pt x="3799" y="3864"/>
                  </a:cubicBezTo>
                  <a:cubicBezTo>
                    <a:pt x="3885" y="3209"/>
                    <a:pt x="3428" y="2551"/>
                    <a:pt x="3102" y="2015"/>
                  </a:cubicBezTo>
                  <a:cubicBezTo>
                    <a:pt x="2751" y="1436"/>
                    <a:pt x="2414" y="663"/>
                    <a:pt x="1888" y="232"/>
                  </a:cubicBezTo>
                  <a:cubicBezTo>
                    <a:pt x="1695" y="73"/>
                    <a:pt x="1450" y="0"/>
                    <a:pt x="120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06;p37"/>
            <p:cNvSpPr/>
            <p:nvPr/>
          </p:nvSpPr>
          <p:spPr>
            <a:xfrm>
              <a:off x="1275700" y="2779650"/>
              <a:ext cx="103675" cy="78150"/>
            </a:xfrm>
            <a:custGeom>
              <a:avLst/>
              <a:gdLst/>
              <a:ahLst/>
              <a:cxnLst/>
              <a:rect l="l" t="t" r="r" b="b"/>
              <a:pathLst>
                <a:path w="4147" h="3126" extrusionOk="0">
                  <a:moveTo>
                    <a:pt x="1220" y="1"/>
                  </a:moveTo>
                  <a:cubicBezTo>
                    <a:pt x="626" y="1"/>
                    <a:pt x="38" y="406"/>
                    <a:pt x="17" y="1053"/>
                  </a:cubicBezTo>
                  <a:cubicBezTo>
                    <a:pt x="1" y="1549"/>
                    <a:pt x="288" y="1961"/>
                    <a:pt x="751" y="2122"/>
                  </a:cubicBezTo>
                  <a:cubicBezTo>
                    <a:pt x="815" y="2145"/>
                    <a:pt x="882" y="2156"/>
                    <a:pt x="948" y="2156"/>
                  </a:cubicBezTo>
                  <a:cubicBezTo>
                    <a:pt x="1042" y="2156"/>
                    <a:pt x="1135" y="2134"/>
                    <a:pt x="1220" y="2089"/>
                  </a:cubicBezTo>
                  <a:cubicBezTo>
                    <a:pt x="1570" y="2266"/>
                    <a:pt x="1904" y="2538"/>
                    <a:pt x="2241" y="2703"/>
                  </a:cubicBezTo>
                  <a:cubicBezTo>
                    <a:pt x="2660" y="2908"/>
                    <a:pt x="3070" y="3126"/>
                    <a:pt x="3523" y="3126"/>
                  </a:cubicBezTo>
                  <a:cubicBezTo>
                    <a:pt x="3622" y="3126"/>
                    <a:pt x="3723" y="3115"/>
                    <a:pt x="3826" y="3092"/>
                  </a:cubicBezTo>
                  <a:cubicBezTo>
                    <a:pt x="3986" y="3056"/>
                    <a:pt x="4147" y="2866"/>
                    <a:pt x="4128" y="2695"/>
                  </a:cubicBezTo>
                  <a:cubicBezTo>
                    <a:pt x="4060" y="2060"/>
                    <a:pt x="3606" y="1605"/>
                    <a:pt x="3154" y="1179"/>
                  </a:cubicBezTo>
                  <a:cubicBezTo>
                    <a:pt x="2707" y="758"/>
                    <a:pt x="2142" y="199"/>
                    <a:pt x="1535" y="40"/>
                  </a:cubicBezTo>
                  <a:cubicBezTo>
                    <a:pt x="1432" y="14"/>
                    <a:pt x="1326" y="1"/>
                    <a:pt x="12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07;p37"/>
            <p:cNvSpPr/>
            <p:nvPr/>
          </p:nvSpPr>
          <p:spPr>
            <a:xfrm>
              <a:off x="1183375" y="3054325"/>
              <a:ext cx="119000" cy="52650"/>
            </a:xfrm>
            <a:custGeom>
              <a:avLst/>
              <a:gdLst/>
              <a:ahLst/>
              <a:cxnLst/>
              <a:rect l="l" t="t" r="r" b="b"/>
              <a:pathLst>
                <a:path w="4760" h="2106" extrusionOk="0">
                  <a:moveTo>
                    <a:pt x="1892" y="0"/>
                  </a:moveTo>
                  <a:cubicBezTo>
                    <a:pt x="1362" y="0"/>
                    <a:pt x="847" y="94"/>
                    <a:pt x="440" y="469"/>
                  </a:cubicBezTo>
                  <a:cubicBezTo>
                    <a:pt x="1" y="875"/>
                    <a:pt x="111" y="1671"/>
                    <a:pt x="632" y="1953"/>
                  </a:cubicBezTo>
                  <a:cubicBezTo>
                    <a:pt x="740" y="2013"/>
                    <a:pt x="856" y="2058"/>
                    <a:pt x="976" y="2087"/>
                  </a:cubicBezTo>
                  <a:cubicBezTo>
                    <a:pt x="1030" y="2099"/>
                    <a:pt x="1087" y="2105"/>
                    <a:pt x="1144" y="2105"/>
                  </a:cubicBezTo>
                  <a:cubicBezTo>
                    <a:pt x="1335" y="2105"/>
                    <a:pt x="1535" y="2038"/>
                    <a:pt x="1690" y="1919"/>
                  </a:cubicBezTo>
                  <a:cubicBezTo>
                    <a:pt x="1885" y="1862"/>
                    <a:pt x="2126" y="1848"/>
                    <a:pt x="2361" y="1848"/>
                  </a:cubicBezTo>
                  <a:cubicBezTo>
                    <a:pt x="2570" y="1848"/>
                    <a:pt x="2774" y="1859"/>
                    <a:pt x="2935" y="1860"/>
                  </a:cubicBezTo>
                  <a:cubicBezTo>
                    <a:pt x="2975" y="1860"/>
                    <a:pt x="3014" y="1860"/>
                    <a:pt x="3053" y="1860"/>
                  </a:cubicBezTo>
                  <a:cubicBezTo>
                    <a:pt x="3549" y="1860"/>
                    <a:pt x="3976" y="1832"/>
                    <a:pt x="4440" y="1595"/>
                  </a:cubicBezTo>
                  <a:cubicBezTo>
                    <a:pt x="4759" y="1434"/>
                    <a:pt x="4743" y="1025"/>
                    <a:pt x="4545" y="787"/>
                  </a:cubicBezTo>
                  <a:cubicBezTo>
                    <a:pt x="4041" y="187"/>
                    <a:pt x="3299" y="100"/>
                    <a:pt x="2558" y="36"/>
                  </a:cubicBezTo>
                  <a:cubicBezTo>
                    <a:pt x="2338" y="17"/>
                    <a:pt x="2113" y="0"/>
                    <a:pt x="189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08;p37"/>
            <p:cNvSpPr/>
            <p:nvPr/>
          </p:nvSpPr>
          <p:spPr>
            <a:xfrm>
              <a:off x="1314050" y="3248700"/>
              <a:ext cx="98775" cy="64475"/>
            </a:xfrm>
            <a:custGeom>
              <a:avLst/>
              <a:gdLst/>
              <a:ahLst/>
              <a:cxnLst/>
              <a:rect l="l" t="t" r="r" b="b"/>
              <a:pathLst>
                <a:path w="3951" h="2579" extrusionOk="0">
                  <a:moveTo>
                    <a:pt x="2812" y="1"/>
                  </a:moveTo>
                  <a:cubicBezTo>
                    <a:pt x="1894" y="1"/>
                    <a:pt x="657" y="799"/>
                    <a:pt x="321" y="1329"/>
                  </a:cubicBezTo>
                  <a:cubicBezTo>
                    <a:pt x="0" y="1834"/>
                    <a:pt x="437" y="2578"/>
                    <a:pt x="1007" y="2578"/>
                  </a:cubicBezTo>
                  <a:cubicBezTo>
                    <a:pt x="1086" y="2578"/>
                    <a:pt x="1166" y="2564"/>
                    <a:pt x="1248" y="2534"/>
                  </a:cubicBezTo>
                  <a:cubicBezTo>
                    <a:pt x="1845" y="2311"/>
                    <a:pt x="2377" y="1860"/>
                    <a:pt x="2943" y="1553"/>
                  </a:cubicBezTo>
                  <a:cubicBezTo>
                    <a:pt x="3265" y="1379"/>
                    <a:pt x="3950" y="930"/>
                    <a:pt x="3688" y="462"/>
                  </a:cubicBezTo>
                  <a:cubicBezTo>
                    <a:pt x="3502" y="131"/>
                    <a:pt x="3183" y="1"/>
                    <a:pt x="281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09;p37"/>
            <p:cNvSpPr/>
            <p:nvPr/>
          </p:nvSpPr>
          <p:spPr>
            <a:xfrm>
              <a:off x="1496975" y="3428975"/>
              <a:ext cx="61225" cy="72000"/>
            </a:xfrm>
            <a:custGeom>
              <a:avLst/>
              <a:gdLst/>
              <a:ahLst/>
              <a:cxnLst/>
              <a:rect l="l" t="t" r="r" b="b"/>
              <a:pathLst>
                <a:path w="2449" h="2880" extrusionOk="0">
                  <a:moveTo>
                    <a:pt x="2119" y="1"/>
                  </a:moveTo>
                  <a:cubicBezTo>
                    <a:pt x="2109" y="1"/>
                    <a:pt x="2100" y="1"/>
                    <a:pt x="2091" y="2"/>
                  </a:cubicBezTo>
                  <a:cubicBezTo>
                    <a:pt x="1563" y="75"/>
                    <a:pt x="1368" y="307"/>
                    <a:pt x="1058" y="718"/>
                  </a:cubicBezTo>
                  <a:cubicBezTo>
                    <a:pt x="810" y="1044"/>
                    <a:pt x="580" y="1384"/>
                    <a:pt x="363" y="1730"/>
                  </a:cubicBezTo>
                  <a:cubicBezTo>
                    <a:pt x="1" y="2314"/>
                    <a:pt x="567" y="2880"/>
                    <a:pt x="1092" y="2880"/>
                  </a:cubicBezTo>
                  <a:cubicBezTo>
                    <a:pt x="1324" y="2880"/>
                    <a:pt x="1548" y="2769"/>
                    <a:pt x="1680" y="2500"/>
                  </a:cubicBezTo>
                  <a:cubicBezTo>
                    <a:pt x="1875" y="2106"/>
                    <a:pt x="2047" y="1703"/>
                    <a:pt x="2206" y="1294"/>
                  </a:cubicBezTo>
                  <a:cubicBezTo>
                    <a:pt x="2392" y="820"/>
                    <a:pt x="2449" y="531"/>
                    <a:pt x="2236" y="62"/>
                  </a:cubicBezTo>
                  <a:cubicBezTo>
                    <a:pt x="2214" y="15"/>
                    <a:pt x="2165" y="1"/>
                    <a:pt x="21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10;p37"/>
            <p:cNvSpPr/>
            <p:nvPr/>
          </p:nvSpPr>
          <p:spPr>
            <a:xfrm>
              <a:off x="1677700" y="3454750"/>
              <a:ext cx="45950" cy="107825"/>
            </a:xfrm>
            <a:custGeom>
              <a:avLst/>
              <a:gdLst/>
              <a:ahLst/>
              <a:cxnLst/>
              <a:rect l="l" t="t" r="r" b="b"/>
              <a:pathLst>
                <a:path w="1838" h="4313" extrusionOk="0">
                  <a:moveTo>
                    <a:pt x="1525" y="1"/>
                  </a:moveTo>
                  <a:cubicBezTo>
                    <a:pt x="1486" y="1"/>
                    <a:pt x="1447" y="10"/>
                    <a:pt x="1414" y="28"/>
                  </a:cubicBezTo>
                  <a:cubicBezTo>
                    <a:pt x="279" y="682"/>
                    <a:pt x="1" y="2576"/>
                    <a:pt x="171" y="3753"/>
                  </a:cubicBezTo>
                  <a:cubicBezTo>
                    <a:pt x="227" y="4140"/>
                    <a:pt x="529" y="4313"/>
                    <a:pt x="850" y="4313"/>
                  </a:cubicBezTo>
                  <a:cubicBezTo>
                    <a:pt x="1261" y="4313"/>
                    <a:pt x="1705" y="4029"/>
                    <a:pt x="1701" y="3547"/>
                  </a:cubicBezTo>
                  <a:cubicBezTo>
                    <a:pt x="1697" y="2933"/>
                    <a:pt x="1623" y="2341"/>
                    <a:pt x="1680" y="1724"/>
                  </a:cubicBezTo>
                  <a:cubicBezTo>
                    <a:pt x="1728" y="1194"/>
                    <a:pt x="1837" y="692"/>
                    <a:pt x="1744" y="163"/>
                  </a:cubicBezTo>
                  <a:cubicBezTo>
                    <a:pt x="1727" y="58"/>
                    <a:pt x="1624" y="1"/>
                    <a:pt x="15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11;p37"/>
            <p:cNvSpPr/>
            <p:nvPr/>
          </p:nvSpPr>
          <p:spPr>
            <a:xfrm>
              <a:off x="2090625" y="3077850"/>
              <a:ext cx="104925" cy="44025"/>
            </a:xfrm>
            <a:custGeom>
              <a:avLst/>
              <a:gdLst/>
              <a:ahLst/>
              <a:cxnLst/>
              <a:rect l="l" t="t" r="r" b="b"/>
              <a:pathLst>
                <a:path w="4197" h="1761" extrusionOk="0">
                  <a:moveTo>
                    <a:pt x="2036" y="0"/>
                  </a:moveTo>
                  <a:cubicBezTo>
                    <a:pt x="1290" y="0"/>
                    <a:pt x="519" y="155"/>
                    <a:pt x="137" y="693"/>
                  </a:cubicBezTo>
                  <a:cubicBezTo>
                    <a:pt x="0" y="884"/>
                    <a:pt x="97" y="1204"/>
                    <a:pt x="299" y="1309"/>
                  </a:cubicBezTo>
                  <a:cubicBezTo>
                    <a:pt x="566" y="1448"/>
                    <a:pt x="847" y="1456"/>
                    <a:pt x="1135" y="1456"/>
                  </a:cubicBezTo>
                  <a:cubicBezTo>
                    <a:pt x="1169" y="1456"/>
                    <a:pt x="1204" y="1456"/>
                    <a:pt x="1238" y="1456"/>
                  </a:cubicBezTo>
                  <a:cubicBezTo>
                    <a:pt x="1326" y="1456"/>
                    <a:pt x="1413" y="1456"/>
                    <a:pt x="1502" y="1461"/>
                  </a:cubicBezTo>
                  <a:cubicBezTo>
                    <a:pt x="1943" y="1486"/>
                    <a:pt x="2372" y="1595"/>
                    <a:pt x="2795" y="1722"/>
                  </a:cubicBezTo>
                  <a:cubicBezTo>
                    <a:pt x="2881" y="1748"/>
                    <a:pt x="2963" y="1760"/>
                    <a:pt x="3041" y="1760"/>
                  </a:cubicBezTo>
                  <a:cubicBezTo>
                    <a:pt x="3899" y="1760"/>
                    <a:pt x="4196" y="288"/>
                    <a:pt x="3238" y="115"/>
                  </a:cubicBezTo>
                  <a:cubicBezTo>
                    <a:pt x="2902" y="54"/>
                    <a:pt x="2474" y="0"/>
                    <a:pt x="20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8" name="Picture 2" descr="C:\Users\HP\Downloads\27232214.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852" b="89815" l="102" r="99183">
                        <a14:foregroundMark x1="25128" y1="34630" x2="26966" y2="37407"/>
                        <a14:foregroundMark x1="27988" y1="39815" x2="30644" y2="45370"/>
                        <a14:foregroundMark x1="26149" y1="38519" x2="25128" y2="45370"/>
                        <a14:foregroundMark x1="32074" y1="44444" x2="39224" y2="42963"/>
                        <a14:foregroundMark x1="51379" y1="52222" x2="58121" y2="51296"/>
                        <a14:foregroundMark x1="54035" y1="60370" x2="59142" y2="64074"/>
                        <a14:foregroundMark x1="57916" y1="35926" x2="63636" y2="35741"/>
                        <a14:foregroundMark x1="43105" y1="44074" x2="45352" y2="47037"/>
                        <a14:foregroundMark x1="1226" y1="73704" x2="7150" y2="73519"/>
                        <a14:foregroundMark x1="7559" y1="76481" x2="19408" y2="7981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514600" y="2662815"/>
            <a:ext cx="2143064" cy="227113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724401" y="1240902"/>
            <a:ext cx="3962399" cy="2677656"/>
          </a:xfrm>
          <a:prstGeom prst="rect">
            <a:avLst/>
          </a:prstGeom>
        </p:spPr>
        <p:txBody>
          <a:bodyPr wrap="square">
            <a:spAutoFit/>
          </a:bodyPr>
          <a:lstStyle/>
          <a:p>
            <a:pPr lvl="0" algn="just" fontAlgn="base">
              <a:spcBef>
                <a:spcPct val="50000"/>
              </a:spcBef>
              <a:spcAft>
                <a:spcPct val="0"/>
              </a:spcAft>
              <a:buClrTx/>
              <a:defRPr/>
            </a:pPr>
            <a:r>
              <a:rPr lang="en-US" altLang="en-US" sz="2800" b="1" kern="1200" dirty="0" err="1">
                <a:solidFill>
                  <a:schemeClr val="tx1"/>
                </a:solidFill>
                <a:latin typeface="#9Slide03 AmpleSoft" pitchFamily="2" charset="0"/>
                <a:cs typeface="Arial" panose="020B0604020202020204" pitchFamily="34" charset="0"/>
              </a:rPr>
              <a:t>Ông</a:t>
            </a:r>
            <a:r>
              <a:rPr lang="en-US" altLang="en-US" sz="2800" b="1" kern="1200" dirty="0">
                <a:solidFill>
                  <a:schemeClr val="tx1"/>
                </a:solidFill>
                <a:latin typeface="#9Slide03 AmpleSoft" pitchFamily="2" charset="0"/>
                <a:cs typeface="Arial" panose="020B0604020202020204" pitchFamily="34" charset="0"/>
              </a:rPr>
              <a:t> </a:t>
            </a:r>
            <a:r>
              <a:rPr lang="en-US" altLang="en-US" sz="2800" b="1" kern="1200" dirty="0" err="1">
                <a:solidFill>
                  <a:schemeClr val="tx1"/>
                </a:solidFill>
                <a:latin typeface="#9Slide03 AmpleSoft" pitchFamily="2" charset="0"/>
                <a:cs typeface="Arial" panose="020B0604020202020204" pitchFamily="34" charset="0"/>
              </a:rPr>
              <a:t>được</a:t>
            </a:r>
            <a:r>
              <a:rPr lang="en-US" altLang="en-US" sz="2800" b="1" kern="1200" dirty="0">
                <a:solidFill>
                  <a:schemeClr val="tx1"/>
                </a:solidFill>
                <a:latin typeface="#9Slide03 AmpleSoft" pitchFamily="2" charset="0"/>
                <a:cs typeface="Arial" panose="020B0604020202020204" pitchFamily="34" charset="0"/>
              </a:rPr>
              <a:t> </a:t>
            </a:r>
            <a:r>
              <a:rPr lang="en-US" altLang="en-US" sz="2800" b="1" kern="1200" dirty="0" err="1">
                <a:solidFill>
                  <a:schemeClr val="tx1"/>
                </a:solidFill>
                <a:latin typeface="#9Slide03 AmpleSoft" pitchFamily="2" charset="0"/>
                <a:cs typeface="Arial" panose="020B0604020202020204" pitchFamily="34" charset="0"/>
              </a:rPr>
              <a:t>Bác</a:t>
            </a:r>
            <a:r>
              <a:rPr lang="en-US" altLang="en-US" sz="2800" b="1" kern="1200" dirty="0">
                <a:solidFill>
                  <a:schemeClr val="tx1"/>
                </a:solidFill>
                <a:latin typeface="#9Slide03 AmpleSoft" pitchFamily="2" charset="0"/>
                <a:cs typeface="Arial" panose="020B0604020202020204" pitchFamily="34" charset="0"/>
              </a:rPr>
              <a:t> </a:t>
            </a:r>
            <a:r>
              <a:rPr lang="en-US" altLang="en-US" sz="2800" b="1" kern="1200" dirty="0" err="1">
                <a:solidFill>
                  <a:schemeClr val="tx1"/>
                </a:solidFill>
                <a:latin typeface="#9Slide03 AmpleSoft" pitchFamily="2" charset="0"/>
                <a:cs typeface="Arial" panose="020B0604020202020204" pitchFamily="34" charset="0"/>
              </a:rPr>
              <a:t>Hồ</a:t>
            </a:r>
            <a:r>
              <a:rPr lang="en-US" altLang="en-US" sz="2800" b="1" kern="1200" dirty="0">
                <a:solidFill>
                  <a:schemeClr val="tx1"/>
                </a:solidFill>
                <a:latin typeface="#9Slide03 AmpleSoft" pitchFamily="2" charset="0"/>
                <a:cs typeface="Arial" panose="020B0604020202020204" pitchFamily="34" charset="0"/>
              </a:rPr>
              <a:t> </a:t>
            </a:r>
            <a:r>
              <a:rPr lang="en-US" altLang="en-US" sz="2800" b="1" kern="1200" dirty="0" err="1">
                <a:solidFill>
                  <a:schemeClr val="tx1"/>
                </a:solidFill>
                <a:latin typeface="#9Slide03 AmpleSoft" pitchFamily="2" charset="0"/>
                <a:cs typeface="Arial" panose="020B0604020202020204" pitchFamily="34" charset="0"/>
              </a:rPr>
              <a:t>đặt</a:t>
            </a:r>
            <a:r>
              <a:rPr lang="en-US" altLang="en-US" sz="2800" b="1" kern="1200" dirty="0">
                <a:solidFill>
                  <a:schemeClr val="tx1"/>
                </a:solidFill>
                <a:latin typeface="#9Slide03 AmpleSoft" pitchFamily="2" charset="0"/>
                <a:cs typeface="Arial" panose="020B0604020202020204" pitchFamily="34" charset="0"/>
              </a:rPr>
              <a:t> </a:t>
            </a:r>
            <a:r>
              <a:rPr lang="en-US" altLang="en-US" sz="2800" b="1" kern="1200" dirty="0" err="1">
                <a:solidFill>
                  <a:schemeClr val="tx1"/>
                </a:solidFill>
                <a:latin typeface="#9Slide03 AmpleSoft" pitchFamily="2" charset="0"/>
                <a:cs typeface="Arial" panose="020B0604020202020204" pitchFamily="34" charset="0"/>
              </a:rPr>
              <a:t>tên</a:t>
            </a:r>
            <a:r>
              <a:rPr lang="en-US" altLang="en-US" sz="2800" b="1" kern="1200" dirty="0">
                <a:solidFill>
                  <a:schemeClr val="tx1"/>
                </a:solidFill>
                <a:latin typeface="#9Slide03 AmpleSoft" pitchFamily="2" charset="0"/>
                <a:cs typeface="Arial" panose="020B0604020202020204" pitchFamily="34" charset="0"/>
              </a:rPr>
              <a:t> </a:t>
            </a:r>
            <a:r>
              <a:rPr lang="en-US" altLang="en-US" sz="2800" b="1" kern="1200" dirty="0" err="1">
                <a:solidFill>
                  <a:schemeClr val="tx1"/>
                </a:solidFill>
                <a:latin typeface="#9Slide03 AmpleSoft" pitchFamily="2" charset="0"/>
                <a:cs typeface="Arial" panose="020B0604020202020204" pitchFamily="34" charset="0"/>
              </a:rPr>
              <a:t>mới</a:t>
            </a:r>
            <a:r>
              <a:rPr lang="en-US" altLang="en-US" sz="2800" b="1" kern="1200" dirty="0">
                <a:solidFill>
                  <a:schemeClr val="tx1"/>
                </a:solidFill>
                <a:latin typeface="#9Slide03 AmpleSoft" pitchFamily="2" charset="0"/>
                <a:cs typeface="Arial" panose="020B0604020202020204" pitchFamily="34" charset="0"/>
              </a:rPr>
              <a:t> là </a:t>
            </a:r>
            <a:r>
              <a:rPr lang="en-US" altLang="en-US" sz="2800" b="1" kern="1200" dirty="0" err="1">
                <a:solidFill>
                  <a:schemeClr val="tx1"/>
                </a:solidFill>
                <a:latin typeface="#9Slide03 AmpleSoft" pitchFamily="2" charset="0"/>
                <a:cs typeface="Arial" panose="020B0604020202020204" pitchFamily="34" charset="0"/>
              </a:rPr>
              <a:t>Trần</a:t>
            </a:r>
            <a:r>
              <a:rPr lang="en-US" altLang="en-US" sz="2800" b="1" kern="1200" dirty="0">
                <a:solidFill>
                  <a:schemeClr val="tx1"/>
                </a:solidFill>
                <a:latin typeface="#9Slide03 AmpleSoft" pitchFamily="2" charset="0"/>
                <a:cs typeface="Arial" panose="020B0604020202020204" pitchFamily="34" charset="0"/>
              </a:rPr>
              <a:t> </a:t>
            </a:r>
            <a:r>
              <a:rPr lang="en-US" altLang="en-US" sz="2800" b="1" kern="1200" dirty="0" err="1">
                <a:solidFill>
                  <a:schemeClr val="tx1"/>
                </a:solidFill>
                <a:latin typeface="#9Slide03 AmpleSoft" pitchFamily="2" charset="0"/>
                <a:cs typeface="Arial" panose="020B0604020202020204" pitchFamily="34" charset="0"/>
              </a:rPr>
              <a:t>Đại</a:t>
            </a:r>
            <a:r>
              <a:rPr lang="en-US" altLang="en-US" sz="2800" b="1" kern="1200" dirty="0">
                <a:solidFill>
                  <a:schemeClr val="tx1"/>
                </a:solidFill>
                <a:latin typeface="#9Slide03 AmpleSoft" pitchFamily="2" charset="0"/>
                <a:cs typeface="Arial" panose="020B0604020202020204" pitchFamily="34" charset="0"/>
              </a:rPr>
              <a:t> </a:t>
            </a:r>
            <a:r>
              <a:rPr lang="en-US" altLang="en-US" sz="2800" b="1" kern="1200" dirty="0" err="1">
                <a:solidFill>
                  <a:schemeClr val="tx1"/>
                </a:solidFill>
                <a:latin typeface="#9Slide03 AmpleSoft" pitchFamily="2" charset="0"/>
                <a:cs typeface="Arial" panose="020B0604020202020204" pitchFamily="34" charset="0"/>
              </a:rPr>
              <a:t>Nghĩa</a:t>
            </a:r>
            <a:r>
              <a:rPr lang="en-US" altLang="en-US" sz="2800" b="1" kern="1200" dirty="0">
                <a:solidFill>
                  <a:schemeClr val="tx1"/>
                </a:solidFill>
                <a:latin typeface="#9Slide03 AmpleSoft" pitchFamily="2" charset="0"/>
                <a:cs typeface="Arial" panose="020B0604020202020204" pitchFamily="34" charset="0"/>
              </a:rPr>
              <a:t> </a:t>
            </a:r>
            <a:r>
              <a:rPr lang="en-US" altLang="en-US" sz="2800" b="1" kern="1200" dirty="0" err="1">
                <a:solidFill>
                  <a:schemeClr val="tx1"/>
                </a:solidFill>
                <a:latin typeface="#9Slide03 AmpleSoft" pitchFamily="2" charset="0"/>
                <a:cs typeface="Arial" panose="020B0604020202020204" pitchFamily="34" charset="0"/>
              </a:rPr>
              <a:t>và</a:t>
            </a:r>
            <a:r>
              <a:rPr lang="en-US" altLang="en-US" sz="2800" b="1" kern="1200" dirty="0">
                <a:solidFill>
                  <a:schemeClr val="tx1"/>
                </a:solidFill>
                <a:latin typeface="#9Slide03 AmpleSoft" pitchFamily="2" charset="0"/>
                <a:cs typeface="Arial" panose="020B0604020202020204" pitchFamily="34" charset="0"/>
              </a:rPr>
              <a:t> </a:t>
            </a:r>
            <a:r>
              <a:rPr lang="en-US" altLang="en-US" sz="2800" b="1" kern="1200" dirty="0" err="1">
                <a:solidFill>
                  <a:schemeClr val="tx1"/>
                </a:solidFill>
                <a:latin typeface="#9Slide03 AmpleSoft" pitchFamily="2" charset="0"/>
                <a:cs typeface="Arial" panose="020B0604020202020204" pitchFamily="34" charset="0"/>
              </a:rPr>
              <a:t>giao</a:t>
            </a:r>
            <a:r>
              <a:rPr lang="en-US" altLang="en-US" sz="2800" b="1" kern="1200" dirty="0">
                <a:solidFill>
                  <a:schemeClr val="tx1"/>
                </a:solidFill>
                <a:latin typeface="#9Slide03 AmpleSoft" pitchFamily="2" charset="0"/>
                <a:cs typeface="Arial" panose="020B0604020202020204" pitchFamily="34" charset="0"/>
              </a:rPr>
              <a:t> </a:t>
            </a:r>
            <a:r>
              <a:rPr lang="en-US" altLang="en-US" sz="2800" b="1" kern="1200" dirty="0" err="1">
                <a:solidFill>
                  <a:schemeClr val="tx1"/>
                </a:solidFill>
                <a:latin typeface="#9Slide03 AmpleSoft" pitchFamily="2" charset="0"/>
                <a:cs typeface="Arial" panose="020B0604020202020204" pitchFamily="34" charset="0"/>
              </a:rPr>
              <a:t>nhiệm</a:t>
            </a:r>
            <a:r>
              <a:rPr lang="en-US" altLang="en-US" sz="2800" b="1" kern="1200" dirty="0">
                <a:solidFill>
                  <a:schemeClr val="tx1"/>
                </a:solidFill>
                <a:latin typeface="#9Slide03 AmpleSoft" pitchFamily="2" charset="0"/>
                <a:cs typeface="Arial" panose="020B0604020202020204" pitchFamily="34" charset="0"/>
              </a:rPr>
              <a:t> vụ </a:t>
            </a:r>
            <a:r>
              <a:rPr lang="en-US" altLang="en-US" sz="2800" b="1" kern="1200" dirty="0" err="1">
                <a:solidFill>
                  <a:schemeClr val="tx1"/>
                </a:solidFill>
                <a:latin typeface="#9Slide03 AmpleSoft" pitchFamily="2" charset="0"/>
                <a:cs typeface="Arial" panose="020B0604020202020204" pitchFamily="34" charset="0"/>
              </a:rPr>
              <a:t>Nghiên</a:t>
            </a:r>
            <a:r>
              <a:rPr lang="en-US" altLang="en-US" sz="2800" b="1" kern="1200" dirty="0">
                <a:solidFill>
                  <a:schemeClr val="tx1"/>
                </a:solidFill>
                <a:latin typeface="#9Slide03 AmpleSoft" pitchFamily="2" charset="0"/>
                <a:cs typeface="Arial" panose="020B0604020202020204" pitchFamily="34" charset="0"/>
              </a:rPr>
              <a:t> </a:t>
            </a:r>
            <a:r>
              <a:rPr lang="en-US" altLang="en-US" sz="2800" b="1" kern="1200" dirty="0" err="1">
                <a:solidFill>
                  <a:schemeClr val="tx1"/>
                </a:solidFill>
                <a:latin typeface="#9Slide03 AmpleSoft" pitchFamily="2" charset="0"/>
                <a:cs typeface="Arial" panose="020B0604020202020204" pitchFamily="34" charset="0"/>
              </a:rPr>
              <a:t>cứu</a:t>
            </a:r>
            <a:r>
              <a:rPr lang="en-US" altLang="en-US" sz="2800" b="1" kern="1200" dirty="0">
                <a:solidFill>
                  <a:schemeClr val="tx1"/>
                </a:solidFill>
                <a:latin typeface="#9Slide03 AmpleSoft" pitchFamily="2" charset="0"/>
                <a:cs typeface="Arial" panose="020B0604020202020204" pitchFamily="34" charset="0"/>
              </a:rPr>
              <a:t> </a:t>
            </a:r>
            <a:r>
              <a:rPr lang="en-US" altLang="en-US" sz="2800" b="1" kern="1200" dirty="0" err="1">
                <a:solidFill>
                  <a:schemeClr val="tx1"/>
                </a:solidFill>
                <a:latin typeface="#9Slide03 AmpleSoft" pitchFamily="2" charset="0"/>
                <a:cs typeface="Arial" panose="020B0604020202020204" pitchFamily="34" charset="0"/>
              </a:rPr>
              <a:t>chế</a:t>
            </a:r>
            <a:r>
              <a:rPr lang="en-US" altLang="en-US" sz="2800" b="1" kern="1200" dirty="0">
                <a:solidFill>
                  <a:schemeClr val="tx1"/>
                </a:solidFill>
                <a:latin typeface="#9Slide03 AmpleSoft" pitchFamily="2" charset="0"/>
                <a:cs typeface="Arial" panose="020B0604020202020204" pitchFamily="34" charset="0"/>
              </a:rPr>
              <a:t> </a:t>
            </a:r>
            <a:r>
              <a:rPr lang="en-US" altLang="en-US" sz="2800" b="1" kern="1200" dirty="0" err="1">
                <a:solidFill>
                  <a:schemeClr val="tx1"/>
                </a:solidFill>
                <a:latin typeface="#9Slide03 AmpleSoft" pitchFamily="2" charset="0"/>
                <a:cs typeface="Arial" panose="020B0604020202020204" pitchFamily="34" charset="0"/>
              </a:rPr>
              <a:t>tạo</a:t>
            </a:r>
            <a:r>
              <a:rPr lang="en-US" altLang="en-US" sz="2800" b="1" kern="1200" dirty="0">
                <a:solidFill>
                  <a:schemeClr val="tx1"/>
                </a:solidFill>
                <a:latin typeface="#9Slide03 AmpleSoft" pitchFamily="2" charset="0"/>
                <a:cs typeface="Arial" panose="020B0604020202020204" pitchFamily="34" charset="0"/>
              </a:rPr>
              <a:t> vũ </a:t>
            </a:r>
            <a:r>
              <a:rPr lang="en-US" altLang="en-US" sz="2800" b="1" kern="1200" dirty="0" err="1">
                <a:solidFill>
                  <a:schemeClr val="tx1"/>
                </a:solidFill>
                <a:latin typeface="#9Slide03 AmpleSoft" pitchFamily="2" charset="0"/>
                <a:cs typeface="Arial" panose="020B0604020202020204" pitchFamily="34" charset="0"/>
              </a:rPr>
              <a:t>khí</a:t>
            </a:r>
            <a:r>
              <a:rPr lang="en-US" altLang="en-US" sz="2800" b="1" kern="1200" dirty="0">
                <a:solidFill>
                  <a:schemeClr val="tx1"/>
                </a:solidFill>
                <a:latin typeface="#9Slide03 AmpleSoft" pitchFamily="2" charset="0"/>
                <a:cs typeface="Arial" panose="020B0604020202020204" pitchFamily="34" charset="0"/>
              </a:rPr>
              <a:t> </a:t>
            </a:r>
            <a:r>
              <a:rPr lang="en-US" altLang="en-US" sz="2800" b="1" kern="1200" dirty="0" err="1">
                <a:solidFill>
                  <a:schemeClr val="tx1"/>
                </a:solidFill>
                <a:latin typeface="#9Slide03 AmpleSoft" pitchFamily="2" charset="0"/>
                <a:cs typeface="Arial" panose="020B0604020202020204" pitchFamily="34" charset="0"/>
              </a:rPr>
              <a:t>phục</a:t>
            </a:r>
            <a:r>
              <a:rPr lang="en-US" altLang="en-US" sz="2800" b="1" kern="1200" dirty="0">
                <a:solidFill>
                  <a:schemeClr val="tx1"/>
                </a:solidFill>
                <a:latin typeface="#9Slide03 AmpleSoft" pitchFamily="2" charset="0"/>
                <a:cs typeface="Arial" panose="020B0604020202020204" pitchFamily="34" charset="0"/>
              </a:rPr>
              <a:t> vụ </a:t>
            </a:r>
            <a:r>
              <a:rPr lang="en-US" altLang="en-US" sz="2800" b="1" kern="1200" dirty="0" err="1">
                <a:solidFill>
                  <a:schemeClr val="tx1"/>
                </a:solidFill>
                <a:latin typeface="#9Slide03 AmpleSoft" pitchFamily="2" charset="0"/>
                <a:cs typeface="Arial" panose="020B0604020202020204" pitchFamily="34" charset="0"/>
              </a:rPr>
              <a:t>cuộc</a:t>
            </a:r>
            <a:r>
              <a:rPr lang="en-US" altLang="en-US" sz="2800" b="1" kern="1200" dirty="0">
                <a:solidFill>
                  <a:schemeClr val="tx1"/>
                </a:solidFill>
                <a:latin typeface="#9Slide03 AmpleSoft" pitchFamily="2" charset="0"/>
                <a:cs typeface="Arial" panose="020B0604020202020204" pitchFamily="34" charset="0"/>
              </a:rPr>
              <a:t> </a:t>
            </a:r>
            <a:r>
              <a:rPr lang="en-US" altLang="en-US" sz="2800" b="1" kern="1200" dirty="0" err="1">
                <a:solidFill>
                  <a:schemeClr val="tx1"/>
                </a:solidFill>
                <a:latin typeface="#9Slide03 AmpleSoft" pitchFamily="2" charset="0"/>
                <a:cs typeface="Arial" panose="020B0604020202020204" pitchFamily="34" charset="0"/>
              </a:rPr>
              <a:t>kháng</a:t>
            </a:r>
            <a:r>
              <a:rPr lang="en-US" altLang="en-US" sz="2800" b="1" kern="1200" dirty="0">
                <a:solidFill>
                  <a:schemeClr val="tx1"/>
                </a:solidFill>
                <a:latin typeface="#9Slide03 AmpleSoft" pitchFamily="2" charset="0"/>
                <a:cs typeface="Arial" panose="020B0604020202020204" pitchFamily="34" charset="0"/>
              </a:rPr>
              <a:t> </a:t>
            </a:r>
            <a:r>
              <a:rPr lang="en-US" altLang="en-US" sz="2800" b="1" kern="1200" dirty="0" err="1">
                <a:solidFill>
                  <a:schemeClr val="tx1"/>
                </a:solidFill>
                <a:latin typeface="#9Slide03 AmpleSoft" pitchFamily="2" charset="0"/>
                <a:cs typeface="Arial" panose="020B0604020202020204" pitchFamily="34" charset="0"/>
              </a:rPr>
              <a:t>chiến</a:t>
            </a:r>
            <a:r>
              <a:rPr lang="en-US" altLang="en-US" sz="2800" b="1" kern="1200" dirty="0">
                <a:solidFill>
                  <a:schemeClr val="tx1"/>
                </a:solidFill>
                <a:latin typeface="#9Slide03 AmpleSoft" pitchFamily="2" charset="0"/>
                <a:cs typeface="Arial" panose="020B0604020202020204" pitchFamily="34" charset="0"/>
              </a:rPr>
              <a:t> </a:t>
            </a:r>
            <a:r>
              <a:rPr lang="en-US" altLang="en-US" sz="2800" b="1" kern="1200" dirty="0" err="1">
                <a:solidFill>
                  <a:schemeClr val="tx1"/>
                </a:solidFill>
                <a:latin typeface="#9Slide03 AmpleSoft" pitchFamily="2" charset="0"/>
                <a:cs typeface="Arial" panose="020B0604020202020204" pitchFamily="34" charset="0"/>
              </a:rPr>
              <a:t>chống</a:t>
            </a:r>
            <a:r>
              <a:rPr lang="en-US" altLang="en-US" sz="2800" b="1" kern="1200" dirty="0">
                <a:solidFill>
                  <a:schemeClr val="tx1"/>
                </a:solidFill>
                <a:latin typeface="#9Slide03 AmpleSoft" pitchFamily="2" charset="0"/>
                <a:cs typeface="Arial" panose="020B0604020202020204" pitchFamily="34" charset="0"/>
              </a:rPr>
              <a:t> </a:t>
            </a:r>
            <a:r>
              <a:rPr lang="en-US" altLang="en-US" sz="2800" b="1" kern="1200" dirty="0" err="1">
                <a:solidFill>
                  <a:schemeClr val="tx1"/>
                </a:solidFill>
                <a:latin typeface="#9Slide03 AmpleSoft" pitchFamily="2" charset="0"/>
                <a:cs typeface="Arial" panose="020B0604020202020204" pitchFamily="34" charset="0"/>
              </a:rPr>
              <a:t>thực</a:t>
            </a:r>
            <a:r>
              <a:rPr lang="en-US" altLang="en-US" sz="2800" b="1" kern="1200" dirty="0">
                <a:solidFill>
                  <a:schemeClr val="tx1"/>
                </a:solidFill>
                <a:latin typeface="#9Slide03 AmpleSoft" pitchFamily="2" charset="0"/>
                <a:cs typeface="Arial" panose="020B0604020202020204" pitchFamily="34" charset="0"/>
              </a:rPr>
              <a:t> </a:t>
            </a:r>
            <a:r>
              <a:rPr lang="en-US" altLang="en-US" sz="2800" b="1" kern="1200" dirty="0" err="1">
                <a:solidFill>
                  <a:schemeClr val="tx1"/>
                </a:solidFill>
                <a:latin typeface="#9Slide03 AmpleSoft" pitchFamily="2" charset="0"/>
                <a:cs typeface="Arial" panose="020B0604020202020204" pitchFamily="34" charset="0"/>
              </a:rPr>
              <a:t>dân</a:t>
            </a:r>
            <a:r>
              <a:rPr lang="en-US" altLang="en-US" sz="2800" b="1" kern="1200" dirty="0">
                <a:solidFill>
                  <a:schemeClr val="tx1"/>
                </a:solidFill>
                <a:latin typeface="#9Slide03 AmpleSoft" pitchFamily="2" charset="0"/>
                <a:cs typeface="Arial" panose="020B0604020202020204" pitchFamily="34" charset="0"/>
              </a:rPr>
              <a:t> </a:t>
            </a:r>
            <a:r>
              <a:rPr lang="en-US" altLang="en-US" sz="2800" b="1" kern="1200" dirty="0" err="1">
                <a:solidFill>
                  <a:schemeClr val="tx1"/>
                </a:solidFill>
                <a:latin typeface="#9Slide03 AmpleSoft" pitchFamily="2" charset="0"/>
                <a:cs typeface="Arial" panose="020B0604020202020204" pitchFamily="34" charset="0"/>
              </a:rPr>
              <a:t>Pháp</a:t>
            </a:r>
            <a:r>
              <a:rPr lang="en-US" altLang="en-US" sz="2800" b="1" kern="1200" dirty="0">
                <a:solidFill>
                  <a:schemeClr val="tx1"/>
                </a:solidFill>
                <a:latin typeface="#9Slide03 AmpleSoft" pitchFamily="2" charset="0"/>
                <a:cs typeface="Arial" panose="020B0604020202020204" pitchFamily="34" charset="0"/>
              </a:rPr>
              <a:t>.</a:t>
            </a:r>
            <a:endParaRPr lang="en-US" altLang="en-US" sz="1600" b="1" kern="1200" dirty="0">
              <a:solidFill>
                <a:schemeClr val="tx1"/>
              </a:solidFill>
              <a:latin typeface="#9Slide03 AmpleSoft" pitchFamily="2" charset="0"/>
              <a:cs typeface="Arial" panose="020B0604020202020204" pitchFamily="34" charset="0"/>
            </a:endParaRPr>
          </a:p>
        </p:txBody>
      </p:sp>
      <p:cxnSp>
        <p:nvCxnSpPr>
          <p:cNvPr id="53" name="Straight Connector 52">
            <a:extLst>
              <a:ext uri="{FF2B5EF4-FFF2-40B4-BE49-F238E27FC236}">
                <a16:creationId xmlns:a16="http://schemas.microsoft.com/office/drawing/2014/main" id="{BD19F570-B02A-45F2-BFB3-D836F40336D7}"/>
              </a:ext>
            </a:extLst>
          </p:cNvPr>
          <p:cNvCxnSpPr/>
          <p:nvPr/>
        </p:nvCxnSpPr>
        <p:spPr>
          <a:xfrm flipH="1">
            <a:off x="8141676" y="1784297"/>
            <a:ext cx="38100" cy="334323"/>
          </a:xfrm>
          <a:prstGeom prst="line">
            <a:avLst/>
          </a:prstGeom>
          <a:ln>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58" name="Straight Connector 57">
            <a:extLst>
              <a:ext uri="{FF2B5EF4-FFF2-40B4-BE49-F238E27FC236}">
                <a16:creationId xmlns:a16="http://schemas.microsoft.com/office/drawing/2014/main" id="{BD19F570-B02A-45F2-BFB3-D836F40336D7}"/>
              </a:ext>
            </a:extLst>
          </p:cNvPr>
          <p:cNvCxnSpPr/>
          <p:nvPr/>
        </p:nvCxnSpPr>
        <p:spPr>
          <a:xfrm flipH="1">
            <a:off x="7772400" y="2631978"/>
            <a:ext cx="76200" cy="312301"/>
          </a:xfrm>
          <a:prstGeom prst="line">
            <a:avLst/>
          </a:prstGeom>
          <a:ln>
            <a:solidFill>
              <a:srgbClr val="FF0000"/>
            </a:solidFill>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486141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42"/>
                                        </p:tgtEl>
                                        <p:attrNameLst>
                                          <p:attrName>style.visibility</p:attrName>
                                        </p:attrNameLst>
                                      </p:cBhvr>
                                      <p:to>
                                        <p:strVal val="visible"/>
                                      </p:to>
                                    </p:set>
                                    <p:anim calcmode="lin" valueType="num">
                                      <p:cBhvr>
                                        <p:cTn id="7" dur="1000" fill="hold"/>
                                        <p:tgtEl>
                                          <p:spTgt spid="342"/>
                                        </p:tgtEl>
                                        <p:attrNameLst>
                                          <p:attrName>ppt_w</p:attrName>
                                        </p:attrNameLst>
                                      </p:cBhvr>
                                      <p:tavLst>
                                        <p:tav tm="0">
                                          <p:val>
                                            <p:fltVal val="0"/>
                                          </p:val>
                                        </p:tav>
                                        <p:tav tm="100000">
                                          <p:val>
                                            <p:strVal val="#ppt_w"/>
                                          </p:val>
                                        </p:tav>
                                      </p:tavLst>
                                    </p:anim>
                                    <p:anim calcmode="lin" valueType="num">
                                      <p:cBhvr>
                                        <p:cTn id="8" dur="1000" fill="hold"/>
                                        <p:tgtEl>
                                          <p:spTgt spid="342"/>
                                        </p:tgtEl>
                                        <p:attrNameLst>
                                          <p:attrName>ppt_h</p:attrName>
                                        </p:attrNameLst>
                                      </p:cBhvr>
                                      <p:tavLst>
                                        <p:tav tm="0">
                                          <p:val>
                                            <p:fltVal val="0"/>
                                          </p:val>
                                        </p:tav>
                                        <p:tav tm="100000">
                                          <p:val>
                                            <p:strVal val="#ppt_h"/>
                                          </p:val>
                                        </p:tav>
                                      </p:tavLst>
                                    </p:anim>
                                    <p:anim calcmode="lin" valueType="num">
                                      <p:cBhvr>
                                        <p:cTn id="9" dur="1000" fill="hold"/>
                                        <p:tgtEl>
                                          <p:spTgt spid="342"/>
                                        </p:tgtEl>
                                        <p:attrNameLst>
                                          <p:attrName>style.rotation</p:attrName>
                                        </p:attrNameLst>
                                      </p:cBhvr>
                                      <p:tavLst>
                                        <p:tav tm="0">
                                          <p:val>
                                            <p:fltVal val="90"/>
                                          </p:val>
                                        </p:tav>
                                        <p:tav tm="100000">
                                          <p:val>
                                            <p:fltVal val="0"/>
                                          </p:val>
                                        </p:tav>
                                      </p:tavLst>
                                    </p:anim>
                                    <p:animEffect transition="in" filter="fade">
                                      <p:cBhvr>
                                        <p:cTn id="10" dur="1000"/>
                                        <p:tgtEl>
                                          <p:spTgt spid="34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53"/>
                                        </p:tgtEl>
                                        <p:attrNameLst>
                                          <p:attrName>style.visibility</p:attrName>
                                        </p:attrNameLst>
                                      </p:cBhvr>
                                      <p:to>
                                        <p:strVal val="visible"/>
                                      </p:to>
                                    </p:set>
                                    <p:animEffect transition="in" filter="blinds(horizontal)">
                                      <p:cBhvr>
                                        <p:cTn id="21" dur="500"/>
                                        <p:tgtEl>
                                          <p:spTgt spid="53"/>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58"/>
                                        </p:tgtEl>
                                        <p:attrNameLst>
                                          <p:attrName>style.visibility</p:attrName>
                                        </p:attrNameLst>
                                      </p:cBhvr>
                                      <p:to>
                                        <p:strVal val="visible"/>
                                      </p:to>
                                    </p:set>
                                    <p:animEffect transition="in" filter="blinds(horizontal)">
                                      <p:cBhvr>
                                        <p:cTn id="2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2"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pic>
        <p:nvPicPr>
          <p:cNvPr id="511" name="Google Shape;511;p49"/>
          <p:cNvPicPr preferRelativeResize="0"/>
          <p:nvPr/>
        </p:nvPicPr>
        <p:blipFill rotWithShape="1">
          <a:blip r:embed="rId3">
            <a:alphaModFix/>
          </a:blip>
          <a:srcRect t="16970" r="8892" b="21025"/>
          <a:stretch/>
        </p:blipFill>
        <p:spPr>
          <a:xfrm rot="-5400000">
            <a:off x="665400" y="477563"/>
            <a:ext cx="2036850" cy="810276"/>
          </a:xfrm>
          <a:prstGeom prst="rect">
            <a:avLst/>
          </a:prstGeom>
          <a:noFill/>
          <a:ln>
            <a:noFill/>
          </a:ln>
        </p:spPr>
      </p:pic>
      <p:pic>
        <p:nvPicPr>
          <p:cNvPr id="13" name="Google Shape;205;p31"/>
          <p:cNvPicPr preferRelativeResize="0"/>
          <p:nvPr/>
        </p:nvPicPr>
        <p:blipFill>
          <a:blip r:embed="rId4">
            <a:alphaModFix amt="80000"/>
          </a:blip>
          <a:stretch>
            <a:fillRect/>
          </a:stretch>
        </p:blipFill>
        <p:spPr>
          <a:xfrm rot="9400565" flipH="1">
            <a:off x="3986089" y="1514197"/>
            <a:ext cx="1124399" cy="510031"/>
          </a:xfrm>
          <a:prstGeom prst="rect">
            <a:avLst/>
          </a:prstGeom>
          <a:noFill/>
          <a:ln>
            <a:noFill/>
          </a:ln>
        </p:spPr>
      </p:pic>
      <p:pic>
        <p:nvPicPr>
          <p:cNvPr id="14" name="Google Shape;235;p34"/>
          <p:cNvPicPr preferRelativeResize="0"/>
          <p:nvPr/>
        </p:nvPicPr>
        <p:blipFill>
          <a:blip r:embed="rId5">
            <a:alphaModFix/>
          </a:blip>
          <a:stretch>
            <a:fillRect/>
          </a:stretch>
        </p:blipFill>
        <p:spPr>
          <a:xfrm rot="-695460">
            <a:off x="5234104" y="16838"/>
            <a:ext cx="3583072" cy="3768578"/>
          </a:xfrm>
          <a:prstGeom prst="rect">
            <a:avLst/>
          </a:prstGeom>
          <a:noFill/>
          <a:ln>
            <a:noFill/>
          </a:ln>
          <a:effectLst>
            <a:outerShdw blurRad="57150" dist="19050" dir="5400000" algn="bl" rotWithShape="0">
              <a:srgbClr val="000000">
                <a:alpha val="50000"/>
              </a:srgbClr>
            </a:outerShdw>
          </a:effectLst>
        </p:spPr>
      </p:pic>
      <p:sp>
        <p:nvSpPr>
          <p:cNvPr id="15" name="Google Shape;197;p31"/>
          <p:cNvSpPr txBox="1">
            <a:spLocks noGrp="1"/>
          </p:cNvSpPr>
          <p:nvPr>
            <p:ph type="title"/>
          </p:nvPr>
        </p:nvSpPr>
        <p:spPr>
          <a:xfrm rot="20913526">
            <a:off x="5295710" y="2412282"/>
            <a:ext cx="3828542" cy="58263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6000" dirty="0">
                <a:solidFill>
                  <a:srgbClr val="C00000"/>
                </a:solidFill>
                <a:latin typeface="Cooper" pitchFamily="18" charset="0"/>
                <a:ea typeface="Cooper" pitchFamily="18" charset="0"/>
                <a:cs typeface="Cooper" pitchFamily="18" charset="0"/>
              </a:rPr>
              <a:t>Tìm hiểu bài</a:t>
            </a:r>
            <a:endParaRPr sz="6000" b="1" dirty="0">
              <a:solidFill>
                <a:srgbClr val="C00000"/>
              </a:solidFill>
              <a:latin typeface="Cooper" pitchFamily="18" charset="0"/>
              <a:ea typeface="Cooper" pitchFamily="18" charset="0"/>
              <a:cs typeface="Cooper" pitchFamily="18" charset="0"/>
            </a:endParaRPr>
          </a:p>
        </p:txBody>
      </p:sp>
      <p:pic>
        <p:nvPicPr>
          <p:cNvPr id="6149" name="Picture 5" descr="C:\Users\HP\Downloads\20988382.jpg"/>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278" b="90000" l="3000" r="90000">
                        <a14:foregroundMark x1="32700" y1="36759" x2="56100" y2="34074"/>
                        <a14:foregroundMark x1="49000" y1="37963" x2="46800" y2="29630"/>
                        <a14:foregroundMark x1="21500" y1="67222" x2="30800" y2="56852"/>
                        <a14:foregroundMark x1="35600" y1="88611" x2="34600" y2="79074"/>
                        <a14:foregroundMark x1="29800" y1="84167" x2="31100" y2="77315"/>
                        <a14:foregroundMark x1="38500" y1="85000" x2="43300" y2="84167"/>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3066549" y="2383666"/>
            <a:ext cx="2963478" cy="308934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Users\HP\Downloads\16706202.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92778" l="3143" r="97857">
                        <a14:foregroundMark x1="9143" y1="87778" x2="22429" y2="83333"/>
                        <a14:foregroundMark x1="12286" y1="86852" x2="23714" y2="88056"/>
                        <a14:foregroundMark x1="30571" y1="90741" x2="59429" y2="87222"/>
                        <a14:foregroundMark x1="34714" y1="89815" x2="43429" y2="82407"/>
                        <a14:foregroundMark x1="36571" y1="91296" x2="50286" y2="90185"/>
                        <a14:foregroundMark x1="10000" y1="87778" x2="16429" y2="80093"/>
                        <a14:foregroundMark x1="35714" y1="27593" x2="73143" y2="27963"/>
                        <a14:foregroundMark x1="16429" y1="83056" x2="26571" y2="75000"/>
                        <a14:foregroundMark x1="43429" y1="85741" x2="46571" y2="78611"/>
                      </a14:backgroundRemoval>
                    </a14:imgEffect>
                  </a14:imgLayer>
                </a14:imgProps>
              </a:ext>
              <a:ext uri="{28A0092B-C50C-407E-A947-70E740481C1C}">
                <a14:useLocalDpi xmlns:a14="http://schemas.microsoft.com/office/drawing/2010/main" val="0"/>
              </a:ext>
            </a:extLst>
          </a:blip>
          <a:srcRect/>
          <a:stretch>
            <a:fillRect/>
          </a:stretch>
        </p:blipFill>
        <p:spPr bwMode="auto">
          <a:xfrm>
            <a:off x="609600" y="2486828"/>
            <a:ext cx="1868622" cy="2883017"/>
          </a:xfrm>
          <a:prstGeom prst="rect">
            <a:avLst/>
          </a:prstGeom>
          <a:noFill/>
          <a:extLst>
            <a:ext uri="{909E8E84-426E-40DD-AFC4-6F175D3DCCD1}">
              <a14:hiddenFill xmlns:a14="http://schemas.microsoft.com/office/drawing/2010/main">
                <a:solidFill>
                  <a:srgbClr val="FFFFFF"/>
                </a:solidFill>
              </a14:hiddenFill>
            </a:ext>
          </a:extLst>
        </p:spPr>
      </p:pic>
      <p:pic>
        <p:nvPicPr>
          <p:cNvPr id="6151" name="Picture 7" descr="C:\Users\HP\Downloads\16659604.jpg"/>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93" b="91667" l="2286" r="96429">
                        <a14:foregroundMark x1="31571" y1="84815" x2="19286" y2="67593"/>
                        <a14:foregroundMark x1="43857" y1="88333" x2="56714" y2="86019"/>
                        <a14:foregroundMark x1="31571" y1="33889" x2="77286" y2="32963"/>
                        <a14:foregroundMark x1="28429" y1="34444" x2="71857" y2="28796"/>
                        <a14:foregroundMark x1="27857" y1="33889" x2="46714" y2="27593"/>
                        <a14:foregroundMark x1="46143" y1="85093" x2="54000" y2="78889"/>
                      </a14:backgroundRemoval>
                    </a14:imgEffect>
                  </a14:imgLayer>
                </a14:imgProps>
              </a:ext>
              <a:ext uri="{28A0092B-C50C-407E-A947-70E740481C1C}">
                <a14:useLocalDpi xmlns:a14="http://schemas.microsoft.com/office/drawing/2010/main" val="0"/>
              </a:ext>
            </a:extLst>
          </a:blip>
          <a:srcRect/>
          <a:stretch>
            <a:fillRect/>
          </a:stretch>
        </p:blipFill>
        <p:spPr bwMode="auto">
          <a:xfrm>
            <a:off x="2065374" y="2383666"/>
            <a:ext cx="2002350" cy="3089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588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grpSp>
        <p:nvGrpSpPr>
          <p:cNvPr id="236" name="Google Shape;236;p34"/>
          <p:cNvGrpSpPr/>
          <p:nvPr/>
        </p:nvGrpSpPr>
        <p:grpSpPr>
          <a:xfrm>
            <a:off x="7996673" y="4415803"/>
            <a:ext cx="824184" cy="712067"/>
            <a:chOff x="2341425" y="238100"/>
            <a:chExt cx="1328900" cy="1148125"/>
          </a:xfrm>
        </p:grpSpPr>
        <p:sp>
          <p:nvSpPr>
            <p:cNvPr id="237" name="Google Shape;237;p34"/>
            <p:cNvSpPr/>
            <p:nvPr/>
          </p:nvSpPr>
          <p:spPr>
            <a:xfrm>
              <a:off x="2341425" y="238100"/>
              <a:ext cx="1328900" cy="1148125"/>
            </a:xfrm>
            <a:custGeom>
              <a:avLst/>
              <a:gdLst/>
              <a:ahLst/>
              <a:cxnLst/>
              <a:rect l="l" t="t" r="r" b="b"/>
              <a:pathLst>
                <a:path w="53156" h="45925" extrusionOk="0">
                  <a:moveTo>
                    <a:pt x="49853" y="24103"/>
                  </a:moveTo>
                  <a:cubicBezTo>
                    <a:pt x="50212" y="24609"/>
                    <a:pt x="50681" y="25003"/>
                    <a:pt x="51172" y="25380"/>
                  </a:cubicBezTo>
                  <a:cubicBezTo>
                    <a:pt x="48199" y="26540"/>
                    <a:pt x="45438" y="28144"/>
                    <a:pt x="42987" y="30206"/>
                  </a:cubicBezTo>
                  <a:cubicBezTo>
                    <a:pt x="41727" y="31264"/>
                    <a:pt x="40396" y="32510"/>
                    <a:pt x="39238" y="33887"/>
                  </a:cubicBezTo>
                  <a:cubicBezTo>
                    <a:pt x="39347" y="33688"/>
                    <a:pt x="39460" y="33491"/>
                    <a:pt x="39578" y="33301"/>
                  </a:cubicBezTo>
                  <a:cubicBezTo>
                    <a:pt x="40490" y="31831"/>
                    <a:pt x="41539" y="30449"/>
                    <a:pt x="42711" y="29176"/>
                  </a:cubicBezTo>
                  <a:cubicBezTo>
                    <a:pt x="44775" y="26932"/>
                    <a:pt x="47091" y="25229"/>
                    <a:pt x="49853" y="24103"/>
                  </a:cubicBezTo>
                  <a:close/>
                  <a:moveTo>
                    <a:pt x="35117" y="1053"/>
                  </a:moveTo>
                  <a:lnTo>
                    <a:pt x="35117" y="1053"/>
                  </a:lnTo>
                  <a:cubicBezTo>
                    <a:pt x="36710" y="1715"/>
                    <a:pt x="38294" y="4814"/>
                    <a:pt x="38992" y="5799"/>
                  </a:cubicBezTo>
                  <a:cubicBezTo>
                    <a:pt x="40312" y="7660"/>
                    <a:pt x="41633" y="9523"/>
                    <a:pt x="42954" y="11383"/>
                  </a:cubicBezTo>
                  <a:cubicBezTo>
                    <a:pt x="44182" y="13110"/>
                    <a:pt x="45421" y="14827"/>
                    <a:pt x="46633" y="16564"/>
                  </a:cubicBezTo>
                  <a:cubicBezTo>
                    <a:pt x="46650" y="16588"/>
                    <a:pt x="46667" y="16613"/>
                    <a:pt x="46685" y="16638"/>
                  </a:cubicBezTo>
                  <a:cubicBezTo>
                    <a:pt x="47623" y="18397"/>
                    <a:pt x="48600" y="20134"/>
                    <a:pt x="49618" y="21849"/>
                  </a:cubicBezTo>
                  <a:cubicBezTo>
                    <a:pt x="48693" y="22281"/>
                    <a:pt x="47744" y="23007"/>
                    <a:pt x="47214" y="23343"/>
                  </a:cubicBezTo>
                  <a:cubicBezTo>
                    <a:pt x="45320" y="24544"/>
                    <a:pt x="43587" y="25982"/>
                    <a:pt x="42057" y="27622"/>
                  </a:cubicBezTo>
                  <a:cubicBezTo>
                    <a:pt x="40592" y="29191"/>
                    <a:pt x="39304" y="30938"/>
                    <a:pt x="38281" y="32827"/>
                  </a:cubicBezTo>
                  <a:cubicBezTo>
                    <a:pt x="37877" y="33573"/>
                    <a:pt x="37271" y="34533"/>
                    <a:pt x="36981" y="35496"/>
                  </a:cubicBezTo>
                  <a:cubicBezTo>
                    <a:pt x="36328" y="34434"/>
                    <a:pt x="35635" y="33395"/>
                    <a:pt x="34953" y="32353"/>
                  </a:cubicBezTo>
                  <a:cubicBezTo>
                    <a:pt x="33450" y="30055"/>
                    <a:pt x="31915" y="27777"/>
                    <a:pt x="30347" y="25524"/>
                  </a:cubicBezTo>
                  <a:cubicBezTo>
                    <a:pt x="28841" y="23359"/>
                    <a:pt x="27306" y="21217"/>
                    <a:pt x="25741" y="19095"/>
                  </a:cubicBezTo>
                  <a:cubicBezTo>
                    <a:pt x="24508" y="17421"/>
                    <a:pt x="23256" y="15382"/>
                    <a:pt x="21757" y="13843"/>
                  </a:cubicBezTo>
                  <a:cubicBezTo>
                    <a:pt x="22758" y="10753"/>
                    <a:pt x="24747" y="8361"/>
                    <a:pt x="26903" y="5992"/>
                  </a:cubicBezTo>
                  <a:cubicBezTo>
                    <a:pt x="27357" y="5493"/>
                    <a:pt x="27826" y="4981"/>
                    <a:pt x="28315" y="4481"/>
                  </a:cubicBezTo>
                  <a:cubicBezTo>
                    <a:pt x="29626" y="3498"/>
                    <a:pt x="31045" y="2668"/>
                    <a:pt x="32551" y="2018"/>
                  </a:cubicBezTo>
                  <a:cubicBezTo>
                    <a:pt x="33121" y="1772"/>
                    <a:pt x="33780" y="1496"/>
                    <a:pt x="34476" y="1255"/>
                  </a:cubicBezTo>
                  <a:cubicBezTo>
                    <a:pt x="34702" y="1206"/>
                    <a:pt x="34932" y="1166"/>
                    <a:pt x="35161" y="1125"/>
                  </a:cubicBezTo>
                  <a:cubicBezTo>
                    <a:pt x="35147" y="1101"/>
                    <a:pt x="35132" y="1076"/>
                    <a:pt x="35117" y="1053"/>
                  </a:cubicBezTo>
                  <a:close/>
                  <a:moveTo>
                    <a:pt x="49886" y="22296"/>
                  </a:moveTo>
                  <a:cubicBezTo>
                    <a:pt x="50069" y="22601"/>
                    <a:pt x="50253" y="22905"/>
                    <a:pt x="50437" y="23208"/>
                  </a:cubicBezTo>
                  <a:cubicBezTo>
                    <a:pt x="50328" y="23239"/>
                    <a:pt x="50219" y="23270"/>
                    <a:pt x="50110" y="23305"/>
                  </a:cubicBezTo>
                  <a:cubicBezTo>
                    <a:pt x="50098" y="23304"/>
                    <a:pt x="50086" y="23303"/>
                    <a:pt x="50074" y="23303"/>
                  </a:cubicBezTo>
                  <a:cubicBezTo>
                    <a:pt x="49989" y="23303"/>
                    <a:pt x="49905" y="23334"/>
                    <a:pt x="49839" y="23390"/>
                  </a:cubicBezTo>
                  <a:cubicBezTo>
                    <a:pt x="46983" y="24343"/>
                    <a:pt x="44499" y="26352"/>
                    <a:pt x="42469" y="28520"/>
                  </a:cubicBezTo>
                  <a:cubicBezTo>
                    <a:pt x="40592" y="30525"/>
                    <a:pt x="38254" y="33305"/>
                    <a:pt x="37357" y="36095"/>
                  </a:cubicBezTo>
                  <a:cubicBezTo>
                    <a:pt x="37306" y="36011"/>
                    <a:pt x="37249" y="35923"/>
                    <a:pt x="37190" y="35830"/>
                  </a:cubicBezTo>
                  <a:cubicBezTo>
                    <a:pt x="37565" y="34416"/>
                    <a:pt x="38696" y="32821"/>
                    <a:pt x="39296" y="31878"/>
                  </a:cubicBezTo>
                  <a:cubicBezTo>
                    <a:pt x="40239" y="30393"/>
                    <a:pt x="41330" y="29005"/>
                    <a:pt x="42550" y="27739"/>
                  </a:cubicBezTo>
                  <a:cubicBezTo>
                    <a:pt x="43708" y="26537"/>
                    <a:pt x="44980" y="25451"/>
                    <a:pt x="46348" y="24494"/>
                  </a:cubicBezTo>
                  <a:cubicBezTo>
                    <a:pt x="47234" y="23875"/>
                    <a:pt x="48600" y="22828"/>
                    <a:pt x="49886" y="22296"/>
                  </a:cubicBezTo>
                  <a:close/>
                  <a:moveTo>
                    <a:pt x="20475" y="13918"/>
                  </a:moveTo>
                  <a:cubicBezTo>
                    <a:pt x="20720" y="13985"/>
                    <a:pt x="20968" y="14054"/>
                    <a:pt x="21218" y="14127"/>
                  </a:cubicBezTo>
                  <a:lnTo>
                    <a:pt x="21219" y="14127"/>
                  </a:lnTo>
                  <a:cubicBezTo>
                    <a:pt x="22265" y="15897"/>
                    <a:pt x="23782" y="17534"/>
                    <a:pt x="24979" y="19160"/>
                  </a:cubicBezTo>
                  <a:cubicBezTo>
                    <a:pt x="26409" y="21107"/>
                    <a:pt x="27816" y="23071"/>
                    <a:pt x="29199" y="25052"/>
                  </a:cubicBezTo>
                  <a:cubicBezTo>
                    <a:pt x="30581" y="27035"/>
                    <a:pt x="31937" y="29034"/>
                    <a:pt x="33269" y="31050"/>
                  </a:cubicBezTo>
                  <a:cubicBezTo>
                    <a:pt x="33874" y="31967"/>
                    <a:pt x="34473" y="32886"/>
                    <a:pt x="35069" y="33809"/>
                  </a:cubicBezTo>
                  <a:cubicBezTo>
                    <a:pt x="35425" y="34364"/>
                    <a:pt x="35780" y="34920"/>
                    <a:pt x="36133" y="35475"/>
                  </a:cubicBezTo>
                  <a:lnTo>
                    <a:pt x="36486" y="36032"/>
                  </a:lnTo>
                  <a:cubicBezTo>
                    <a:pt x="36496" y="36074"/>
                    <a:pt x="36508" y="36115"/>
                    <a:pt x="36522" y="36155"/>
                  </a:cubicBezTo>
                  <a:cubicBezTo>
                    <a:pt x="33879" y="32306"/>
                    <a:pt x="31050" y="28568"/>
                    <a:pt x="28325" y="24779"/>
                  </a:cubicBezTo>
                  <a:cubicBezTo>
                    <a:pt x="25722" y="21160"/>
                    <a:pt x="23203" y="17449"/>
                    <a:pt x="20475" y="13918"/>
                  </a:cubicBezTo>
                  <a:close/>
                  <a:moveTo>
                    <a:pt x="37953" y="37630"/>
                  </a:moveTo>
                  <a:cubicBezTo>
                    <a:pt x="37851" y="37834"/>
                    <a:pt x="37753" y="38038"/>
                    <a:pt x="37661" y="38245"/>
                  </a:cubicBezTo>
                  <a:cubicBezTo>
                    <a:pt x="37630" y="38236"/>
                    <a:pt x="37597" y="38231"/>
                    <a:pt x="37565" y="38231"/>
                  </a:cubicBezTo>
                  <a:cubicBezTo>
                    <a:pt x="37533" y="38231"/>
                    <a:pt x="37500" y="38236"/>
                    <a:pt x="37470" y="38245"/>
                  </a:cubicBezTo>
                  <a:cubicBezTo>
                    <a:pt x="37633" y="38041"/>
                    <a:pt x="37793" y="37835"/>
                    <a:pt x="37953" y="37630"/>
                  </a:cubicBezTo>
                  <a:close/>
                  <a:moveTo>
                    <a:pt x="36509" y="38717"/>
                  </a:moveTo>
                  <a:cubicBezTo>
                    <a:pt x="36518" y="38717"/>
                    <a:pt x="36527" y="38717"/>
                    <a:pt x="36536" y="38717"/>
                  </a:cubicBezTo>
                  <a:cubicBezTo>
                    <a:pt x="36609" y="38809"/>
                    <a:pt x="36720" y="38864"/>
                    <a:pt x="36837" y="38865"/>
                  </a:cubicBezTo>
                  <a:cubicBezTo>
                    <a:pt x="36596" y="38971"/>
                    <a:pt x="36282" y="39011"/>
                    <a:pt x="35935" y="39011"/>
                  </a:cubicBezTo>
                  <a:cubicBezTo>
                    <a:pt x="35451" y="39011"/>
                    <a:pt x="34904" y="38934"/>
                    <a:pt x="34409" y="38856"/>
                  </a:cubicBezTo>
                  <a:cubicBezTo>
                    <a:pt x="35105" y="38764"/>
                    <a:pt x="35807" y="38717"/>
                    <a:pt x="36509" y="38717"/>
                  </a:cubicBezTo>
                  <a:close/>
                  <a:moveTo>
                    <a:pt x="15183" y="13113"/>
                  </a:moveTo>
                  <a:cubicBezTo>
                    <a:pt x="16769" y="13113"/>
                    <a:pt x="18319" y="13366"/>
                    <a:pt x="19934" y="13775"/>
                  </a:cubicBezTo>
                  <a:cubicBezTo>
                    <a:pt x="22531" y="17699"/>
                    <a:pt x="25404" y="21460"/>
                    <a:pt x="28149" y="25276"/>
                  </a:cubicBezTo>
                  <a:cubicBezTo>
                    <a:pt x="30879" y="29073"/>
                    <a:pt x="33528" y="32953"/>
                    <a:pt x="36351" y="36684"/>
                  </a:cubicBezTo>
                  <a:cubicBezTo>
                    <a:pt x="34542" y="35843"/>
                    <a:pt x="32568" y="35460"/>
                    <a:pt x="30570" y="35460"/>
                  </a:cubicBezTo>
                  <a:cubicBezTo>
                    <a:pt x="26406" y="35460"/>
                    <a:pt x="22142" y="37123"/>
                    <a:pt x="19074" y="39757"/>
                  </a:cubicBezTo>
                  <a:cubicBezTo>
                    <a:pt x="13793" y="32214"/>
                    <a:pt x="8154" y="24943"/>
                    <a:pt x="2157" y="17945"/>
                  </a:cubicBezTo>
                  <a:lnTo>
                    <a:pt x="2159" y="17945"/>
                  </a:lnTo>
                  <a:cubicBezTo>
                    <a:pt x="5055" y="16227"/>
                    <a:pt x="8015" y="14530"/>
                    <a:pt x="11283" y="13642"/>
                  </a:cubicBezTo>
                  <a:cubicBezTo>
                    <a:pt x="12638" y="13273"/>
                    <a:pt x="13922" y="13113"/>
                    <a:pt x="15183" y="13113"/>
                  </a:cubicBezTo>
                  <a:close/>
                  <a:moveTo>
                    <a:pt x="2578" y="20435"/>
                  </a:moveTo>
                  <a:cubicBezTo>
                    <a:pt x="8168" y="27062"/>
                    <a:pt x="13443" y="33937"/>
                    <a:pt x="18402" y="41058"/>
                  </a:cubicBezTo>
                  <a:cubicBezTo>
                    <a:pt x="18543" y="41262"/>
                    <a:pt x="18758" y="41377"/>
                    <a:pt x="18977" y="41377"/>
                  </a:cubicBezTo>
                  <a:cubicBezTo>
                    <a:pt x="19133" y="41377"/>
                    <a:pt x="19292" y="41318"/>
                    <a:pt x="19427" y="41190"/>
                  </a:cubicBezTo>
                  <a:cubicBezTo>
                    <a:pt x="21632" y="39103"/>
                    <a:pt x="24333" y="37693"/>
                    <a:pt x="27314" y="37090"/>
                  </a:cubicBezTo>
                  <a:cubicBezTo>
                    <a:pt x="28284" y="36894"/>
                    <a:pt x="29226" y="36809"/>
                    <a:pt x="30154" y="36809"/>
                  </a:cubicBezTo>
                  <a:cubicBezTo>
                    <a:pt x="30890" y="36809"/>
                    <a:pt x="31618" y="36863"/>
                    <a:pt x="32345" y="36959"/>
                  </a:cubicBezTo>
                  <a:cubicBezTo>
                    <a:pt x="32139" y="36996"/>
                    <a:pt x="31934" y="37038"/>
                    <a:pt x="31726" y="37085"/>
                  </a:cubicBezTo>
                  <a:cubicBezTo>
                    <a:pt x="29702" y="37535"/>
                    <a:pt x="27672" y="38191"/>
                    <a:pt x="25741" y="38939"/>
                  </a:cubicBezTo>
                  <a:cubicBezTo>
                    <a:pt x="24060" y="39590"/>
                    <a:pt x="22425" y="40379"/>
                    <a:pt x="20975" y="41459"/>
                  </a:cubicBezTo>
                  <a:cubicBezTo>
                    <a:pt x="20335" y="41934"/>
                    <a:pt x="18892" y="42836"/>
                    <a:pt x="18616" y="43758"/>
                  </a:cubicBezTo>
                  <a:cubicBezTo>
                    <a:pt x="15797" y="39642"/>
                    <a:pt x="12269" y="35871"/>
                    <a:pt x="9131" y="31993"/>
                  </a:cubicBezTo>
                  <a:cubicBezTo>
                    <a:pt x="7537" y="30022"/>
                    <a:pt x="5941" y="28055"/>
                    <a:pt x="4343" y="26088"/>
                  </a:cubicBezTo>
                  <a:cubicBezTo>
                    <a:pt x="3509" y="25063"/>
                    <a:pt x="2360" y="24025"/>
                    <a:pt x="1726" y="22872"/>
                  </a:cubicBezTo>
                  <a:lnTo>
                    <a:pt x="1290" y="22336"/>
                  </a:lnTo>
                  <a:cubicBezTo>
                    <a:pt x="1365" y="21812"/>
                    <a:pt x="1612" y="21399"/>
                    <a:pt x="2027" y="21097"/>
                  </a:cubicBezTo>
                  <a:cubicBezTo>
                    <a:pt x="2191" y="20870"/>
                    <a:pt x="2390" y="20654"/>
                    <a:pt x="2578" y="20435"/>
                  </a:cubicBezTo>
                  <a:close/>
                  <a:moveTo>
                    <a:pt x="34214" y="37438"/>
                  </a:moveTo>
                  <a:cubicBezTo>
                    <a:pt x="34480" y="37438"/>
                    <a:pt x="34745" y="37450"/>
                    <a:pt x="35009" y="37476"/>
                  </a:cubicBezTo>
                  <a:cubicBezTo>
                    <a:pt x="35056" y="37488"/>
                    <a:pt x="35104" y="37502"/>
                    <a:pt x="35153" y="37514"/>
                  </a:cubicBezTo>
                  <a:cubicBezTo>
                    <a:pt x="32341" y="37733"/>
                    <a:pt x="29659" y="38637"/>
                    <a:pt x="27141" y="39965"/>
                  </a:cubicBezTo>
                  <a:cubicBezTo>
                    <a:pt x="25564" y="40797"/>
                    <a:pt x="24060" y="41771"/>
                    <a:pt x="22625" y="42823"/>
                  </a:cubicBezTo>
                  <a:cubicBezTo>
                    <a:pt x="22053" y="43241"/>
                    <a:pt x="21266" y="44080"/>
                    <a:pt x="20621" y="44360"/>
                  </a:cubicBezTo>
                  <a:cubicBezTo>
                    <a:pt x="20405" y="44454"/>
                    <a:pt x="20198" y="44493"/>
                    <a:pt x="19997" y="44493"/>
                  </a:cubicBezTo>
                  <a:cubicBezTo>
                    <a:pt x="19802" y="44493"/>
                    <a:pt x="19613" y="44456"/>
                    <a:pt x="19427" y="44400"/>
                  </a:cubicBezTo>
                  <a:cubicBezTo>
                    <a:pt x="19434" y="44391"/>
                    <a:pt x="19440" y="44386"/>
                    <a:pt x="19448" y="44377"/>
                  </a:cubicBezTo>
                  <a:cubicBezTo>
                    <a:pt x="19593" y="44198"/>
                    <a:pt x="19599" y="43995"/>
                    <a:pt x="19448" y="43814"/>
                  </a:cubicBezTo>
                  <a:lnTo>
                    <a:pt x="19430" y="43792"/>
                  </a:lnTo>
                  <a:cubicBezTo>
                    <a:pt x="19697" y="43721"/>
                    <a:pt x="19911" y="43553"/>
                    <a:pt x="20074" y="43287"/>
                  </a:cubicBezTo>
                  <a:cubicBezTo>
                    <a:pt x="20320" y="43038"/>
                    <a:pt x="20576" y="42801"/>
                    <a:pt x="20843" y="42573"/>
                  </a:cubicBezTo>
                  <a:cubicBezTo>
                    <a:pt x="21485" y="42027"/>
                    <a:pt x="22180" y="41552"/>
                    <a:pt x="22907" y="41126"/>
                  </a:cubicBezTo>
                  <a:cubicBezTo>
                    <a:pt x="24188" y="40374"/>
                    <a:pt x="25559" y="39793"/>
                    <a:pt x="26955" y="39291"/>
                  </a:cubicBezTo>
                  <a:cubicBezTo>
                    <a:pt x="29199" y="38484"/>
                    <a:pt x="31750" y="37438"/>
                    <a:pt x="34214" y="37438"/>
                  </a:cubicBezTo>
                  <a:close/>
                  <a:moveTo>
                    <a:pt x="34842" y="0"/>
                  </a:moveTo>
                  <a:cubicBezTo>
                    <a:pt x="34343" y="0"/>
                    <a:pt x="33867" y="188"/>
                    <a:pt x="33507" y="630"/>
                  </a:cubicBezTo>
                  <a:cubicBezTo>
                    <a:pt x="31447" y="1151"/>
                    <a:pt x="29512" y="2015"/>
                    <a:pt x="27862" y="3526"/>
                  </a:cubicBezTo>
                  <a:cubicBezTo>
                    <a:pt x="27217" y="4115"/>
                    <a:pt x="26496" y="4800"/>
                    <a:pt x="25773" y="5555"/>
                  </a:cubicBezTo>
                  <a:cubicBezTo>
                    <a:pt x="23620" y="7604"/>
                    <a:pt x="21769" y="10148"/>
                    <a:pt x="20875" y="12916"/>
                  </a:cubicBezTo>
                  <a:cubicBezTo>
                    <a:pt x="19359" y="12052"/>
                    <a:pt x="17538" y="11727"/>
                    <a:pt x="15721" y="11727"/>
                  </a:cubicBezTo>
                  <a:cubicBezTo>
                    <a:pt x="14356" y="11727"/>
                    <a:pt x="12994" y="11911"/>
                    <a:pt x="11766" y="12185"/>
                  </a:cubicBezTo>
                  <a:cubicBezTo>
                    <a:pt x="7819" y="13067"/>
                    <a:pt x="4277" y="15176"/>
                    <a:pt x="838" y="17217"/>
                  </a:cubicBezTo>
                  <a:cubicBezTo>
                    <a:pt x="458" y="17444"/>
                    <a:pt x="436" y="17923"/>
                    <a:pt x="707" y="18237"/>
                  </a:cubicBezTo>
                  <a:cubicBezTo>
                    <a:pt x="1244" y="18859"/>
                    <a:pt x="1774" y="19488"/>
                    <a:pt x="2305" y="20116"/>
                  </a:cubicBezTo>
                  <a:cubicBezTo>
                    <a:pt x="1441" y="20484"/>
                    <a:pt x="862" y="21064"/>
                    <a:pt x="197" y="21811"/>
                  </a:cubicBezTo>
                  <a:cubicBezTo>
                    <a:pt x="77" y="21947"/>
                    <a:pt x="0" y="22200"/>
                    <a:pt x="127" y="22363"/>
                  </a:cubicBezTo>
                  <a:cubicBezTo>
                    <a:pt x="2951" y="26054"/>
                    <a:pt x="5928" y="29634"/>
                    <a:pt x="8843" y="33254"/>
                  </a:cubicBezTo>
                  <a:cubicBezTo>
                    <a:pt x="11749" y="36861"/>
                    <a:pt x="14485" y="40794"/>
                    <a:pt x="17652" y="44182"/>
                  </a:cubicBezTo>
                  <a:cubicBezTo>
                    <a:pt x="17664" y="44208"/>
                    <a:pt x="17679" y="44232"/>
                    <a:pt x="17699" y="44255"/>
                  </a:cubicBezTo>
                  <a:cubicBezTo>
                    <a:pt x="18282" y="44908"/>
                    <a:pt x="19219" y="45924"/>
                    <a:pt x="20167" y="45924"/>
                  </a:cubicBezTo>
                  <a:cubicBezTo>
                    <a:pt x="20277" y="45924"/>
                    <a:pt x="20387" y="45910"/>
                    <a:pt x="20497" y="45881"/>
                  </a:cubicBezTo>
                  <a:cubicBezTo>
                    <a:pt x="21148" y="45708"/>
                    <a:pt x="21757" y="44978"/>
                    <a:pt x="22286" y="44585"/>
                  </a:cubicBezTo>
                  <a:cubicBezTo>
                    <a:pt x="23162" y="43935"/>
                    <a:pt x="24053" y="43304"/>
                    <a:pt x="24965" y="42705"/>
                  </a:cubicBezTo>
                  <a:cubicBezTo>
                    <a:pt x="27366" y="41130"/>
                    <a:pt x="29934" y="39829"/>
                    <a:pt x="32678" y="39174"/>
                  </a:cubicBezTo>
                  <a:cubicBezTo>
                    <a:pt x="32752" y="39177"/>
                    <a:pt x="32826" y="39174"/>
                    <a:pt x="32900" y="39178"/>
                  </a:cubicBezTo>
                  <a:cubicBezTo>
                    <a:pt x="34054" y="39233"/>
                    <a:pt x="35153" y="39648"/>
                    <a:pt x="36288" y="39715"/>
                  </a:cubicBezTo>
                  <a:cubicBezTo>
                    <a:pt x="36337" y="39718"/>
                    <a:pt x="36385" y="39720"/>
                    <a:pt x="36433" y="39720"/>
                  </a:cubicBezTo>
                  <a:cubicBezTo>
                    <a:pt x="37209" y="39720"/>
                    <a:pt x="37750" y="39337"/>
                    <a:pt x="37827" y="38540"/>
                  </a:cubicBezTo>
                  <a:cubicBezTo>
                    <a:pt x="39593" y="36201"/>
                    <a:pt x="41115" y="33792"/>
                    <a:pt x="43273" y="31744"/>
                  </a:cubicBezTo>
                  <a:cubicBezTo>
                    <a:pt x="44449" y="30626"/>
                    <a:pt x="45716" y="29608"/>
                    <a:pt x="47060" y="28698"/>
                  </a:cubicBezTo>
                  <a:cubicBezTo>
                    <a:pt x="47079" y="28686"/>
                    <a:pt x="47099" y="28675"/>
                    <a:pt x="47118" y="28662"/>
                  </a:cubicBezTo>
                  <a:cubicBezTo>
                    <a:pt x="48826" y="27633"/>
                    <a:pt x="50637" y="26785"/>
                    <a:pt x="52524" y="26133"/>
                  </a:cubicBezTo>
                  <a:cubicBezTo>
                    <a:pt x="52902" y="26003"/>
                    <a:pt x="53156" y="25447"/>
                    <a:pt x="52785" y="25145"/>
                  </a:cubicBezTo>
                  <a:cubicBezTo>
                    <a:pt x="52171" y="24648"/>
                    <a:pt x="51613" y="24099"/>
                    <a:pt x="50959" y="23696"/>
                  </a:cubicBezTo>
                  <a:cubicBezTo>
                    <a:pt x="51006" y="23680"/>
                    <a:pt x="51050" y="23660"/>
                    <a:pt x="51097" y="23645"/>
                  </a:cubicBezTo>
                  <a:cubicBezTo>
                    <a:pt x="51251" y="23594"/>
                    <a:pt x="51309" y="23468"/>
                    <a:pt x="51300" y="23347"/>
                  </a:cubicBezTo>
                  <a:cubicBezTo>
                    <a:pt x="51345" y="23292"/>
                    <a:pt x="51376" y="23227"/>
                    <a:pt x="51391" y="23158"/>
                  </a:cubicBezTo>
                  <a:cubicBezTo>
                    <a:pt x="51657" y="23086"/>
                    <a:pt x="51868" y="22805"/>
                    <a:pt x="51676" y="22507"/>
                  </a:cubicBezTo>
                  <a:cubicBezTo>
                    <a:pt x="51561" y="22326"/>
                    <a:pt x="51447" y="22144"/>
                    <a:pt x="51333" y="21962"/>
                  </a:cubicBezTo>
                  <a:cubicBezTo>
                    <a:pt x="51345" y="21962"/>
                    <a:pt x="51359" y="21961"/>
                    <a:pt x="51371" y="21961"/>
                  </a:cubicBezTo>
                  <a:cubicBezTo>
                    <a:pt x="51374" y="21961"/>
                    <a:pt x="51377" y="21961"/>
                    <a:pt x="51379" y="21961"/>
                  </a:cubicBezTo>
                  <a:cubicBezTo>
                    <a:pt x="51539" y="21961"/>
                    <a:pt x="51585" y="21737"/>
                    <a:pt x="51453" y="21658"/>
                  </a:cubicBezTo>
                  <a:cubicBezTo>
                    <a:pt x="51333" y="21585"/>
                    <a:pt x="51198" y="21544"/>
                    <a:pt x="51056" y="21524"/>
                  </a:cubicBezTo>
                  <a:cubicBezTo>
                    <a:pt x="50796" y="21108"/>
                    <a:pt x="50546" y="20689"/>
                    <a:pt x="50290" y="20269"/>
                  </a:cubicBezTo>
                  <a:cubicBezTo>
                    <a:pt x="50030" y="19581"/>
                    <a:pt x="49589" y="18953"/>
                    <a:pt x="49191" y="18312"/>
                  </a:cubicBezTo>
                  <a:cubicBezTo>
                    <a:pt x="48421" y="17077"/>
                    <a:pt x="47572" y="15893"/>
                    <a:pt x="46728" y="14709"/>
                  </a:cubicBezTo>
                  <a:cubicBezTo>
                    <a:pt x="45005" y="12292"/>
                    <a:pt x="43280" y="9876"/>
                    <a:pt x="41551" y="7464"/>
                  </a:cubicBezTo>
                  <a:cubicBezTo>
                    <a:pt x="40019" y="5325"/>
                    <a:pt x="38618" y="2783"/>
                    <a:pt x="36781" y="897"/>
                  </a:cubicBezTo>
                  <a:cubicBezTo>
                    <a:pt x="36255" y="356"/>
                    <a:pt x="35527" y="0"/>
                    <a:pt x="348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4"/>
            <p:cNvSpPr/>
            <p:nvPr/>
          </p:nvSpPr>
          <p:spPr>
            <a:xfrm>
              <a:off x="2990175" y="381350"/>
              <a:ext cx="254450" cy="209600"/>
            </a:xfrm>
            <a:custGeom>
              <a:avLst/>
              <a:gdLst/>
              <a:ahLst/>
              <a:cxnLst/>
              <a:rect l="l" t="t" r="r" b="b"/>
              <a:pathLst>
                <a:path w="10178" h="8384" extrusionOk="0">
                  <a:moveTo>
                    <a:pt x="9489" y="1"/>
                  </a:moveTo>
                  <a:cubicBezTo>
                    <a:pt x="9460" y="1"/>
                    <a:pt x="9430" y="3"/>
                    <a:pt x="9398" y="7"/>
                  </a:cubicBezTo>
                  <a:cubicBezTo>
                    <a:pt x="5315" y="589"/>
                    <a:pt x="1324" y="4315"/>
                    <a:pt x="48" y="8144"/>
                  </a:cubicBezTo>
                  <a:cubicBezTo>
                    <a:pt x="1" y="8286"/>
                    <a:pt x="119" y="8384"/>
                    <a:pt x="239" y="8384"/>
                  </a:cubicBezTo>
                  <a:cubicBezTo>
                    <a:pt x="302" y="8384"/>
                    <a:pt x="366" y="8357"/>
                    <a:pt x="406" y="8294"/>
                  </a:cubicBezTo>
                  <a:cubicBezTo>
                    <a:pt x="1475" y="6637"/>
                    <a:pt x="2632" y="5068"/>
                    <a:pt x="4157" y="3799"/>
                  </a:cubicBezTo>
                  <a:cubicBezTo>
                    <a:pt x="5839" y="2399"/>
                    <a:pt x="7661" y="1727"/>
                    <a:pt x="9647" y="909"/>
                  </a:cubicBezTo>
                  <a:cubicBezTo>
                    <a:pt x="10177" y="691"/>
                    <a:pt x="10017" y="1"/>
                    <a:pt x="9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4"/>
            <p:cNvSpPr/>
            <p:nvPr/>
          </p:nvSpPr>
          <p:spPr>
            <a:xfrm>
              <a:off x="3026350" y="441550"/>
              <a:ext cx="247225" cy="201350"/>
            </a:xfrm>
            <a:custGeom>
              <a:avLst/>
              <a:gdLst/>
              <a:ahLst/>
              <a:cxnLst/>
              <a:rect l="l" t="t" r="r" b="b"/>
              <a:pathLst>
                <a:path w="9889" h="8054" extrusionOk="0">
                  <a:moveTo>
                    <a:pt x="9472" y="1"/>
                  </a:moveTo>
                  <a:cubicBezTo>
                    <a:pt x="9466" y="1"/>
                    <a:pt x="9460" y="1"/>
                    <a:pt x="9454" y="1"/>
                  </a:cubicBezTo>
                  <a:cubicBezTo>
                    <a:pt x="5735" y="204"/>
                    <a:pt x="1142" y="4281"/>
                    <a:pt x="59" y="7752"/>
                  </a:cubicBezTo>
                  <a:cubicBezTo>
                    <a:pt x="0" y="7941"/>
                    <a:pt x="141" y="8053"/>
                    <a:pt x="292" y="8053"/>
                  </a:cubicBezTo>
                  <a:cubicBezTo>
                    <a:pt x="375" y="8053"/>
                    <a:pt x="460" y="8019"/>
                    <a:pt x="517" y="7945"/>
                  </a:cubicBezTo>
                  <a:cubicBezTo>
                    <a:pt x="1756" y="6329"/>
                    <a:pt x="2771" y="4701"/>
                    <a:pt x="4382" y="3401"/>
                  </a:cubicBezTo>
                  <a:cubicBezTo>
                    <a:pt x="6005" y="2092"/>
                    <a:pt x="7844" y="1590"/>
                    <a:pt x="9618" y="609"/>
                  </a:cubicBezTo>
                  <a:cubicBezTo>
                    <a:pt x="9889" y="460"/>
                    <a:pt x="9783" y="1"/>
                    <a:pt x="94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4"/>
            <p:cNvSpPr/>
            <p:nvPr/>
          </p:nvSpPr>
          <p:spPr>
            <a:xfrm>
              <a:off x="3172850" y="661350"/>
              <a:ext cx="224850" cy="198300"/>
            </a:xfrm>
            <a:custGeom>
              <a:avLst/>
              <a:gdLst/>
              <a:ahLst/>
              <a:cxnLst/>
              <a:rect l="l" t="t" r="r" b="b"/>
              <a:pathLst>
                <a:path w="8994" h="7932" extrusionOk="0">
                  <a:moveTo>
                    <a:pt x="8456" y="0"/>
                  </a:moveTo>
                  <a:cubicBezTo>
                    <a:pt x="8425" y="0"/>
                    <a:pt x="8392" y="4"/>
                    <a:pt x="8358" y="11"/>
                  </a:cubicBezTo>
                  <a:cubicBezTo>
                    <a:pt x="5106" y="738"/>
                    <a:pt x="1076" y="4402"/>
                    <a:pt x="60" y="7579"/>
                  </a:cubicBezTo>
                  <a:cubicBezTo>
                    <a:pt x="1" y="7765"/>
                    <a:pt x="174" y="7931"/>
                    <a:pt x="343" y="7931"/>
                  </a:cubicBezTo>
                  <a:cubicBezTo>
                    <a:pt x="409" y="7931"/>
                    <a:pt x="474" y="7907"/>
                    <a:pt x="524" y="7849"/>
                  </a:cubicBezTo>
                  <a:cubicBezTo>
                    <a:pt x="1689" y="6518"/>
                    <a:pt x="2590" y="5030"/>
                    <a:pt x="3913" y="3818"/>
                  </a:cubicBezTo>
                  <a:cubicBezTo>
                    <a:pt x="5371" y="2483"/>
                    <a:pt x="7047" y="1783"/>
                    <a:pt x="8657" y="718"/>
                  </a:cubicBezTo>
                  <a:cubicBezTo>
                    <a:pt x="8993" y="494"/>
                    <a:pt x="8826" y="0"/>
                    <a:pt x="84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4"/>
            <p:cNvSpPr/>
            <p:nvPr/>
          </p:nvSpPr>
          <p:spPr>
            <a:xfrm>
              <a:off x="3219000" y="725650"/>
              <a:ext cx="226500" cy="215375"/>
            </a:xfrm>
            <a:custGeom>
              <a:avLst/>
              <a:gdLst/>
              <a:ahLst/>
              <a:cxnLst/>
              <a:rect l="l" t="t" r="r" b="b"/>
              <a:pathLst>
                <a:path w="9060" h="8615" extrusionOk="0">
                  <a:moveTo>
                    <a:pt x="8466" y="1"/>
                  </a:moveTo>
                  <a:cubicBezTo>
                    <a:pt x="8403" y="1"/>
                    <a:pt x="8336" y="16"/>
                    <a:pt x="8267" y="50"/>
                  </a:cubicBezTo>
                  <a:cubicBezTo>
                    <a:pt x="6348" y="1017"/>
                    <a:pt x="4571" y="2396"/>
                    <a:pt x="3025" y="3882"/>
                  </a:cubicBezTo>
                  <a:cubicBezTo>
                    <a:pt x="1836" y="5024"/>
                    <a:pt x="0" y="6568"/>
                    <a:pt x="62" y="8367"/>
                  </a:cubicBezTo>
                  <a:cubicBezTo>
                    <a:pt x="66" y="8507"/>
                    <a:pt x="206" y="8614"/>
                    <a:pt x="335" y="8614"/>
                  </a:cubicBezTo>
                  <a:cubicBezTo>
                    <a:pt x="409" y="8614"/>
                    <a:pt x="480" y="8578"/>
                    <a:pt x="518" y="8491"/>
                  </a:cubicBezTo>
                  <a:cubicBezTo>
                    <a:pt x="2016" y="5007"/>
                    <a:pt x="5594" y="2708"/>
                    <a:pt x="8679" y="755"/>
                  </a:cubicBezTo>
                  <a:cubicBezTo>
                    <a:pt x="9059" y="514"/>
                    <a:pt x="8832" y="1"/>
                    <a:pt x="8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4"/>
            <p:cNvSpPr/>
            <p:nvPr/>
          </p:nvSpPr>
          <p:spPr>
            <a:xfrm>
              <a:off x="2528200" y="658025"/>
              <a:ext cx="405900" cy="260600"/>
            </a:xfrm>
            <a:custGeom>
              <a:avLst/>
              <a:gdLst/>
              <a:ahLst/>
              <a:cxnLst/>
              <a:rect l="l" t="t" r="r" b="b"/>
              <a:pathLst>
                <a:path w="16236" h="10424" extrusionOk="0">
                  <a:moveTo>
                    <a:pt x="1382" y="2708"/>
                  </a:moveTo>
                  <a:cubicBezTo>
                    <a:pt x="2705" y="4465"/>
                    <a:pt x="4361" y="5818"/>
                    <a:pt x="5564" y="7549"/>
                  </a:cubicBezTo>
                  <a:cubicBezTo>
                    <a:pt x="5049" y="7000"/>
                    <a:pt x="4518" y="6467"/>
                    <a:pt x="3972" y="5947"/>
                  </a:cubicBezTo>
                  <a:cubicBezTo>
                    <a:pt x="3369" y="5370"/>
                    <a:pt x="2751" y="4825"/>
                    <a:pt x="2113" y="4299"/>
                  </a:cubicBezTo>
                  <a:cubicBezTo>
                    <a:pt x="2286" y="4264"/>
                    <a:pt x="2405" y="4031"/>
                    <a:pt x="2251" y="3877"/>
                  </a:cubicBezTo>
                  <a:cubicBezTo>
                    <a:pt x="1869" y="3498"/>
                    <a:pt x="1454" y="3168"/>
                    <a:pt x="1030" y="2840"/>
                  </a:cubicBezTo>
                  <a:lnTo>
                    <a:pt x="1382" y="2708"/>
                  </a:lnTo>
                  <a:close/>
                  <a:moveTo>
                    <a:pt x="9295" y="739"/>
                  </a:moveTo>
                  <a:cubicBezTo>
                    <a:pt x="10900" y="739"/>
                    <a:pt x="11714" y="2042"/>
                    <a:pt x="12738" y="3153"/>
                  </a:cubicBezTo>
                  <a:cubicBezTo>
                    <a:pt x="13607" y="4096"/>
                    <a:pt x="14464" y="5049"/>
                    <a:pt x="15310" y="6013"/>
                  </a:cubicBezTo>
                  <a:cubicBezTo>
                    <a:pt x="13936" y="6363"/>
                    <a:pt x="12589" y="6790"/>
                    <a:pt x="11275" y="7331"/>
                  </a:cubicBezTo>
                  <a:cubicBezTo>
                    <a:pt x="10703" y="7567"/>
                    <a:pt x="10139" y="7820"/>
                    <a:pt x="9583" y="8091"/>
                  </a:cubicBezTo>
                  <a:cubicBezTo>
                    <a:pt x="9104" y="8323"/>
                    <a:pt x="7997" y="9216"/>
                    <a:pt x="7494" y="9216"/>
                  </a:cubicBezTo>
                  <a:cubicBezTo>
                    <a:pt x="7280" y="9214"/>
                    <a:pt x="7087" y="9143"/>
                    <a:pt x="6911" y="9028"/>
                  </a:cubicBezTo>
                  <a:cubicBezTo>
                    <a:pt x="5976" y="6497"/>
                    <a:pt x="3660" y="4237"/>
                    <a:pt x="1564" y="2642"/>
                  </a:cubicBezTo>
                  <a:cubicBezTo>
                    <a:pt x="3992" y="1737"/>
                    <a:pt x="6804" y="749"/>
                    <a:pt x="9284" y="739"/>
                  </a:cubicBezTo>
                  <a:cubicBezTo>
                    <a:pt x="9288" y="739"/>
                    <a:pt x="9291" y="739"/>
                    <a:pt x="9295" y="739"/>
                  </a:cubicBezTo>
                  <a:close/>
                  <a:moveTo>
                    <a:pt x="9522" y="0"/>
                  </a:moveTo>
                  <a:cubicBezTo>
                    <a:pt x="8353" y="0"/>
                    <a:pt x="6970" y="475"/>
                    <a:pt x="5977" y="700"/>
                  </a:cubicBezTo>
                  <a:cubicBezTo>
                    <a:pt x="4041" y="1140"/>
                    <a:pt x="2155" y="1729"/>
                    <a:pt x="300" y="2432"/>
                  </a:cubicBezTo>
                  <a:cubicBezTo>
                    <a:pt x="25" y="2536"/>
                    <a:pt x="1" y="2846"/>
                    <a:pt x="223" y="3018"/>
                  </a:cubicBezTo>
                  <a:cubicBezTo>
                    <a:pt x="702" y="3388"/>
                    <a:pt x="1169" y="3763"/>
                    <a:pt x="1673" y="4093"/>
                  </a:cubicBezTo>
                  <a:cubicBezTo>
                    <a:pt x="3491" y="5760"/>
                    <a:pt x="5144" y="7550"/>
                    <a:pt x="6623" y="9541"/>
                  </a:cubicBezTo>
                  <a:cubicBezTo>
                    <a:pt x="6713" y="9781"/>
                    <a:pt x="6797" y="10028"/>
                    <a:pt x="6867" y="10287"/>
                  </a:cubicBezTo>
                  <a:cubicBezTo>
                    <a:pt x="6892" y="10382"/>
                    <a:pt x="6963" y="10423"/>
                    <a:pt x="7035" y="10423"/>
                  </a:cubicBezTo>
                  <a:cubicBezTo>
                    <a:pt x="7146" y="10423"/>
                    <a:pt x="7261" y="10329"/>
                    <a:pt x="7234" y="10186"/>
                  </a:cubicBezTo>
                  <a:cubicBezTo>
                    <a:pt x="7224" y="10130"/>
                    <a:pt x="7207" y="10076"/>
                    <a:pt x="7196" y="10021"/>
                  </a:cubicBezTo>
                  <a:cubicBezTo>
                    <a:pt x="7219" y="10016"/>
                    <a:pt x="7243" y="10009"/>
                    <a:pt x="7264" y="9998"/>
                  </a:cubicBezTo>
                  <a:cubicBezTo>
                    <a:pt x="9998" y="8390"/>
                    <a:pt x="12869" y="7216"/>
                    <a:pt x="15954" y="6481"/>
                  </a:cubicBezTo>
                  <a:cubicBezTo>
                    <a:pt x="16193" y="6424"/>
                    <a:pt x="16235" y="6133"/>
                    <a:pt x="16091" y="5967"/>
                  </a:cubicBezTo>
                  <a:cubicBezTo>
                    <a:pt x="14926" y="4637"/>
                    <a:pt x="13744" y="3322"/>
                    <a:pt x="12545" y="2023"/>
                  </a:cubicBezTo>
                  <a:cubicBezTo>
                    <a:pt x="11928" y="1357"/>
                    <a:pt x="11266" y="350"/>
                    <a:pt x="10341" y="98"/>
                  </a:cubicBezTo>
                  <a:cubicBezTo>
                    <a:pt x="10087" y="29"/>
                    <a:pt x="9811" y="0"/>
                    <a:pt x="95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4"/>
            <p:cNvSpPr/>
            <p:nvPr/>
          </p:nvSpPr>
          <p:spPr>
            <a:xfrm>
              <a:off x="2739725" y="878000"/>
              <a:ext cx="265375" cy="114400"/>
            </a:xfrm>
            <a:custGeom>
              <a:avLst/>
              <a:gdLst/>
              <a:ahLst/>
              <a:cxnLst/>
              <a:rect l="l" t="t" r="r" b="b"/>
              <a:pathLst>
                <a:path w="10615" h="4576" extrusionOk="0">
                  <a:moveTo>
                    <a:pt x="8807" y="0"/>
                  </a:moveTo>
                  <a:cubicBezTo>
                    <a:pt x="5620" y="0"/>
                    <a:pt x="1581" y="1966"/>
                    <a:pt x="54" y="4386"/>
                  </a:cubicBezTo>
                  <a:cubicBezTo>
                    <a:pt x="1" y="4471"/>
                    <a:pt x="79" y="4576"/>
                    <a:pt x="166" y="4576"/>
                  </a:cubicBezTo>
                  <a:cubicBezTo>
                    <a:pt x="186" y="4576"/>
                    <a:pt x="207" y="4570"/>
                    <a:pt x="226" y="4558"/>
                  </a:cubicBezTo>
                  <a:cubicBezTo>
                    <a:pt x="1875" y="3508"/>
                    <a:pt x="3258" y="2278"/>
                    <a:pt x="5131" y="1591"/>
                  </a:cubicBezTo>
                  <a:cubicBezTo>
                    <a:pt x="6861" y="957"/>
                    <a:pt x="8587" y="1026"/>
                    <a:pt x="10351" y="694"/>
                  </a:cubicBezTo>
                  <a:cubicBezTo>
                    <a:pt x="10615" y="644"/>
                    <a:pt x="10595" y="242"/>
                    <a:pt x="10351" y="180"/>
                  </a:cubicBezTo>
                  <a:cubicBezTo>
                    <a:pt x="9872" y="58"/>
                    <a:pt x="9352" y="0"/>
                    <a:pt x="88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4"/>
            <p:cNvSpPr/>
            <p:nvPr/>
          </p:nvSpPr>
          <p:spPr>
            <a:xfrm>
              <a:off x="2783475" y="946275"/>
              <a:ext cx="254775" cy="113000"/>
            </a:xfrm>
            <a:custGeom>
              <a:avLst/>
              <a:gdLst/>
              <a:ahLst/>
              <a:cxnLst/>
              <a:rect l="l" t="t" r="r" b="b"/>
              <a:pathLst>
                <a:path w="10191" h="4520" extrusionOk="0">
                  <a:moveTo>
                    <a:pt x="9024" y="1"/>
                  </a:moveTo>
                  <a:cubicBezTo>
                    <a:pt x="7296" y="1"/>
                    <a:pt x="5453" y="625"/>
                    <a:pt x="3919" y="1282"/>
                  </a:cubicBezTo>
                  <a:cubicBezTo>
                    <a:pt x="2789" y="1765"/>
                    <a:pt x="261" y="2658"/>
                    <a:pt x="23" y="4060"/>
                  </a:cubicBezTo>
                  <a:cubicBezTo>
                    <a:pt x="1" y="4188"/>
                    <a:pt x="41" y="4285"/>
                    <a:pt x="145" y="4359"/>
                  </a:cubicBezTo>
                  <a:lnTo>
                    <a:pt x="328" y="4490"/>
                  </a:lnTo>
                  <a:cubicBezTo>
                    <a:pt x="356" y="4510"/>
                    <a:pt x="386" y="4519"/>
                    <a:pt x="416" y="4519"/>
                  </a:cubicBezTo>
                  <a:cubicBezTo>
                    <a:pt x="528" y="4519"/>
                    <a:pt x="634" y="4397"/>
                    <a:pt x="599" y="4281"/>
                  </a:cubicBezTo>
                  <a:cubicBezTo>
                    <a:pt x="310" y="3333"/>
                    <a:pt x="4773" y="1735"/>
                    <a:pt x="5289" y="1569"/>
                  </a:cubicBezTo>
                  <a:cubicBezTo>
                    <a:pt x="6773" y="1093"/>
                    <a:pt x="8295" y="1027"/>
                    <a:pt x="9799" y="688"/>
                  </a:cubicBezTo>
                  <a:cubicBezTo>
                    <a:pt x="10190" y="600"/>
                    <a:pt x="10059" y="73"/>
                    <a:pt x="9711" y="36"/>
                  </a:cubicBezTo>
                  <a:cubicBezTo>
                    <a:pt x="9485" y="12"/>
                    <a:pt x="9255" y="1"/>
                    <a:pt x="90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4"/>
            <p:cNvSpPr/>
            <p:nvPr/>
          </p:nvSpPr>
          <p:spPr>
            <a:xfrm>
              <a:off x="2839925" y="1007825"/>
              <a:ext cx="259925" cy="117700"/>
            </a:xfrm>
            <a:custGeom>
              <a:avLst/>
              <a:gdLst/>
              <a:ahLst/>
              <a:cxnLst/>
              <a:rect l="l" t="t" r="r" b="b"/>
              <a:pathLst>
                <a:path w="10397" h="4708" extrusionOk="0">
                  <a:moveTo>
                    <a:pt x="9045" y="1"/>
                  </a:moveTo>
                  <a:cubicBezTo>
                    <a:pt x="5729" y="1"/>
                    <a:pt x="2019" y="2104"/>
                    <a:pt x="58" y="4551"/>
                  </a:cubicBezTo>
                  <a:cubicBezTo>
                    <a:pt x="0" y="4623"/>
                    <a:pt x="54" y="4707"/>
                    <a:pt x="124" y="4707"/>
                  </a:cubicBezTo>
                  <a:cubicBezTo>
                    <a:pt x="145" y="4707"/>
                    <a:pt x="167" y="4700"/>
                    <a:pt x="188" y="4683"/>
                  </a:cubicBezTo>
                  <a:cubicBezTo>
                    <a:pt x="1738" y="3418"/>
                    <a:pt x="3324" y="2289"/>
                    <a:pt x="5224" y="1613"/>
                  </a:cubicBezTo>
                  <a:cubicBezTo>
                    <a:pt x="6821" y="1047"/>
                    <a:pt x="8433" y="1014"/>
                    <a:pt x="10074" y="712"/>
                  </a:cubicBezTo>
                  <a:cubicBezTo>
                    <a:pt x="10385" y="655"/>
                    <a:pt x="10396" y="120"/>
                    <a:pt x="10074" y="73"/>
                  </a:cubicBezTo>
                  <a:cubicBezTo>
                    <a:pt x="9737" y="24"/>
                    <a:pt x="9393" y="1"/>
                    <a:pt x="90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Box 2"/>
          <p:cNvSpPr txBox="1">
            <a:spLocks noChangeArrowheads="1"/>
          </p:cNvSpPr>
          <p:nvPr/>
        </p:nvSpPr>
        <p:spPr bwMode="auto">
          <a:xfrm>
            <a:off x="1295399" y="742950"/>
            <a:ext cx="6701273" cy="954107"/>
          </a:xfrm>
          <a:prstGeom prst="rect">
            <a:avLst/>
          </a:prstGeom>
          <a:noFill/>
          <a:ln>
            <a:noFill/>
          </a:ln>
        </p:spPr>
        <p:txBody>
          <a:bodyPr wrap="squar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lang="en-US" b="1" kern="1200" dirty="0">
                <a:solidFill>
                  <a:srgbClr val="000000"/>
                </a:solidFill>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Trần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Đại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Nghĩa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tên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thật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Phạm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Quang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Lễ</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quê</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ở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tỉnh</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Vĩnh</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Long.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Sau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học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xong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bậc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trung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học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ở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Sài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Gòn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năm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1935,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sang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Pháp</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học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đại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học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theo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học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cả</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ngành</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kĩ</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sư</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cầu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cống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kĩ</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sư</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điện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và</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kĩ</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sư</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hàng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Ngoài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ra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còn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miệt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mài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nghiên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cứu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kĩ</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thuật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chế</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tạo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vũ</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khí</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a:t>
            </a:r>
          </a:p>
        </p:txBody>
      </p:sp>
      <p:sp>
        <p:nvSpPr>
          <p:cNvPr id="21" name="Text Box 25"/>
          <p:cNvSpPr txBox="1">
            <a:spLocks noChangeArrowheads="1"/>
          </p:cNvSpPr>
          <p:nvPr/>
        </p:nvSpPr>
        <p:spPr bwMode="auto">
          <a:xfrm>
            <a:off x="1295400" y="1657350"/>
            <a:ext cx="7315782" cy="1384995"/>
          </a:xfrm>
          <a:prstGeom prst="rect">
            <a:avLst/>
          </a:prstGeom>
          <a:noFill/>
          <a:ln w="9525">
            <a:noFill/>
            <a:miter lim="800000"/>
            <a:headEnd/>
            <a:tailEnd/>
          </a:ln>
        </p:spPr>
        <p:txBody>
          <a:bodyPr wrap="square">
            <a:spAutoFit/>
          </a:bodyPr>
          <a:lstStyle/>
          <a:p>
            <a:pPr marL="0" marR="0" lvl="0" indent="0" algn="just" defTabSz="914400" rtl="0" eaLnBrk="1" fontAlgn="base" latinLnBrk="0" hangingPunct="1">
              <a:lnSpc>
                <a:spcPct val="100000"/>
              </a:lnSpc>
              <a:spcBef>
                <a:spcPct val="50000"/>
              </a:spcBef>
              <a:spcAft>
                <a:spcPct val="0"/>
              </a:spcAft>
              <a:buClrTx/>
              <a:buSzTx/>
              <a:buFontTx/>
              <a:buNone/>
              <a:tabLst/>
              <a:defRPr/>
            </a:pPr>
            <a:r>
              <a:rPr lang="en-US" b="1" kern="1200" dirty="0">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Năm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1946,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nghe</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theo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tiếng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gọi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thiêng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liêng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của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Tổ</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quốc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rời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bỏ</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cuộc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sống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đầy</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đủ</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tiện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ở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nước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ngoài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theo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Bác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Hồ</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về</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nước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được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Bác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Hồ</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đặt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tên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mới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là</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Trần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Đại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Nghĩa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và</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giao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nhiệm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vụ</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nghiên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cứu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chế</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tạo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vũ</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khí</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phục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vụ</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cuộc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kháng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chiến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chống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thực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dân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Pháp</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Trên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cương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vị</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Cục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trưởng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Cục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Quân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giới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cùng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anh</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em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miệt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mài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nghiên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cứu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chế</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ra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những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loại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vũ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khí</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có</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sức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phá</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lớn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như</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súng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ba-dô-ca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súng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giật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bom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bay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tiêu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diệt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xe</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tăng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và</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lô</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cốt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của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giặc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a:t>
            </a:r>
          </a:p>
        </p:txBody>
      </p:sp>
      <p:sp>
        <p:nvSpPr>
          <p:cNvPr id="22" name="Text Box 25"/>
          <p:cNvSpPr txBox="1">
            <a:spLocks noChangeArrowheads="1"/>
          </p:cNvSpPr>
          <p:nvPr/>
        </p:nvSpPr>
        <p:spPr bwMode="auto">
          <a:xfrm>
            <a:off x="1219200" y="3105150"/>
            <a:ext cx="7271409" cy="738664"/>
          </a:xfrm>
          <a:prstGeom prst="rect">
            <a:avLst/>
          </a:prstGeom>
          <a:noFill/>
          <a:ln w="9525">
            <a:noFill/>
            <a:miter lim="800000"/>
            <a:headEnd/>
            <a:tailEnd/>
          </a:ln>
        </p:spPr>
        <p:txBody>
          <a:bodyPr wrap="square">
            <a:spAutoFit/>
          </a:bodyPr>
          <a:lstStyle/>
          <a:p>
            <a:pPr marL="0" marR="0" lvl="0" indent="0" algn="just" defTabSz="914400" rtl="0" eaLnBrk="1" fontAlgn="base" latinLnBrk="0" hangingPunct="1">
              <a:lnSpc>
                <a:spcPct val="100000"/>
              </a:lnSpc>
              <a:spcBef>
                <a:spcPct val="50000"/>
              </a:spcBef>
              <a:spcAft>
                <a:spcPct val="0"/>
              </a:spcAft>
              <a:buClrTx/>
              <a:buSzTx/>
              <a:buFontTx/>
              <a:buNone/>
              <a:tabLst/>
              <a:defRPr/>
            </a:pPr>
            <a:r>
              <a:rPr lang="en-US" b="1" kern="1200" dirty="0">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Bên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cạnh</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những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cống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hiến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xuất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sắc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sự</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nghiệp</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quốc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phòng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Giáo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sư</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Trần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Đại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Nghĩa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cón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có</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lớn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trong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việc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xây</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dựng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nền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khoa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học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trẻ</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tuổi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của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nước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nhà</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Nhiều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năm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liền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giữ</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cương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vị</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Chủ</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nhiệm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Ủy</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ban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Khoa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học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và</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Kĩ</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thuật</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Nhà</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nước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a:t>
            </a:r>
          </a:p>
        </p:txBody>
      </p:sp>
      <p:sp>
        <p:nvSpPr>
          <p:cNvPr id="23" name="Text Box 25"/>
          <p:cNvSpPr txBox="1">
            <a:spLocks noChangeArrowheads="1"/>
          </p:cNvSpPr>
          <p:nvPr/>
        </p:nvSpPr>
        <p:spPr bwMode="auto">
          <a:xfrm>
            <a:off x="1283875" y="3835390"/>
            <a:ext cx="7098125" cy="1708160"/>
          </a:xfrm>
          <a:prstGeom prst="rect">
            <a:avLst/>
          </a:prstGeom>
          <a:noFill/>
          <a:ln w="9525">
            <a:noFill/>
            <a:miter lim="800000"/>
            <a:headEnd/>
            <a:tailEnd/>
          </a:ln>
        </p:spPr>
        <p:txBody>
          <a:bodyPr wrap="square">
            <a:spAutoFit/>
          </a:bodyPr>
          <a:lstStyle/>
          <a:p>
            <a:pPr marL="0" marR="0" lvl="0" indent="0" defTabSz="914400" rtl="0" eaLnBrk="1" fontAlgn="base" latinLnBrk="0" hangingPunct="1">
              <a:lnSpc>
                <a:spcPct val="100000"/>
              </a:lnSpc>
              <a:spcBef>
                <a:spcPct val="50000"/>
              </a:spcBef>
              <a:spcAft>
                <a:spcPct val="0"/>
              </a:spcAft>
              <a:buClrTx/>
              <a:buSzTx/>
              <a:buFontTx/>
              <a:buNone/>
              <a:tabLst/>
              <a:defRPr/>
            </a:pPr>
            <a:r>
              <a:rPr lang="en-US" b="1" kern="1200" dirty="0">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Những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cống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hiến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của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Giáo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sư</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Trần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Đại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Nghĩa</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được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đánh</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giá</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cao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Năm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1948,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được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phong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Thiếu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tướng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Năm</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1952,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được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tuyên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dương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Anh</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hùng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Lao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còn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được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Nhà</a:t>
            </a:r>
            <a:r>
              <a:rPr kumimoji="0" lang="en-US" b="1" i="0" u="none" strike="noStrike" kern="1200" cap="none" spc="0" normalizeH="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nước</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tặng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Giải</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thưởng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Hồ</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Chí Minh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và</a:t>
            </a:r>
            <a:r>
              <a:rPr kumimoji="0" lang="en-US" b="1" i="0" u="none" strike="noStrike" kern="1200" cap="none" spc="0" normalizeH="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nhiều</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huân</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chương</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cao</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quý</a:t>
            </a:r>
            <a:r>
              <a:rPr kumimoji="0" lang="en-US" b="1" i="0" u="none" strike="noStrike" kern="1200" cap="none" spc="0" normalizeH="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p>
          <a:p>
            <a:pPr marL="0" marR="0" lvl="0" indent="0" defTabSz="914400" rtl="0" eaLnBrk="1" fontAlgn="base" latinLnBrk="0" hangingPunct="1">
              <a:lnSpc>
                <a:spcPct val="100000"/>
              </a:lnSpc>
              <a:spcBef>
                <a:spcPct val="50000"/>
              </a:spcBef>
              <a:spcAft>
                <a:spcPct val="0"/>
              </a:spcAft>
              <a:buClrTx/>
              <a:buSzTx/>
              <a:buFontTx/>
              <a:buNone/>
              <a:tabLst/>
              <a:defRPr/>
            </a:pPr>
            <a:endParaRPr kumimoji="0" lang="en-US" b="1" i="0" u="none" strike="noStrike" kern="1200" cap="none" spc="0" normalizeH="0" baseline="0" noProof="0" dirty="0">
              <a:ln>
                <a:noFill/>
              </a:ln>
              <a:solidFill>
                <a:srgbClr val="FF0066"/>
              </a:solidFill>
              <a:effectLst/>
              <a:uLnTx/>
              <a:uFillTx/>
              <a:latin typeface="#9Slide03 AmpleSoft" pitchFamily="2" charset="0"/>
              <a:ea typeface="PostAntiqua" pitchFamily="18" charset="0"/>
              <a:cs typeface="PostAntiqua" pitchFamily="18" charset="0"/>
            </a:endParaRPr>
          </a:p>
          <a:p>
            <a:pPr marL="0" marR="0" lvl="0" indent="0" defTabSz="914400" rtl="0" eaLnBrk="1" fontAlgn="base" latinLnBrk="0" hangingPunct="1">
              <a:lnSpc>
                <a:spcPct val="100000"/>
              </a:lnSpc>
              <a:spcBef>
                <a:spcPct val="50000"/>
              </a:spcBef>
              <a:spcAft>
                <a:spcPct val="0"/>
              </a:spcAft>
              <a:buClrTx/>
              <a:buSzTx/>
              <a:buFontTx/>
              <a:buNone/>
              <a:tabLst/>
              <a:defRPr/>
            </a:pPr>
            <a:endParaRPr kumimoji="0" lang="en-US" b="1" i="0" u="none" strike="noStrike" kern="1200" cap="none" spc="0" normalizeH="0" baseline="0" noProof="0" dirty="0">
              <a:ln>
                <a:noFill/>
              </a:ln>
              <a:solidFill>
                <a:srgbClr val="002060"/>
              </a:solidFill>
              <a:effectLst/>
              <a:uLnTx/>
              <a:uFillTx/>
              <a:latin typeface="#9Slide03 AmpleSoft" pitchFamily="2" charset="0"/>
              <a:ea typeface="PostAntiqua" pitchFamily="18" charset="0"/>
              <a:cs typeface="PostAntiqua" pitchFamily="18" charset="0"/>
            </a:endParaRPr>
          </a:p>
          <a:p>
            <a:pPr marL="0" marR="0" lvl="0" indent="0" defTabSz="914400" rtl="0" eaLnBrk="1" fontAlgn="base" latinLnBrk="0" hangingPunct="1">
              <a:lnSpc>
                <a:spcPct val="100000"/>
              </a:lnSpc>
              <a:spcBef>
                <a:spcPct val="50000"/>
              </a:spcBef>
              <a:spcAft>
                <a:spcPct val="0"/>
              </a:spcAft>
              <a:buClrTx/>
              <a:buSzTx/>
              <a:buFontTx/>
              <a:buNone/>
              <a:tabLst/>
              <a:defRPr/>
            </a:pPr>
            <a:r>
              <a:rPr kumimoji="0" lang="en-US"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p>
        </p:txBody>
      </p:sp>
      <p:sp>
        <p:nvSpPr>
          <p:cNvPr id="24" name="TextBox 23"/>
          <p:cNvSpPr txBox="1"/>
          <p:nvPr/>
        </p:nvSpPr>
        <p:spPr>
          <a:xfrm>
            <a:off x="1767840" y="361950"/>
            <a:ext cx="6995160"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all" normalizeH="0" baseline="0" noProof="0" dirty="0" err="1">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Anh</a:t>
            </a:r>
            <a:r>
              <a:rPr kumimoji="0" lang="en-US" sz="2000" b="1" i="0" u="none" strike="noStrike" kern="1200" cap="all" normalizeH="0" baseline="0" noProof="0"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 </a:t>
            </a:r>
            <a:r>
              <a:rPr kumimoji="0" lang="en-US" sz="2000" b="1" i="0" u="none" strike="noStrike" kern="1200" cap="all" normalizeH="0" baseline="0" noProof="0" dirty="0" err="1">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hùng</a:t>
            </a:r>
            <a:r>
              <a:rPr kumimoji="0" lang="en-US" sz="2000" b="1" i="0" u="none" strike="noStrike" kern="1200" cap="all" normalizeH="0" baseline="0" noProof="0"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 Lao </a:t>
            </a:r>
            <a:r>
              <a:rPr kumimoji="0" lang="en-US" sz="2000" b="1" i="0" u="none" strike="noStrike" kern="1200" cap="all" normalizeH="0" baseline="0" noProof="0" dirty="0" err="1">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động</a:t>
            </a:r>
            <a:r>
              <a:rPr kumimoji="0" lang="en-US" sz="2000" b="1" i="0" u="none" strike="noStrike" kern="1200" cap="all" normalizeH="0" baseline="0" noProof="0"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 </a:t>
            </a:r>
            <a:r>
              <a:rPr kumimoji="0" lang="en-US" sz="2000" b="1" i="0" u="none" strike="noStrike" kern="1200" cap="all" normalizeH="0" baseline="0" noProof="0" dirty="0" err="1">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Trần</a:t>
            </a:r>
            <a:r>
              <a:rPr kumimoji="0" lang="en-US" sz="2000" b="1" i="0" u="none" strike="noStrike" kern="1200" cap="all" normalizeH="0" baseline="0" noProof="0"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 </a:t>
            </a:r>
            <a:r>
              <a:rPr kumimoji="0" lang="en-US" sz="2000" b="1" i="0" u="none" strike="noStrike" kern="1200" cap="all" normalizeH="0" baseline="0" noProof="0" dirty="0" err="1">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Đại</a:t>
            </a:r>
            <a:r>
              <a:rPr kumimoji="0" lang="en-US" sz="2000" b="1" i="0" u="none" strike="noStrike" kern="1200" cap="all" normalizeH="0" baseline="0" noProof="0"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 </a:t>
            </a:r>
            <a:r>
              <a:rPr kumimoji="0" lang="en-US" sz="2000" b="1" i="0" u="none" strike="noStrike" kern="1200" cap="all" normalizeH="0" baseline="0" noProof="0" dirty="0" err="1">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Nghĩa</a:t>
            </a:r>
            <a:endParaRPr kumimoji="0" lang="en-GB" sz="2000" b="1" i="0" u="none" strike="noStrike" kern="1200" cap="all" normalizeH="0" baseline="0" noProof="0"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endParaRPr>
          </a:p>
        </p:txBody>
      </p:sp>
    </p:spTree>
    <p:extLst>
      <p:ext uri="{BB962C8B-B14F-4D97-AF65-F5344CB8AC3E}">
        <p14:creationId xmlns:p14="http://schemas.microsoft.com/office/powerpoint/2010/main" val="27578975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grpSp>
        <p:nvGrpSpPr>
          <p:cNvPr id="64" name="Google Shape;344;p39"/>
          <p:cNvGrpSpPr/>
          <p:nvPr/>
        </p:nvGrpSpPr>
        <p:grpSpPr>
          <a:xfrm>
            <a:off x="381000" y="995170"/>
            <a:ext cx="3924713" cy="3347599"/>
            <a:chOff x="-546505" y="1306147"/>
            <a:chExt cx="2007794" cy="2015218"/>
          </a:xfrm>
        </p:grpSpPr>
        <p:sp>
          <p:nvSpPr>
            <p:cNvPr id="65" name="Google Shape;345;p39"/>
            <p:cNvSpPr/>
            <p:nvPr/>
          </p:nvSpPr>
          <p:spPr>
            <a:xfrm>
              <a:off x="-160186" y="1699890"/>
              <a:ext cx="1621475" cy="1621475"/>
            </a:xfrm>
            <a:custGeom>
              <a:avLst/>
              <a:gdLst/>
              <a:ahLst/>
              <a:cxnLst/>
              <a:rect l="l" t="t" r="r" b="b"/>
              <a:pathLst>
                <a:path w="64859" h="64859" extrusionOk="0">
                  <a:moveTo>
                    <a:pt x="7060" y="1"/>
                  </a:moveTo>
                  <a:lnTo>
                    <a:pt x="1" y="57794"/>
                  </a:lnTo>
                  <a:lnTo>
                    <a:pt x="57800" y="64858"/>
                  </a:lnTo>
                  <a:lnTo>
                    <a:pt x="64858" y="7060"/>
                  </a:lnTo>
                  <a:lnTo>
                    <a:pt x="58170" y="6238"/>
                  </a:lnTo>
                  <a:lnTo>
                    <a:pt x="58170" y="6238"/>
                  </a:lnTo>
                  <a:cubicBezTo>
                    <a:pt x="59249" y="7937"/>
                    <a:pt x="58324" y="10802"/>
                    <a:pt x="55874" y="10802"/>
                  </a:cubicBezTo>
                  <a:cubicBezTo>
                    <a:pt x="55742" y="10802"/>
                    <a:pt x="55605" y="10794"/>
                    <a:pt x="55465" y="10777"/>
                  </a:cubicBezTo>
                  <a:cubicBezTo>
                    <a:pt x="52716" y="10439"/>
                    <a:pt x="52395" y="7185"/>
                    <a:pt x="53935" y="5721"/>
                  </a:cubicBezTo>
                  <a:lnTo>
                    <a:pt x="48068" y="5008"/>
                  </a:lnTo>
                  <a:lnTo>
                    <a:pt x="48068" y="5008"/>
                  </a:lnTo>
                  <a:cubicBezTo>
                    <a:pt x="48897" y="6661"/>
                    <a:pt x="47978" y="9180"/>
                    <a:pt x="45724" y="9180"/>
                  </a:cubicBezTo>
                  <a:cubicBezTo>
                    <a:pt x="45596" y="9180"/>
                    <a:pt x="45463" y="9172"/>
                    <a:pt x="45325" y="9155"/>
                  </a:cubicBezTo>
                  <a:cubicBezTo>
                    <a:pt x="42784" y="8845"/>
                    <a:pt x="42397" y="5955"/>
                    <a:pt x="43671" y="4464"/>
                  </a:cubicBezTo>
                  <a:lnTo>
                    <a:pt x="37369" y="3702"/>
                  </a:lnTo>
                  <a:lnTo>
                    <a:pt x="37369" y="3702"/>
                  </a:lnTo>
                  <a:cubicBezTo>
                    <a:pt x="37603" y="3974"/>
                    <a:pt x="37782" y="4284"/>
                    <a:pt x="37907" y="4621"/>
                  </a:cubicBezTo>
                  <a:cubicBezTo>
                    <a:pt x="38098" y="5062"/>
                    <a:pt x="38169" y="5547"/>
                    <a:pt x="38109" y="6026"/>
                  </a:cubicBezTo>
                  <a:lnTo>
                    <a:pt x="37929" y="6728"/>
                  </a:lnTo>
                  <a:cubicBezTo>
                    <a:pt x="37487" y="7799"/>
                    <a:pt x="36466" y="8409"/>
                    <a:pt x="35415" y="8409"/>
                  </a:cubicBezTo>
                  <a:cubicBezTo>
                    <a:pt x="34849" y="8409"/>
                    <a:pt x="34274" y="8232"/>
                    <a:pt x="33777" y="7854"/>
                  </a:cubicBezTo>
                  <a:cubicBezTo>
                    <a:pt x="33472" y="7647"/>
                    <a:pt x="33211" y="7392"/>
                    <a:pt x="32998" y="7092"/>
                  </a:cubicBezTo>
                  <a:cubicBezTo>
                    <a:pt x="32558" y="6494"/>
                    <a:pt x="32340" y="5802"/>
                    <a:pt x="32432" y="5051"/>
                  </a:cubicBezTo>
                  <a:cubicBezTo>
                    <a:pt x="32519" y="4333"/>
                    <a:pt x="32884" y="3674"/>
                    <a:pt x="33450" y="3223"/>
                  </a:cubicBezTo>
                  <a:lnTo>
                    <a:pt x="26761" y="2406"/>
                  </a:lnTo>
                  <a:lnTo>
                    <a:pt x="26761" y="2406"/>
                  </a:lnTo>
                  <a:cubicBezTo>
                    <a:pt x="27618" y="4006"/>
                    <a:pt x="26733" y="6506"/>
                    <a:pt x="24519" y="6506"/>
                  </a:cubicBezTo>
                  <a:cubicBezTo>
                    <a:pt x="24398" y="6506"/>
                    <a:pt x="24273" y="6498"/>
                    <a:pt x="24144" y="6483"/>
                  </a:cubicBezTo>
                  <a:cubicBezTo>
                    <a:pt x="21662" y="6178"/>
                    <a:pt x="21303" y="3315"/>
                    <a:pt x="22587" y="1895"/>
                  </a:cubicBezTo>
                  <a:lnTo>
                    <a:pt x="17493" y="1274"/>
                  </a:lnTo>
                  <a:lnTo>
                    <a:pt x="17493" y="1274"/>
                  </a:lnTo>
                  <a:cubicBezTo>
                    <a:pt x="17536" y="1405"/>
                    <a:pt x="17564" y="1541"/>
                    <a:pt x="17585" y="1677"/>
                  </a:cubicBezTo>
                  <a:cubicBezTo>
                    <a:pt x="17607" y="2194"/>
                    <a:pt x="17651" y="2787"/>
                    <a:pt x="17389" y="3266"/>
                  </a:cubicBezTo>
                  <a:cubicBezTo>
                    <a:pt x="17134" y="3729"/>
                    <a:pt x="16927" y="4164"/>
                    <a:pt x="16464" y="4469"/>
                  </a:cubicBezTo>
                  <a:cubicBezTo>
                    <a:pt x="16002" y="4779"/>
                    <a:pt x="15577" y="5030"/>
                    <a:pt x="15011" y="5089"/>
                  </a:cubicBezTo>
                  <a:cubicBezTo>
                    <a:pt x="14876" y="5109"/>
                    <a:pt x="14739" y="5118"/>
                    <a:pt x="14603" y="5118"/>
                  </a:cubicBezTo>
                  <a:cubicBezTo>
                    <a:pt x="14237" y="5118"/>
                    <a:pt x="13872" y="5049"/>
                    <a:pt x="13531" y="4910"/>
                  </a:cubicBezTo>
                  <a:cubicBezTo>
                    <a:pt x="11838" y="4213"/>
                    <a:pt x="11256" y="2112"/>
                    <a:pt x="12355" y="648"/>
                  </a:cubicBezTo>
                  <a:lnTo>
                    <a:pt x="7060" y="1"/>
                  </a:lnTo>
                  <a:close/>
                </a:path>
              </a:pathLst>
            </a:custGeom>
            <a:solidFill>
              <a:schemeClr val="dk1">
                <a:alpha val="26789"/>
              </a:schemeClr>
            </a:solidFill>
            <a:ln>
              <a:noFill/>
            </a:ln>
            <a:effectLst>
              <a:outerShdw blurRad="100013" dist="19050" dir="1200000" algn="bl" rotWithShape="0">
                <a:srgbClr val="000000">
                  <a:alpha val="4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46;p39"/>
            <p:cNvSpPr/>
            <p:nvPr/>
          </p:nvSpPr>
          <p:spPr>
            <a:xfrm>
              <a:off x="-179803" y="1586145"/>
              <a:ext cx="1621450" cy="1621725"/>
            </a:xfrm>
            <a:custGeom>
              <a:avLst/>
              <a:gdLst/>
              <a:ahLst/>
              <a:cxnLst/>
              <a:rect l="l" t="t" r="r" b="b"/>
              <a:pathLst>
                <a:path w="64858" h="64869" extrusionOk="0">
                  <a:moveTo>
                    <a:pt x="7064" y="0"/>
                  </a:moveTo>
                  <a:lnTo>
                    <a:pt x="0" y="57810"/>
                  </a:lnTo>
                  <a:lnTo>
                    <a:pt x="57799" y="64868"/>
                  </a:lnTo>
                  <a:lnTo>
                    <a:pt x="64857" y="7064"/>
                  </a:lnTo>
                  <a:lnTo>
                    <a:pt x="58169" y="6248"/>
                  </a:lnTo>
                  <a:lnTo>
                    <a:pt x="58169" y="6248"/>
                  </a:lnTo>
                  <a:cubicBezTo>
                    <a:pt x="59248" y="7947"/>
                    <a:pt x="58323" y="10812"/>
                    <a:pt x="55873" y="10812"/>
                  </a:cubicBezTo>
                  <a:cubicBezTo>
                    <a:pt x="55741" y="10812"/>
                    <a:pt x="55605" y="10804"/>
                    <a:pt x="55464" y="10787"/>
                  </a:cubicBezTo>
                  <a:cubicBezTo>
                    <a:pt x="52715" y="10449"/>
                    <a:pt x="52394" y="7195"/>
                    <a:pt x="53935" y="5731"/>
                  </a:cubicBezTo>
                  <a:lnTo>
                    <a:pt x="48068" y="5018"/>
                  </a:lnTo>
                  <a:lnTo>
                    <a:pt x="48068" y="5018"/>
                  </a:lnTo>
                  <a:cubicBezTo>
                    <a:pt x="48897" y="6671"/>
                    <a:pt x="47982" y="9190"/>
                    <a:pt x="45724" y="9190"/>
                  </a:cubicBezTo>
                  <a:cubicBezTo>
                    <a:pt x="45595" y="9190"/>
                    <a:pt x="45462" y="9182"/>
                    <a:pt x="45325" y="9165"/>
                  </a:cubicBezTo>
                  <a:cubicBezTo>
                    <a:pt x="42783" y="8849"/>
                    <a:pt x="42397" y="5965"/>
                    <a:pt x="43670" y="4474"/>
                  </a:cubicBezTo>
                  <a:lnTo>
                    <a:pt x="37368" y="3701"/>
                  </a:lnTo>
                  <a:lnTo>
                    <a:pt x="37368" y="3701"/>
                  </a:lnTo>
                  <a:cubicBezTo>
                    <a:pt x="37602" y="3973"/>
                    <a:pt x="37781" y="4289"/>
                    <a:pt x="37907" y="4621"/>
                  </a:cubicBezTo>
                  <a:cubicBezTo>
                    <a:pt x="38097" y="5061"/>
                    <a:pt x="38168" y="5551"/>
                    <a:pt x="38108" y="6025"/>
                  </a:cubicBezTo>
                  <a:cubicBezTo>
                    <a:pt x="38048" y="6264"/>
                    <a:pt x="37988" y="6498"/>
                    <a:pt x="37928" y="6732"/>
                  </a:cubicBezTo>
                  <a:cubicBezTo>
                    <a:pt x="37486" y="7801"/>
                    <a:pt x="36463" y="8410"/>
                    <a:pt x="35412" y="8410"/>
                  </a:cubicBezTo>
                  <a:cubicBezTo>
                    <a:pt x="34846" y="8410"/>
                    <a:pt x="34272" y="8234"/>
                    <a:pt x="33776" y="7859"/>
                  </a:cubicBezTo>
                  <a:cubicBezTo>
                    <a:pt x="33471" y="7652"/>
                    <a:pt x="33210" y="7396"/>
                    <a:pt x="32998" y="7097"/>
                  </a:cubicBezTo>
                  <a:cubicBezTo>
                    <a:pt x="32557" y="6498"/>
                    <a:pt x="32339" y="5802"/>
                    <a:pt x="32432" y="5056"/>
                  </a:cubicBezTo>
                  <a:cubicBezTo>
                    <a:pt x="32519" y="4332"/>
                    <a:pt x="32889" y="3679"/>
                    <a:pt x="33455" y="3222"/>
                  </a:cubicBezTo>
                  <a:lnTo>
                    <a:pt x="26766" y="2406"/>
                  </a:lnTo>
                  <a:lnTo>
                    <a:pt x="26766" y="2406"/>
                  </a:lnTo>
                  <a:cubicBezTo>
                    <a:pt x="27623" y="4005"/>
                    <a:pt x="26737" y="6505"/>
                    <a:pt x="24523" y="6505"/>
                  </a:cubicBezTo>
                  <a:cubicBezTo>
                    <a:pt x="24402" y="6505"/>
                    <a:pt x="24277" y="6497"/>
                    <a:pt x="24148" y="6482"/>
                  </a:cubicBezTo>
                  <a:cubicBezTo>
                    <a:pt x="21666" y="6177"/>
                    <a:pt x="21307" y="3320"/>
                    <a:pt x="22592" y="1899"/>
                  </a:cubicBezTo>
                  <a:lnTo>
                    <a:pt x="17497" y="1274"/>
                  </a:lnTo>
                  <a:lnTo>
                    <a:pt x="17497" y="1274"/>
                  </a:lnTo>
                  <a:cubicBezTo>
                    <a:pt x="17541" y="1410"/>
                    <a:pt x="17568" y="1540"/>
                    <a:pt x="17590" y="1676"/>
                  </a:cubicBezTo>
                  <a:cubicBezTo>
                    <a:pt x="17612" y="2193"/>
                    <a:pt x="17655" y="2787"/>
                    <a:pt x="17394" y="3265"/>
                  </a:cubicBezTo>
                  <a:cubicBezTo>
                    <a:pt x="17138" y="3728"/>
                    <a:pt x="16931" y="4163"/>
                    <a:pt x="16469" y="4474"/>
                  </a:cubicBezTo>
                  <a:cubicBezTo>
                    <a:pt x="16006" y="4778"/>
                    <a:pt x="15582" y="5029"/>
                    <a:pt x="15016" y="5089"/>
                  </a:cubicBezTo>
                  <a:cubicBezTo>
                    <a:pt x="14879" y="5110"/>
                    <a:pt x="14741" y="5120"/>
                    <a:pt x="14604" y="5120"/>
                  </a:cubicBezTo>
                  <a:cubicBezTo>
                    <a:pt x="14238" y="5120"/>
                    <a:pt x="13875" y="5047"/>
                    <a:pt x="13535" y="4909"/>
                  </a:cubicBezTo>
                  <a:cubicBezTo>
                    <a:pt x="11843" y="4218"/>
                    <a:pt x="11260" y="2112"/>
                    <a:pt x="12360" y="648"/>
                  </a:cubicBezTo>
                  <a:lnTo>
                    <a:pt x="7064" y="0"/>
                  </a:lnTo>
                  <a:close/>
                </a:path>
              </a:pathLst>
            </a:custGeom>
            <a:solidFill>
              <a:schemeClr val="tx2"/>
            </a:solidFill>
            <a:ln>
              <a:noFill/>
            </a:ln>
            <a:effectLst>
              <a:outerShdw blurRad="71438" dist="19050" dir="1200000" algn="bl" rotWithShape="0">
                <a:srgbClr val="000000">
                  <a:alpha val="4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47;p39"/>
            <p:cNvSpPr/>
            <p:nvPr/>
          </p:nvSpPr>
          <p:spPr>
            <a:xfrm>
              <a:off x="-546505" y="1306147"/>
              <a:ext cx="1101300" cy="649025"/>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bg2">
                <a:lumMod val="60000"/>
                <a:lumOff val="40000"/>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81" name="Picture 2" descr="C:\Users\HP\Downloads\27232214.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852" b="89815" l="102" r="99183">
                        <a14:foregroundMark x1="25128" y1="34630" x2="26966" y2="37407"/>
                        <a14:foregroundMark x1="27988" y1="39815" x2="30644" y2="45370"/>
                        <a14:foregroundMark x1="26149" y1="38519" x2="25128" y2="45370"/>
                        <a14:foregroundMark x1="32074" y1="44444" x2="39224" y2="42963"/>
                        <a14:foregroundMark x1="51379" y1="52222" x2="58121" y2="51296"/>
                        <a14:foregroundMark x1="54035" y1="60370" x2="59142" y2="64074"/>
                        <a14:foregroundMark x1="57916" y1="35926" x2="63636" y2="35741"/>
                        <a14:foregroundMark x1="43105" y1="44074" x2="45352" y2="47037"/>
                        <a14:foregroundMark x1="1226" y1="73704" x2="7150" y2="73519"/>
                        <a14:foregroundMark x1="7559" y1="76481" x2="19408" y2="79815"/>
                      </a14:backgroundRemoval>
                    </a14:imgEffect>
                  </a14:imgLayer>
                </a14:imgProps>
              </a:ext>
              <a:ext uri="{28A0092B-C50C-407E-A947-70E740481C1C}">
                <a14:useLocalDpi xmlns:a14="http://schemas.microsoft.com/office/drawing/2010/main" val="0"/>
              </a:ext>
            </a:extLst>
          </a:blip>
          <a:srcRect/>
          <a:stretch>
            <a:fillRect/>
          </a:stretch>
        </p:blipFill>
        <p:spPr bwMode="auto">
          <a:xfrm>
            <a:off x="448985" y="2956150"/>
            <a:ext cx="2288061" cy="227113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rot="20441211">
            <a:off x="738275" y="1190012"/>
            <a:ext cx="1420582" cy="584775"/>
          </a:xfrm>
          <a:prstGeom prst="rect">
            <a:avLst/>
          </a:prstGeom>
          <a:noFill/>
        </p:spPr>
        <p:txBody>
          <a:bodyPr wrap="none" rtlCol="0">
            <a:spAutoFit/>
          </a:bodyPr>
          <a:lstStyle/>
          <a:p>
            <a:r>
              <a:rPr lang="en-US" sz="3200" dirty="0" err="1">
                <a:latin typeface="Cooper" pitchFamily="18" charset="0"/>
                <a:ea typeface="Cooper" pitchFamily="18" charset="0"/>
                <a:cs typeface="Cooper" pitchFamily="18" charset="0"/>
              </a:rPr>
              <a:t>Câu</a:t>
            </a:r>
            <a:r>
              <a:rPr lang="en-US" sz="3200" dirty="0">
                <a:latin typeface="Cooper" pitchFamily="18" charset="0"/>
                <a:ea typeface="Cooper" pitchFamily="18" charset="0"/>
                <a:cs typeface="Cooper" pitchFamily="18" charset="0"/>
              </a:rPr>
              <a:t> 1</a:t>
            </a:r>
          </a:p>
        </p:txBody>
      </p:sp>
      <p:sp>
        <p:nvSpPr>
          <p:cNvPr id="10" name="Rectangle 9"/>
          <p:cNvSpPr/>
          <p:nvPr/>
        </p:nvSpPr>
        <p:spPr>
          <a:xfrm rot="303543">
            <a:off x="1310152" y="2115677"/>
            <a:ext cx="2821563" cy="1015663"/>
          </a:xfrm>
          <a:prstGeom prst="rect">
            <a:avLst/>
          </a:prstGeom>
        </p:spPr>
        <p:txBody>
          <a:bodyPr wrap="square">
            <a:spAutoFit/>
          </a:bodyPr>
          <a:lstStyle/>
          <a:p>
            <a:pPr lvl="0" algn="just" eaLnBrk="0" fontAlgn="base" hangingPunct="0">
              <a:spcBef>
                <a:spcPct val="50000"/>
              </a:spcBef>
              <a:spcAft>
                <a:spcPct val="0"/>
              </a:spcAft>
              <a:defRPr/>
            </a:pPr>
            <a:r>
              <a:rPr lang="en-US" sz="2000" b="1" dirty="0" err="1">
                <a:solidFill>
                  <a:schemeClr val="tx1"/>
                </a:solidFill>
                <a:latin typeface="#9Slide03 AmpleSoft" pitchFamily="2" charset="0"/>
                <a:cs typeface="Arial" pitchFamily="34" charset="0"/>
              </a:rPr>
              <a:t>Em</a:t>
            </a:r>
            <a:r>
              <a:rPr lang="en-US" sz="2000" b="1" dirty="0">
                <a:solidFill>
                  <a:schemeClr val="tx1"/>
                </a:solidFill>
                <a:latin typeface="#9Slide03 AmpleSoft" pitchFamily="2" charset="0"/>
                <a:cs typeface="Arial" pitchFamily="34" charset="0"/>
              </a:rPr>
              <a:t> </a:t>
            </a:r>
            <a:r>
              <a:rPr lang="en-US" sz="2000" b="1" dirty="0" err="1">
                <a:solidFill>
                  <a:schemeClr val="tx1"/>
                </a:solidFill>
                <a:latin typeface="#9Slide03 AmpleSoft" pitchFamily="2" charset="0"/>
                <a:cs typeface="Arial" pitchFamily="34" charset="0"/>
              </a:rPr>
              <a:t>hiểu</a:t>
            </a:r>
            <a:r>
              <a:rPr lang="en-US" sz="2000" b="1" dirty="0">
                <a:solidFill>
                  <a:schemeClr val="tx1"/>
                </a:solidFill>
                <a:latin typeface="#9Slide03 AmpleSoft" pitchFamily="2" charset="0"/>
                <a:cs typeface="Arial" pitchFamily="34" charset="0"/>
              </a:rPr>
              <a:t> “</a:t>
            </a:r>
            <a:r>
              <a:rPr lang="en-US" sz="2000" b="1" dirty="0" err="1">
                <a:solidFill>
                  <a:schemeClr val="tx1"/>
                </a:solidFill>
                <a:latin typeface="#9Slide03 AmpleSoft" pitchFamily="2" charset="0"/>
                <a:cs typeface="Arial" pitchFamily="34" charset="0"/>
              </a:rPr>
              <a:t>nghe</a:t>
            </a:r>
            <a:r>
              <a:rPr lang="en-US" sz="2000" b="1" dirty="0">
                <a:solidFill>
                  <a:schemeClr val="tx1"/>
                </a:solidFill>
                <a:latin typeface="#9Slide03 AmpleSoft" pitchFamily="2" charset="0"/>
                <a:cs typeface="Arial" pitchFamily="34" charset="0"/>
              </a:rPr>
              <a:t> </a:t>
            </a:r>
            <a:r>
              <a:rPr lang="en-US" sz="2000" b="1" dirty="0" err="1">
                <a:solidFill>
                  <a:schemeClr val="tx1"/>
                </a:solidFill>
                <a:latin typeface="#9Slide03 AmpleSoft" pitchFamily="2" charset="0"/>
                <a:cs typeface="Arial" pitchFamily="34" charset="0"/>
              </a:rPr>
              <a:t>theo</a:t>
            </a:r>
            <a:r>
              <a:rPr lang="en-US" sz="2000" b="1" dirty="0">
                <a:solidFill>
                  <a:schemeClr val="tx1"/>
                </a:solidFill>
                <a:latin typeface="#9Slide03 AmpleSoft" pitchFamily="2" charset="0"/>
                <a:cs typeface="Arial" pitchFamily="34" charset="0"/>
              </a:rPr>
              <a:t> </a:t>
            </a:r>
            <a:r>
              <a:rPr lang="en-US" sz="2000" b="1" dirty="0" err="1">
                <a:solidFill>
                  <a:schemeClr val="tx1"/>
                </a:solidFill>
                <a:latin typeface="#9Slide03 AmpleSoft" pitchFamily="2" charset="0"/>
                <a:cs typeface="Arial" pitchFamily="34" charset="0"/>
              </a:rPr>
              <a:t>tiếng</a:t>
            </a:r>
            <a:r>
              <a:rPr lang="en-US" sz="2000" b="1" dirty="0">
                <a:solidFill>
                  <a:schemeClr val="tx1"/>
                </a:solidFill>
                <a:latin typeface="#9Slide03 AmpleSoft" pitchFamily="2" charset="0"/>
                <a:cs typeface="Arial" pitchFamily="34" charset="0"/>
              </a:rPr>
              <a:t> </a:t>
            </a:r>
            <a:r>
              <a:rPr lang="en-US" sz="2000" b="1" dirty="0" err="1">
                <a:solidFill>
                  <a:schemeClr val="tx1"/>
                </a:solidFill>
                <a:latin typeface="#9Slide03 AmpleSoft" pitchFamily="2" charset="0"/>
                <a:cs typeface="Arial" pitchFamily="34" charset="0"/>
              </a:rPr>
              <a:t>gọi</a:t>
            </a:r>
            <a:r>
              <a:rPr lang="en-US" sz="2000" b="1" dirty="0">
                <a:solidFill>
                  <a:schemeClr val="tx1"/>
                </a:solidFill>
                <a:latin typeface="#9Slide03 AmpleSoft" pitchFamily="2" charset="0"/>
                <a:cs typeface="Arial" pitchFamily="34" charset="0"/>
              </a:rPr>
              <a:t> </a:t>
            </a:r>
            <a:r>
              <a:rPr lang="en-US" sz="2000" b="1" dirty="0" err="1">
                <a:solidFill>
                  <a:schemeClr val="tx1"/>
                </a:solidFill>
                <a:latin typeface="#9Slide03 AmpleSoft" pitchFamily="2" charset="0"/>
                <a:cs typeface="Arial" pitchFamily="34" charset="0"/>
              </a:rPr>
              <a:t>thiêng</a:t>
            </a:r>
            <a:r>
              <a:rPr lang="en-US" sz="2000" b="1" dirty="0">
                <a:solidFill>
                  <a:schemeClr val="tx1"/>
                </a:solidFill>
                <a:latin typeface="#9Slide03 AmpleSoft" pitchFamily="2" charset="0"/>
                <a:cs typeface="Arial" pitchFamily="34" charset="0"/>
              </a:rPr>
              <a:t> </a:t>
            </a:r>
            <a:r>
              <a:rPr lang="en-US" sz="2000" b="1" dirty="0" err="1">
                <a:solidFill>
                  <a:schemeClr val="tx1"/>
                </a:solidFill>
                <a:latin typeface="#9Slide03 AmpleSoft" pitchFamily="2" charset="0"/>
                <a:cs typeface="Arial" pitchFamily="34" charset="0"/>
              </a:rPr>
              <a:t>liêng</a:t>
            </a:r>
            <a:r>
              <a:rPr lang="en-US" sz="2000" b="1" dirty="0">
                <a:solidFill>
                  <a:schemeClr val="tx1"/>
                </a:solidFill>
                <a:latin typeface="#9Slide03 AmpleSoft" pitchFamily="2" charset="0"/>
                <a:cs typeface="Arial" pitchFamily="34" charset="0"/>
              </a:rPr>
              <a:t> </a:t>
            </a:r>
            <a:r>
              <a:rPr lang="en-US" sz="2000" b="1" dirty="0" err="1">
                <a:solidFill>
                  <a:schemeClr val="tx1"/>
                </a:solidFill>
                <a:latin typeface="#9Slide03 AmpleSoft" pitchFamily="2" charset="0"/>
                <a:cs typeface="Arial" pitchFamily="34" charset="0"/>
              </a:rPr>
              <a:t>của</a:t>
            </a:r>
            <a:r>
              <a:rPr lang="en-US" sz="2000" b="1" dirty="0">
                <a:solidFill>
                  <a:schemeClr val="tx1"/>
                </a:solidFill>
                <a:latin typeface="#9Slide03 AmpleSoft" pitchFamily="2" charset="0"/>
                <a:cs typeface="Arial" pitchFamily="34" charset="0"/>
              </a:rPr>
              <a:t> </a:t>
            </a:r>
            <a:r>
              <a:rPr lang="en-US" sz="2000" b="1" dirty="0" err="1">
                <a:solidFill>
                  <a:schemeClr val="tx1"/>
                </a:solidFill>
                <a:latin typeface="#9Slide03 AmpleSoft" pitchFamily="2" charset="0"/>
                <a:cs typeface="Arial" pitchFamily="34" charset="0"/>
              </a:rPr>
              <a:t>Tổ</a:t>
            </a:r>
            <a:r>
              <a:rPr lang="en-US" sz="2000" b="1" dirty="0">
                <a:solidFill>
                  <a:schemeClr val="tx1"/>
                </a:solidFill>
                <a:latin typeface="#9Slide03 AmpleSoft" pitchFamily="2" charset="0"/>
                <a:cs typeface="Arial" pitchFamily="34" charset="0"/>
              </a:rPr>
              <a:t> </a:t>
            </a:r>
            <a:r>
              <a:rPr lang="en-US" sz="2000" b="1" dirty="0" err="1">
                <a:solidFill>
                  <a:schemeClr val="tx1"/>
                </a:solidFill>
                <a:latin typeface="#9Slide03 AmpleSoft" pitchFamily="2" charset="0"/>
                <a:cs typeface="Arial" pitchFamily="34" charset="0"/>
              </a:rPr>
              <a:t>quốc</a:t>
            </a:r>
            <a:r>
              <a:rPr lang="en-US" sz="2000" b="1" dirty="0">
                <a:solidFill>
                  <a:schemeClr val="tx1"/>
                </a:solidFill>
                <a:latin typeface="#9Slide03 AmpleSoft" pitchFamily="2" charset="0"/>
                <a:cs typeface="Arial" pitchFamily="34" charset="0"/>
              </a:rPr>
              <a:t>” </a:t>
            </a:r>
            <a:r>
              <a:rPr lang="en-US" sz="2000" b="1" dirty="0" err="1">
                <a:solidFill>
                  <a:schemeClr val="tx1"/>
                </a:solidFill>
                <a:latin typeface="#9Slide03 AmpleSoft" pitchFamily="2" charset="0"/>
                <a:cs typeface="Arial" pitchFamily="34" charset="0"/>
              </a:rPr>
              <a:t>nghĩa</a:t>
            </a:r>
            <a:r>
              <a:rPr lang="en-US" sz="2000" b="1" dirty="0">
                <a:solidFill>
                  <a:schemeClr val="tx1"/>
                </a:solidFill>
                <a:latin typeface="#9Slide03 AmpleSoft" pitchFamily="2" charset="0"/>
                <a:cs typeface="Arial" pitchFamily="34" charset="0"/>
              </a:rPr>
              <a:t> </a:t>
            </a:r>
            <a:r>
              <a:rPr lang="en-US" sz="2000" b="1" dirty="0" err="1">
                <a:solidFill>
                  <a:schemeClr val="tx1"/>
                </a:solidFill>
                <a:latin typeface="#9Slide03 AmpleSoft" pitchFamily="2" charset="0"/>
                <a:cs typeface="Arial" pitchFamily="34" charset="0"/>
              </a:rPr>
              <a:t>là</a:t>
            </a:r>
            <a:r>
              <a:rPr lang="en-US" sz="2000" b="1" dirty="0">
                <a:solidFill>
                  <a:schemeClr val="tx1"/>
                </a:solidFill>
                <a:latin typeface="#9Slide03 AmpleSoft" pitchFamily="2" charset="0"/>
                <a:cs typeface="Arial" pitchFamily="34" charset="0"/>
              </a:rPr>
              <a:t> </a:t>
            </a:r>
            <a:r>
              <a:rPr lang="en-US" sz="2000" b="1" dirty="0" err="1">
                <a:solidFill>
                  <a:schemeClr val="tx1"/>
                </a:solidFill>
                <a:latin typeface="#9Slide03 AmpleSoft" pitchFamily="2" charset="0"/>
                <a:cs typeface="Arial" pitchFamily="34" charset="0"/>
              </a:rPr>
              <a:t>gì</a:t>
            </a:r>
            <a:r>
              <a:rPr lang="en-US" sz="2000" b="1" dirty="0">
                <a:solidFill>
                  <a:schemeClr val="tx1"/>
                </a:solidFill>
                <a:latin typeface="#9Slide03 AmpleSoft" pitchFamily="2" charset="0"/>
                <a:cs typeface="Arial" pitchFamily="34" charset="0"/>
              </a:rPr>
              <a:t>?</a:t>
            </a:r>
          </a:p>
        </p:txBody>
      </p:sp>
      <p:pic>
        <p:nvPicPr>
          <p:cNvPr id="62" name="Google Shape;366;p40"/>
          <p:cNvPicPr preferRelativeResize="0"/>
          <p:nvPr/>
        </p:nvPicPr>
        <p:blipFill>
          <a:blip r:embed="rId5">
            <a:alphaModFix/>
          </a:blip>
          <a:stretch>
            <a:fillRect/>
          </a:stretch>
        </p:blipFill>
        <p:spPr>
          <a:xfrm rot="-695465">
            <a:off x="4804553" y="249508"/>
            <a:ext cx="3720871" cy="4259449"/>
          </a:xfrm>
          <a:prstGeom prst="rect">
            <a:avLst/>
          </a:prstGeom>
          <a:noFill/>
          <a:ln>
            <a:noFill/>
          </a:ln>
          <a:effectLst>
            <a:outerShdw blurRad="100013" dist="47625" dir="1800000" algn="bl" rotWithShape="0">
              <a:srgbClr val="000000">
                <a:alpha val="44000"/>
              </a:srgbClr>
            </a:outerShdw>
          </a:effectLst>
        </p:spPr>
      </p:pic>
      <p:pic>
        <p:nvPicPr>
          <p:cNvPr id="63" name="Google Shape;378;p40"/>
          <p:cNvPicPr preferRelativeResize="0"/>
          <p:nvPr/>
        </p:nvPicPr>
        <p:blipFill>
          <a:blip r:embed="rId6">
            <a:alphaModFix amt="78000"/>
          </a:blip>
          <a:stretch>
            <a:fillRect/>
          </a:stretch>
        </p:blipFill>
        <p:spPr>
          <a:xfrm rot="9981090" flipH="1">
            <a:off x="4154251" y="3024504"/>
            <a:ext cx="900949" cy="663440"/>
          </a:xfrm>
          <a:prstGeom prst="rect">
            <a:avLst/>
          </a:prstGeom>
          <a:noFill/>
          <a:ln>
            <a:noFill/>
          </a:ln>
        </p:spPr>
      </p:pic>
      <p:sp>
        <p:nvSpPr>
          <p:cNvPr id="11" name="Rectangle 10"/>
          <p:cNvSpPr/>
          <p:nvPr/>
        </p:nvSpPr>
        <p:spPr>
          <a:xfrm rot="20868022">
            <a:off x="5257800" y="1504950"/>
            <a:ext cx="3122067" cy="2677656"/>
          </a:xfrm>
          <a:prstGeom prst="rect">
            <a:avLst/>
          </a:prstGeom>
        </p:spPr>
        <p:txBody>
          <a:bodyPr wrap="square">
            <a:spAutoFit/>
          </a:bodyPr>
          <a:lstStyle/>
          <a:p>
            <a:pPr lvl="0" algn="just" eaLnBrk="0" fontAlgn="base" hangingPunct="0">
              <a:spcBef>
                <a:spcPct val="50000"/>
              </a:spcBef>
              <a:spcAft>
                <a:spcPct val="0"/>
              </a:spcAft>
              <a:defRPr/>
            </a:pPr>
            <a:r>
              <a:rPr lang="vi-VN" sz="2400" b="1" dirty="0">
                <a:latin typeface="#9Slide03 AmpleSoft" pitchFamily="2" charset="0"/>
                <a:cs typeface="Arial" pitchFamily="34" charset="0"/>
              </a:rPr>
              <a:t>Đất nước đang bị giặc xâm lăng, </a:t>
            </a:r>
            <a:r>
              <a:rPr lang="en-US" sz="2400" b="1" dirty="0">
                <a:latin typeface="#9Slide03 AmpleSoft" pitchFamily="2" charset="0"/>
                <a:cs typeface="Arial" pitchFamily="34" charset="0"/>
              </a:rPr>
              <a:t>“</a:t>
            </a:r>
            <a:r>
              <a:rPr lang="vi-VN" sz="2400" b="1" i="1" dirty="0">
                <a:latin typeface="#9Slide03 AmpleSoft" pitchFamily="2" charset="0"/>
                <a:cs typeface="Arial" pitchFamily="34" charset="0"/>
              </a:rPr>
              <a:t>nghe theo tiếng gọi của Tổ quốc</a:t>
            </a:r>
            <a:r>
              <a:rPr lang="en-US" sz="2400" b="1" i="1" dirty="0">
                <a:latin typeface="#9Slide03 AmpleSoft" pitchFamily="2" charset="0"/>
                <a:cs typeface="Arial" pitchFamily="34" charset="0"/>
              </a:rPr>
              <a:t>”</a:t>
            </a:r>
            <a:r>
              <a:rPr lang="vi-VN" sz="2400" b="1" i="1" dirty="0">
                <a:latin typeface="#9Slide03 AmpleSoft" pitchFamily="2" charset="0"/>
                <a:cs typeface="Arial" pitchFamily="34" charset="0"/>
              </a:rPr>
              <a:t> </a:t>
            </a:r>
            <a:r>
              <a:rPr lang="vi-VN" sz="2400" b="1" dirty="0">
                <a:latin typeface="#9Slide03 AmpleSoft" pitchFamily="2" charset="0"/>
                <a:cs typeface="Arial" pitchFamily="34" charset="0"/>
              </a:rPr>
              <a:t>là nghe theo tình cảm yêu nước, trở về xây dựng và bảo vệ đất nước.</a:t>
            </a:r>
            <a:endParaRPr lang="en-US" sz="2400" b="1" dirty="0">
              <a:latin typeface="#9Slide03 AmpleSoft" pitchFamily="2" charset="0"/>
              <a:cs typeface="Arial" pitchFamily="34" charset="0"/>
            </a:endParaRPr>
          </a:p>
        </p:txBody>
      </p:sp>
    </p:spTree>
    <p:extLst>
      <p:ext uri="{BB962C8B-B14F-4D97-AF65-F5344CB8AC3E}">
        <p14:creationId xmlns:p14="http://schemas.microsoft.com/office/powerpoint/2010/main" val="429694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additive="base">
                                        <p:cTn id="7" dur="500" fill="hold"/>
                                        <p:tgtEl>
                                          <p:spTgt spid="64"/>
                                        </p:tgtEl>
                                        <p:attrNameLst>
                                          <p:attrName>ppt_x</p:attrName>
                                        </p:attrNameLst>
                                      </p:cBhvr>
                                      <p:tavLst>
                                        <p:tav tm="0">
                                          <p:val>
                                            <p:strVal val="#ppt_x"/>
                                          </p:val>
                                        </p:tav>
                                        <p:tav tm="100000">
                                          <p:val>
                                            <p:strVal val="#ppt_x"/>
                                          </p:val>
                                        </p:tav>
                                      </p:tavLst>
                                    </p:anim>
                                    <p:anim calcmode="lin" valueType="num">
                                      <p:cBhvr additive="base">
                                        <p:cTn id="8" dur="500" fill="hold"/>
                                        <p:tgtEl>
                                          <p:spTgt spid="6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3"/>
                                        </p:tgtEl>
                                        <p:attrNameLst>
                                          <p:attrName>style.visibility</p:attrName>
                                        </p:attrNameLst>
                                      </p:cBhvr>
                                      <p:to>
                                        <p:strVal val="visible"/>
                                      </p:to>
                                    </p:set>
                                    <p:anim calcmode="lin" valueType="num">
                                      <p:cBhvr additive="base">
                                        <p:cTn id="21" dur="500" fill="hold"/>
                                        <p:tgtEl>
                                          <p:spTgt spid="63"/>
                                        </p:tgtEl>
                                        <p:attrNameLst>
                                          <p:attrName>ppt_x</p:attrName>
                                        </p:attrNameLst>
                                      </p:cBhvr>
                                      <p:tavLst>
                                        <p:tav tm="0">
                                          <p:val>
                                            <p:strVal val="#ppt_x"/>
                                          </p:val>
                                        </p:tav>
                                        <p:tav tm="100000">
                                          <p:val>
                                            <p:strVal val="#ppt_x"/>
                                          </p:val>
                                        </p:tav>
                                      </p:tavLst>
                                    </p:anim>
                                    <p:anim calcmode="lin" valueType="num">
                                      <p:cBhvr additive="base">
                                        <p:cTn id="22"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fade">
                                      <p:cBhvr>
                                        <p:cTn id="32" dur="1000"/>
                                        <p:tgtEl>
                                          <p:spTgt spid="62"/>
                                        </p:tgtEl>
                                      </p:cBhvr>
                                    </p:animEffect>
                                    <p:anim calcmode="lin" valueType="num">
                                      <p:cBhvr>
                                        <p:cTn id="33" dur="1000" fill="hold"/>
                                        <p:tgtEl>
                                          <p:spTgt spid="62"/>
                                        </p:tgtEl>
                                        <p:attrNameLst>
                                          <p:attrName>ppt_x</p:attrName>
                                        </p:attrNameLst>
                                      </p:cBhvr>
                                      <p:tavLst>
                                        <p:tav tm="0">
                                          <p:val>
                                            <p:strVal val="#ppt_x"/>
                                          </p:val>
                                        </p:tav>
                                        <p:tav tm="100000">
                                          <p:val>
                                            <p:strVal val="#ppt_x"/>
                                          </p:val>
                                        </p:tav>
                                      </p:tavLst>
                                    </p:anim>
                                    <p:anim calcmode="lin" valueType="num">
                                      <p:cBhvr>
                                        <p:cTn id="34"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grpSp>
        <p:nvGrpSpPr>
          <p:cNvPr id="64" name="Google Shape;344;p39"/>
          <p:cNvGrpSpPr/>
          <p:nvPr/>
        </p:nvGrpSpPr>
        <p:grpSpPr>
          <a:xfrm>
            <a:off x="381000" y="995170"/>
            <a:ext cx="3924713" cy="3347599"/>
            <a:chOff x="-546505" y="1306147"/>
            <a:chExt cx="2007794" cy="2015218"/>
          </a:xfrm>
        </p:grpSpPr>
        <p:sp>
          <p:nvSpPr>
            <p:cNvPr id="65" name="Google Shape;345;p39"/>
            <p:cNvSpPr/>
            <p:nvPr/>
          </p:nvSpPr>
          <p:spPr>
            <a:xfrm>
              <a:off x="-160186" y="1699890"/>
              <a:ext cx="1621475" cy="1621475"/>
            </a:xfrm>
            <a:custGeom>
              <a:avLst/>
              <a:gdLst/>
              <a:ahLst/>
              <a:cxnLst/>
              <a:rect l="l" t="t" r="r" b="b"/>
              <a:pathLst>
                <a:path w="64859" h="64859" extrusionOk="0">
                  <a:moveTo>
                    <a:pt x="7060" y="1"/>
                  </a:moveTo>
                  <a:lnTo>
                    <a:pt x="1" y="57794"/>
                  </a:lnTo>
                  <a:lnTo>
                    <a:pt x="57800" y="64858"/>
                  </a:lnTo>
                  <a:lnTo>
                    <a:pt x="64858" y="7060"/>
                  </a:lnTo>
                  <a:lnTo>
                    <a:pt x="58170" y="6238"/>
                  </a:lnTo>
                  <a:lnTo>
                    <a:pt x="58170" y="6238"/>
                  </a:lnTo>
                  <a:cubicBezTo>
                    <a:pt x="59249" y="7937"/>
                    <a:pt x="58324" y="10802"/>
                    <a:pt x="55874" y="10802"/>
                  </a:cubicBezTo>
                  <a:cubicBezTo>
                    <a:pt x="55742" y="10802"/>
                    <a:pt x="55605" y="10794"/>
                    <a:pt x="55465" y="10777"/>
                  </a:cubicBezTo>
                  <a:cubicBezTo>
                    <a:pt x="52716" y="10439"/>
                    <a:pt x="52395" y="7185"/>
                    <a:pt x="53935" y="5721"/>
                  </a:cubicBezTo>
                  <a:lnTo>
                    <a:pt x="48068" y="5008"/>
                  </a:lnTo>
                  <a:lnTo>
                    <a:pt x="48068" y="5008"/>
                  </a:lnTo>
                  <a:cubicBezTo>
                    <a:pt x="48897" y="6661"/>
                    <a:pt x="47978" y="9180"/>
                    <a:pt x="45724" y="9180"/>
                  </a:cubicBezTo>
                  <a:cubicBezTo>
                    <a:pt x="45596" y="9180"/>
                    <a:pt x="45463" y="9172"/>
                    <a:pt x="45325" y="9155"/>
                  </a:cubicBezTo>
                  <a:cubicBezTo>
                    <a:pt x="42784" y="8845"/>
                    <a:pt x="42397" y="5955"/>
                    <a:pt x="43671" y="4464"/>
                  </a:cubicBezTo>
                  <a:lnTo>
                    <a:pt x="37369" y="3702"/>
                  </a:lnTo>
                  <a:lnTo>
                    <a:pt x="37369" y="3702"/>
                  </a:lnTo>
                  <a:cubicBezTo>
                    <a:pt x="37603" y="3974"/>
                    <a:pt x="37782" y="4284"/>
                    <a:pt x="37907" y="4621"/>
                  </a:cubicBezTo>
                  <a:cubicBezTo>
                    <a:pt x="38098" y="5062"/>
                    <a:pt x="38169" y="5547"/>
                    <a:pt x="38109" y="6026"/>
                  </a:cubicBezTo>
                  <a:lnTo>
                    <a:pt x="37929" y="6728"/>
                  </a:lnTo>
                  <a:cubicBezTo>
                    <a:pt x="37487" y="7799"/>
                    <a:pt x="36466" y="8409"/>
                    <a:pt x="35415" y="8409"/>
                  </a:cubicBezTo>
                  <a:cubicBezTo>
                    <a:pt x="34849" y="8409"/>
                    <a:pt x="34274" y="8232"/>
                    <a:pt x="33777" y="7854"/>
                  </a:cubicBezTo>
                  <a:cubicBezTo>
                    <a:pt x="33472" y="7647"/>
                    <a:pt x="33211" y="7392"/>
                    <a:pt x="32998" y="7092"/>
                  </a:cubicBezTo>
                  <a:cubicBezTo>
                    <a:pt x="32558" y="6494"/>
                    <a:pt x="32340" y="5802"/>
                    <a:pt x="32432" y="5051"/>
                  </a:cubicBezTo>
                  <a:cubicBezTo>
                    <a:pt x="32519" y="4333"/>
                    <a:pt x="32884" y="3674"/>
                    <a:pt x="33450" y="3223"/>
                  </a:cubicBezTo>
                  <a:lnTo>
                    <a:pt x="26761" y="2406"/>
                  </a:lnTo>
                  <a:lnTo>
                    <a:pt x="26761" y="2406"/>
                  </a:lnTo>
                  <a:cubicBezTo>
                    <a:pt x="27618" y="4006"/>
                    <a:pt x="26733" y="6506"/>
                    <a:pt x="24519" y="6506"/>
                  </a:cubicBezTo>
                  <a:cubicBezTo>
                    <a:pt x="24398" y="6506"/>
                    <a:pt x="24273" y="6498"/>
                    <a:pt x="24144" y="6483"/>
                  </a:cubicBezTo>
                  <a:cubicBezTo>
                    <a:pt x="21662" y="6178"/>
                    <a:pt x="21303" y="3315"/>
                    <a:pt x="22587" y="1895"/>
                  </a:cubicBezTo>
                  <a:lnTo>
                    <a:pt x="17493" y="1274"/>
                  </a:lnTo>
                  <a:lnTo>
                    <a:pt x="17493" y="1274"/>
                  </a:lnTo>
                  <a:cubicBezTo>
                    <a:pt x="17536" y="1405"/>
                    <a:pt x="17564" y="1541"/>
                    <a:pt x="17585" y="1677"/>
                  </a:cubicBezTo>
                  <a:cubicBezTo>
                    <a:pt x="17607" y="2194"/>
                    <a:pt x="17651" y="2787"/>
                    <a:pt x="17389" y="3266"/>
                  </a:cubicBezTo>
                  <a:cubicBezTo>
                    <a:pt x="17134" y="3729"/>
                    <a:pt x="16927" y="4164"/>
                    <a:pt x="16464" y="4469"/>
                  </a:cubicBezTo>
                  <a:cubicBezTo>
                    <a:pt x="16002" y="4779"/>
                    <a:pt x="15577" y="5030"/>
                    <a:pt x="15011" y="5089"/>
                  </a:cubicBezTo>
                  <a:cubicBezTo>
                    <a:pt x="14876" y="5109"/>
                    <a:pt x="14739" y="5118"/>
                    <a:pt x="14603" y="5118"/>
                  </a:cubicBezTo>
                  <a:cubicBezTo>
                    <a:pt x="14237" y="5118"/>
                    <a:pt x="13872" y="5049"/>
                    <a:pt x="13531" y="4910"/>
                  </a:cubicBezTo>
                  <a:cubicBezTo>
                    <a:pt x="11838" y="4213"/>
                    <a:pt x="11256" y="2112"/>
                    <a:pt x="12355" y="648"/>
                  </a:cubicBezTo>
                  <a:lnTo>
                    <a:pt x="7060" y="1"/>
                  </a:lnTo>
                  <a:close/>
                </a:path>
              </a:pathLst>
            </a:custGeom>
            <a:solidFill>
              <a:schemeClr val="dk1">
                <a:alpha val="26789"/>
              </a:schemeClr>
            </a:solidFill>
            <a:ln>
              <a:noFill/>
            </a:ln>
            <a:effectLst>
              <a:outerShdw blurRad="100013" dist="19050" dir="1200000" algn="bl" rotWithShape="0">
                <a:srgbClr val="000000">
                  <a:alpha val="4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46;p39"/>
            <p:cNvSpPr/>
            <p:nvPr/>
          </p:nvSpPr>
          <p:spPr>
            <a:xfrm>
              <a:off x="-179803" y="1586145"/>
              <a:ext cx="1621450" cy="1621725"/>
            </a:xfrm>
            <a:custGeom>
              <a:avLst/>
              <a:gdLst/>
              <a:ahLst/>
              <a:cxnLst/>
              <a:rect l="l" t="t" r="r" b="b"/>
              <a:pathLst>
                <a:path w="64858" h="64869" extrusionOk="0">
                  <a:moveTo>
                    <a:pt x="7064" y="0"/>
                  </a:moveTo>
                  <a:lnTo>
                    <a:pt x="0" y="57810"/>
                  </a:lnTo>
                  <a:lnTo>
                    <a:pt x="57799" y="64868"/>
                  </a:lnTo>
                  <a:lnTo>
                    <a:pt x="64857" y="7064"/>
                  </a:lnTo>
                  <a:lnTo>
                    <a:pt x="58169" y="6248"/>
                  </a:lnTo>
                  <a:lnTo>
                    <a:pt x="58169" y="6248"/>
                  </a:lnTo>
                  <a:cubicBezTo>
                    <a:pt x="59248" y="7947"/>
                    <a:pt x="58323" y="10812"/>
                    <a:pt x="55873" y="10812"/>
                  </a:cubicBezTo>
                  <a:cubicBezTo>
                    <a:pt x="55741" y="10812"/>
                    <a:pt x="55605" y="10804"/>
                    <a:pt x="55464" y="10787"/>
                  </a:cubicBezTo>
                  <a:cubicBezTo>
                    <a:pt x="52715" y="10449"/>
                    <a:pt x="52394" y="7195"/>
                    <a:pt x="53935" y="5731"/>
                  </a:cubicBezTo>
                  <a:lnTo>
                    <a:pt x="48068" y="5018"/>
                  </a:lnTo>
                  <a:lnTo>
                    <a:pt x="48068" y="5018"/>
                  </a:lnTo>
                  <a:cubicBezTo>
                    <a:pt x="48897" y="6671"/>
                    <a:pt x="47982" y="9190"/>
                    <a:pt x="45724" y="9190"/>
                  </a:cubicBezTo>
                  <a:cubicBezTo>
                    <a:pt x="45595" y="9190"/>
                    <a:pt x="45462" y="9182"/>
                    <a:pt x="45325" y="9165"/>
                  </a:cubicBezTo>
                  <a:cubicBezTo>
                    <a:pt x="42783" y="8849"/>
                    <a:pt x="42397" y="5965"/>
                    <a:pt x="43670" y="4474"/>
                  </a:cubicBezTo>
                  <a:lnTo>
                    <a:pt x="37368" y="3701"/>
                  </a:lnTo>
                  <a:lnTo>
                    <a:pt x="37368" y="3701"/>
                  </a:lnTo>
                  <a:cubicBezTo>
                    <a:pt x="37602" y="3973"/>
                    <a:pt x="37781" y="4289"/>
                    <a:pt x="37907" y="4621"/>
                  </a:cubicBezTo>
                  <a:cubicBezTo>
                    <a:pt x="38097" y="5061"/>
                    <a:pt x="38168" y="5551"/>
                    <a:pt x="38108" y="6025"/>
                  </a:cubicBezTo>
                  <a:cubicBezTo>
                    <a:pt x="38048" y="6264"/>
                    <a:pt x="37988" y="6498"/>
                    <a:pt x="37928" y="6732"/>
                  </a:cubicBezTo>
                  <a:cubicBezTo>
                    <a:pt x="37486" y="7801"/>
                    <a:pt x="36463" y="8410"/>
                    <a:pt x="35412" y="8410"/>
                  </a:cubicBezTo>
                  <a:cubicBezTo>
                    <a:pt x="34846" y="8410"/>
                    <a:pt x="34272" y="8234"/>
                    <a:pt x="33776" y="7859"/>
                  </a:cubicBezTo>
                  <a:cubicBezTo>
                    <a:pt x="33471" y="7652"/>
                    <a:pt x="33210" y="7396"/>
                    <a:pt x="32998" y="7097"/>
                  </a:cubicBezTo>
                  <a:cubicBezTo>
                    <a:pt x="32557" y="6498"/>
                    <a:pt x="32339" y="5802"/>
                    <a:pt x="32432" y="5056"/>
                  </a:cubicBezTo>
                  <a:cubicBezTo>
                    <a:pt x="32519" y="4332"/>
                    <a:pt x="32889" y="3679"/>
                    <a:pt x="33455" y="3222"/>
                  </a:cubicBezTo>
                  <a:lnTo>
                    <a:pt x="26766" y="2406"/>
                  </a:lnTo>
                  <a:lnTo>
                    <a:pt x="26766" y="2406"/>
                  </a:lnTo>
                  <a:cubicBezTo>
                    <a:pt x="27623" y="4005"/>
                    <a:pt x="26737" y="6505"/>
                    <a:pt x="24523" y="6505"/>
                  </a:cubicBezTo>
                  <a:cubicBezTo>
                    <a:pt x="24402" y="6505"/>
                    <a:pt x="24277" y="6497"/>
                    <a:pt x="24148" y="6482"/>
                  </a:cubicBezTo>
                  <a:cubicBezTo>
                    <a:pt x="21666" y="6177"/>
                    <a:pt x="21307" y="3320"/>
                    <a:pt x="22592" y="1899"/>
                  </a:cubicBezTo>
                  <a:lnTo>
                    <a:pt x="17497" y="1274"/>
                  </a:lnTo>
                  <a:lnTo>
                    <a:pt x="17497" y="1274"/>
                  </a:lnTo>
                  <a:cubicBezTo>
                    <a:pt x="17541" y="1410"/>
                    <a:pt x="17568" y="1540"/>
                    <a:pt x="17590" y="1676"/>
                  </a:cubicBezTo>
                  <a:cubicBezTo>
                    <a:pt x="17612" y="2193"/>
                    <a:pt x="17655" y="2787"/>
                    <a:pt x="17394" y="3265"/>
                  </a:cubicBezTo>
                  <a:cubicBezTo>
                    <a:pt x="17138" y="3728"/>
                    <a:pt x="16931" y="4163"/>
                    <a:pt x="16469" y="4474"/>
                  </a:cubicBezTo>
                  <a:cubicBezTo>
                    <a:pt x="16006" y="4778"/>
                    <a:pt x="15582" y="5029"/>
                    <a:pt x="15016" y="5089"/>
                  </a:cubicBezTo>
                  <a:cubicBezTo>
                    <a:pt x="14879" y="5110"/>
                    <a:pt x="14741" y="5120"/>
                    <a:pt x="14604" y="5120"/>
                  </a:cubicBezTo>
                  <a:cubicBezTo>
                    <a:pt x="14238" y="5120"/>
                    <a:pt x="13875" y="5047"/>
                    <a:pt x="13535" y="4909"/>
                  </a:cubicBezTo>
                  <a:cubicBezTo>
                    <a:pt x="11843" y="4218"/>
                    <a:pt x="11260" y="2112"/>
                    <a:pt x="12360" y="648"/>
                  </a:cubicBezTo>
                  <a:lnTo>
                    <a:pt x="7064" y="0"/>
                  </a:lnTo>
                  <a:close/>
                </a:path>
              </a:pathLst>
            </a:custGeom>
            <a:solidFill>
              <a:schemeClr val="tx2"/>
            </a:solidFill>
            <a:ln>
              <a:noFill/>
            </a:ln>
            <a:effectLst>
              <a:outerShdw blurRad="71438" dist="19050" dir="1200000" algn="bl" rotWithShape="0">
                <a:srgbClr val="000000">
                  <a:alpha val="4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47;p39"/>
            <p:cNvSpPr/>
            <p:nvPr/>
          </p:nvSpPr>
          <p:spPr>
            <a:xfrm>
              <a:off x="-546505" y="1306147"/>
              <a:ext cx="1101300" cy="649025"/>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bg2">
                <a:lumMod val="60000"/>
                <a:lumOff val="40000"/>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81" name="Picture 2" descr="C:\Users\HP\Downloads\27232214.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852" b="89815" l="102" r="99183">
                        <a14:foregroundMark x1="25128" y1="34630" x2="26966" y2="37407"/>
                        <a14:foregroundMark x1="27988" y1="39815" x2="30644" y2="45370"/>
                        <a14:foregroundMark x1="26149" y1="38519" x2="25128" y2="45370"/>
                        <a14:foregroundMark x1="32074" y1="44444" x2="39224" y2="42963"/>
                        <a14:foregroundMark x1="51379" y1="52222" x2="58121" y2="51296"/>
                        <a14:foregroundMark x1="54035" y1="60370" x2="59142" y2="64074"/>
                        <a14:foregroundMark x1="57916" y1="35926" x2="63636" y2="35741"/>
                        <a14:foregroundMark x1="43105" y1="44074" x2="45352" y2="47037"/>
                        <a14:foregroundMark x1="1226" y1="73704" x2="7150" y2="73519"/>
                        <a14:foregroundMark x1="7559" y1="76481" x2="19408" y2="79815"/>
                      </a14:backgroundRemoval>
                    </a14:imgEffect>
                  </a14:imgLayer>
                </a14:imgProps>
              </a:ext>
              <a:ext uri="{28A0092B-C50C-407E-A947-70E740481C1C}">
                <a14:useLocalDpi xmlns:a14="http://schemas.microsoft.com/office/drawing/2010/main" val="0"/>
              </a:ext>
            </a:extLst>
          </a:blip>
          <a:srcRect/>
          <a:stretch>
            <a:fillRect/>
          </a:stretch>
        </p:blipFill>
        <p:spPr bwMode="auto">
          <a:xfrm>
            <a:off x="448985" y="2956150"/>
            <a:ext cx="2288061" cy="227113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rot="20441211">
            <a:off x="738275" y="1190012"/>
            <a:ext cx="1420582" cy="584775"/>
          </a:xfrm>
          <a:prstGeom prst="rect">
            <a:avLst/>
          </a:prstGeom>
          <a:noFill/>
        </p:spPr>
        <p:txBody>
          <a:bodyPr wrap="none" rtlCol="0">
            <a:spAutoFit/>
          </a:bodyPr>
          <a:lstStyle/>
          <a:p>
            <a:r>
              <a:rPr lang="en-US" sz="3200" dirty="0" err="1">
                <a:latin typeface="Cooper" pitchFamily="18" charset="0"/>
                <a:ea typeface="Cooper" pitchFamily="18" charset="0"/>
                <a:cs typeface="Cooper" pitchFamily="18" charset="0"/>
              </a:rPr>
              <a:t>Câu</a:t>
            </a:r>
            <a:r>
              <a:rPr lang="en-US" sz="3200" dirty="0">
                <a:latin typeface="Cooper" pitchFamily="18" charset="0"/>
                <a:ea typeface="Cooper" pitchFamily="18" charset="0"/>
                <a:cs typeface="Cooper" pitchFamily="18" charset="0"/>
              </a:rPr>
              <a:t> 2</a:t>
            </a:r>
          </a:p>
        </p:txBody>
      </p:sp>
      <p:sp>
        <p:nvSpPr>
          <p:cNvPr id="10" name="Rectangle 9"/>
          <p:cNvSpPr/>
          <p:nvPr/>
        </p:nvSpPr>
        <p:spPr>
          <a:xfrm rot="367674">
            <a:off x="1371119" y="1879664"/>
            <a:ext cx="2821563" cy="1569660"/>
          </a:xfrm>
          <a:prstGeom prst="rect">
            <a:avLst/>
          </a:prstGeom>
        </p:spPr>
        <p:txBody>
          <a:bodyPr wrap="square">
            <a:spAutoFit/>
          </a:bodyPr>
          <a:lstStyle/>
          <a:p>
            <a:pPr lvl="0" algn="ctr" eaLnBrk="0" fontAlgn="base" hangingPunct="0">
              <a:spcBef>
                <a:spcPct val="50000"/>
              </a:spcBef>
              <a:spcAft>
                <a:spcPct val="0"/>
              </a:spcAft>
              <a:defRPr/>
            </a:pPr>
            <a:r>
              <a:rPr lang="vi-VN" sz="2400" b="1" dirty="0">
                <a:latin typeface="#9Slide03 AmpleSoft" pitchFamily="2" charset="0"/>
                <a:cs typeface="Arial" pitchFamily="34" charset="0"/>
              </a:rPr>
              <a:t>Giáo sư Trần Đại Nghĩa đã có đóng góp gì lớn trong kháng chiến</a:t>
            </a:r>
            <a:r>
              <a:rPr lang="en-US" sz="2400" b="1" dirty="0">
                <a:latin typeface="#9Slide03 AmpleSoft" pitchFamily="2" charset="0"/>
                <a:cs typeface="Arial" pitchFamily="34" charset="0"/>
              </a:rPr>
              <a:t> ?</a:t>
            </a:r>
            <a:endParaRPr lang="en-US" sz="2400" b="1" dirty="0">
              <a:solidFill>
                <a:schemeClr val="tx1"/>
              </a:solidFill>
              <a:latin typeface="#9Slide03 AmpleSoft" pitchFamily="2" charset="0"/>
              <a:cs typeface="Arial" pitchFamily="34" charset="0"/>
            </a:endParaRPr>
          </a:p>
        </p:txBody>
      </p:sp>
      <p:pic>
        <p:nvPicPr>
          <p:cNvPr id="62" name="Google Shape;366;p40"/>
          <p:cNvPicPr preferRelativeResize="0"/>
          <p:nvPr/>
        </p:nvPicPr>
        <p:blipFill>
          <a:blip r:embed="rId5">
            <a:alphaModFix/>
          </a:blip>
          <a:stretch>
            <a:fillRect/>
          </a:stretch>
        </p:blipFill>
        <p:spPr>
          <a:xfrm rot="-695465">
            <a:off x="4804553" y="249508"/>
            <a:ext cx="3720871" cy="4259449"/>
          </a:xfrm>
          <a:prstGeom prst="rect">
            <a:avLst/>
          </a:prstGeom>
          <a:noFill/>
          <a:ln>
            <a:noFill/>
          </a:ln>
          <a:effectLst>
            <a:outerShdw blurRad="100013" dist="47625" dir="1800000" algn="bl" rotWithShape="0">
              <a:srgbClr val="000000">
                <a:alpha val="44000"/>
              </a:srgbClr>
            </a:outerShdw>
          </a:effectLst>
        </p:spPr>
      </p:pic>
      <p:pic>
        <p:nvPicPr>
          <p:cNvPr id="63" name="Google Shape;378;p40"/>
          <p:cNvPicPr preferRelativeResize="0"/>
          <p:nvPr/>
        </p:nvPicPr>
        <p:blipFill>
          <a:blip r:embed="rId6">
            <a:alphaModFix amt="78000"/>
          </a:blip>
          <a:stretch>
            <a:fillRect/>
          </a:stretch>
        </p:blipFill>
        <p:spPr>
          <a:xfrm rot="9981090" flipH="1">
            <a:off x="4154251" y="3024504"/>
            <a:ext cx="900949" cy="663440"/>
          </a:xfrm>
          <a:prstGeom prst="rect">
            <a:avLst/>
          </a:prstGeom>
          <a:noFill/>
          <a:ln>
            <a:noFill/>
          </a:ln>
        </p:spPr>
      </p:pic>
      <p:sp>
        <p:nvSpPr>
          <p:cNvPr id="11" name="Rectangle 10"/>
          <p:cNvSpPr/>
          <p:nvPr/>
        </p:nvSpPr>
        <p:spPr>
          <a:xfrm rot="20963497">
            <a:off x="5257800" y="1504950"/>
            <a:ext cx="3122067" cy="3016210"/>
          </a:xfrm>
          <a:prstGeom prst="rect">
            <a:avLst/>
          </a:prstGeom>
        </p:spPr>
        <p:txBody>
          <a:bodyPr wrap="square">
            <a:spAutoFit/>
          </a:bodyPr>
          <a:lstStyle/>
          <a:p>
            <a:pPr algn="just" eaLnBrk="0" fontAlgn="base" hangingPunct="0">
              <a:spcBef>
                <a:spcPct val="50000"/>
              </a:spcBef>
              <a:spcAft>
                <a:spcPct val="0"/>
              </a:spcAft>
              <a:defRPr/>
            </a:pPr>
            <a:r>
              <a:rPr lang="vi-VN" sz="2000" b="1" dirty="0">
                <a:latin typeface="#9Slide03 AmpleSoft" pitchFamily="2" charset="0"/>
                <a:cs typeface="Arial" pitchFamily="34" charset="0"/>
              </a:rPr>
              <a:t>Trên cương vị là Cục trưởng Cục Quân Giới , ông đã cùng anh em nghiên cứu, chế ra những loại vũ khí có sức công phá lớn như súng ba-dô-ca, súng không giật, bom bay tiêu diệt xe tăng và lô cốt của giặc.</a:t>
            </a:r>
          </a:p>
          <a:p>
            <a:pPr lvl="0" eaLnBrk="0" fontAlgn="base" hangingPunct="0">
              <a:spcBef>
                <a:spcPct val="50000"/>
              </a:spcBef>
              <a:spcAft>
                <a:spcPct val="0"/>
              </a:spcAft>
              <a:defRPr/>
            </a:pPr>
            <a:endParaRPr lang="en-US" sz="2000" b="1" dirty="0">
              <a:latin typeface="#9Slide03 AmpleSoft" pitchFamily="2" charset="0"/>
              <a:cs typeface="Arial" pitchFamily="34" charset="0"/>
            </a:endParaRPr>
          </a:p>
        </p:txBody>
      </p:sp>
    </p:spTree>
    <p:extLst>
      <p:ext uri="{BB962C8B-B14F-4D97-AF65-F5344CB8AC3E}">
        <p14:creationId xmlns:p14="http://schemas.microsoft.com/office/powerpoint/2010/main" val="1623883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additive="base">
                                        <p:cTn id="7" dur="500" fill="hold"/>
                                        <p:tgtEl>
                                          <p:spTgt spid="64"/>
                                        </p:tgtEl>
                                        <p:attrNameLst>
                                          <p:attrName>ppt_x</p:attrName>
                                        </p:attrNameLst>
                                      </p:cBhvr>
                                      <p:tavLst>
                                        <p:tav tm="0">
                                          <p:val>
                                            <p:strVal val="#ppt_x"/>
                                          </p:val>
                                        </p:tav>
                                        <p:tav tm="100000">
                                          <p:val>
                                            <p:strVal val="#ppt_x"/>
                                          </p:val>
                                        </p:tav>
                                      </p:tavLst>
                                    </p:anim>
                                    <p:anim calcmode="lin" valueType="num">
                                      <p:cBhvr additive="base">
                                        <p:cTn id="8" dur="500" fill="hold"/>
                                        <p:tgtEl>
                                          <p:spTgt spid="6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3"/>
                                        </p:tgtEl>
                                        <p:attrNameLst>
                                          <p:attrName>style.visibility</p:attrName>
                                        </p:attrNameLst>
                                      </p:cBhvr>
                                      <p:to>
                                        <p:strVal val="visible"/>
                                      </p:to>
                                    </p:set>
                                    <p:anim calcmode="lin" valueType="num">
                                      <p:cBhvr additive="base">
                                        <p:cTn id="21" dur="500" fill="hold"/>
                                        <p:tgtEl>
                                          <p:spTgt spid="63"/>
                                        </p:tgtEl>
                                        <p:attrNameLst>
                                          <p:attrName>ppt_x</p:attrName>
                                        </p:attrNameLst>
                                      </p:cBhvr>
                                      <p:tavLst>
                                        <p:tav tm="0">
                                          <p:val>
                                            <p:strVal val="#ppt_x"/>
                                          </p:val>
                                        </p:tav>
                                        <p:tav tm="100000">
                                          <p:val>
                                            <p:strVal val="#ppt_x"/>
                                          </p:val>
                                        </p:tav>
                                      </p:tavLst>
                                    </p:anim>
                                    <p:anim calcmode="lin" valueType="num">
                                      <p:cBhvr additive="base">
                                        <p:cTn id="22"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fade">
                                      <p:cBhvr>
                                        <p:cTn id="32" dur="1000"/>
                                        <p:tgtEl>
                                          <p:spTgt spid="62"/>
                                        </p:tgtEl>
                                      </p:cBhvr>
                                    </p:animEffect>
                                    <p:anim calcmode="lin" valueType="num">
                                      <p:cBhvr>
                                        <p:cTn id="33" dur="1000" fill="hold"/>
                                        <p:tgtEl>
                                          <p:spTgt spid="62"/>
                                        </p:tgtEl>
                                        <p:attrNameLst>
                                          <p:attrName>ppt_x</p:attrName>
                                        </p:attrNameLst>
                                      </p:cBhvr>
                                      <p:tavLst>
                                        <p:tav tm="0">
                                          <p:val>
                                            <p:strVal val="#ppt_x"/>
                                          </p:val>
                                        </p:tav>
                                        <p:tav tm="100000">
                                          <p:val>
                                            <p:strVal val="#ppt_x"/>
                                          </p:val>
                                        </p:tav>
                                      </p:tavLst>
                                    </p:anim>
                                    <p:anim calcmode="lin" valueType="num">
                                      <p:cBhvr>
                                        <p:cTn id="34"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pic>
        <p:nvPicPr>
          <p:cNvPr id="511" name="Google Shape;511;p49"/>
          <p:cNvPicPr preferRelativeResize="0"/>
          <p:nvPr/>
        </p:nvPicPr>
        <p:blipFill rotWithShape="1">
          <a:blip r:embed="rId3">
            <a:alphaModFix/>
          </a:blip>
          <a:srcRect t="16970" r="8892" b="21025"/>
          <a:stretch/>
        </p:blipFill>
        <p:spPr>
          <a:xfrm rot="-5400000">
            <a:off x="665400" y="477563"/>
            <a:ext cx="2036850" cy="810276"/>
          </a:xfrm>
          <a:prstGeom prst="rect">
            <a:avLst/>
          </a:prstGeom>
          <a:noFill/>
          <a:ln>
            <a:noFill/>
          </a:ln>
        </p:spPr>
      </p:pic>
      <p:pic>
        <p:nvPicPr>
          <p:cNvPr id="13" name="Google Shape;205;p31"/>
          <p:cNvPicPr preferRelativeResize="0"/>
          <p:nvPr/>
        </p:nvPicPr>
        <p:blipFill>
          <a:blip r:embed="rId4">
            <a:alphaModFix amt="80000"/>
          </a:blip>
          <a:stretch>
            <a:fillRect/>
          </a:stretch>
        </p:blipFill>
        <p:spPr>
          <a:xfrm rot="9400565">
            <a:off x="3789319" y="485115"/>
            <a:ext cx="1112340" cy="510031"/>
          </a:xfrm>
          <a:prstGeom prst="rect">
            <a:avLst/>
          </a:prstGeom>
          <a:noFill/>
          <a:ln>
            <a:noFill/>
          </a:ln>
        </p:spPr>
      </p:pic>
      <p:grpSp>
        <p:nvGrpSpPr>
          <p:cNvPr id="8" name="Google Shape;573;p53"/>
          <p:cNvGrpSpPr/>
          <p:nvPr/>
        </p:nvGrpSpPr>
        <p:grpSpPr>
          <a:xfrm>
            <a:off x="4419600" y="505626"/>
            <a:ext cx="3082349" cy="3124200"/>
            <a:chOff x="-331425" y="1579700"/>
            <a:chExt cx="1880250" cy="1905825"/>
          </a:xfrm>
        </p:grpSpPr>
        <p:sp>
          <p:nvSpPr>
            <p:cNvPr id="9" name="Google Shape;574;p53"/>
            <p:cNvSpPr/>
            <p:nvPr/>
          </p:nvSpPr>
          <p:spPr>
            <a:xfrm>
              <a:off x="-72650" y="1864050"/>
              <a:ext cx="1621475" cy="1621475"/>
            </a:xfrm>
            <a:custGeom>
              <a:avLst/>
              <a:gdLst/>
              <a:ahLst/>
              <a:cxnLst/>
              <a:rect l="l" t="t" r="r" b="b"/>
              <a:pathLst>
                <a:path w="64859" h="64859" extrusionOk="0">
                  <a:moveTo>
                    <a:pt x="7060" y="1"/>
                  </a:moveTo>
                  <a:lnTo>
                    <a:pt x="1" y="57794"/>
                  </a:lnTo>
                  <a:lnTo>
                    <a:pt x="57800" y="64858"/>
                  </a:lnTo>
                  <a:lnTo>
                    <a:pt x="64858" y="7060"/>
                  </a:lnTo>
                  <a:lnTo>
                    <a:pt x="58170" y="6238"/>
                  </a:lnTo>
                  <a:lnTo>
                    <a:pt x="58170" y="6238"/>
                  </a:lnTo>
                  <a:cubicBezTo>
                    <a:pt x="59249" y="7937"/>
                    <a:pt x="58324" y="10802"/>
                    <a:pt x="55874" y="10802"/>
                  </a:cubicBezTo>
                  <a:cubicBezTo>
                    <a:pt x="55742" y="10802"/>
                    <a:pt x="55605" y="10794"/>
                    <a:pt x="55465" y="10777"/>
                  </a:cubicBezTo>
                  <a:cubicBezTo>
                    <a:pt x="52716" y="10439"/>
                    <a:pt x="52395" y="7185"/>
                    <a:pt x="53935" y="5721"/>
                  </a:cubicBezTo>
                  <a:lnTo>
                    <a:pt x="48068" y="5008"/>
                  </a:lnTo>
                  <a:lnTo>
                    <a:pt x="48068" y="5008"/>
                  </a:lnTo>
                  <a:cubicBezTo>
                    <a:pt x="48897" y="6661"/>
                    <a:pt x="47978" y="9180"/>
                    <a:pt x="45724" y="9180"/>
                  </a:cubicBezTo>
                  <a:cubicBezTo>
                    <a:pt x="45596" y="9180"/>
                    <a:pt x="45463" y="9172"/>
                    <a:pt x="45325" y="9155"/>
                  </a:cubicBezTo>
                  <a:cubicBezTo>
                    <a:pt x="42784" y="8845"/>
                    <a:pt x="42397" y="5955"/>
                    <a:pt x="43671" y="4464"/>
                  </a:cubicBezTo>
                  <a:lnTo>
                    <a:pt x="37369" y="3702"/>
                  </a:lnTo>
                  <a:lnTo>
                    <a:pt x="37369" y="3702"/>
                  </a:lnTo>
                  <a:cubicBezTo>
                    <a:pt x="37603" y="3974"/>
                    <a:pt x="37782" y="4284"/>
                    <a:pt x="37907" y="4621"/>
                  </a:cubicBezTo>
                  <a:cubicBezTo>
                    <a:pt x="38098" y="5062"/>
                    <a:pt x="38169" y="5547"/>
                    <a:pt x="38109" y="6026"/>
                  </a:cubicBezTo>
                  <a:lnTo>
                    <a:pt x="37929" y="6728"/>
                  </a:lnTo>
                  <a:cubicBezTo>
                    <a:pt x="37487" y="7799"/>
                    <a:pt x="36466" y="8409"/>
                    <a:pt x="35415" y="8409"/>
                  </a:cubicBezTo>
                  <a:cubicBezTo>
                    <a:pt x="34849" y="8409"/>
                    <a:pt x="34274" y="8232"/>
                    <a:pt x="33777" y="7854"/>
                  </a:cubicBezTo>
                  <a:cubicBezTo>
                    <a:pt x="33472" y="7647"/>
                    <a:pt x="33211" y="7392"/>
                    <a:pt x="32998" y="7092"/>
                  </a:cubicBezTo>
                  <a:cubicBezTo>
                    <a:pt x="32558" y="6494"/>
                    <a:pt x="32340" y="5802"/>
                    <a:pt x="32432" y="5051"/>
                  </a:cubicBezTo>
                  <a:cubicBezTo>
                    <a:pt x="32519" y="4333"/>
                    <a:pt x="32884" y="3674"/>
                    <a:pt x="33450" y="3223"/>
                  </a:cubicBezTo>
                  <a:lnTo>
                    <a:pt x="26761" y="2406"/>
                  </a:lnTo>
                  <a:lnTo>
                    <a:pt x="26761" y="2406"/>
                  </a:lnTo>
                  <a:cubicBezTo>
                    <a:pt x="27618" y="4006"/>
                    <a:pt x="26733" y="6506"/>
                    <a:pt x="24519" y="6506"/>
                  </a:cubicBezTo>
                  <a:cubicBezTo>
                    <a:pt x="24398" y="6506"/>
                    <a:pt x="24273" y="6498"/>
                    <a:pt x="24144" y="6483"/>
                  </a:cubicBezTo>
                  <a:cubicBezTo>
                    <a:pt x="21662" y="6178"/>
                    <a:pt x="21303" y="3315"/>
                    <a:pt x="22587" y="1895"/>
                  </a:cubicBezTo>
                  <a:lnTo>
                    <a:pt x="17493" y="1274"/>
                  </a:lnTo>
                  <a:lnTo>
                    <a:pt x="17493" y="1274"/>
                  </a:lnTo>
                  <a:cubicBezTo>
                    <a:pt x="17536" y="1405"/>
                    <a:pt x="17564" y="1541"/>
                    <a:pt x="17585" y="1677"/>
                  </a:cubicBezTo>
                  <a:cubicBezTo>
                    <a:pt x="17607" y="2194"/>
                    <a:pt x="17651" y="2787"/>
                    <a:pt x="17389" y="3266"/>
                  </a:cubicBezTo>
                  <a:cubicBezTo>
                    <a:pt x="17134" y="3729"/>
                    <a:pt x="16927" y="4164"/>
                    <a:pt x="16464" y="4469"/>
                  </a:cubicBezTo>
                  <a:cubicBezTo>
                    <a:pt x="16002" y="4779"/>
                    <a:pt x="15577" y="5030"/>
                    <a:pt x="15011" y="5089"/>
                  </a:cubicBezTo>
                  <a:cubicBezTo>
                    <a:pt x="14876" y="5109"/>
                    <a:pt x="14739" y="5118"/>
                    <a:pt x="14603" y="5118"/>
                  </a:cubicBezTo>
                  <a:cubicBezTo>
                    <a:pt x="14237" y="5118"/>
                    <a:pt x="13872" y="5049"/>
                    <a:pt x="13531" y="4910"/>
                  </a:cubicBezTo>
                  <a:cubicBezTo>
                    <a:pt x="11838" y="4213"/>
                    <a:pt x="11256" y="2112"/>
                    <a:pt x="12355" y="648"/>
                  </a:cubicBezTo>
                  <a:lnTo>
                    <a:pt x="7060" y="1"/>
                  </a:ln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75;p53"/>
            <p:cNvSpPr/>
            <p:nvPr/>
          </p:nvSpPr>
          <p:spPr>
            <a:xfrm>
              <a:off x="-82425" y="1854000"/>
              <a:ext cx="1621450" cy="1621725"/>
            </a:xfrm>
            <a:custGeom>
              <a:avLst/>
              <a:gdLst/>
              <a:ahLst/>
              <a:cxnLst/>
              <a:rect l="l" t="t" r="r" b="b"/>
              <a:pathLst>
                <a:path w="64858" h="64869" extrusionOk="0">
                  <a:moveTo>
                    <a:pt x="7064" y="0"/>
                  </a:moveTo>
                  <a:lnTo>
                    <a:pt x="0" y="57810"/>
                  </a:lnTo>
                  <a:lnTo>
                    <a:pt x="57799" y="64868"/>
                  </a:lnTo>
                  <a:lnTo>
                    <a:pt x="64857" y="7064"/>
                  </a:lnTo>
                  <a:lnTo>
                    <a:pt x="58169" y="6248"/>
                  </a:lnTo>
                  <a:lnTo>
                    <a:pt x="58169" y="6248"/>
                  </a:lnTo>
                  <a:cubicBezTo>
                    <a:pt x="59248" y="7947"/>
                    <a:pt x="58323" y="10812"/>
                    <a:pt x="55873" y="10812"/>
                  </a:cubicBezTo>
                  <a:cubicBezTo>
                    <a:pt x="55741" y="10812"/>
                    <a:pt x="55605" y="10804"/>
                    <a:pt x="55464" y="10787"/>
                  </a:cubicBezTo>
                  <a:cubicBezTo>
                    <a:pt x="52715" y="10449"/>
                    <a:pt x="52394" y="7195"/>
                    <a:pt x="53935" y="5731"/>
                  </a:cubicBezTo>
                  <a:lnTo>
                    <a:pt x="48068" y="5018"/>
                  </a:lnTo>
                  <a:lnTo>
                    <a:pt x="48068" y="5018"/>
                  </a:lnTo>
                  <a:cubicBezTo>
                    <a:pt x="48897" y="6671"/>
                    <a:pt x="47982" y="9190"/>
                    <a:pt x="45724" y="9190"/>
                  </a:cubicBezTo>
                  <a:cubicBezTo>
                    <a:pt x="45595" y="9190"/>
                    <a:pt x="45462" y="9182"/>
                    <a:pt x="45325" y="9165"/>
                  </a:cubicBezTo>
                  <a:cubicBezTo>
                    <a:pt x="42783" y="8849"/>
                    <a:pt x="42397" y="5965"/>
                    <a:pt x="43670" y="4474"/>
                  </a:cubicBezTo>
                  <a:lnTo>
                    <a:pt x="37368" y="3701"/>
                  </a:lnTo>
                  <a:lnTo>
                    <a:pt x="37368" y="3701"/>
                  </a:lnTo>
                  <a:cubicBezTo>
                    <a:pt x="37602" y="3973"/>
                    <a:pt x="37781" y="4289"/>
                    <a:pt x="37907" y="4621"/>
                  </a:cubicBezTo>
                  <a:cubicBezTo>
                    <a:pt x="38097" y="5061"/>
                    <a:pt x="38168" y="5551"/>
                    <a:pt x="38108" y="6025"/>
                  </a:cubicBezTo>
                  <a:cubicBezTo>
                    <a:pt x="38048" y="6264"/>
                    <a:pt x="37988" y="6498"/>
                    <a:pt x="37928" y="6732"/>
                  </a:cubicBezTo>
                  <a:cubicBezTo>
                    <a:pt x="37486" y="7801"/>
                    <a:pt x="36463" y="8410"/>
                    <a:pt x="35412" y="8410"/>
                  </a:cubicBezTo>
                  <a:cubicBezTo>
                    <a:pt x="34846" y="8410"/>
                    <a:pt x="34272" y="8234"/>
                    <a:pt x="33776" y="7859"/>
                  </a:cubicBezTo>
                  <a:cubicBezTo>
                    <a:pt x="33471" y="7652"/>
                    <a:pt x="33210" y="7396"/>
                    <a:pt x="32998" y="7097"/>
                  </a:cubicBezTo>
                  <a:cubicBezTo>
                    <a:pt x="32557" y="6498"/>
                    <a:pt x="32339" y="5802"/>
                    <a:pt x="32432" y="5056"/>
                  </a:cubicBezTo>
                  <a:cubicBezTo>
                    <a:pt x="32519" y="4332"/>
                    <a:pt x="32889" y="3679"/>
                    <a:pt x="33455" y="3222"/>
                  </a:cubicBezTo>
                  <a:lnTo>
                    <a:pt x="26766" y="2406"/>
                  </a:lnTo>
                  <a:lnTo>
                    <a:pt x="26766" y="2406"/>
                  </a:lnTo>
                  <a:cubicBezTo>
                    <a:pt x="27623" y="4005"/>
                    <a:pt x="26737" y="6505"/>
                    <a:pt x="24523" y="6505"/>
                  </a:cubicBezTo>
                  <a:cubicBezTo>
                    <a:pt x="24402" y="6505"/>
                    <a:pt x="24277" y="6497"/>
                    <a:pt x="24148" y="6482"/>
                  </a:cubicBezTo>
                  <a:cubicBezTo>
                    <a:pt x="21666" y="6177"/>
                    <a:pt x="21307" y="3320"/>
                    <a:pt x="22592" y="1899"/>
                  </a:cubicBezTo>
                  <a:lnTo>
                    <a:pt x="17497" y="1274"/>
                  </a:lnTo>
                  <a:lnTo>
                    <a:pt x="17497" y="1274"/>
                  </a:lnTo>
                  <a:cubicBezTo>
                    <a:pt x="17541" y="1410"/>
                    <a:pt x="17568" y="1540"/>
                    <a:pt x="17590" y="1676"/>
                  </a:cubicBezTo>
                  <a:cubicBezTo>
                    <a:pt x="17612" y="2193"/>
                    <a:pt x="17655" y="2787"/>
                    <a:pt x="17394" y="3265"/>
                  </a:cubicBezTo>
                  <a:cubicBezTo>
                    <a:pt x="17138" y="3728"/>
                    <a:pt x="16931" y="4163"/>
                    <a:pt x="16469" y="4474"/>
                  </a:cubicBezTo>
                  <a:cubicBezTo>
                    <a:pt x="16006" y="4778"/>
                    <a:pt x="15582" y="5029"/>
                    <a:pt x="15016" y="5089"/>
                  </a:cubicBezTo>
                  <a:cubicBezTo>
                    <a:pt x="14879" y="5110"/>
                    <a:pt x="14741" y="5120"/>
                    <a:pt x="14604" y="5120"/>
                  </a:cubicBezTo>
                  <a:cubicBezTo>
                    <a:pt x="14238" y="5120"/>
                    <a:pt x="13875" y="5047"/>
                    <a:pt x="13535" y="4909"/>
                  </a:cubicBezTo>
                  <a:cubicBezTo>
                    <a:pt x="11843" y="4218"/>
                    <a:pt x="11260" y="2112"/>
                    <a:pt x="12360" y="648"/>
                  </a:cubicBezTo>
                  <a:lnTo>
                    <a:pt x="7064" y="0"/>
                  </a:lnTo>
                  <a:close/>
                </a:path>
              </a:pathLst>
            </a:custGeom>
            <a:ln/>
          </p:spPr>
          <p:style>
            <a:lnRef idx="2">
              <a:schemeClr val="accent6"/>
            </a:lnRef>
            <a:fillRef idx="1">
              <a:schemeClr val="lt1"/>
            </a:fillRef>
            <a:effectRef idx="0">
              <a:schemeClr val="accent6"/>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76;p53"/>
            <p:cNvSpPr/>
            <p:nvPr/>
          </p:nvSpPr>
          <p:spPr>
            <a:xfrm>
              <a:off x="-331425" y="1579700"/>
              <a:ext cx="1101300" cy="649025"/>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4" name="Picture 5" descr="C:\Users\HP\Downloads\20988382.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278" b="90000" l="3000" r="90000">
                        <a14:foregroundMark x1="32700" y1="36759" x2="56100" y2="34074"/>
                        <a14:foregroundMark x1="49000" y1="37963" x2="46800" y2="29630"/>
                        <a14:foregroundMark x1="21500" y1="67222" x2="30800" y2="56852"/>
                        <a14:foregroundMark x1="35600" y1="88611" x2="34600" y2="79074"/>
                        <a14:foregroundMark x1="29800" y1="84167" x2="31100" y2="77315"/>
                        <a14:foregroundMark x1="38500" y1="85000" x2="43300" y2="84167"/>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391400" y="2928044"/>
            <a:ext cx="2125197" cy="221545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7" descr="C:\Users\HP\Downloads\16659604.jpg"/>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3" b="91667" l="2286" r="96429">
                        <a14:foregroundMark x1="31571" y1="84815" x2="19286" y2="67593"/>
                        <a14:foregroundMark x1="43857" y1="88333" x2="56714" y2="86019"/>
                        <a14:foregroundMark x1="31571" y1="33889" x2="77286" y2="32963"/>
                        <a14:foregroundMark x1="28429" y1="34444" x2="71857" y2="28796"/>
                        <a14:foregroundMark x1="27857" y1="33889" x2="46714" y2="27593"/>
                        <a14:foregroundMark x1="46143" y1="85093" x2="54000" y2="78889"/>
                      </a14:backgroundRemoval>
                    </a14:imgEffect>
                  </a14:imgLayer>
                </a14:imgProps>
              </a:ext>
              <a:ext uri="{28A0092B-C50C-407E-A947-70E740481C1C}">
                <a14:useLocalDpi xmlns:a14="http://schemas.microsoft.com/office/drawing/2010/main" val="0"/>
              </a:ext>
            </a:extLst>
          </a:blip>
          <a:srcRect/>
          <a:stretch>
            <a:fillRect/>
          </a:stretch>
        </p:blipFill>
        <p:spPr bwMode="auto">
          <a:xfrm>
            <a:off x="6673428" y="2928044"/>
            <a:ext cx="1435944" cy="221545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rot="411449">
            <a:off x="4990770" y="1567681"/>
            <a:ext cx="2406428" cy="1323439"/>
          </a:xfrm>
          <a:prstGeom prst="rect">
            <a:avLst/>
          </a:prstGeom>
        </p:spPr>
        <p:txBody>
          <a:bodyPr wrap="none">
            <a:spAutoFit/>
          </a:bodyPr>
          <a:lstStyle/>
          <a:p>
            <a:pPr algn="ctr"/>
            <a:r>
              <a:rPr lang="en-US" sz="4000" b="1" dirty="0">
                <a:latin typeface="Cooper" pitchFamily="18" charset="0"/>
                <a:ea typeface="Cooper" pitchFamily="18" charset="0"/>
                <a:cs typeface="Cooper" pitchFamily="18" charset="0"/>
              </a:rPr>
              <a:t>S</a:t>
            </a:r>
            <a:r>
              <a:rPr lang="vi-VN" sz="4000" b="1" dirty="0">
                <a:latin typeface="Cooper" pitchFamily="18" charset="0"/>
                <a:ea typeface="Cooper" pitchFamily="18" charset="0"/>
                <a:cs typeface="Cooper" pitchFamily="18" charset="0"/>
              </a:rPr>
              <a:t>úng </a:t>
            </a:r>
            <a:endParaRPr lang="en-US" sz="4000" b="1" dirty="0">
              <a:latin typeface="Cooper" pitchFamily="18" charset="0"/>
              <a:ea typeface="Cooper" pitchFamily="18" charset="0"/>
              <a:cs typeface="Cooper" pitchFamily="18" charset="0"/>
            </a:endParaRPr>
          </a:p>
          <a:p>
            <a:pPr algn="ctr"/>
            <a:r>
              <a:rPr lang="vi-VN" sz="4000" b="1" dirty="0">
                <a:latin typeface="Cooper" pitchFamily="18" charset="0"/>
                <a:ea typeface="Cooper" pitchFamily="18" charset="0"/>
                <a:cs typeface="Cooper" pitchFamily="18" charset="0"/>
              </a:rPr>
              <a:t>ba-dô-ca</a:t>
            </a:r>
            <a:endParaRPr lang="en-US" sz="4000" dirty="0">
              <a:latin typeface="Cooper" pitchFamily="18" charset="0"/>
              <a:ea typeface="Cooper" pitchFamily="18" charset="0"/>
              <a:cs typeface="Cooper" pitchFamily="18" charset="0"/>
            </a:endParaRPr>
          </a:p>
        </p:txBody>
      </p:sp>
      <p:pic>
        <p:nvPicPr>
          <p:cNvPr id="8194" name="Picture 2" descr="C:\Users\HP\Downloads\Sung_Badoca_Bazooka_Viet_Nam_san_xuat_su_dung_diet_xe_tang_Phap_o_Ha_Dong_nam_1947.jpg.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354846">
            <a:off x="745940" y="461482"/>
            <a:ext cx="2743200" cy="17007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195" name="Picture 3" descr="C:\Users\HP\Downloads\unnamed (2).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21225728">
            <a:off x="865211" y="2306932"/>
            <a:ext cx="3901440" cy="26136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6125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4" presetClass="entr" presetSubtype="10"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randombar(horizontal)">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nodeType="clickEffect">
                                  <p:stCondLst>
                                    <p:cond delay="0"/>
                                  </p:stCondLst>
                                  <p:childTnLst>
                                    <p:set>
                                      <p:cBhvr>
                                        <p:cTn id="20" dur="1" fill="hold">
                                          <p:stCondLst>
                                            <p:cond delay="0"/>
                                          </p:stCondLst>
                                        </p:cTn>
                                        <p:tgtEl>
                                          <p:spTgt spid="8194"/>
                                        </p:tgtEl>
                                        <p:attrNameLst>
                                          <p:attrName>style.visibility</p:attrName>
                                        </p:attrNameLst>
                                      </p:cBhvr>
                                      <p:to>
                                        <p:strVal val="visible"/>
                                      </p:to>
                                    </p:set>
                                    <p:animEffect transition="in" filter="wheel(1)">
                                      <p:cBhvr>
                                        <p:cTn id="21" dur="2000"/>
                                        <p:tgtEl>
                                          <p:spTgt spid="8194"/>
                                        </p:tgtEl>
                                      </p:cBhvr>
                                    </p:animEffect>
                                  </p:childTnLst>
                                </p:cTn>
                              </p:par>
                              <p:par>
                                <p:cTn id="22" presetID="21" presetClass="entr" presetSubtype="1" fill="hold" nodeType="withEffect">
                                  <p:stCondLst>
                                    <p:cond delay="0"/>
                                  </p:stCondLst>
                                  <p:childTnLst>
                                    <p:set>
                                      <p:cBhvr>
                                        <p:cTn id="23" dur="1" fill="hold">
                                          <p:stCondLst>
                                            <p:cond delay="0"/>
                                          </p:stCondLst>
                                        </p:cTn>
                                        <p:tgtEl>
                                          <p:spTgt spid="8195"/>
                                        </p:tgtEl>
                                        <p:attrNameLst>
                                          <p:attrName>style.visibility</p:attrName>
                                        </p:attrNameLst>
                                      </p:cBhvr>
                                      <p:to>
                                        <p:strVal val="visible"/>
                                      </p:to>
                                    </p:set>
                                    <p:animEffect transition="in" filter="wheel(1)">
                                      <p:cBhvr>
                                        <p:cTn id="24" dur="20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pic>
        <p:nvPicPr>
          <p:cNvPr id="511" name="Google Shape;511;p49"/>
          <p:cNvPicPr preferRelativeResize="0"/>
          <p:nvPr/>
        </p:nvPicPr>
        <p:blipFill rotWithShape="1">
          <a:blip r:embed="rId3">
            <a:alphaModFix/>
          </a:blip>
          <a:srcRect t="16970" r="8892" b="21025"/>
          <a:stretch/>
        </p:blipFill>
        <p:spPr>
          <a:xfrm rot="-5400000">
            <a:off x="665400" y="477563"/>
            <a:ext cx="2036850" cy="810276"/>
          </a:xfrm>
          <a:prstGeom prst="rect">
            <a:avLst/>
          </a:prstGeom>
          <a:noFill/>
          <a:ln>
            <a:noFill/>
          </a:ln>
        </p:spPr>
      </p:pic>
      <p:pic>
        <p:nvPicPr>
          <p:cNvPr id="13" name="Google Shape;205;p31"/>
          <p:cNvPicPr preferRelativeResize="0"/>
          <p:nvPr/>
        </p:nvPicPr>
        <p:blipFill>
          <a:blip r:embed="rId4">
            <a:alphaModFix amt="80000"/>
          </a:blip>
          <a:stretch>
            <a:fillRect/>
          </a:stretch>
        </p:blipFill>
        <p:spPr>
          <a:xfrm rot="9400565">
            <a:off x="3789319" y="485115"/>
            <a:ext cx="1112340" cy="510031"/>
          </a:xfrm>
          <a:prstGeom prst="rect">
            <a:avLst/>
          </a:prstGeom>
          <a:noFill/>
          <a:ln>
            <a:noFill/>
          </a:ln>
        </p:spPr>
      </p:pic>
      <p:grpSp>
        <p:nvGrpSpPr>
          <p:cNvPr id="8" name="Google Shape;573;p53"/>
          <p:cNvGrpSpPr/>
          <p:nvPr/>
        </p:nvGrpSpPr>
        <p:grpSpPr>
          <a:xfrm>
            <a:off x="4419600" y="505626"/>
            <a:ext cx="3082349" cy="3124200"/>
            <a:chOff x="-331425" y="1579700"/>
            <a:chExt cx="1880250" cy="1905825"/>
          </a:xfrm>
        </p:grpSpPr>
        <p:sp>
          <p:nvSpPr>
            <p:cNvPr id="9" name="Google Shape;574;p53"/>
            <p:cNvSpPr/>
            <p:nvPr/>
          </p:nvSpPr>
          <p:spPr>
            <a:xfrm>
              <a:off x="-72650" y="1864050"/>
              <a:ext cx="1621475" cy="1621475"/>
            </a:xfrm>
            <a:custGeom>
              <a:avLst/>
              <a:gdLst/>
              <a:ahLst/>
              <a:cxnLst/>
              <a:rect l="l" t="t" r="r" b="b"/>
              <a:pathLst>
                <a:path w="64859" h="64859" extrusionOk="0">
                  <a:moveTo>
                    <a:pt x="7060" y="1"/>
                  </a:moveTo>
                  <a:lnTo>
                    <a:pt x="1" y="57794"/>
                  </a:lnTo>
                  <a:lnTo>
                    <a:pt x="57800" y="64858"/>
                  </a:lnTo>
                  <a:lnTo>
                    <a:pt x="64858" y="7060"/>
                  </a:lnTo>
                  <a:lnTo>
                    <a:pt x="58170" y="6238"/>
                  </a:lnTo>
                  <a:lnTo>
                    <a:pt x="58170" y="6238"/>
                  </a:lnTo>
                  <a:cubicBezTo>
                    <a:pt x="59249" y="7937"/>
                    <a:pt x="58324" y="10802"/>
                    <a:pt x="55874" y="10802"/>
                  </a:cubicBezTo>
                  <a:cubicBezTo>
                    <a:pt x="55742" y="10802"/>
                    <a:pt x="55605" y="10794"/>
                    <a:pt x="55465" y="10777"/>
                  </a:cubicBezTo>
                  <a:cubicBezTo>
                    <a:pt x="52716" y="10439"/>
                    <a:pt x="52395" y="7185"/>
                    <a:pt x="53935" y="5721"/>
                  </a:cubicBezTo>
                  <a:lnTo>
                    <a:pt x="48068" y="5008"/>
                  </a:lnTo>
                  <a:lnTo>
                    <a:pt x="48068" y="5008"/>
                  </a:lnTo>
                  <a:cubicBezTo>
                    <a:pt x="48897" y="6661"/>
                    <a:pt x="47978" y="9180"/>
                    <a:pt x="45724" y="9180"/>
                  </a:cubicBezTo>
                  <a:cubicBezTo>
                    <a:pt x="45596" y="9180"/>
                    <a:pt x="45463" y="9172"/>
                    <a:pt x="45325" y="9155"/>
                  </a:cubicBezTo>
                  <a:cubicBezTo>
                    <a:pt x="42784" y="8845"/>
                    <a:pt x="42397" y="5955"/>
                    <a:pt x="43671" y="4464"/>
                  </a:cubicBezTo>
                  <a:lnTo>
                    <a:pt x="37369" y="3702"/>
                  </a:lnTo>
                  <a:lnTo>
                    <a:pt x="37369" y="3702"/>
                  </a:lnTo>
                  <a:cubicBezTo>
                    <a:pt x="37603" y="3974"/>
                    <a:pt x="37782" y="4284"/>
                    <a:pt x="37907" y="4621"/>
                  </a:cubicBezTo>
                  <a:cubicBezTo>
                    <a:pt x="38098" y="5062"/>
                    <a:pt x="38169" y="5547"/>
                    <a:pt x="38109" y="6026"/>
                  </a:cubicBezTo>
                  <a:lnTo>
                    <a:pt x="37929" y="6728"/>
                  </a:lnTo>
                  <a:cubicBezTo>
                    <a:pt x="37487" y="7799"/>
                    <a:pt x="36466" y="8409"/>
                    <a:pt x="35415" y="8409"/>
                  </a:cubicBezTo>
                  <a:cubicBezTo>
                    <a:pt x="34849" y="8409"/>
                    <a:pt x="34274" y="8232"/>
                    <a:pt x="33777" y="7854"/>
                  </a:cubicBezTo>
                  <a:cubicBezTo>
                    <a:pt x="33472" y="7647"/>
                    <a:pt x="33211" y="7392"/>
                    <a:pt x="32998" y="7092"/>
                  </a:cubicBezTo>
                  <a:cubicBezTo>
                    <a:pt x="32558" y="6494"/>
                    <a:pt x="32340" y="5802"/>
                    <a:pt x="32432" y="5051"/>
                  </a:cubicBezTo>
                  <a:cubicBezTo>
                    <a:pt x="32519" y="4333"/>
                    <a:pt x="32884" y="3674"/>
                    <a:pt x="33450" y="3223"/>
                  </a:cubicBezTo>
                  <a:lnTo>
                    <a:pt x="26761" y="2406"/>
                  </a:lnTo>
                  <a:lnTo>
                    <a:pt x="26761" y="2406"/>
                  </a:lnTo>
                  <a:cubicBezTo>
                    <a:pt x="27618" y="4006"/>
                    <a:pt x="26733" y="6506"/>
                    <a:pt x="24519" y="6506"/>
                  </a:cubicBezTo>
                  <a:cubicBezTo>
                    <a:pt x="24398" y="6506"/>
                    <a:pt x="24273" y="6498"/>
                    <a:pt x="24144" y="6483"/>
                  </a:cubicBezTo>
                  <a:cubicBezTo>
                    <a:pt x="21662" y="6178"/>
                    <a:pt x="21303" y="3315"/>
                    <a:pt x="22587" y="1895"/>
                  </a:cubicBezTo>
                  <a:lnTo>
                    <a:pt x="17493" y="1274"/>
                  </a:lnTo>
                  <a:lnTo>
                    <a:pt x="17493" y="1274"/>
                  </a:lnTo>
                  <a:cubicBezTo>
                    <a:pt x="17536" y="1405"/>
                    <a:pt x="17564" y="1541"/>
                    <a:pt x="17585" y="1677"/>
                  </a:cubicBezTo>
                  <a:cubicBezTo>
                    <a:pt x="17607" y="2194"/>
                    <a:pt x="17651" y="2787"/>
                    <a:pt x="17389" y="3266"/>
                  </a:cubicBezTo>
                  <a:cubicBezTo>
                    <a:pt x="17134" y="3729"/>
                    <a:pt x="16927" y="4164"/>
                    <a:pt x="16464" y="4469"/>
                  </a:cubicBezTo>
                  <a:cubicBezTo>
                    <a:pt x="16002" y="4779"/>
                    <a:pt x="15577" y="5030"/>
                    <a:pt x="15011" y="5089"/>
                  </a:cubicBezTo>
                  <a:cubicBezTo>
                    <a:pt x="14876" y="5109"/>
                    <a:pt x="14739" y="5118"/>
                    <a:pt x="14603" y="5118"/>
                  </a:cubicBezTo>
                  <a:cubicBezTo>
                    <a:pt x="14237" y="5118"/>
                    <a:pt x="13872" y="5049"/>
                    <a:pt x="13531" y="4910"/>
                  </a:cubicBezTo>
                  <a:cubicBezTo>
                    <a:pt x="11838" y="4213"/>
                    <a:pt x="11256" y="2112"/>
                    <a:pt x="12355" y="648"/>
                  </a:cubicBezTo>
                  <a:lnTo>
                    <a:pt x="7060" y="1"/>
                  </a:ln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75;p53"/>
            <p:cNvSpPr/>
            <p:nvPr/>
          </p:nvSpPr>
          <p:spPr>
            <a:xfrm>
              <a:off x="-82425" y="1854000"/>
              <a:ext cx="1621450" cy="1621725"/>
            </a:xfrm>
            <a:custGeom>
              <a:avLst/>
              <a:gdLst/>
              <a:ahLst/>
              <a:cxnLst/>
              <a:rect l="l" t="t" r="r" b="b"/>
              <a:pathLst>
                <a:path w="64858" h="64869" extrusionOk="0">
                  <a:moveTo>
                    <a:pt x="7064" y="0"/>
                  </a:moveTo>
                  <a:lnTo>
                    <a:pt x="0" y="57810"/>
                  </a:lnTo>
                  <a:lnTo>
                    <a:pt x="57799" y="64868"/>
                  </a:lnTo>
                  <a:lnTo>
                    <a:pt x="64857" y="7064"/>
                  </a:lnTo>
                  <a:lnTo>
                    <a:pt x="58169" y="6248"/>
                  </a:lnTo>
                  <a:lnTo>
                    <a:pt x="58169" y="6248"/>
                  </a:lnTo>
                  <a:cubicBezTo>
                    <a:pt x="59248" y="7947"/>
                    <a:pt x="58323" y="10812"/>
                    <a:pt x="55873" y="10812"/>
                  </a:cubicBezTo>
                  <a:cubicBezTo>
                    <a:pt x="55741" y="10812"/>
                    <a:pt x="55605" y="10804"/>
                    <a:pt x="55464" y="10787"/>
                  </a:cubicBezTo>
                  <a:cubicBezTo>
                    <a:pt x="52715" y="10449"/>
                    <a:pt x="52394" y="7195"/>
                    <a:pt x="53935" y="5731"/>
                  </a:cubicBezTo>
                  <a:lnTo>
                    <a:pt x="48068" y="5018"/>
                  </a:lnTo>
                  <a:lnTo>
                    <a:pt x="48068" y="5018"/>
                  </a:lnTo>
                  <a:cubicBezTo>
                    <a:pt x="48897" y="6671"/>
                    <a:pt x="47982" y="9190"/>
                    <a:pt x="45724" y="9190"/>
                  </a:cubicBezTo>
                  <a:cubicBezTo>
                    <a:pt x="45595" y="9190"/>
                    <a:pt x="45462" y="9182"/>
                    <a:pt x="45325" y="9165"/>
                  </a:cubicBezTo>
                  <a:cubicBezTo>
                    <a:pt x="42783" y="8849"/>
                    <a:pt x="42397" y="5965"/>
                    <a:pt x="43670" y="4474"/>
                  </a:cubicBezTo>
                  <a:lnTo>
                    <a:pt x="37368" y="3701"/>
                  </a:lnTo>
                  <a:lnTo>
                    <a:pt x="37368" y="3701"/>
                  </a:lnTo>
                  <a:cubicBezTo>
                    <a:pt x="37602" y="3973"/>
                    <a:pt x="37781" y="4289"/>
                    <a:pt x="37907" y="4621"/>
                  </a:cubicBezTo>
                  <a:cubicBezTo>
                    <a:pt x="38097" y="5061"/>
                    <a:pt x="38168" y="5551"/>
                    <a:pt x="38108" y="6025"/>
                  </a:cubicBezTo>
                  <a:cubicBezTo>
                    <a:pt x="38048" y="6264"/>
                    <a:pt x="37988" y="6498"/>
                    <a:pt x="37928" y="6732"/>
                  </a:cubicBezTo>
                  <a:cubicBezTo>
                    <a:pt x="37486" y="7801"/>
                    <a:pt x="36463" y="8410"/>
                    <a:pt x="35412" y="8410"/>
                  </a:cubicBezTo>
                  <a:cubicBezTo>
                    <a:pt x="34846" y="8410"/>
                    <a:pt x="34272" y="8234"/>
                    <a:pt x="33776" y="7859"/>
                  </a:cubicBezTo>
                  <a:cubicBezTo>
                    <a:pt x="33471" y="7652"/>
                    <a:pt x="33210" y="7396"/>
                    <a:pt x="32998" y="7097"/>
                  </a:cubicBezTo>
                  <a:cubicBezTo>
                    <a:pt x="32557" y="6498"/>
                    <a:pt x="32339" y="5802"/>
                    <a:pt x="32432" y="5056"/>
                  </a:cubicBezTo>
                  <a:cubicBezTo>
                    <a:pt x="32519" y="4332"/>
                    <a:pt x="32889" y="3679"/>
                    <a:pt x="33455" y="3222"/>
                  </a:cubicBezTo>
                  <a:lnTo>
                    <a:pt x="26766" y="2406"/>
                  </a:lnTo>
                  <a:lnTo>
                    <a:pt x="26766" y="2406"/>
                  </a:lnTo>
                  <a:cubicBezTo>
                    <a:pt x="27623" y="4005"/>
                    <a:pt x="26737" y="6505"/>
                    <a:pt x="24523" y="6505"/>
                  </a:cubicBezTo>
                  <a:cubicBezTo>
                    <a:pt x="24402" y="6505"/>
                    <a:pt x="24277" y="6497"/>
                    <a:pt x="24148" y="6482"/>
                  </a:cubicBezTo>
                  <a:cubicBezTo>
                    <a:pt x="21666" y="6177"/>
                    <a:pt x="21307" y="3320"/>
                    <a:pt x="22592" y="1899"/>
                  </a:cubicBezTo>
                  <a:lnTo>
                    <a:pt x="17497" y="1274"/>
                  </a:lnTo>
                  <a:lnTo>
                    <a:pt x="17497" y="1274"/>
                  </a:lnTo>
                  <a:cubicBezTo>
                    <a:pt x="17541" y="1410"/>
                    <a:pt x="17568" y="1540"/>
                    <a:pt x="17590" y="1676"/>
                  </a:cubicBezTo>
                  <a:cubicBezTo>
                    <a:pt x="17612" y="2193"/>
                    <a:pt x="17655" y="2787"/>
                    <a:pt x="17394" y="3265"/>
                  </a:cubicBezTo>
                  <a:cubicBezTo>
                    <a:pt x="17138" y="3728"/>
                    <a:pt x="16931" y="4163"/>
                    <a:pt x="16469" y="4474"/>
                  </a:cubicBezTo>
                  <a:cubicBezTo>
                    <a:pt x="16006" y="4778"/>
                    <a:pt x="15582" y="5029"/>
                    <a:pt x="15016" y="5089"/>
                  </a:cubicBezTo>
                  <a:cubicBezTo>
                    <a:pt x="14879" y="5110"/>
                    <a:pt x="14741" y="5120"/>
                    <a:pt x="14604" y="5120"/>
                  </a:cubicBezTo>
                  <a:cubicBezTo>
                    <a:pt x="14238" y="5120"/>
                    <a:pt x="13875" y="5047"/>
                    <a:pt x="13535" y="4909"/>
                  </a:cubicBezTo>
                  <a:cubicBezTo>
                    <a:pt x="11843" y="4218"/>
                    <a:pt x="11260" y="2112"/>
                    <a:pt x="12360" y="648"/>
                  </a:cubicBezTo>
                  <a:lnTo>
                    <a:pt x="7064" y="0"/>
                  </a:lnTo>
                  <a:close/>
                </a:path>
              </a:pathLst>
            </a:custGeom>
            <a:ln/>
          </p:spPr>
          <p:style>
            <a:lnRef idx="2">
              <a:schemeClr val="accent6"/>
            </a:lnRef>
            <a:fillRef idx="1">
              <a:schemeClr val="lt1"/>
            </a:fillRef>
            <a:effectRef idx="0">
              <a:schemeClr val="accent6"/>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76;p53"/>
            <p:cNvSpPr/>
            <p:nvPr/>
          </p:nvSpPr>
          <p:spPr>
            <a:xfrm>
              <a:off x="-331425" y="1579700"/>
              <a:ext cx="1101300" cy="649025"/>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4" name="Picture 5" descr="C:\Users\HP\Downloads\20988382.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278" b="90000" l="3000" r="90000">
                        <a14:foregroundMark x1="32700" y1="36759" x2="56100" y2="34074"/>
                        <a14:foregroundMark x1="49000" y1="37963" x2="46800" y2="29630"/>
                        <a14:foregroundMark x1="21500" y1="67222" x2="30800" y2="56852"/>
                        <a14:foregroundMark x1="35600" y1="88611" x2="34600" y2="79074"/>
                        <a14:foregroundMark x1="29800" y1="84167" x2="31100" y2="77315"/>
                        <a14:foregroundMark x1="38500" y1="85000" x2="43300" y2="84167"/>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391400" y="2928044"/>
            <a:ext cx="2125197" cy="221545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7" descr="C:\Users\HP\Downloads\16659604.jpg"/>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3" b="91667" l="2286" r="96429">
                        <a14:foregroundMark x1="31571" y1="84815" x2="19286" y2="67593"/>
                        <a14:foregroundMark x1="43857" y1="88333" x2="56714" y2="86019"/>
                        <a14:foregroundMark x1="31571" y1="33889" x2="77286" y2="32963"/>
                        <a14:foregroundMark x1="28429" y1="34444" x2="71857" y2="28796"/>
                        <a14:foregroundMark x1="27857" y1="33889" x2="46714" y2="27593"/>
                        <a14:foregroundMark x1="46143" y1="85093" x2="54000" y2="78889"/>
                      </a14:backgroundRemoval>
                    </a14:imgEffect>
                  </a14:imgLayer>
                </a14:imgProps>
              </a:ext>
              <a:ext uri="{28A0092B-C50C-407E-A947-70E740481C1C}">
                <a14:useLocalDpi xmlns:a14="http://schemas.microsoft.com/office/drawing/2010/main" val="0"/>
              </a:ext>
            </a:extLst>
          </a:blip>
          <a:srcRect/>
          <a:stretch>
            <a:fillRect/>
          </a:stretch>
        </p:blipFill>
        <p:spPr bwMode="auto">
          <a:xfrm>
            <a:off x="6673428" y="2928044"/>
            <a:ext cx="1435944" cy="221545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rot="411449">
            <a:off x="5000389" y="1752346"/>
            <a:ext cx="2387192" cy="954107"/>
          </a:xfrm>
          <a:prstGeom prst="rect">
            <a:avLst/>
          </a:prstGeom>
        </p:spPr>
        <p:txBody>
          <a:bodyPr wrap="none">
            <a:spAutoFit/>
          </a:bodyPr>
          <a:lstStyle/>
          <a:p>
            <a:pPr algn="ctr"/>
            <a:r>
              <a:rPr lang="en-US" sz="2800" b="1" dirty="0">
                <a:latin typeface="Cooper" pitchFamily="18" charset="0"/>
                <a:ea typeface="Cooper" pitchFamily="18" charset="0"/>
                <a:cs typeface="Cooper" pitchFamily="18" charset="0"/>
              </a:rPr>
              <a:t>S</a:t>
            </a:r>
            <a:r>
              <a:rPr lang="vi-VN" sz="2800" b="1" dirty="0">
                <a:latin typeface="Cooper" pitchFamily="18" charset="0"/>
                <a:ea typeface="Cooper" pitchFamily="18" charset="0"/>
                <a:cs typeface="Cooper" pitchFamily="18" charset="0"/>
              </a:rPr>
              <a:t>úng </a:t>
            </a:r>
            <a:endParaRPr lang="en-US" sz="2800" dirty="0">
              <a:latin typeface="Cooper" pitchFamily="18" charset="0"/>
              <a:ea typeface="Cooper" pitchFamily="18" charset="0"/>
              <a:cs typeface="Cooper" pitchFamily="18" charset="0"/>
            </a:endParaRPr>
          </a:p>
          <a:p>
            <a:pPr algn="ctr"/>
            <a:r>
              <a:rPr lang="en-US" sz="2800" b="1" dirty="0">
                <a:latin typeface="Cooper" pitchFamily="18" charset="0"/>
                <a:ea typeface="Cooper" pitchFamily="18" charset="0"/>
                <a:cs typeface="Cooper" pitchFamily="18" charset="0"/>
              </a:rPr>
              <a:t> </a:t>
            </a:r>
            <a:r>
              <a:rPr lang="en-US" sz="2800" b="1" dirty="0" err="1">
                <a:latin typeface="Cooper" pitchFamily="18" charset="0"/>
                <a:ea typeface="Cooper" pitchFamily="18" charset="0"/>
                <a:cs typeface="Cooper" pitchFamily="18" charset="0"/>
              </a:rPr>
              <a:t>không</a:t>
            </a:r>
            <a:r>
              <a:rPr lang="en-US" sz="2800" b="1" dirty="0">
                <a:latin typeface="Cooper" pitchFamily="18" charset="0"/>
                <a:ea typeface="Cooper" pitchFamily="18" charset="0"/>
                <a:cs typeface="Cooper" pitchFamily="18" charset="0"/>
              </a:rPr>
              <a:t> </a:t>
            </a:r>
            <a:r>
              <a:rPr lang="en-US" sz="2800" b="1" dirty="0" err="1">
                <a:latin typeface="Cooper" pitchFamily="18" charset="0"/>
                <a:ea typeface="Cooper" pitchFamily="18" charset="0"/>
                <a:cs typeface="Cooper" pitchFamily="18" charset="0"/>
              </a:rPr>
              <a:t>giật</a:t>
            </a:r>
            <a:endParaRPr lang="en-US" sz="2800" b="1" dirty="0">
              <a:latin typeface="Cooper" pitchFamily="18" charset="0"/>
              <a:ea typeface="Cooper" pitchFamily="18" charset="0"/>
              <a:cs typeface="Cooper" pitchFamily="18" charset="0"/>
            </a:endParaRPr>
          </a:p>
        </p:txBody>
      </p:sp>
      <p:pic>
        <p:nvPicPr>
          <p:cNvPr id="16" name="Picture 52" descr="SKZ_05"/>
          <p:cNvPicPr>
            <a:picLocks noChangeAspect="1" noChangeArrowheads="1"/>
          </p:cNvPicPr>
          <p:nvPr/>
        </p:nvPicPr>
        <p:blipFill>
          <a:blip r:embed="rId9">
            <a:lum bright="6000" contrast="12000"/>
            <a:extLst>
              <a:ext uri="{28A0092B-C50C-407E-A947-70E740481C1C}">
                <a14:useLocalDpi xmlns:a14="http://schemas.microsoft.com/office/drawing/2010/main" val="0"/>
              </a:ext>
            </a:extLst>
          </a:blip>
          <a:srcRect/>
          <a:stretch>
            <a:fillRect/>
          </a:stretch>
        </p:blipFill>
        <p:spPr bwMode="auto">
          <a:xfrm>
            <a:off x="828675" y="1336267"/>
            <a:ext cx="3733800" cy="30185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98710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4" presetClass="entr" presetSubtype="10"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randombar(horizontal)">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pic>
        <p:nvPicPr>
          <p:cNvPr id="511" name="Google Shape;511;p49"/>
          <p:cNvPicPr preferRelativeResize="0"/>
          <p:nvPr/>
        </p:nvPicPr>
        <p:blipFill rotWithShape="1">
          <a:blip r:embed="rId3">
            <a:alphaModFix/>
          </a:blip>
          <a:srcRect t="16970" r="8892" b="21025"/>
          <a:stretch/>
        </p:blipFill>
        <p:spPr>
          <a:xfrm rot="-5400000">
            <a:off x="665400" y="477563"/>
            <a:ext cx="2036850" cy="810276"/>
          </a:xfrm>
          <a:prstGeom prst="rect">
            <a:avLst/>
          </a:prstGeom>
          <a:noFill/>
          <a:ln>
            <a:noFill/>
          </a:ln>
        </p:spPr>
      </p:pic>
      <p:pic>
        <p:nvPicPr>
          <p:cNvPr id="13" name="Google Shape;205;p31"/>
          <p:cNvPicPr preferRelativeResize="0"/>
          <p:nvPr/>
        </p:nvPicPr>
        <p:blipFill>
          <a:blip r:embed="rId4">
            <a:alphaModFix amt="80000"/>
          </a:blip>
          <a:stretch>
            <a:fillRect/>
          </a:stretch>
        </p:blipFill>
        <p:spPr>
          <a:xfrm rot="9400565">
            <a:off x="3789319" y="485115"/>
            <a:ext cx="1112340" cy="510031"/>
          </a:xfrm>
          <a:prstGeom prst="rect">
            <a:avLst/>
          </a:prstGeom>
          <a:noFill/>
          <a:ln>
            <a:noFill/>
          </a:ln>
        </p:spPr>
      </p:pic>
      <p:grpSp>
        <p:nvGrpSpPr>
          <p:cNvPr id="8" name="Google Shape;573;p53"/>
          <p:cNvGrpSpPr/>
          <p:nvPr/>
        </p:nvGrpSpPr>
        <p:grpSpPr>
          <a:xfrm>
            <a:off x="4841077" y="505626"/>
            <a:ext cx="3082349" cy="3124200"/>
            <a:chOff x="-331425" y="1579700"/>
            <a:chExt cx="1880250" cy="1905825"/>
          </a:xfrm>
        </p:grpSpPr>
        <p:sp>
          <p:nvSpPr>
            <p:cNvPr id="9" name="Google Shape;574;p53"/>
            <p:cNvSpPr/>
            <p:nvPr/>
          </p:nvSpPr>
          <p:spPr>
            <a:xfrm>
              <a:off x="-72650" y="1864050"/>
              <a:ext cx="1621475" cy="1621475"/>
            </a:xfrm>
            <a:custGeom>
              <a:avLst/>
              <a:gdLst/>
              <a:ahLst/>
              <a:cxnLst/>
              <a:rect l="l" t="t" r="r" b="b"/>
              <a:pathLst>
                <a:path w="64859" h="64859" extrusionOk="0">
                  <a:moveTo>
                    <a:pt x="7060" y="1"/>
                  </a:moveTo>
                  <a:lnTo>
                    <a:pt x="1" y="57794"/>
                  </a:lnTo>
                  <a:lnTo>
                    <a:pt x="57800" y="64858"/>
                  </a:lnTo>
                  <a:lnTo>
                    <a:pt x="64858" y="7060"/>
                  </a:lnTo>
                  <a:lnTo>
                    <a:pt x="58170" y="6238"/>
                  </a:lnTo>
                  <a:lnTo>
                    <a:pt x="58170" y="6238"/>
                  </a:lnTo>
                  <a:cubicBezTo>
                    <a:pt x="59249" y="7937"/>
                    <a:pt x="58324" y="10802"/>
                    <a:pt x="55874" y="10802"/>
                  </a:cubicBezTo>
                  <a:cubicBezTo>
                    <a:pt x="55742" y="10802"/>
                    <a:pt x="55605" y="10794"/>
                    <a:pt x="55465" y="10777"/>
                  </a:cubicBezTo>
                  <a:cubicBezTo>
                    <a:pt x="52716" y="10439"/>
                    <a:pt x="52395" y="7185"/>
                    <a:pt x="53935" y="5721"/>
                  </a:cubicBezTo>
                  <a:lnTo>
                    <a:pt x="48068" y="5008"/>
                  </a:lnTo>
                  <a:lnTo>
                    <a:pt x="48068" y="5008"/>
                  </a:lnTo>
                  <a:cubicBezTo>
                    <a:pt x="48897" y="6661"/>
                    <a:pt x="47978" y="9180"/>
                    <a:pt x="45724" y="9180"/>
                  </a:cubicBezTo>
                  <a:cubicBezTo>
                    <a:pt x="45596" y="9180"/>
                    <a:pt x="45463" y="9172"/>
                    <a:pt x="45325" y="9155"/>
                  </a:cubicBezTo>
                  <a:cubicBezTo>
                    <a:pt x="42784" y="8845"/>
                    <a:pt x="42397" y="5955"/>
                    <a:pt x="43671" y="4464"/>
                  </a:cubicBezTo>
                  <a:lnTo>
                    <a:pt x="37369" y="3702"/>
                  </a:lnTo>
                  <a:lnTo>
                    <a:pt x="37369" y="3702"/>
                  </a:lnTo>
                  <a:cubicBezTo>
                    <a:pt x="37603" y="3974"/>
                    <a:pt x="37782" y="4284"/>
                    <a:pt x="37907" y="4621"/>
                  </a:cubicBezTo>
                  <a:cubicBezTo>
                    <a:pt x="38098" y="5062"/>
                    <a:pt x="38169" y="5547"/>
                    <a:pt x="38109" y="6026"/>
                  </a:cubicBezTo>
                  <a:lnTo>
                    <a:pt x="37929" y="6728"/>
                  </a:lnTo>
                  <a:cubicBezTo>
                    <a:pt x="37487" y="7799"/>
                    <a:pt x="36466" y="8409"/>
                    <a:pt x="35415" y="8409"/>
                  </a:cubicBezTo>
                  <a:cubicBezTo>
                    <a:pt x="34849" y="8409"/>
                    <a:pt x="34274" y="8232"/>
                    <a:pt x="33777" y="7854"/>
                  </a:cubicBezTo>
                  <a:cubicBezTo>
                    <a:pt x="33472" y="7647"/>
                    <a:pt x="33211" y="7392"/>
                    <a:pt x="32998" y="7092"/>
                  </a:cubicBezTo>
                  <a:cubicBezTo>
                    <a:pt x="32558" y="6494"/>
                    <a:pt x="32340" y="5802"/>
                    <a:pt x="32432" y="5051"/>
                  </a:cubicBezTo>
                  <a:cubicBezTo>
                    <a:pt x="32519" y="4333"/>
                    <a:pt x="32884" y="3674"/>
                    <a:pt x="33450" y="3223"/>
                  </a:cubicBezTo>
                  <a:lnTo>
                    <a:pt x="26761" y="2406"/>
                  </a:lnTo>
                  <a:lnTo>
                    <a:pt x="26761" y="2406"/>
                  </a:lnTo>
                  <a:cubicBezTo>
                    <a:pt x="27618" y="4006"/>
                    <a:pt x="26733" y="6506"/>
                    <a:pt x="24519" y="6506"/>
                  </a:cubicBezTo>
                  <a:cubicBezTo>
                    <a:pt x="24398" y="6506"/>
                    <a:pt x="24273" y="6498"/>
                    <a:pt x="24144" y="6483"/>
                  </a:cubicBezTo>
                  <a:cubicBezTo>
                    <a:pt x="21662" y="6178"/>
                    <a:pt x="21303" y="3315"/>
                    <a:pt x="22587" y="1895"/>
                  </a:cubicBezTo>
                  <a:lnTo>
                    <a:pt x="17493" y="1274"/>
                  </a:lnTo>
                  <a:lnTo>
                    <a:pt x="17493" y="1274"/>
                  </a:lnTo>
                  <a:cubicBezTo>
                    <a:pt x="17536" y="1405"/>
                    <a:pt x="17564" y="1541"/>
                    <a:pt x="17585" y="1677"/>
                  </a:cubicBezTo>
                  <a:cubicBezTo>
                    <a:pt x="17607" y="2194"/>
                    <a:pt x="17651" y="2787"/>
                    <a:pt x="17389" y="3266"/>
                  </a:cubicBezTo>
                  <a:cubicBezTo>
                    <a:pt x="17134" y="3729"/>
                    <a:pt x="16927" y="4164"/>
                    <a:pt x="16464" y="4469"/>
                  </a:cubicBezTo>
                  <a:cubicBezTo>
                    <a:pt x="16002" y="4779"/>
                    <a:pt x="15577" y="5030"/>
                    <a:pt x="15011" y="5089"/>
                  </a:cubicBezTo>
                  <a:cubicBezTo>
                    <a:pt x="14876" y="5109"/>
                    <a:pt x="14739" y="5118"/>
                    <a:pt x="14603" y="5118"/>
                  </a:cubicBezTo>
                  <a:cubicBezTo>
                    <a:pt x="14237" y="5118"/>
                    <a:pt x="13872" y="5049"/>
                    <a:pt x="13531" y="4910"/>
                  </a:cubicBezTo>
                  <a:cubicBezTo>
                    <a:pt x="11838" y="4213"/>
                    <a:pt x="11256" y="2112"/>
                    <a:pt x="12355" y="648"/>
                  </a:cubicBezTo>
                  <a:lnTo>
                    <a:pt x="7060" y="1"/>
                  </a:ln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75;p53"/>
            <p:cNvSpPr/>
            <p:nvPr/>
          </p:nvSpPr>
          <p:spPr>
            <a:xfrm>
              <a:off x="-82425" y="1854000"/>
              <a:ext cx="1621450" cy="1621725"/>
            </a:xfrm>
            <a:custGeom>
              <a:avLst/>
              <a:gdLst/>
              <a:ahLst/>
              <a:cxnLst/>
              <a:rect l="l" t="t" r="r" b="b"/>
              <a:pathLst>
                <a:path w="64858" h="64869" extrusionOk="0">
                  <a:moveTo>
                    <a:pt x="7064" y="0"/>
                  </a:moveTo>
                  <a:lnTo>
                    <a:pt x="0" y="57810"/>
                  </a:lnTo>
                  <a:lnTo>
                    <a:pt x="57799" y="64868"/>
                  </a:lnTo>
                  <a:lnTo>
                    <a:pt x="64857" y="7064"/>
                  </a:lnTo>
                  <a:lnTo>
                    <a:pt x="58169" y="6248"/>
                  </a:lnTo>
                  <a:lnTo>
                    <a:pt x="58169" y="6248"/>
                  </a:lnTo>
                  <a:cubicBezTo>
                    <a:pt x="59248" y="7947"/>
                    <a:pt x="58323" y="10812"/>
                    <a:pt x="55873" y="10812"/>
                  </a:cubicBezTo>
                  <a:cubicBezTo>
                    <a:pt x="55741" y="10812"/>
                    <a:pt x="55605" y="10804"/>
                    <a:pt x="55464" y="10787"/>
                  </a:cubicBezTo>
                  <a:cubicBezTo>
                    <a:pt x="52715" y="10449"/>
                    <a:pt x="52394" y="7195"/>
                    <a:pt x="53935" y="5731"/>
                  </a:cubicBezTo>
                  <a:lnTo>
                    <a:pt x="48068" y="5018"/>
                  </a:lnTo>
                  <a:lnTo>
                    <a:pt x="48068" y="5018"/>
                  </a:lnTo>
                  <a:cubicBezTo>
                    <a:pt x="48897" y="6671"/>
                    <a:pt x="47982" y="9190"/>
                    <a:pt x="45724" y="9190"/>
                  </a:cubicBezTo>
                  <a:cubicBezTo>
                    <a:pt x="45595" y="9190"/>
                    <a:pt x="45462" y="9182"/>
                    <a:pt x="45325" y="9165"/>
                  </a:cubicBezTo>
                  <a:cubicBezTo>
                    <a:pt x="42783" y="8849"/>
                    <a:pt x="42397" y="5965"/>
                    <a:pt x="43670" y="4474"/>
                  </a:cubicBezTo>
                  <a:lnTo>
                    <a:pt x="37368" y="3701"/>
                  </a:lnTo>
                  <a:lnTo>
                    <a:pt x="37368" y="3701"/>
                  </a:lnTo>
                  <a:cubicBezTo>
                    <a:pt x="37602" y="3973"/>
                    <a:pt x="37781" y="4289"/>
                    <a:pt x="37907" y="4621"/>
                  </a:cubicBezTo>
                  <a:cubicBezTo>
                    <a:pt x="38097" y="5061"/>
                    <a:pt x="38168" y="5551"/>
                    <a:pt x="38108" y="6025"/>
                  </a:cubicBezTo>
                  <a:cubicBezTo>
                    <a:pt x="38048" y="6264"/>
                    <a:pt x="37988" y="6498"/>
                    <a:pt x="37928" y="6732"/>
                  </a:cubicBezTo>
                  <a:cubicBezTo>
                    <a:pt x="37486" y="7801"/>
                    <a:pt x="36463" y="8410"/>
                    <a:pt x="35412" y="8410"/>
                  </a:cubicBezTo>
                  <a:cubicBezTo>
                    <a:pt x="34846" y="8410"/>
                    <a:pt x="34272" y="8234"/>
                    <a:pt x="33776" y="7859"/>
                  </a:cubicBezTo>
                  <a:cubicBezTo>
                    <a:pt x="33471" y="7652"/>
                    <a:pt x="33210" y="7396"/>
                    <a:pt x="32998" y="7097"/>
                  </a:cubicBezTo>
                  <a:cubicBezTo>
                    <a:pt x="32557" y="6498"/>
                    <a:pt x="32339" y="5802"/>
                    <a:pt x="32432" y="5056"/>
                  </a:cubicBezTo>
                  <a:cubicBezTo>
                    <a:pt x="32519" y="4332"/>
                    <a:pt x="32889" y="3679"/>
                    <a:pt x="33455" y="3222"/>
                  </a:cubicBezTo>
                  <a:lnTo>
                    <a:pt x="26766" y="2406"/>
                  </a:lnTo>
                  <a:lnTo>
                    <a:pt x="26766" y="2406"/>
                  </a:lnTo>
                  <a:cubicBezTo>
                    <a:pt x="27623" y="4005"/>
                    <a:pt x="26737" y="6505"/>
                    <a:pt x="24523" y="6505"/>
                  </a:cubicBezTo>
                  <a:cubicBezTo>
                    <a:pt x="24402" y="6505"/>
                    <a:pt x="24277" y="6497"/>
                    <a:pt x="24148" y="6482"/>
                  </a:cubicBezTo>
                  <a:cubicBezTo>
                    <a:pt x="21666" y="6177"/>
                    <a:pt x="21307" y="3320"/>
                    <a:pt x="22592" y="1899"/>
                  </a:cubicBezTo>
                  <a:lnTo>
                    <a:pt x="17497" y="1274"/>
                  </a:lnTo>
                  <a:lnTo>
                    <a:pt x="17497" y="1274"/>
                  </a:lnTo>
                  <a:cubicBezTo>
                    <a:pt x="17541" y="1410"/>
                    <a:pt x="17568" y="1540"/>
                    <a:pt x="17590" y="1676"/>
                  </a:cubicBezTo>
                  <a:cubicBezTo>
                    <a:pt x="17612" y="2193"/>
                    <a:pt x="17655" y="2787"/>
                    <a:pt x="17394" y="3265"/>
                  </a:cubicBezTo>
                  <a:cubicBezTo>
                    <a:pt x="17138" y="3728"/>
                    <a:pt x="16931" y="4163"/>
                    <a:pt x="16469" y="4474"/>
                  </a:cubicBezTo>
                  <a:cubicBezTo>
                    <a:pt x="16006" y="4778"/>
                    <a:pt x="15582" y="5029"/>
                    <a:pt x="15016" y="5089"/>
                  </a:cubicBezTo>
                  <a:cubicBezTo>
                    <a:pt x="14879" y="5110"/>
                    <a:pt x="14741" y="5120"/>
                    <a:pt x="14604" y="5120"/>
                  </a:cubicBezTo>
                  <a:cubicBezTo>
                    <a:pt x="14238" y="5120"/>
                    <a:pt x="13875" y="5047"/>
                    <a:pt x="13535" y="4909"/>
                  </a:cubicBezTo>
                  <a:cubicBezTo>
                    <a:pt x="11843" y="4218"/>
                    <a:pt x="11260" y="2112"/>
                    <a:pt x="12360" y="648"/>
                  </a:cubicBezTo>
                  <a:lnTo>
                    <a:pt x="7064" y="0"/>
                  </a:lnTo>
                  <a:close/>
                </a:path>
              </a:pathLst>
            </a:custGeom>
            <a:ln/>
          </p:spPr>
          <p:style>
            <a:lnRef idx="2">
              <a:schemeClr val="accent6"/>
            </a:lnRef>
            <a:fillRef idx="1">
              <a:schemeClr val="lt1"/>
            </a:fillRef>
            <a:effectRef idx="0">
              <a:schemeClr val="accent6"/>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76;p53"/>
            <p:cNvSpPr/>
            <p:nvPr/>
          </p:nvSpPr>
          <p:spPr>
            <a:xfrm>
              <a:off x="-331425" y="1579700"/>
              <a:ext cx="1101300" cy="649025"/>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4" name="Picture 5" descr="C:\Users\HP\Downloads\20988382.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278" b="90000" l="3000" r="90000">
                        <a14:foregroundMark x1="32700" y1="36759" x2="56100" y2="34074"/>
                        <a14:foregroundMark x1="49000" y1="37963" x2="46800" y2="29630"/>
                        <a14:foregroundMark x1="21500" y1="67222" x2="30800" y2="56852"/>
                        <a14:foregroundMark x1="35600" y1="88611" x2="34600" y2="79074"/>
                        <a14:foregroundMark x1="29800" y1="84167" x2="31100" y2="77315"/>
                        <a14:foregroundMark x1="38500" y1="85000" x2="43300" y2="84167"/>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391400" y="2928044"/>
            <a:ext cx="2125197" cy="221545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7" descr="C:\Users\HP\Downloads\16659604.jpg"/>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3" b="91667" l="2286" r="96429">
                        <a14:foregroundMark x1="31571" y1="84815" x2="19286" y2="67593"/>
                        <a14:foregroundMark x1="43857" y1="88333" x2="56714" y2="86019"/>
                        <a14:foregroundMark x1="31571" y1="33889" x2="77286" y2="32963"/>
                        <a14:foregroundMark x1="28429" y1="34444" x2="71857" y2="28796"/>
                        <a14:foregroundMark x1="27857" y1="33889" x2="46714" y2="27593"/>
                        <a14:foregroundMark x1="46143" y1="85093" x2="54000" y2="78889"/>
                      </a14:backgroundRemoval>
                    </a14:imgEffect>
                  </a14:imgLayer>
                </a14:imgProps>
              </a:ext>
              <a:ext uri="{28A0092B-C50C-407E-A947-70E740481C1C}">
                <a14:useLocalDpi xmlns:a14="http://schemas.microsoft.com/office/drawing/2010/main" val="0"/>
              </a:ext>
            </a:extLst>
          </a:blip>
          <a:srcRect/>
          <a:stretch>
            <a:fillRect/>
          </a:stretch>
        </p:blipFill>
        <p:spPr bwMode="auto">
          <a:xfrm>
            <a:off x="6673428" y="2928044"/>
            <a:ext cx="1435944" cy="221545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rot="411449">
            <a:off x="5295657" y="1875457"/>
            <a:ext cx="2560317" cy="707886"/>
          </a:xfrm>
          <a:prstGeom prst="rect">
            <a:avLst/>
          </a:prstGeom>
        </p:spPr>
        <p:txBody>
          <a:bodyPr wrap="none">
            <a:spAutoFit/>
          </a:bodyPr>
          <a:lstStyle/>
          <a:p>
            <a:pPr algn="ctr"/>
            <a:r>
              <a:rPr lang="en-US" sz="4000" b="1" dirty="0" err="1">
                <a:latin typeface="Cooper" pitchFamily="18" charset="0"/>
                <a:ea typeface="Cooper" pitchFamily="18" charset="0"/>
                <a:cs typeface="Cooper" pitchFamily="18" charset="0"/>
              </a:rPr>
              <a:t>Bom</a:t>
            </a:r>
            <a:r>
              <a:rPr lang="en-US" sz="4000" b="1" dirty="0">
                <a:latin typeface="Cooper" pitchFamily="18" charset="0"/>
                <a:ea typeface="Cooper" pitchFamily="18" charset="0"/>
                <a:cs typeface="Cooper" pitchFamily="18" charset="0"/>
              </a:rPr>
              <a:t> bay</a:t>
            </a:r>
          </a:p>
        </p:txBody>
      </p:sp>
      <p:pic>
        <p:nvPicPr>
          <p:cNvPr id="9218" name="Picture 2" descr="C:\Users\HP\Downloads\khuluuniemtrandainghia04 (1).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185141">
            <a:off x="71507" y="1219088"/>
            <a:ext cx="4786719" cy="32423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98710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4" presetClass="entr" presetSubtype="10"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randombar(horizontal)">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218"/>
                                        </p:tgtEl>
                                        <p:attrNameLst>
                                          <p:attrName>style.visibility</p:attrName>
                                        </p:attrNameLst>
                                      </p:cBhvr>
                                      <p:to>
                                        <p:strVal val="visible"/>
                                      </p:to>
                                    </p:set>
                                    <p:animEffect transition="in" filter="fade">
                                      <p:cBhvr>
                                        <p:cTn id="21" dur="1000"/>
                                        <p:tgtEl>
                                          <p:spTgt spid="9218"/>
                                        </p:tgtEl>
                                      </p:cBhvr>
                                    </p:animEffect>
                                    <p:anim calcmode="lin" valueType="num">
                                      <p:cBhvr>
                                        <p:cTn id="22" dur="1000" fill="hold"/>
                                        <p:tgtEl>
                                          <p:spTgt spid="9218"/>
                                        </p:tgtEl>
                                        <p:attrNameLst>
                                          <p:attrName>ppt_x</p:attrName>
                                        </p:attrNameLst>
                                      </p:cBhvr>
                                      <p:tavLst>
                                        <p:tav tm="0">
                                          <p:val>
                                            <p:strVal val="#ppt_x"/>
                                          </p:val>
                                        </p:tav>
                                        <p:tav tm="100000">
                                          <p:val>
                                            <p:strVal val="#ppt_x"/>
                                          </p:val>
                                        </p:tav>
                                      </p:tavLst>
                                    </p:anim>
                                    <p:anim calcmode="lin" valueType="num">
                                      <p:cBhvr>
                                        <p:cTn id="23" dur="1000" fill="hold"/>
                                        <p:tgtEl>
                                          <p:spTgt spid="92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2"/>
          <p:cNvSpPr txBox="1">
            <a:spLocks noGrp="1"/>
          </p:cNvSpPr>
          <p:nvPr>
            <p:ph type="title" idx="2"/>
          </p:nvPr>
        </p:nvSpPr>
        <p:spPr>
          <a:xfrm>
            <a:off x="3778200" y="1403800"/>
            <a:ext cx="1587600" cy="100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pic>
        <p:nvPicPr>
          <p:cNvPr id="211" name="Google Shape;211;p32"/>
          <p:cNvPicPr preferRelativeResize="0"/>
          <p:nvPr/>
        </p:nvPicPr>
        <p:blipFill>
          <a:blip r:embed="rId3">
            <a:alphaModFix amt="86000"/>
          </a:blip>
          <a:stretch>
            <a:fillRect/>
          </a:stretch>
        </p:blipFill>
        <p:spPr>
          <a:xfrm rot="1344117">
            <a:off x="3823925" y="1324475"/>
            <a:ext cx="1496149" cy="1160650"/>
          </a:xfrm>
          <a:prstGeom prst="rect">
            <a:avLst/>
          </a:prstGeom>
          <a:noFill/>
          <a:ln>
            <a:noFill/>
          </a:ln>
        </p:spPr>
      </p:pic>
      <p:pic>
        <p:nvPicPr>
          <p:cNvPr id="212" name="Google Shape;212;p32"/>
          <p:cNvPicPr preferRelativeResize="0"/>
          <p:nvPr/>
        </p:nvPicPr>
        <p:blipFill rotWithShape="1">
          <a:blip r:embed="rId4">
            <a:alphaModFix/>
          </a:blip>
          <a:srcRect t="16970" r="8892" b="21025"/>
          <a:stretch/>
        </p:blipFill>
        <p:spPr>
          <a:xfrm rot="10800000">
            <a:off x="833700" y="1225600"/>
            <a:ext cx="2036850" cy="810276"/>
          </a:xfrm>
          <a:prstGeom prst="rect">
            <a:avLst/>
          </a:prstGeom>
          <a:noFill/>
          <a:ln>
            <a:noFill/>
          </a:ln>
        </p:spPr>
      </p:pic>
      <p:pic>
        <p:nvPicPr>
          <p:cNvPr id="213" name="Google Shape;213;p32"/>
          <p:cNvPicPr preferRelativeResize="0"/>
          <p:nvPr/>
        </p:nvPicPr>
        <p:blipFill rotWithShape="1">
          <a:blip r:embed="rId5">
            <a:alphaModFix/>
          </a:blip>
          <a:srcRect t="16734" r="8892" b="18300"/>
          <a:stretch/>
        </p:blipFill>
        <p:spPr>
          <a:xfrm rot="10800000">
            <a:off x="833700" y="1737957"/>
            <a:ext cx="2036850" cy="846042"/>
          </a:xfrm>
          <a:prstGeom prst="rect">
            <a:avLst/>
          </a:prstGeom>
          <a:noFill/>
          <a:ln>
            <a:noFill/>
          </a:ln>
        </p:spPr>
      </p:pic>
      <p:sp>
        <p:nvSpPr>
          <p:cNvPr id="214" name="Google Shape;214;p32"/>
          <p:cNvSpPr txBox="1">
            <a:spLocks noGrp="1"/>
          </p:cNvSpPr>
          <p:nvPr>
            <p:ph type="title"/>
          </p:nvPr>
        </p:nvSpPr>
        <p:spPr>
          <a:xfrm>
            <a:off x="2057400" y="2550900"/>
            <a:ext cx="51054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5400" dirty="0">
                <a:latin typeface="Cooper" pitchFamily="18" charset="0"/>
                <a:ea typeface="Cooper" pitchFamily="18" charset="0"/>
                <a:cs typeface="Cooper" pitchFamily="18" charset="0"/>
              </a:rPr>
              <a:t>KHỞI ĐỘNG</a:t>
            </a:r>
            <a:endParaRPr sz="5400" dirty="0">
              <a:latin typeface="Cooper" pitchFamily="18" charset="0"/>
              <a:ea typeface="Cooper" pitchFamily="18" charset="0"/>
              <a:cs typeface="Cooper"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14"/>
                                        </p:tgtEl>
                                        <p:attrNameLst>
                                          <p:attrName>style.visibility</p:attrName>
                                        </p:attrNameLst>
                                      </p:cBhvr>
                                      <p:to>
                                        <p:strVal val="visible"/>
                                      </p:to>
                                    </p:set>
                                    <p:anim calcmode="lin" valueType="num">
                                      <p:cBhvr>
                                        <p:cTn id="7" dur="1000" fill="hold"/>
                                        <p:tgtEl>
                                          <p:spTgt spid="214"/>
                                        </p:tgtEl>
                                        <p:attrNameLst>
                                          <p:attrName>ppt_w</p:attrName>
                                        </p:attrNameLst>
                                      </p:cBhvr>
                                      <p:tavLst>
                                        <p:tav tm="0">
                                          <p:val>
                                            <p:fltVal val="0"/>
                                          </p:val>
                                        </p:tav>
                                        <p:tav tm="100000">
                                          <p:val>
                                            <p:strVal val="#ppt_w"/>
                                          </p:val>
                                        </p:tav>
                                      </p:tavLst>
                                    </p:anim>
                                    <p:anim calcmode="lin" valueType="num">
                                      <p:cBhvr>
                                        <p:cTn id="8" dur="1000" fill="hold"/>
                                        <p:tgtEl>
                                          <p:spTgt spid="214"/>
                                        </p:tgtEl>
                                        <p:attrNameLst>
                                          <p:attrName>ppt_h</p:attrName>
                                        </p:attrNameLst>
                                      </p:cBhvr>
                                      <p:tavLst>
                                        <p:tav tm="0">
                                          <p:val>
                                            <p:fltVal val="0"/>
                                          </p:val>
                                        </p:tav>
                                        <p:tav tm="100000">
                                          <p:val>
                                            <p:strVal val="#ppt_h"/>
                                          </p:val>
                                        </p:tav>
                                      </p:tavLst>
                                    </p:anim>
                                    <p:anim calcmode="lin" valueType="num">
                                      <p:cBhvr>
                                        <p:cTn id="9" dur="1000" fill="hold"/>
                                        <p:tgtEl>
                                          <p:spTgt spid="214"/>
                                        </p:tgtEl>
                                        <p:attrNameLst>
                                          <p:attrName>style.rotation</p:attrName>
                                        </p:attrNameLst>
                                      </p:cBhvr>
                                      <p:tavLst>
                                        <p:tav tm="0">
                                          <p:val>
                                            <p:fltVal val="90"/>
                                          </p:val>
                                        </p:tav>
                                        <p:tav tm="100000">
                                          <p:val>
                                            <p:fltVal val="0"/>
                                          </p:val>
                                        </p:tav>
                                      </p:tavLst>
                                    </p:anim>
                                    <p:animEffect transition="in" filter="fade">
                                      <p:cBhvr>
                                        <p:cTn id="10" dur="1000"/>
                                        <p:tgtEl>
                                          <p:spTgt spid="2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pic>
        <p:nvPicPr>
          <p:cNvPr id="511" name="Google Shape;511;p49"/>
          <p:cNvPicPr preferRelativeResize="0"/>
          <p:nvPr/>
        </p:nvPicPr>
        <p:blipFill rotWithShape="1">
          <a:blip r:embed="rId3">
            <a:alphaModFix/>
          </a:blip>
          <a:srcRect t="16970" r="8892" b="21025"/>
          <a:stretch/>
        </p:blipFill>
        <p:spPr>
          <a:xfrm rot="-5400000">
            <a:off x="665400" y="477563"/>
            <a:ext cx="2036850" cy="810276"/>
          </a:xfrm>
          <a:prstGeom prst="rect">
            <a:avLst/>
          </a:prstGeom>
          <a:noFill/>
          <a:ln>
            <a:noFill/>
          </a:ln>
        </p:spPr>
      </p:pic>
      <p:pic>
        <p:nvPicPr>
          <p:cNvPr id="13" name="Google Shape;205;p31"/>
          <p:cNvPicPr preferRelativeResize="0"/>
          <p:nvPr/>
        </p:nvPicPr>
        <p:blipFill>
          <a:blip r:embed="rId4">
            <a:alphaModFix amt="80000"/>
          </a:blip>
          <a:stretch>
            <a:fillRect/>
          </a:stretch>
        </p:blipFill>
        <p:spPr>
          <a:xfrm rot="9400565">
            <a:off x="3789319" y="485115"/>
            <a:ext cx="1112340" cy="510031"/>
          </a:xfrm>
          <a:prstGeom prst="rect">
            <a:avLst/>
          </a:prstGeom>
          <a:noFill/>
          <a:ln>
            <a:noFill/>
          </a:ln>
        </p:spPr>
      </p:pic>
      <p:grpSp>
        <p:nvGrpSpPr>
          <p:cNvPr id="8" name="Google Shape;573;p53"/>
          <p:cNvGrpSpPr/>
          <p:nvPr/>
        </p:nvGrpSpPr>
        <p:grpSpPr>
          <a:xfrm>
            <a:off x="4419600" y="505626"/>
            <a:ext cx="3082349" cy="3124200"/>
            <a:chOff x="-331425" y="1579700"/>
            <a:chExt cx="1880250" cy="1905825"/>
          </a:xfrm>
        </p:grpSpPr>
        <p:sp>
          <p:nvSpPr>
            <p:cNvPr id="9" name="Google Shape;574;p53"/>
            <p:cNvSpPr/>
            <p:nvPr/>
          </p:nvSpPr>
          <p:spPr>
            <a:xfrm>
              <a:off x="-72650" y="1864050"/>
              <a:ext cx="1621475" cy="1621475"/>
            </a:xfrm>
            <a:custGeom>
              <a:avLst/>
              <a:gdLst/>
              <a:ahLst/>
              <a:cxnLst/>
              <a:rect l="l" t="t" r="r" b="b"/>
              <a:pathLst>
                <a:path w="64859" h="64859" extrusionOk="0">
                  <a:moveTo>
                    <a:pt x="7060" y="1"/>
                  </a:moveTo>
                  <a:lnTo>
                    <a:pt x="1" y="57794"/>
                  </a:lnTo>
                  <a:lnTo>
                    <a:pt x="57800" y="64858"/>
                  </a:lnTo>
                  <a:lnTo>
                    <a:pt x="64858" y="7060"/>
                  </a:lnTo>
                  <a:lnTo>
                    <a:pt x="58170" y="6238"/>
                  </a:lnTo>
                  <a:lnTo>
                    <a:pt x="58170" y="6238"/>
                  </a:lnTo>
                  <a:cubicBezTo>
                    <a:pt x="59249" y="7937"/>
                    <a:pt x="58324" y="10802"/>
                    <a:pt x="55874" y="10802"/>
                  </a:cubicBezTo>
                  <a:cubicBezTo>
                    <a:pt x="55742" y="10802"/>
                    <a:pt x="55605" y="10794"/>
                    <a:pt x="55465" y="10777"/>
                  </a:cubicBezTo>
                  <a:cubicBezTo>
                    <a:pt x="52716" y="10439"/>
                    <a:pt x="52395" y="7185"/>
                    <a:pt x="53935" y="5721"/>
                  </a:cubicBezTo>
                  <a:lnTo>
                    <a:pt x="48068" y="5008"/>
                  </a:lnTo>
                  <a:lnTo>
                    <a:pt x="48068" y="5008"/>
                  </a:lnTo>
                  <a:cubicBezTo>
                    <a:pt x="48897" y="6661"/>
                    <a:pt x="47978" y="9180"/>
                    <a:pt x="45724" y="9180"/>
                  </a:cubicBezTo>
                  <a:cubicBezTo>
                    <a:pt x="45596" y="9180"/>
                    <a:pt x="45463" y="9172"/>
                    <a:pt x="45325" y="9155"/>
                  </a:cubicBezTo>
                  <a:cubicBezTo>
                    <a:pt x="42784" y="8845"/>
                    <a:pt x="42397" y="5955"/>
                    <a:pt x="43671" y="4464"/>
                  </a:cubicBezTo>
                  <a:lnTo>
                    <a:pt x="37369" y="3702"/>
                  </a:lnTo>
                  <a:lnTo>
                    <a:pt x="37369" y="3702"/>
                  </a:lnTo>
                  <a:cubicBezTo>
                    <a:pt x="37603" y="3974"/>
                    <a:pt x="37782" y="4284"/>
                    <a:pt x="37907" y="4621"/>
                  </a:cubicBezTo>
                  <a:cubicBezTo>
                    <a:pt x="38098" y="5062"/>
                    <a:pt x="38169" y="5547"/>
                    <a:pt x="38109" y="6026"/>
                  </a:cubicBezTo>
                  <a:lnTo>
                    <a:pt x="37929" y="6728"/>
                  </a:lnTo>
                  <a:cubicBezTo>
                    <a:pt x="37487" y="7799"/>
                    <a:pt x="36466" y="8409"/>
                    <a:pt x="35415" y="8409"/>
                  </a:cubicBezTo>
                  <a:cubicBezTo>
                    <a:pt x="34849" y="8409"/>
                    <a:pt x="34274" y="8232"/>
                    <a:pt x="33777" y="7854"/>
                  </a:cubicBezTo>
                  <a:cubicBezTo>
                    <a:pt x="33472" y="7647"/>
                    <a:pt x="33211" y="7392"/>
                    <a:pt x="32998" y="7092"/>
                  </a:cubicBezTo>
                  <a:cubicBezTo>
                    <a:pt x="32558" y="6494"/>
                    <a:pt x="32340" y="5802"/>
                    <a:pt x="32432" y="5051"/>
                  </a:cubicBezTo>
                  <a:cubicBezTo>
                    <a:pt x="32519" y="4333"/>
                    <a:pt x="32884" y="3674"/>
                    <a:pt x="33450" y="3223"/>
                  </a:cubicBezTo>
                  <a:lnTo>
                    <a:pt x="26761" y="2406"/>
                  </a:lnTo>
                  <a:lnTo>
                    <a:pt x="26761" y="2406"/>
                  </a:lnTo>
                  <a:cubicBezTo>
                    <a:pt x="27618" y="4006"/>
                    <a:pt x="26733" y="6506"/>
                    <a:pt x="24519" y="6506"/>
                  </a:cubicBezTo>
                  <a:cubicBezTo>
                    <a:pt x="24398" y="6506"/>
                    <a:pt x="24273" y="6498"/>
                    <a:pt x="24144" y="6483"/>
                  </a:cubicBezTo>
                  <a:cubicBezTo>
                    <a:pt x="21662" y="6178"/>
                    <a:pt x="21303" y="3315"/>
                    <a:pt x="22587" y="1895"/>
                  </a:cubicBezTo>
                  <a:lnTo>
                    <a:pt x="17493" y="1274"/>
                  </a:lnTo>
                  <a:lnTo>
                    <a:pt x="17493" y="1274"/>
                  </a:lnTo>
                  <a:cubicBezTo>
                    <a:pt x="17536" y="1405"/>
                    <a:pt x="17564" y="1541"/>
                    <a:pt x="17585" y="1677"/>
                  </a:cubicBezTo>
                  <a:cubicBezTo>
                    <a:pt x="17607" y="2194"/>
                    <a:pt x="17651" y="2787"/>
                    <a:pt x="17389" y="3266"/>
                  </a:cubicBezTo>
                  <a:cubicBezTo>
                    <a:pt x="17134" y="3729"/>
                    <a:pt x="16927" y="4164"/>
                    <a:pt x="16464" y="4469"/>
                  </a:cubicBezTo>
                  <a:cubicBezTo>
                    <a:pt x="16002" y="4779"/>
                    <a:pt x="15577" y="5030"/>
                    <a:pt x="15011" y="5089"/>
                  </a:cubicBezTo>
                  <a:cubicBezTo>
                    <a:pt x="14876" y="5109"/>
                    <a:pt x="14739" y="5118"/>
                    <a:pt x="14603" y="5118"/>
                  </a:cubicBezTo>
                  <a:cubicBezTo>
                    <a:pt x="14237" y="5118"/>
                    <a:pt x="13872" y="5049"/>
                    <a:pt x="13531" y="4910"/>
                  </a:cubicBezTo>
                  <a:cubicBezTo>
                    <a:pt x="11838" y="4213"/>
                    <a:pt x="11256" y="2112"/>
                    <a:pt x="12355" y="648"/>
                  </a:cubicBezTo>
                  <a:lnTo>
                    <a:pt x="7060" y="1"/>
                  </a:ln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75;p53"/>
            <p:cNvSpPr/>
            <p:nvPr/>
          </p:nvSpPr>
          <p:spPr>
            <a:xfrm>
              <a:off x="-82425" y="1854000"/>
              <a:ext cx="1621450" cy="1621725"/>
            </a:xfrm>
            <a:custGeom>
              <a:avLst/>
              <a:gdLst/>
              <a:ahLst/>
              <a:cxnLst/>
              <a:rect l="l" t="t" r="r" b="b"/>
              <a:pathLst>
                <a:path w="64858" h="64869" extrusionOk="0">
                  <a:moveTo>
                    <a:pt x="7064" y="0"/>
                  </a:moveTo>
                  <a:lnTo>
                    <a:pt x="0" y="57810"/>
                  </a:lnTo>
                  <a:lnTo>
                    <a:pt x="57799" y="64868"/>
                  </a:lnTo>
                  <a:lnTo>
                    <a:pt x="64857" y="7064"/>
                  </a:lnTo>
                  <a:lnTo>
                    <a:pt x="58169" y="6248"/>
                  </a:lnTo>
                  <a:lnTo>
                    <a:pt x="58169" y="6248"/>
                  </a:lnTo>
                  <a:cubicBezTo>
                    <a:pt x="59248" y="7947"/>
                    <a:pt x="58323" y="10812"/>
                    <a:pt x="55873" y="10812"/>
                  </a:cubicBezTo>
                  <a:cubicBezTo>
                    <a:pt x="55741" y="10812"/>
                    <a:pt x="55605" y="10804"/>
                    <a:pt x="55464" y="10787"/>
                  </a:cubicBezTo>
                  <a:cubicBezTo>
                    <a:pt x="52715" y="10449"/>
                    <a:pt x="52394" y="7195"/>
                    <a:pt x="53935" y="5731"/>
                  </a:cubicBezTo>
                  <a:lnTo>
                    <a:pt x="48068" y="5018"/>
                  </a:lnTo>
                  <a:lnTo>
                    <a:pt x="48068" y="5018"/>
                  </a:lnTo>
                  <a:cubicBezTo>
                    <a:pt x="48897" y="6671"/>
                    <a:pt x="47982" y="9190"/>
                    <a:pt x="45724" y="9190"/>
                  </a:cubicBezTo>
                  <a:cubicBezTo>
                    <a:pt x="45595" y="9190"/>
                    <a:pt x="45462" y="9182"/>
                    <a:pt x="45325" y="9165"/>
                  </a:cubicBezTo>
                  <a:cubicBezTo>
                    <a:pt x="42783" y="8849"/>
                    <a:pt x="42397" y="5965"/>
                    <a:pt x="43670" y="4474"/>
                  </a:cubicBezTo>
                  <a:lnTo>
                    <a:pt x="37368" y="3701"/>
                  </a:lnTo>
                  <a:lnTo>
                    <a:pt x="37368" y="3701"/>
                  </a:lnTo>
                  <a:cubicBezTo>
                    <a:pt x="37602" y="3973"/>
                    <a:pt x="37781" y="4289"/>
                    <a:pt x="37907" y="4621"/>
                  </a:cubicBezTo>
                  <a:cubicBezTo>
                    <a:pt x="38097" y="5061"/>
                    <a:pt x="38168" y="5551"/>
                    <a:pt x="38108" y="6025"/>
                  </a:cubicBezTo>
                  <a:cubicBezTo>
                    <a:pt x="38048" y="6264"/>
                    <a:pt x="37988" y="6498"/>
                    <a:pt x="37928" y="6732"/>
                  </a:cubicBezTo>
                  <a:cubicBezTo>
                    <a:pt x="37486" y="7801"/>
                    <a:pt x="36463" y="8410"/>
                    <a:pt x="35412" y="8410"/>
                  </a:cubicBezTo>
                  <a:cubicBezTo>
                    <a:pt x="34846" y="8410"/>
                    <a:pt x="34272" y="8234"/>
                    <a:pt x="33776" y="7859"/>
                  </a:cubicBezTo>
                  <a:cubicBezTo>
                    <a:pt x="33471" y="7652"/>
                    <a:pt x="33210" y="7396"/>
                    <a:pt x="32998" y="7097"/>
                  </a:cubicBezTo>
                  <a:cubicBezTo>
                    <a:pt x="32557" y="6498"/>
                    <a:pt x="32339" y="5802"/>
                    <a:pt x="32432" y="5056"/>
                  </a:cubicBezTo>
                  <a:cubicBezTo>
                    <a:pt x="32519" y="4332"/>
                    <a:pt x="32889" y="3679"/>
                    <a:pt x="33455" y="3222"/>
                  </a:cubicBezTo>
                  <a:lnTo>
                    <a:pt x="26766" y="2406"/>
                  </a:lnTo>
                  <a:lnTo>
                    <a:pt x="26766" y="2406"/>
                  </a:lnTo>
                  <a:cubicBezTo>
                    <a:pt x="27623" y="4005"/>
                    <a:pt x="26737" y="6505"/>
                    <a:pt x="24523" y="6505"/>
                  </a:cubicBezTo>
                  <a:cubicBezTo>
                    <a:pt x="24402" y="6505"/>
                    <a:pt x="24277" y="6497"/>
                    <a:pt x="24148" y="6482"/>
                  </a:cubicBezTo>
                  <a:cubicBezTo>
                    <a:pt x="21666" y="6177"/>
                    <a:pt x="21307" y="3320"/>
                    <a:pt x="22592" y="1899"/>
                  </a:cubicBezTo>
                  <a:lnTo>
                    <a:pt x="17497" y="1274"/>
                  </a:lnTo>
                  <a:lnTo>
                    <a:pt x="17497" y="1274"/>
                  </a:lnTo>
                  <a:cubicBezTo>
                    <a:pt x="17541" y="1410"/>
                    <a:pt x="17568" y="1540"/>
                    <a:pt x="17590" y="1676"/>
                  </a:cubicBezTo>
                  <a:cubicBezTo>
                    <a:pt x="17612" y="2193"/>
                    <a:pt x="17655" y="2787"/>
                    <a:pt x="17394" y="3265"/>
                  </a:cubicBezTo>
                  <a:cubicBezTo>
                    <a:pt x="17138" y="3728"/>
                    <a:pt x="16931" y="4163"/>
                    <a:pt x="16469" y="4474"/>
                  </a:cubicBezTo>
                  <a:cubicBezTo>
                    <a:pt x="16006" y="4778"/>
                    <a:pt x="15582" y="5029"/>
                    <a:pt x="15016" y="5089"/>
                  </a:cubicBezTo>
                  <a:cubicBezTo>
                    <a:pt x="14879" y="5110"/>
                    <a:pt x="14741" y="5120"/>
                    <a:pt x="14604" y="5120"/>
                  </a:cubicBezTo>
                  <a:cubicBezTo>
                    <a:pt x="14238" y="5120"/>
                    <a:pt x="13875" y="5047"/>
                    <a:pt x="13535" y="4909"/>
                  </a:cubicBezTo>
                  <a:cubicBezTo>
                    <a:pt x="11843" y="4218"/>
                    <a:pt x="11260" y="2112"/>
                    <a:pt x="12360" y="648"/>
                  </a:cubicBezTo>
                  <a:lnTo>
                    <a:pt x="7064" y="0"/>
                  </a:lnTo>
                  <a:close/>
                </a:path>
              </a:pathLst>
            </a:custGeom>
            <a:ln/>
          </p:spPr>
          <p:style>
            <a:lnRef idx="2">
              <a:schemeClr val="accent6"/>
            </a:lnRef>
            <a:fillRef idx="1">
              <a:schemeClr val="lt1"/>
            </a:fillRef>
            <a:effectRef idx="0">
              <a:schemeClr val="accent6"/>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76;p53"/>
            <p:cNvSpPr/>
            <p:nvPr/>
          </p:nvSpPr>
          <p:spPr>
            <a:xfrm>
              <a:off x="-331425" y="1579700"/>
              <a:ext cx="1101300" cy="649025"/>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4" name="Picture 5" descr="C:\Users\HP\Downloads\20988382.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278" b="90000" l="3000" r="90000">
                        <a14:foregroundMark x1="32700" y1="36759" x2="56100" y2="34074"/>
                        <a14:foregroundMark x1="49000" y1="37963" x2="46800" y2="29630"/>
                        <a14:foregroundMark x1="21500" y1="67222" x2="30800" y2="56852"/>
                        <a14:foregroundMark x1="35600" y1="88611" x2="34600" y2="79074"/>
                        <a14:foregroundMark x1="29800" y1="84167" x2="31100" y2="77315"/>
                        <a14:foregroundMark x1="38500" y1="85000" x2="43300" y2="84167"/>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391400" y="2928044"/>
            <a:ext cx="2125197" cy="221545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7" descr="C:\Users\HP\Downloads\16659604.jpg"/>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3" b="91667" l="2286" r="96429">
                        <a14:foregroundMark x1="31571" y1="84815" x2="19286" y2="67593"/>
                        <a14:foregroundMark x1="43857" y1="88333" x2="56714" y2="86019"/>
                        <a14:foregroundMark x1="31571" y1="33889" x2="77286" y2="32963"/>
                        <a14:foregroundMark x1="28429" y1="34444" x2="71857" y2="28796"/>
                        <a14:foregroundMark x1="27857" y1="33889" x2="46714" y2="27593"/>
                        <a14:foregroundMark x1="46143" y1="85093" x2="54000" y2="78889"/>
                      </a14:backgroundRemoval>
                    </a14:imgEffect>
                  </a14:imgLayer>
                </a14:imgProps>
              </a:ext>
              <a:ext uri="{28A0092B-C50C-407E-A947-70E740481C1C}">
                <a14:useLocalDpi xmlns:a14="http://schemas.microsoft.com/office/drawing/2010/main" val="0"/>
              </a:ext>
            </a:extLst>
          </a:blip>
          <a:srcRect/>
          <a:stretch>
            <a:fillRect/>
          </a:stretch>
        </p:blipFill>
        <p:spPr bwMode="auto">
          <a:xfrm>
            <a:off x="6673428" y="2928044"/>
            <a:ext cx="1435944" cy="221545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rot="411449">
            <a:off x="5257669" y="1875457"/>
            <a:ext cx="1872629" cy="707886"/>
          </a:xfrm>
          <a:prstGeom prst="rect">
            <a:avLst/>
          </a:prstGeom>
        </p:spPr>
        <p:txBody>
          <a:bodyPr wrap="none">
            <a:spAutoFit/>
          </a:bodyPr>
          <a:lstStyle/>
          <a:p>
            <a:pPr algn="ctr"/>
            <a:r>
              <a:rPr lang="en-US" sz="4000" b="1" dirty="0" err="1">
                <a:latin typeface="Cooper" pitchFamily="18" charset="0"/>
                <a:ea typeface="Cooper" pitchFamily="18" charset="0"/>
                <a:cs typeface="Cooper" pitchFamily="18" charset="0"/>
              </a:rPr>
              <a:t>Lô</a:t>
            </a:r>
            <a:r>
              <a:rPr lang="en-US" sz="4000" b="1" dirty="0">
                <a:latin typeface="Cooper" pitchFamily="18" charset="0"/>
                <a:ea typeface="Cooper" pitchFamily="18" charset="0"/>
                <a:cs typeface="Cooper" pitchFamily="18" charset="0"/>
              </a:rPr>
              <a:t> </a:t>
            </a:r>
            <a:r>
              <a:rPr lang="en-US" sz="4000" b="1" dirty="0" err="1">
                <a:latin typeface="Cooper" pitchFamily="18" charset="0"/>
                <a:ea typeface="Cooper" pitchFamily="18" charset="0"/>
                <a:cs typeface="Cooper" pitchFamily="18" charset="0"/>
              </a:rPr>
              <a:t>cốt</a:t>
            </a:r>
            <a:endParaRPr lang="en-US" sz="4000" b="1" dirty="0">
              <a:latin typeface="Cooper" pitchFamily="18" charset="0"/>
              <a:ea typeface="Cooper" pitchFamily="18" charset="0"/>
              <a:cs typeface="Cooper" pitchFamily="18" charset="0"/>
            </a:endParaRPr>
          </a:p>
        </p:txBody>
      </p:sp>
      <p:pic>
        <p:nvPicPr>
          <p:cNvPr id="16" name="Picture 2" descr="C:\Users\KIM OANH\Desktop\lo cot.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6800" y="1126336"/>
            <a:ext cx="3543504" cy="36034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98710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4" presetClass="entr" presetSubtype="10"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randombar(horizontal)">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ppt_x"/>
                                          </p:val>
                                        </p:tav>
                                        <p:tav tm="100000">
                                          <p:val>
                                            <p:strVal val="#ppt_x"/>
                                          </p:val>
                                        </p:tav>
                                      </p:tavLst>
                                    </p:anim>
                                    <p:anim calcmode="lin" valueType="num">
                                      <p:cBhvr additive="base">
                                        <p:cTn id="2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grpSp>
        <p:nvGrpSpPr>
          <p:cNvPr id="64" name="Google Shape;344;p39"/>
          <p:cNvGrpSpPr/>
          <p:nvPr/>
        </p:nvGrpSpPr>
        <p:grpSpPr>
          <a:xfrm>
            <a:off x="381000" y="995170"/>
            <a:ext cx="3924713" cy="3347599"/>
            <a:chOff x="-546505" y="1306147"/>
            <a:chExt cx="2007794" cy="2015218"/>
          </a:xfrm>
        </p:grpSpPr>
        <p:sp>
          <p:nvSpPr>
            <p:cNvPr id="65" name="Google Shape;345;p39"/>
            <p:cNvSpPr/>
            <p:nvPr/>
          </p:nvSpPr>
          <p:spPr>
            <a:xfrm>
              <a:off x="-160186" y="1699890"/>
              <a:ext cx="1621475" cy="1621475"/>
            </a:xfrm>
            <a:custGeom>
              <a:avLst/>
              <a:gdLst/>
              <a:ahLst/>
              <a:cxnLst/>
              <a:rect l="l" t="t" r="r" b="b"/>
              <a:pathLst>
                <a:path w="64859" h="64859" extrusionOk="0">
                  <a:moveTo>
                    <a:pt x="7060" y="1"/>
                  </a:moveTo>
                  <a:lnTo>
                    <a:pt x="1" y="57794"/>
                  </a:lnTo>
                  <a:lnTo>
                    <a:pt x="57800" y="64858"/>
                  </a:lnTo>
                  <a:lnTo>
                    <a:pt x="64858" y="7060"/>
                  </a:lnTo>
                  <a:lnTo>
                    <a:pt x="58170" y="6238"/>
                  </a:lnTo>
                  <a:lnTo>
                    <a:pt x="58170" y="6238"/>
                  </a:lnTo>
                  <a:cubicBezTo>
                    <a:pt x="59249" y="7937"/>
                    <a:pt x="58324" y="10802"/>
                    <a:pt x="55874" y="10802"/>
                  </a:cubicBezTo>
                  <a:cubicBezTo>
                    <a:pt x="55742" y="10802"/>
                    <a:pt x="55605" y="10794"/>
                    <a:pt x="55465" y="10777"/>
                  </a:cubicBezTo>
                  <a:cubicBezTo>
                    <a:pt x="52716" y="10439"/>
                    <a:pt x="52395" y="7185"/>
                    <a:pt x="53935" y="5721"/>
                  </a:cubicBezTo>
                  <a:lnTo>
                    <a:pt x="48068" y="5008"/>
                  </a:lnTo>
                  <a:lnTo>
                    <a:pt x="48068" y="5008"/>
                  </a:lnTo>
                  <a:cubicBezTo>
                    <a:pt x="48897" y="6661"/>
                    <a:pt x="47978" y="9180"/>
                    <a:pt x="45724" y="9180"/>
                  </a:cubicBezTo>
                  <a:cubicBezTo>
                    <a:pt x="45596" y="9180"/>
                    <a:pt x="45463" y="9172"/>
                    <a:pt x="45325" y="9155"/>
                  </a:cubicBezTo>
                  <a:cubicBezTo>
                    <a:pt x="42784" y="8845"/>
                    <a:pt x="42397" y="5955"/>
                    <a:pt x="43671" y="4464"/>
                  </a:cubicBezTo>
                  <a:lnTo>
                    <a:pt x="37369" y="3702"/>
                  </a:lnTo>
                  <a:lnTo>
                    <a:pt x="37369" y="3702"/>
                  </a:lnTo>
                  <a:cubicBezTo>
                    <a:pt x="37603" y="3974"/>
                    <a:pt x="37782" y="4284"/>
                    <a:pt x="37907" y="4621"/>
                  </a:cubicBezTo>
                  <a:cubicBezTo>
                    <a:pt x="38098" y="5062"/>
                    <a:pt x="38169" y="5547"/>
                    <a:pt x="38109" y="6026"/>
                  </a:cubicBezTo>
                  <a:lnTo>
                    <a:pt x="37929" y="6728"/>
                  </a:lnTo>
                  <a:cubicBezTo>
                    <a:pt x="37487" y="7799"/>
                    <a:pt x="36466" y="8409"/>
                    <a:pt x="35415" y="8409"/>
                  </a:cubicBezTo>
                  <a:cubicBezTo>
                    <a:pt x="34849" y="8409"/>
                    <a:pt x="34274" y="8232"/>
                    <a:pt x="33777" y="7854"/>
                  </a:cubicBezTo>
                  <a:cubicBezTo>
                    <a:pt x="33472" y="7647"/>
                    <a:pt x="33211" y="7392"/>
                    <a:pt x="32998" y="7092"/>
                  </a:cubicBezTo>
                  <a:cubicBezTo>
                    <a:pt x="32558" y="6494"/>
                    <a:pt x="32340" y="5802"/>
                    <a:pt x="32432" y="5051"/>
                  </a:cubicBezTo>
                  <a:cubicBezTo>
                    <a:pt x="32519" y="4333"/>
                    <a:pt x="32884" y="3674"/>
                    <a:pt x="33450" y="3223"/>
                  </a:cubicBezTo>
                  <a:lnTo>
                    <a:pt x="26761" y="2406"/>
                  </a:lnTo>
                  <a:lnTo>
                    <a:pt x="26761" y="2406"/>
                  </a:lnTo>
                  <a:cubicBezTo>
                    <a:pt x="27618" y="4006"/>
                    <a:pt x="26733" y="6506"/>
                    <a:pt x="24519" y="6506"/>
                  </a:cubicBezTo>
                  <a:cubicBezTo>
                    <a:pt x="24398" y="6506"/>
                    <a:pt x="24273" y="6498"/>
                    <a:pt x="24144" y="6483"/>
                  </a:cubicBezTo>
                  <a:cubicBezTo>
                    <a:pt x="21662" y="6178"/>
                    <a:pt x="21303" y="3315"/>
                    <a:pt x="22587" y="1895"/>
                  </a:cubicBezTo>
                  <a:lnTo>
                    <a:pt x="17493" y="1274"/>
                  </a:lnTo>
                  <a:lnTo>
                    <a:pt x="17493" y="1274"/>
                  </a:lnTo>
                  <a:cubicBezTo>
                    <a:pt x="17536" y="1405"/>
                    <a:pt x="17564" y="1541"/>
                    <a:pt x="17585" y="1677"/>
                  </a:cubicBezTo>
                  <a:cubicBezTo>
                    <a:pt x="17607" y="2194"/>
                    <a:pt x="17651" y="2787"/>
                    <a:pt x="17389" y="3266"/>
                  </a:cubicBezTo>
                  <a:cubicBezTo>
                    <a:pt x="17134" y="3729"/>
                    <a:pt x="16927" y="4164"/>
                    <a:pt x="16464" y="4469"/>
                  </a:cubicBezTo>
                  <a:cubicBezTo>
                    <a:pt x="16002" y="4779"/>
                    <a:pt x="15577" y="5030"/>
                    <a:pt x="15011" y="5089"/>
                  </a:cubicBezTo>
                  <a:cubicBezTo>
                    <a:pt x="14876" y="5109"/>
                    <a:pt x="14739" y="5118"/>
                    <a:pt x="14603" y="5118"/>
                  </a:cubicBezTo>
                  <a:cubicBezTo>
                    <a:pt x="14237" y="5118"/>
                    <a:pt x="13872" y="5049"/>
                    <a:pt x="13531" y="4910"/>
                  </a:cubicBezTo>
                  <a:cubicBezTo>
                    <a:pt x="11838" y="4213"/>
                    <a:pt x="11256" y="2112"/>
                    <a:pt x="12355" y="648"/>
                  </a:cubicBezTo>
                  <a:lnTo>
                    <a:pt x="7060" y="1"/>
                  </a:lnTo>
                  <a:close/>
                </a:path>
              </a:pathLst>
            </a:custGeom>
            <a:solidFill>
              <a:schemeClr val="dk1">
                <a:alpha val="26789"/>
              </a:schemeClr>
            </a:solidFill>
            <a:ln>
              <a:noFill/>
            </a:ln>
            <a:effectLst>
              <a:outerShdw blurRad="100013" dist="19050" dir="1200000" algn="bl" rotWithShape="0">
                <a:srgbClr val="000000">
                  <a:alpha val="4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46;p39"/>
            <p:cNvSpPr/>
            <p:nvPr/>
          </p:nvSpPr>
          <p:spPr>
            <a:xfrm>
              <a:off x="-179803" y="1586145"/>
              <a:ext cx="1621450" cy="1621725"/>
            </a:xfrm>
            <a:custGeom>
              <a:avLst/>
              <a:gdLst/>
              <a:ahLst/>
              <a:cxnLst/>
              <a:rect l="l" t="t" r="r" b="b"/>
              <a:pathLst>
                <a:path w="64858" h="64869" extrusionOk="0">
                  <a:moveTo>
                    <a:pt x="7064" y="0"/>
                  </a:moveTo>
                  <a:lnTo>
                    <a:pt x="0" y="57810"/>
                  </a:lnTo>
                  <a:lnTo>
                    <a:pt x="57799" y="64868"/>
                  </a:lnTo>
                  <a:lnTo>
                    <a:pt x="64857" y="7064"/>
                  </a:lnTo>
                  <a:lnTo>
                    <a:pt x="58169" y="6248"/>
                  </a:lnTo>
                  <a:lnTo>
                    <a:pt x="58169" y="6248"/>
                  </a:lnTo>
                  <a:cubicBezTo>
                    <a:pt x="59248" y="7947"/>
                    <a:pt x="58323" y="10812"/>
                    <a:pt x="55873" y="10812"/>
                  </a:cubicBezTo>
                  <a:cubicBezTo>
                    <a:pt x="55741" y="10812"/>
                    <a:pt x="55605" y="10804"/>
                    <a:pt x="55464" y="10787"/>
                  </a:cubicBezTo>
                  <a:cubicBezTo>
                    <a:pt x="52715" y="10449"/>
                    <a:pt x="52394" y="7195"/>
                    <a:pt x="53935" y="5731"/>
                  </a:cubicBezTo>
                  <a:lnTo>
                    <a:pt x="48068" y="5018"/>
                  </a:lnTo>
                  <a:lnTo>
                    <a:pt x="48068" y="5018"/>
                  </a:lnTo>
                  <a:cubicBezTo>
                    <a:pt x="48897" y="6671"/>
                    <a:pt x="47982" y="9190"/>
                    <a:pt x="45724" y="9190"/>
                  </a:cubicBezTo>
                  <a:cubicBezTo>
                    <a:pt x="45595" y="9190"/>
                    <a:pt x="45462" y="9182"/>
                    <a:pt x="45325" y="9165"/>
                  </a:cubicBezTo>
                  <a:cubicBezTo>
                    <a:pt x="42783" y="8849"/>
                    <a:pt x="42397" y="5965"/>
                    <a:pt x="43670" y="4474"/>
                  </a:cubicBezTo>
                  <a:lnTo>
                    <a:pt x="37368" y="3701"/>
                  </a:lnTo>
                  <a:lnTo>
                    <a:pt x="37368" y="3701"/>
                  </a:lnTo>
                  <a:cubicBezTo>
                    <a:pt x="37602" y="3973"/>
                    <a:pt x="37781" y="4289"/>
                    <a:pt x="37907" y="4621"/>
                  </a:cubicBezTo>
                  <a:cubicBezTo>
                    <a:pt x="38097" y="5061"/>
                    <a:pt x="38168" y="5551"/>
                    <a:pt x="38108" y="6025"/>
                  </a:cubicBezTo>
                  <a:cubicBezTo>
                    <a:pt x="38048" y="6264"/>
                    <a:pt x="37988" y="6498"/>
                    <a:pt x="37928" y="6732"/>
                  </a:cubicBezTo>
                  <a:cubicBezTo>
                    <a:pt x="37486" y="7801"/>
                    <a:pt x="36463" y="8410"/>
                    <a:pt x="35412" y="8410"/>
                  </a:cubicBezTo>
                  <a:cubicBezTo>
                    <a:pt x="34846" y="8410"/>
                    <a:pt x="34272" y="8234"/>
                    <a:pt x="33776" y="7859"/>
                  </a:cubicBezTo>
                  <a:cubicBezTo>
                    <a:pt x="33471" y="7652"/>
                    <a:pt x="33210" y="7396"/>
                    <a:pt x="32998" y="7097"/>
                  </a:cubicBezTo>
                  <a:cubicBezTo>
                    <a:pt x="32557" y="6498"/>
                    <a:pt x="32339" y="5802"/>
                    <a:pt x="32432" y="5056"/>
                  </a:cubicBezTo>
                  <a:cubicBezTo>
                    <a:pt x="32519" y="4332"/>
                    <a:pt x="32889" y="3679"/>
                    <a:pt x="33455" y="3222"/>
                  </a:cubicBezTo>
                  <a:lnTo>
                    <a:pt x="26766" y="2406"/>
                  </a:lnTo>
                  <a:lnTo>
                    <a:pt x="26766" y="2406"/>
                  </a:lnTo>
                  <a:cubicBezTo>
                    <a:pt x="27623" y="4005"/>
                    <a:pt x="26737" y="6505"/>
                    <a:pt x="24523" y="6505"/>
                  </a:cubicBezTo>
                  <a:cubicBezTo>
                    <a:pt x="24402" y="6505"/>
                    <a:pt x="24277" y="6497"/>
                    <a:pt x="24148" y="6482"/>
                  </a:cubicBezTo>
                  <a:cubicBezTo>
                    <a:pt x="21666" y="6177"/>
                    <a:pt x="21307" y="3320"/>
                    <a:pt x="22592" y="1899"/>
                  </a:cubicBezTo>
                  <a:lnTo>
                    <a:pt x="17497" y="1274"/>
                  </a:lnTo>
                  <a:lnTo>
                    <a:pt x="17497" y="1274"/>
                  </a:lnTo>
                  <a:cubicBezTo>
                    <a:pt x="17541" y="1410"/>
                    <a:pt x="17568" y="1540"/>
                    <a:pt x="17590" y="1676"/>
                  </a:cubicBezTo>
                  <a:cubicBezTo>
                    <a:pt x="17612" y="2193"/>
                    <a:pt x="17655" y="2787"/>
                    <a:pt x="17394" y="3265"/>
                  </a:cubicBezTo>
                  <a:cubicBezTo>
                    <a:pt x="17138" y="3728"/>
                    <a:pt x="16931" y="4163"/>
                    <a:pt x="16469" y="4474"/>
                  </a:cubicBezTo>
                  <a:cubicBezTo>
                    <a:pt x="16006" y="4778"/>
                    <a:pt x="15582" y="5029"/>
                    <a:pt x="15016" y="5089"/>
                  </a:cubicBezTo>
                  <a:cubicBezTo>
                    <a:pt x="14879" y="5110"/>
                    <a:pt x="14741" y="5120"/>
                    <a:pt x="14604" y="5120"/>
                  </a:cubicBezTo>
                  <a:cubicBezTo>
                    <a:pt x="14238" y="5120"/>
                    <a:pt x="13875" y="5047"/>
                    <a:pt x="13535" y="4909"/>
                  </a:cubicBezTo>
                  <a:cubicBezTo>
                    <a:pt x="11843" y="4218"/>
                    <a:pt x="11260" y="2112"/>
                    <a:pt x="12360" y="648"/>
                  </a:cubicBezTo>
                  <a:lnTo>
                    <a:pt x="7064" y="0"/>
                  </a:lnTo>
                  <a:close/>
                </a:path>
              </a:pathLst>
            </a:custGeom>
            <a:solidFill>
              <a:schemeClr val="tx2"/>
            </a:solidFill>
            <a:ln>
              <a:noFill/>
            </a:ln>
            <a:effectLst>
              <a:outerShdw blurRad="71438" dist="19050" dir="1200000" algn="bl" rotWithShape="0">
                <a:srgbClr val="000000">
                  <a:alpha val="4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47;p39"/>
            <p:cNvSpPr/>
            <p:nvPr/>
          </p:nvSpPr>
          <p:spPr>
            <a:xfrm>
              <a:off x="-546505" y="1306147"/>
              <a:ext cx="1101300" cy="649025"/>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bg2">
                <a:lumMod val="60000"/>
                <a:lumOff val="40000"/>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81" name="Picture 2" descr="C:\Users\HP\Downloads\27232214.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852" b="89815" l="102" r="99183">
                        <a14:foregroundMark x1="25128" y1="34630" x2="26966" y2="37407"/>
                        <a14:foregroundMark x1="27988" y1="39815" x2="30644" y2="45370"/>
                        <a14:foregroundMark x1="26149" y1="38519" x2="25128" y2="45370"/>
                        <a14:foregroundMark x1="32074" y1="44444" x2="39224" y2="42963"/>
                        <a14:foregroundMark x1="51379" y1="52222" x2="58121" y2="51296"/>
                        <a14:foregroundMark x1="54035" y1="60370" x2="59142" y2="64074"/>
                        <a14:foregroundMark x1="57916" y1="35926" x2="63636" y2="35741"/>
                        <a14:foregroundMark x1="43105" y1="44074" x2="45352" y2="47037"/>
                        <a14:foregroundMark x1="1226" y1="73704" x2="7150" y2="73519"/>
                        <a14:foregroundMark x1="7559" y1="76481" x2="19408" y2="79815"/>
                      </a14:backgroundRemoval>
                    </a14:imgEffect>
                  </a14:imgLayer>
                </a14:imgProps>
              </a:ext>
              <a:ext uri="{28A0092B-C50C-407E-A947-70E740481C1C}">
                <a14:useLocalDpi xmlns:a14="http://schemas.microsoft.com/office/drawing/2010/main" val="0"/>
              </a:ext>
            </a:extLst>
          </a:blip>
          <a:srcRect/>
          <a:stretch>
            <a:fillRect/>
          </a:stretch>
        </p:blipFill>
        <p:spPr bwMode="auto">
          <a:xfrm>
            <a:off x="448985" y="2956150"/>
            <a:ext cx="2288061" cy="227113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rot="20441211">
            <a:off x="738275" y="1190012"/>
            <a:ext cx="1420582" cy="584775"/>
          </a:xfrm>
          <a:prstGeom prst="rect">
            <a:avLst/>
          </a:prstGeom>
          <a:noFill/>
        </p:spPr>
        <p:txBody>
          <a:bodyPr wrap="none" rtlCol="0">
            <a:spAutoFit/>
          </a:bodyPr>
          <a:lstStyle/>
          <a:p>
            <a:r>
              <a:rPr lang="en-US" sz="3200" dirty="0" err="1">
                <a:latin typeface="Cooper" pitchFamily="18" charset="0"/>
                <a:ea typeface="Cooper" pitchFamily="18" charset="0"/>
                <a:cs typeface="Cooper" pitchFamily="18" charset="0"/>
              </a:rPr>
              <a:t>Câu</a:t>
            </a:r>
            <a:r>
              <a:rPr lang="en-US" sz="3200" dirty="0">
                <a:latin typeface="Cooper" pitchFamily="18" charset="0"/>
                <a:ea typeface="Cooper" pitchFamily="18" charset="0"/>
                <a:cs typeface="Cooper" pitchFamily="18" charset="0"/>
              </a:rPr>
              <a:t> 3</a:t>
            </a:r>
          </a:p>
        </p:txBody>
      </p:sp>
      <p:sp>
        <p:nvSpPr>
          <p:cNvPr id="10" name="Rectangle 9"/>
          <p:cNvSpPr/>
          <p:nvPr/>
        </p:nvSpPr>
        <p:spPr>
          <a:xfrm rot="380953">
            <a:off x="1369437" y="1885950"/>
            <a:ext cx="2821563" cy="2123658"/>
          </a:xfrm>
          <a:prstGeom prst="rect">
            <a:avLst/>
          </a:prstGeom>
        </p:spPr>
        <p:txBody>
          <a:bodyPr wrap="square">
            <a:spAutoFit/>
          </a:bodyPr>
          <a:lstStyle/>
          <a:p>
            <a:pPr algn="ctr" eaLnBrk="0" fontAlgn="base" hangingPunct="0">
              <a:spcBef>
                <a:spcPct val="50000"/>
              </a:spcBef>
              <a:spcAft>
                <a:spcPct val="0"/>
              </a:spcAft>
              <a:defRPr/>
            </a:pPr>
            <a:r>
              <a:rPr lang="vi-VN" sz="2400" b="1" dirty="0">
                <a:solidFill>
                  <a:schemeClr val="tx1"/>
                </a:solidFill>
                <a:latin typeface="#9Slide03 AmpleSoft" pitchFamily="2" charset="0"/>
                <a:cs typeface="Arial" pitchFamily="34" charset="0"/>
              </a:rPr>
              <a:t>Nêu đóng góp của Trần Đại Nghĩa cho sự nghiệp xây dựng Tổ quốc?</a:t>
            </a:r>
            <a:endParaRPr lang="en-US" sz="2400" b="1" dirty="0">
              <a:solidFill>
                <a:schemeClr val="tx1"/>
              </a:solidFill>
              <a:latin typeface="#9Slide03 AmpleSoft" pitchFamily="2" charset="0"/>
              <a:cs typeface="Arial" pitchFamily="34" charset="0"/>
            </a:endParaRPr>
          </a:p>
          <a:p>
            <a:pPr lvl="0" algn="ctr" eaLnBrk="0" fontAlgn="base" hangingPunct="0">
              <a:spcBef>
                <a:spcPct val="50000"/>
              </a:spcBef>
              <a:spcAft>
                <a:spcPct val="0"/>
              </a:spcAft>
              <a:defRPr/>
            </a:pPr>
            <a:endParaRPr lang="en-US" sz="2400" b="1" dirty="0">
              <a:solidFill>
                <a:schemeClr val="tx1"/>
              </a:solidFill>
              <a:latin typeface="#9Slide03 AmpleSoft" pitchFamily="2" charset="0"/>
              <a:cs typeface="Arial" pitchFamily="34" charset="0"/>
            </a:endParaRPr>
          </a:p>
        </p:txBody>
      </p:sp>
      <p:pic>
        <p:nvPicPr>
          <p:cNvPr id="62" name="Google Shape;366;p40"/>
          <p:cNvPicPr preferRelativeResize="0"/>
          <p:nvPr/>
        </p:nvPicPr>
        <p:blipFill>
          <a:blip r:embed="rId5">
            <a:alphaModFix/>
          </a:blip>
          <a:stretch>
            <a:fillRect/>
          </a:stretch>
        </p:blipFill>
        <p:spPr>
          <a:xfrm rot="-695465">
            <a:off x="4804553" y="249508"/>
            <a:ext cx="3720871" cy="4259449"/>
          </a:xfrm>
          <a:prstGeom prst="rect">
            <a:avLst/>
          </a:prstGeom>
          <a:noFill/>
          <a:ln>
            <a:noFill/>
          </a:ln>
          <a:effectLst>
            <a:outerShdw blurRad="100013" dist="47625" dir="1800000" algn="bl" rotWithShape="0">
              <a:srgbClr val="000000">
                <a:alpha val="44000"/>
              </a:srgbClr>
            </a:outerShdw>
          </a:effectLst>
        </p:spPr>
      </p:pic>
      <p:pic>
        <p:nvPicPr>
          <p:cNvPr id="63" name="Google Shape;378;p40"/>
          <p:cNvPicPr preferRelativeResize="0"/>
          <p:nvPr/>
        </p:nvPicPr>
        <p:blipFill>
          <a:blip r:embed="rId6">
            <a:alphaModFix amt="78000"/>
          </a:blip>
          <a:stretch>
            <a:fillRect/>
          </a:stretch>
        </p:blipFill>
        <p:spPr>
          <a:xfrm rot="9981090" flipH="1">
            <a:off x="4154251" y="3024504"/>
            <a:ext cx="900949" cy="663440"/>
          </a:xfrm>
          <a:prstGeom prst="rect">
            <a:avLst/>
          </a:prstGeom>
          <a:noFill/>
          <a:ln>
            <a:noFill/>
          </a:ln>
        </p:spPr>
      </p:pic>
      <p:sp>
        <p:nvSpPr>
          <p:cNvPr id="11" name="Rectangle 10"/>
          <p:cNvSpPr/>
          <p:nvPr/>
        </p:nvSpPr>
        <p:spPr>
          <a:xfrm rot="20903156">
            <a:off x="5283512" y="1284162"/>
            <a:ext cx="3122067" cy="3600986"/>
          </a:xfrm>
          <a:prstGeom prst="rect">
            <a:avLst/>
          </a:prstGeom>
        </p:spPr>
        <p:txBody>
          <a:bodyPr wrap="square">
            <a:spAutoFit/>
          </a:bodyPr>
          <a:lstStyle/>
          <a:p>
            <a:pPr algn="just" eaLnBrk="0" fontAlgn="base" hangingPunct="0">
              <a:spcBef>
                <a:spcPct val="50000"/>
              </a:spcBef>
              <a:spcAft>
                <a:spcPct val="0"/>
              </a:spcAft>
              <a:defRPr/>
            </a:pPr>
            <a:r>
              <a:rPr lang="vi-VN" sz="2400" b="1" dirty="0">
                <a:solidFill>
                  <a:schemeClr val="tx1"/>
                </a:solidFill>
                <a:latin typeface="#9Slide03 AmpleSoft" pitchFamily="2" charset="0"/>
              </a:rPr>
              <a:t>Ông có công lớn trong xây dựng nền khoa học trẻ tuổi của nước nhà. Nhiều năm liền, ông giữ cương vị Chủ nhiệm Ủy ban Khoa học và Kĩ thuật Nhà nước.</a:t>
            </a:r>
          </a:p>
          <a:p>
            <a:pPr lvl="0" eaLnBrk="0" fontAlgn="base" hangingPunct="0">
              <a:spcBef>
                <a:spcPct val="50000"/>
              </a:spcBef>
              <a:spcAft>
                <a:spcPct val="0"/>
              </a:spcAft>
              <a:defRPr/>
            </a:pPr>
            <a:endParaRPr lang="en-US" sz="2400" b="1" dirty="0">
              <a:solidFill>
                <a:schemeClr val="tx1"/>
              </a:solidFill>
              <a:latin typeface="#9Slide03 AmpleSoft" pitchFamily="2" charset="0"/>
              <a:cs typeface="Arial" pitchFamily="34" charset="0"/>
            </a:endParaRPr>
          </a:p>
        </p:txBody>
      </p:sp>
    </p:spTree>
    <p:extLst>
      <p:ext uri="{BB962C8B-B14F-4D97-AF65-F5344CB8AC3E}">
        <p14:creationId xmlns:p14="http://schemas.microsoft.com/office/powerpoint/2010/main" val="16238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additive="base">
                                        <p:cTn id="7" dur="500" fill="hold"/>
                                        <p:tgtEl>
                                          <p:spTgt spid="64"/>
                                        </p:tgtEl>
                                        <p:attrNameLst>
                                          <p:attrName>ppt_x</p:attrName>
                                        </p:attrNameLst>
                                      </p:cBhvr>
                                      <p:tavLst>
                                        <p:tav tm="0">
                                          <p:val>
                                            <p:strVal val="#ppt_x"/>
                                          </p:val>
                                        </p:tav>
                                        <p:tav tm="100000">
                                          <p:val>
                                            <p:strVal val="#ppt_x"/>
                                          </p:val>
                                        </p:tav>
                                      </p:tavLst>
                                    </p:anim>
                                    <p:anim calcmode="lin" valueType="num">
                                      <p:cBhvr additive="base">
                                        <p:cTn id="8" dur="500" fill="hold"/>
                                        <p:tgtEl>
                                          <p:spTgt spid="6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3"/>
                                        </p:tgtEl>
                                        <p:attrNameLst>
                                          <p:attrName>style.visibility</p:attrName>
                                        </p:attrNameLst>
                                      </p:cBhvr>
                                      <p:to>
                                        <p:strVal val="visible"/>
                                      </p:to>
                                    </p:set>
                                    <p:anim calcmode="lin" valueType="num">
                                      <p:cBhvr additive="base">
                                        <p:cTn id="21" dur="500" fill="hold"/>
                                        <p:tgtEl>
                                          <p:spTgt spid="63"/>
                                        </p:tgtEl>
                                        <p:attrNameLst>
                                          <p:attrName>ppt_x</p:attrName>
                                        </p:attrNameLst>
                                      </p:cBhvr>
                                      <p:tavLst>
                                        <p:tav tm="0">
                                          <p:val>
                                            <p:strVal val="#ppt_x"/>
                                          </p:val>
                                        </p:tav>
                                        <p:tav tm="100000">
                                          <p:val>
                                            <p:strVal val="#ppt_x"/>
                                          </p:val>
                                        </p:tav>
                                      </p:tavLst>
                                    </p:anim>
                                    <p:anim calcmode="lin" valueType="num">
                                      <p:cBhvr additive="base">
                                        <p:cTn id="22"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fade">
                                      <p:cBhvr>
                                        <p:cTn id="32" dur="1000"/>
                                        <p:tgtEl>
                                          <p:spTgt spid="62"/>
                                        </p:tgtEl>
                                      </p:cBhvr>
                                    </p:animEffect>
                                    <p:anim calcmode="lin" valueType="num">
                                      <p:cBhvr>
                                        <p:cTn id="33" dur="1000" fill="hold"/>
                                        <p:tgtEl>
                                          <p:spTgt spid="62"/>
                                        </p:tgtEl>
                                        <p:attrNameLst>
                                          <p:attrName>ppt_x</p:attrName>
                                        </p:attrNameLst>
                                      </p:cBhvr>
                                      <p:tavLst>
                                        <p:tav tm="0">
                                          <p:val>
                                            <p:strVal val="#ppt_x"/>
                                          </p:val>
                                        </p:tav>
                                        <p:tav tm="100000">
                                          <p:val>
                                            <p:strVal val="#ppt_x"/>
                                          </p:val>
                                        </p:tav>
                                      </p:tavLst>
                                    </p:anim>
                                    <p:anim calcmode="lin" valueType="num">
                                      <p:cBhvr>
                                        <p:cTn id="34"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grpSp>
        <p:nvGrpSpPr>
          <p:cNvPr id="64" name="Google Shape;344;p39"/>
          <p:cNvGrpSpPr/>
          <p:nvPr/>
        </p:nvGrpSpPr>
        <p:grpSpPr>
          <a:xfrm>
            <a:off x="381000" y="819150"/>
            <a:ext cx="3924713" cy="3347599"/>
            <a:chOff x="-546505" y="1306147"/>
            <a:chExt cx="2007794" cy="2015218"/>
          </a:xfrm>
        </p:grpSpPr>
        <p:sp>
          <p:nvSpPr>
            <p:cNvPr id="65" name="Google Shape;345;p39"/>
            <p:cNvSpPr/>
            <p:nvPr/>
          </p:nvSpPr>
          <p:spPr>
            <a:xfrm>
              <a:off x="-160186" y="1699890"/>
              <a:ext cx="1621475" cy="1621475"/>
            </a:xfrm>
            <a:custGeom>
              <a:avLst/>
              <a:gdLst/>
              <a:ahLst/>
              <a:cxnLst/>
              <a:rect l="l" t="t" r="r" b="b"/>
              <a:pathLst>
                <a:path w="64859" h="64859" extrusionOk="0">
                  <a:moveTo>
                    <a:pt x="7060" y="1"/>
                  </a:moveTo>
                  <a:lnTo>
                    <a:pt x="1" y="57794"/>
                  </a:lnTo>
                  <a:lnTo>
                    <a:pt x="57800" y="64858"/>
                  </a:lnTo>
                  <a:lnTo>
                    <a:pt x="64858" y="7060"/>
                  </a:lnTo>
                  <a:lnTo>
                    <a:pt x="58170" y="6238"/>
                  </a:lnTo>
                  <a:lnTo>
                    <a:pt x="58170" y="6238"/>
                  </a:lnTo>
                  <a:cubicBezTo>
                    <a:pt x="59249" y="7937"/>
                    <a:pt x="58324" y="10802"/>
                    <a:pt x="55874" y="10802"/>
                  </a:cubicBezTo>
                  <a:cubicBezTo>
                    <a:pt x="55742" y="10802"/>
                    <a:pt x="55605" y="10794"/>
                    <a:pt x="55465" y="10777"/>
                  </a:cubicBezTo>
                  <a:cubicBezTo>
                    <a:pt x="52716" y="10439"/>
                    <a:pt x="52395" y="7185"/>
                    <a:pt x="53935" y="5721"/>
                  </a:cubicBezTo>
                  <a:lnTo>
                    <a:pt x="48068" y="5008"/>
                  </a:lnTo>
                  <a:lnTo>
                    <a:pt x="48068" y="5008"/>
                  </a:lnTo>
                  <a:cubicBezTo>
                    <a:pt x="48897" y="6661"/>
                    <a:pt x="47978" y="9180"/>
                    <a:pt x="45724" y="9180"/>
                  </a:cubicBezTo>
                  <a:cubicBezTo>
                    <a:pt x="45596" y="9180"/>
                    <a:pt x="45463" y="9172"/>
                    <a:pt x="45325" y="9155"/>
                  </a:cubicBezTo>
                  <a:cubicBezTo>
                    <a:pt x="42784" y="8845"/>
                    <a:pt x="42397" y="5955"/>
                    <a:pt x="43671" y="4464"/>
                  </a:cubicBezTo>
                  <a:lnTo>
                    <a:pt x="37369" y="3702"/>
                  </a:lnTo>
                  <a:lnTo>
                    <a:pt x="37369" y="3702"/>
                  </a:lnTo>
                  <a:cubicBezTo>
                    <a:pt x="37603" y="3974"/>
                    <a:pt x="37782" y="4284"/>
                    <a:pt x="37907" y="4621"/>
                  </a:cubicBezTo>
                  <a:cubicBezTo>
                    <a:pt x="38098" y="5062"/>
                    <a:pt x="38169" y="5547"/>
                    <a:pt x="38109" y="6026"/>
                  </a:cubicBezTo>
                  <a:lnTo>
                    <a:pt x="37929" y="6728"/>
                  </a:lnTo>
                  <a:cubicBezTo>
                    <a:pt x="37487" y="7799"/>
                    <a:pt x="36466" y="8409"/>
                    <a:pt x="35415" y="8409"/>
                  </a:cubicBezTo>
                  <a:cubicBezTo>
                    <a:pt x="34849" y="8409"/>
                    <a:pt x="34274" y="8232"/>
                    <a:pt x="33777" y="7854"/>
                  </a:cubicBezTo>
                  <a:cubicBezTo>
                    <a:pt x="33472" y="7647"/>
                    <a:pt x="33211" y="7392"/>
                    <a:pt x="32998" y="7092"/>
                  </a:cubicBezTo>
                  <a:cubicBezTo>
                    <a:pt x="32558" y="6494"/>
                    <a:pt x="32340" y="5802"/>
                    <a:pt x="32432" y="5051"/>
                  </a:cubicBezTo>
                  <a:cubicBezTo>
                    <a:pt x="32519" y="4333"/>
                    <a:pt x="32884" y="3674"/>
                    <a:pt x="33450" y="3223"/>
                  </a:cubicBezTo>
                  <a:lnTo>
                    <a:pt x="26761" y="2406"/>
                  </a:lnTo>
                  <a:lnTo>
                    <a:pt x="26761" y="2406"/>
                  </a:lnTo>
                  <a:cubicBezTo>
                    <a:pt x="27618" y="4006"/>
                    <a:pt x="26733" y="6506"/>
                    <a:pt x="24519" y="6506"/>
                  </a:cubicBezTo>
                  <a:cubicBezTo>
                    <a:pt x="24398" y="6506"/>
                    <a:pt x="24273" y="6498"/>
                    <a:pt x="24144" y="6483"/>
                  </a:cubicBezTo>
                  <a:cubicBezTo>
                    <a:pt x="21662" y="6178"/>
                    <a:pt x="21303" y="3315"/>
                    <a:pt x="22587" y="1895"/>
                  </a:cubicBezTo>
                  <a:lnTo>
                    <a:pt x="17493" y="1274"/>
                  </a:lnTo>
                  <a:lnTo>
                    <a:pt x="17493" y="1274"/>
                  </a:lnTo>
                  <a:cubicBezTo>
                    <a:pt x="17536" y="1405"/>
                    <a:pt x="17564" y="1541"/>
                    <a:pt x="17585" y="1677"/>
                  </a:cubicBezTo>
                  <a:cubicBezTo>
                    <a:pt x="17607" y="2194"/>
                    <a:pt x="17651" y="2787"/>
                    <a:pt x="17389" y="3266"/>
                  </a:cubicBezTo>
                  <a:cubicBezTo>
                    <a:pt x="17134" y="3729"/>
                    <a:pt x="16927" y="4164"/>
                    <a:pt x="16464" y="4469"/>
                  </a:cubicBezTo>
                  <a:cubicBezTo>
                    <a:pt x="16002" y="4779"/>
                    <a:pt x="15577" y="5030"/>
                    <a:pt x="15011" y="5089"/>
                  </a:cubicBezTo>
                  <a:cubicBezTo>
                    <a:pt x="14876" y="5109"/>
                    <a:pt x="14739" y="5118"/>
                    <a:pt x="14603" y="5118"/>
                  </a:cubicBezTo>
                  <a:cubicBezTo>
                    <a:pt x="14237" y="5118"/>
                    <a:pt x="13872" y="5049"/>
                    <a:pt x="13531" y="4910"/>
                  </a:cubicBezTo>
                  <a:cubicBezTo>
                    <a:pt x="11838" y="4213"/>
                    <a:pt x="11256" y="2112"/>
                    <a:pt x="12355" y="648"/>
                  </a:cubicBezTo>
                  <a:lnTo>
                    <a:pt x="7060" y="1"/>
                  </a:lnTo>
                  <a:close/>
                </a:path>
              </a:pathLst>
            </a:custGeom>
            <a:solidFill>
              <a:schemeClr val="dk1">
                <a:alpha val="26789"/>
              </a:schemeClr>
            </a:solidFill>
            <a:ln>
              <a:noFill/>
            </a:ln>
            <a:effectLst>
              <a:outerShdw blurRad="100013" dist="19050" dir="1200000" algn="bl" rotWithShape="0">
                <a:srgbClr val="000000">
                  <a:alpha val="4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46;p39"/>
            <p:cNvSpPr/>
            <p:nvPr/>
          </p:nvSpPr>
          <p:spPr>
            <a:xfrm>
              <a:off x="-179803" y="1586145"/>
              <a:ext cx="1621450" cy="1621725"/>
            </a:xfrm>
            <a:custGeom>
              <a:avLst/>
              <a:gdLst/>
              <a:ahLst/>
              <a:cxnLst/>
              <a:rect l="l" t="t" r="r" b="b"/>
              <a:pathLst>
                <a:path w="64858" h="64869" extrusionOk="0">
                  <a:moveTo>
                    <a:pt x="7064" y="0"/>
                  </a:moveTo>
                  <a:lnTo>
                    <a:pt x="0" y="57810"/>
                  </a:lnTo>
                  <a:lnTo>
                    <a:pt x="57799" y="64868"/>
                  </a:lnTo>
                  <a:lnTo>
                    <a:pt x="64857" y="7064"/>
                  </a:lnTo>
                  <a:lnTo>
                    <a:pt x="58169" y="6248"/>
                  </a:lnTo>
                  <a:lnTo>
                    <a:pt x="58169" y="6248"/>
                  </a:lnTo>
                  <a:cubicBezTo>
                    <a:pt x="59248" y="7947"/>
                    <a:pt x="58323" y="10812"/>
                    <a:pt x="55873" y="10812"/>
                  </a:cubicBezTo>
                  <a:cubicBezTo>
                    <a:pt x="55741" y="10812"/>
                    <a:pt x="55605" y="10804"/>
                    <a:pt x="55464" y="10787"/>
                  </a:cubicBezTo>
                  <a:cubicBezTo>
                    <a:pt x="52715" y="10449"/>
                    <a:pt x="52394" y="7195"/>
                    <a:pt x="53935" y="5731"/>
                  </a:cubicBezTo>
                  <a:lnTo>
                    <a:pt x="48068" y="5018"/>
                  </a:lnTo>
                  <a:lnTo>
                    <a:pt x="48068" y="5018"/>
                  </a:lnTo>
                  <a:cubicBezTo>
                    <a:pt x="48897" y="6671"/>
                    <a:pt x="47982" y="9190"/>
                    <a:pt x="45724" y="9190"/>
                  </a:cubicBezTo>
                  <a:cubicBezTo>
                    <a:pt x="45595" y="9190"/>
                    <a:pt x="45462" y="9182"/>
                    <a:pt x="45325" y="9165"/>
                  </a:cubicBezTo>
                  <a:cubicBezTo>
                    <a:pt x="42783" y="8849"/>
                    <a:pt x="42397" y="5965"/>
                    <a:pt x="43670" y="4474"/>
                  </a:cubicBezTo>
                  <a:lnTo>
                    <a:pt x="37368" y="3701"/>
                  </a:lnTo>
                  <a:lnTo>
                    <a:pt x="37368" y="3701"/>
                  </a:lnTo>
                  <a:cubicBezTo>
                    <a:pt x="37602" y="3973"/>
                    <a:pt x="37781" y="4289"/>
                    <a:pt x="37907" y="4621"/>
                  </a:cubicBezTo>
                  <a:cubicBezTo>
                    <a:pt x="38097" y="5061"/>
                    <a:pt x="38168" y="5551"/>
                    <a:pt x="38108" y="6025"/>
                  </a:cubicBezTo>
                  <a:cubicBezTo>
                    <a:pt x="38048" y="6264"/>
                    <a:pt x="37988" y="6498"/>
                    <a:pt x="37928" y="6732"/>
                  </a:cubicBezTo>
                  <a:cubicBezTo>
                    <a:pt x="37486" y="7801"/>
                    <a:pt x="36463" y="8410"/>
                    <a:pt x="35412" y="8410"/>
                  </a:cubicBezTo>
                  <a:cubicBezTo>
                    <a:pt x="34846" y="8410"/>
                    <a:pt x="34272" y="8234"/>
                    <a:pt x="33776" y="7859"/>
                  </a:cubicBezTo>
                  <a:cubicBezTo>
                    <a:pt x="33471" y="7652"/>
                    <a:pt x="33210" y="7396"/>
                    <a:pt x="32998" y="7097"/>
                  </a:cubicBezTo>
                  <a:cubicBezTo>
                    <a:pt x="32557" y="6498"/>
                    <a:pt x="32339" y="5802"/>
                    <a:pt x="32432" y="5056"/>
                  </a:cubicBezTo>
                  <a:cubicBezTo>
                    <a:pt x="32519" y="4332"/>
                    <a:pt x="32889" y="3679"/>
                    <a:pt x="33455" y="3222"/>
                  </a:cubicBezTo>
                  <a:lnTo>
                    <a:pt x="26766" y="2406"/>
                  </a:lnTo>
                  <a:lnTo>
                    <a:pt x="26766" y="2406"/>
                  </a:lnTo>
                  <a:cubicBezTo>
                    <a:pt x="27623" y="4005"/>
                    <a:pt x="26737" y="6505"/>
                    <a:pt x="24523" y="6505"/>
                  </a:cubicBezTo>
                  <a:cubicBezTo>
                    <a:pt x="24402" y="6505"/>
                    <a:pt x="24277" y="6497"/>
                    <a:pt x="24148" y="6482"/>
                  </a:cubicBezTo>
                  <a:cubicBezTo>
                    <a:pt x="21666" y="6177"/>
                    <a:pt x="21307" y="3320"/>
                    <a:pt x="22592" y="1899"/>
                  </a:cubicBezTo>
                  <a:lnTo>
                    <a:pt x="17497" y="1274"/>
                  </a:lnTo>
                  <a:lnTo>
                    <a:pt x="17497" y="1274"/>
                  </a:lnTo>
                  <a:cubicBezTo>
                    <a:pt x="17541" y="1410"/>
                    <a:pt x="17568" y="1540"/>
                    <a:pt x="17590" y="1676"/>
                  </a:cubicBezTo>
                  <a:cubicBezTo>
                    <a:pt x="17612" y="2193"/>
                    <a:pt x="17655" y="2787"/>
                    <a:pt x="17394" y="3265"/>
                  </a:cubicBezTo>
                  <a:cubicBezTo>
                    <a:pt x="17138" y="3728"/>
                    <a:pt x="16931" y="4163"/>
                    <a:pt x="16469" y="4474"/>
                  </a:cubicBezTo>
                  <a:cubicBezTo>
                    <a:pt x="16006" y="4778"/>
                    <a:pt x="15582" y="5029"/>
                    <a:pt x="15016" y="5089"/>
                  </a:cubicBezTo>
                  <a:cubicBezTo>
                    <a:pt x="14879" y="5110"/>
                    <a:pt x="14741" y="5120"/>
                    <a:pt x="14604" y="5120"/>
                  </a:cubicBezTo>
                  <a:cubicBezTo>
                    <a:pt x="14238" y="5120"/>
                    <a:pt x="13875" y="5047"/>
                    <a:pt x="13535" y="4909"/>
                  </a:cubicBezTo>
                  <a:cubicBezTo>
                    <a:pt x="11843" y="4218"/>
                    <a:pt x="11260" y="2112"/>
                    <a:pt x="12360" y="648"/>
                  </a:cubicBezTo>
                  <a:lnTo>
                    <a:pt x="7064" y="0"/>
                  </a:lnTo>
                  <a:close/>
                </a:path>
              </a:pathLst>
            </a:custGeom>
            <a:solidFill>
              <a:schemeClr val="tx2"/>
            </a:solidFill>
            <a:ln>
              <a:noFill/>
            </a:ln>
            <a:effectLst>
              <a:outerShdw blurRad="71438" dist="19050" dir="1200000" algn="bl" rotWithShape="0">
                <a:srgbClr val="000000">
                  <a:alpha val="4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47;p39"/>
            <p:cNvSpPr/>
            <p:nvPr/>
          </p:nvSpPr>
          <p:spPr>
            <a:xfrm>
              <a:off x="-546505" y="1306147"/>
              <a:ext cx="1101300" cy="649025"/>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bg2">
                <a:lumMod val="60000"/>
                <a:lumOff val="40000"/>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81" name="Picture 2" descr="C:\Users\HP\Downloads\27232214.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852" b="89815" l="102" r="99183">
                        <a14:foregroundMark x1="25128" y1="34630" x2="26966" y2="37407"/>
                        <a14:foregroundMark x1="27988" y1="39815" x2="30644" y2="45370"/>
                        <a14:foregroundMark x1="26149" y1="38519" x2="25128" y2="45370"/>
                        <a14:foregroundMark x1="32074" y1="44444" x2="39224" y2="42963"/>
                        <a14:foregroundMark x1="51379" y1="52222" x2="58121" y2="51296"/>
                        <a14:foregroundMark x1="54035" y1="60370" x2="59142" y2="64074"/>
                        <a14:foregroundMark x1="57916" y1="35926" x2="63636" y2="35741"/>
                        <a14:foregroundMark x1="43105" y1="44074" x2="45352" y2="47037"/>
                        <a14:foregroundMark x1="1226" y1="73704" x2="7150" y2="73519"/>
                        <a14:foregroundMark x1="7559" y1="76481" x2="19408" y2="79815"/>
                      </a14:backgroundRemoval>
                    </a14:imgEffect>
                  </a14:imgLayer>
                </a14:imgProps>
              </a:ext>
              <a:ext uri="{28A0092B-C50C-407E-A947-70E740481C1C}">
                <a14:useLocalDpi xmlns:a14="http://schemas.microsoft.com/office/drawing/2010/main" val="0"/>
              </a:ext>
            </a:extLst>
          </a:blip>
          <a:srcRect/>
          <a:stretch>
            <a:fillRect/>
          </a:stretch>
        </p:blipFill>
        <p:spPr bwMode="auto">
          <a:xfrm>
            <a:off x="448985" y="2956150"/>
            <a:ext cx="2288061" cy="227113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rot="20441211">
            <a:off x="738275" y="1037612"/>
            <a:ext cx="1420582" cy="584775"/>
          </a:xfrm>
          <a:prstGeom prst="rect">
            <a:avLst/>
          </a:prstGeom>
          <a:noFill/>
        </p:spPr>
        <p:txBody>
          <a:bodyPr wrap="none" rtlCol="0">
            <a:spAutoFit/>
          </a:bodyPr>
          <a:lstStyle/>
          <a:p>
            <a:r>
              <a:rPr lang="en-US" sz="3200" dirty="0" err="1">
                <a:latin typeface="Cooper" pitchFamily="18" charset="0"/>
                <a:ea typeface="Cooper" pitchFamily="18" charset="0"/>
                <a:cs typeface="Cooper" pitchFamily="18" charset="0"/>
              </a:rPr>
              <a:t>Câu</a:t>
            </a:r>
            <a:r>
              <a:rPr lang="en-US" sz="3200" dirty="0">
                <a:latin typeface="Cooper" pitchFamily="18" charset="0"/>
                <a:ea typeface="Cooper" pitchFamily="18" charset="0"/>
                <a:cs typeface="Cooper" pitchFamily="18" charset="0"/>
              </a:rPr>
              <a:t> 4</a:t>
            </a:r>
          </a:p>
        </p:txBody>
      </p:sp>
      <p:sp>
        <p:nvSpPr>
          <p:cNvPr id="10" name="Rectangle 9"/>
          <p:cNvSpPr/>
          <p:nvPr/>
        </p:nvSpPr>
        <p:spPr>
          <a:xfrm rot="333532">
            <a:off x="1371600" y="1733550"/>
            <a:ext cx="2821563" cy="2492990"/>
          </a:xfrm>
          <a:prstGeom prst="rect">
            <a:avLst/>
          </a:prstGeom>
        </p:spPr>
        <p:txBody>
          <a:bodyPr wrap="square">
            <a:spAutoFit/>
          </a:bodyPr>
          <a:lstStyle/>
          <a:p>
            <a:pPr algn="ctr" eaLnBrk="0" fontAlgn="base" hangingPunct="0">
              <a:spcBef>
                <a:spcPct val="50000"/>
              </a:spcBef>
              <a:spcAft>
                <a:spcPct val="0"/>
              </a:spcAft>
              <a:defRPr/>
            </a:pPr>
            <a:r>
              <a:rPr lang="vi-VN" sz="2400" b="1" dirty="0">
                <a:latin typeface="#9Slide03 AmpleSoft" pitchFamily="2" charset="0"/>
                <a:cs typeface="Arial" pitchFamily="34" charset="0"/>
              </a:rPr>
              <a:t>Nhà nước đánh giá cao những cống hiến của ông Trần Đại Nghĩa như thế nào?</a:t>
            </a:r>
            <a:endParaRPr lang="en-US" sz="2400" b="1" dirty="0">
              <a:latin typeface="#9Slide03 AmpleSoft" pitchFamily="2" charset="0"/>
              <a:cs typeface="Arial" pitchFamily="34" charset="0"/>
            </a:endParaRPr>
          </a:p>
          <a:p>
            <a:pPr lvl="0" algn="ctr" eaLnBrk="0" fontAlgn="base" hangingPunct="0">
              <a:spcBef>
                <a:spcPct val="50000"/>
              </a:spcBef>
              <a:spcAft>
                <a:spcPct val="0"/>
              </a:spcAft>
              <a:defRPr/>
            </a:pPr>
            <a:endParaRPr lang="en-US" sz="2400" b="1" dirty="0">
              <a:solidFill>
                <a:schemeClr val="tx1"/>
              </a:solidFill>
              <a:latin typeface="#9Slide03 AmpleSoft" pitchFamily="2" charset="0"/>
              <a:cs typeface="Arial" pitchFamily="34" charset="0"/>
            </a:endParaRPr>
          </a:p>
        </p:txBody>
      </p:sp>
      <p:pic>
        <p:nvPicPr>
          <p:cNvPr id="62" name="Google Shape;366;p40"/>
          <p:cNvPicPr preferRelativeResize="0"/>
          <p:nvPr/>
        </p:nvPicPr>
        <p:blipFill>
          <a:blip r:embed="rId5">
            <a:alphaModFix/>
          </a:blip>
          <a:stretch>
            <a:fillRect/>
          </a:stretch>
        </p:blipFill>
        <p:spPr>
          <a:xfrm rot="-695465">
            <a:off x="4804553" y="249508"/>
            <a:ext cx="3720871" cy="4259449"/>
          </a:xfrm>
          <a:prstGeom prst="rect">
            <a:avLst/>
          </a:prstGeom>
          <a:noFill/>
          <a:ln>
            <a:noFill/>
          </a:ln>
          <a:effectLst>
            <a:outerShdw blurRad="100013" dist="47625" dir="1800000" algn="bl" rotWithShape="0">
              <a:srgbClr val="000000">
                <a:alpha val="44000"/>
              </a:srgbClr>
            </a:outerShdw>
          </a:effectLst>
        </p:spPr>
      </p:pic>
      <p:pic>
        <p:nvPicPr>
          <p:cNvPr id="63" name="Google Shape;378;p40"/>
          <p:cNvPicPr preferRelativeResize="0"/>
          <p:nvPr/>
        </p:nvPicPr>
        <p:blipFill>
          <a:blip r:embed="rId6">
            <a:alphaModFix amt="78000"/>
          </a:blip>
          <a:stretch>
            <a:fillRect/>
          </a:stretch>
        </p:blipFill>
        <p:spPr>
          <a:xfrm rot="9981090" flipH="1">
            <a:off x="4154251" y="3024504"/>
            <a:ext cx="900949" cy="663440"/>
          </a:xfrm>
          <a:prstGeom prst="rect">
            <a:avLst/>
          </a:prstGeom>
          <a:noFill/>
          <a:ln>
            <a:noFill/>
          </a:ln>
        </p:spPr>
      </p:pic>
      <p:sp>
        <p:nvSpPr>
          <p:cNvPr id="11" name="Rectangle 10"/>
          <p:cNvSpPr/>
          <p:nvPr/>
        </p:nvSpPr>
        <p:spPr>
          <a:xfrm rot="21057069">
            <a:off x="5270771" y="1504950"/>
            <a:ext cx="3122067" cy="3016210"/>
          </a:xfrm>
          <a:prstGeom prst="rect">
            <a:avLst/>
          </a:prstGeom>
        </p:spPr>
        <p:txBody>
          <a:bodyPr wrap="square">
            <a:spAutoFit/>
          </a:bodyPr>
          <a:lstStyle/>
          <a:p>
            <a:pPr algn="just" eaLnBrk="0" fontAlgn="base" hangingPunct="0">
              <a:spcBef>
                <a:spcPct val="50000"/>
              </a:spcBef>
              <a:spcAft>
                <a:spcPct val="0"/>
              </a:spcAft>
              <a:defRPr/>
            </a:pPr>
            <a:r>
              <a:rPr lang="vi-VN" sz="2000" b="1" dirty="0">
                <a:latin typeface="#9Slide03 AmpleSoft" pitchFamily="2" charset="0"/>
              </a:rPr>
              <a:t>Năm 1948, ông được phong Thiếu tướng. Năm 1952, ông được tuyên dương Anh hùng Lao động. Ông còn được Nhà nước tặng Giải thưởng Hồ Chí Minh và nhiều huân chương cao quý.</a:t>
            </a:r>
            <a:endParaRPr lang="vi-VN" sz="2000" b="1" dirty="0">
              <a:latin typeface="#9Slide03 AmpleSoft" pitchFamily="2" charset="0"/>
              <a:cs typeface="Arial" pitchFamily="34" charset="0"/>
            </a:endParaRPr>
          </a:p>
          <a:p>
            <a:pPr lvl="0" eaLnBrk="0" fontAlgn="base" hangingPunct="0">
              <a:spcBef>
                <a:spcPct val="50000"/>
              </a:spcBef>
              <a:spcAft>
                <a:spcPct val="0"/>
              </a:spcAft>
              <a:defRPr/>
            </a:pPr>
            <a:endParaRPr lang="en-US" sz="2000" b="1" dirty="0">
              <a:latin typeface="#9Slide03 AmpleSoft" pitchFamily="2" charset="0"/>
              <a:cs typeface="Arial" pitchFamily="34" charset="0"/>
            </a:endParaRPr>
          </a:p>
        </p:txBody>
      </p:sp>
    </p:spTree>
    <p:extLst>
      <p:ext uri="{BB962C8B-B14F-4D97-AF65-F5344CB8AC3E}">
        <p14:creationId xmlns:p14="http://schemas.microsoft.com/office/powerpoint/2010/main" val="16238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additive="base">
                                        <p:cTn id="7" dur="500" fill="hold"/>
                                        <p:tgtEl>
                                          <p:spTgt spid="64"/>
                                        </p:tgtEl>
                                        <p:attrNameLst>
                                          <p:attrName>ppt_x</p:attrName>
                                        </p:attrNameLst>
                                      </p:cBhvr>
                                      <p:tavLst>
                                        <p:tav tm="0">
                                          <p:val>
                                            <p:strVal val="#ppt_x"/>
                                          </p:val>
                                        </p:tav>
                                        <p:tav tm="100000">
                                          <p:val>
                                            <p:strVal val="#ppt_x"/>
                                          </p:val>
                                        </p:tav>
                                      </p:tavLst>
                                    </p:anim>
                                    <p:anim calcmode="lin" valueType="num">
                                      <p:cBhvr additive="base">
                                        <p:cTn id="8" dur="500" fill="hold"/>
                                        <p:tgtEl>
                                          <p:spTgt spid="6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3"/>
                                        </p:tgtEl>
                                        <p:attrNameLst>
                                          <p:attrName>style.visibility</p:attrName>
                                        </p:attrNameLst>
                                      </p:cBhvr>
                                      <p:to>
                                        <p:strVal val="visible"/>
                                      </p:to>
                                    </p:set>
                                    <p:anim calcmode="lin" valueType="num">
                                      <p:cBhvr additive="base">
                                        <p:cTn id="21" dur="500" fill="hold"/>
                                        <p:tgtEl>
                                          <p:spTgt spid="63"/>
                                        </p:tgtEl>
                                        <p:attrNameLst>
                                          <p:attrName>ppt_x</p:attrName>
                                        </p:attrNameLst>
                                      </p:cBhvr>
                                      <p:tavLst>
                                        <p:tav tm="0">
                                          <p:val>
                                            <p:strVal val="#ppt_x"/>
                                          </p:val>
                                        </p:tav>
                                        <p:tav tm="100000">
                                          <p:val>
                                            <p:strVal val="#ppt_x"/>
                                          </p:val>
                                        </p:tav>
                                      </p:tavLst>
                                    </p:anim>
                                    <p:anim calcmode="lin" valueType="num">
                                      <p:cBhvr additive="base">
                                        <p:cTn id="22"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fade">
                                      <p:cBhvr>
                                        <p:cTn id="32" dur="1000"/>
                                        <p:tgtEl>
                                          <p:spTgt spid="62"/>
                                        </p:tgtEl>
                                      </p:cBhvr>
                                    </p:animEffect>
                                    <p:anim calcmode="lin" valueType="num">
                                      <p:cBhvr>
                                        <p:cTn id="33" dur="1000" fill="hold"/>
                                        <p:tgtEl>
                                          <p:spTgt spid="62"/>
                                        </p:tgtEl>
                                        <p:attrNameLst>
                                          <p:attrName>ppt_x</p:attrName>
                                        </p:attrNameLst>
                                      </p:cBhvr>
                                      <p:tavLst>
                                        <p:tav tm="0">
                                          <p:val>
                                            <p:strVal val="#ppt_x"/>
                                          </p:val>
                                        </p:tav>
                                        <p:tav tm="100000">
                                          <p:val>
                                            <p:strVal val="#ppt_x"/>
                                          </p:val>
                                        </p:tav>
                                      </p:tavLst>
                                    </p:anim>
                                    <p:anim calcmode="lin" valueType="num">
                                      <p:cBhvr>
                                        <p:cTn id="34"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pic>
        <p:nvPicPr>
          <p:cNvPr id="511" name="Google Shape;511;p49"/>
          <p:cNvPicPr preferRelativeResize="0"/>
          <p:nvPr/>
        </p:nvPicPr>
        <p:blipFill rotWithShape="1">
          <a:blip r:embed="rId3">
            <a:alphaModFix/>
          </a:blip>
          <a:srcRect t="16970" r="8892" b="21025"/>
          <a:stretch/>
        </p:blipFill>
        <p:spPr>
          <a:xfrm rot="-5400000">
            <a:off x="665400" y="477563"/>
            <a:ext cx="2036850" cy="810276"/>
          </a:xfrm>
          <a:prstGeom prst="rect">
            <a:avLst/>
          </a:prstGeom>
          <a:noFill/>
          <a:ln>
            <a:noFill/>
          </a:ln>
        </p:spPr>
      </p:pic>
      <p:pic>
        <p:nvPicPr>
          <p:cNvPr id="32" name="Picture 2" descr="C:\Users\HP\Downloads\Daco_478694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9163" y="1987207"/>
            <a:ext cx="1491592" cy="2628900"/>
          </a:xfrm>
          <a:prstGeom prst="rect">
            <a:avLst/>
          </a:prstGeom>
          <a:noFill/>
          <a:extLst>
            <a:ext uri="{909E8E84-426E-40DD-AFC4-6F175D3DCCD1}">
              <a14:hiddenFill xmlns:a14="http://schemas.microsoft.com/office/drawing/2010/main">
                <a:solidFill>
                  <a:srgbClr val="FFFFFF"/>
                </a:solidFill>
              </a14:hiddenFill>
            </a:ext>
          </a:extLst>
        </p:spPr>
      </p:pic>
      <p:pic>
        <p:nvPicPr>
          <p:cNvPr id="36" name="Google Shape;537;p51"/>
          <p:cNvPicPr preferRelativeResize="0"/>
          <p:nvPr/>
        </p:nvPicPr>
        <p:blipFill>
          <a:blip r:embed="rId5">
            <a:alphaModFix/>
          </a:blip>
          <a:stretch>
            <a:fillRect/>
          </a:stretch>
        </p:blipFill>
        <p:spPr>
          <a:xfrm rot="-668990">
            <a:off x="2549024" y="-419053"/>
            <a:ext cx="3252389" cy="3037806"/>
          </a:xfrm>
          <a:prstGeom prst="rect">
            <a:avLst/>
          </a:prstGeom>
          <a:noFill/>
          <a:ln>
            <a:noFill/>
          </a:ln>
        </p:spPr>
      </p:pic>
      <p:sp>
        <p:nvSpPr>
          <p:cNvPr id="15" name="TextBox 14"/>
          <p:cNvSpPr txBox="1"/>
          <p:nvPr/>
        </p:nvSpPr>
        <p:spPr>
          <a:xfrm rot="20926144">
            <a:off x="2752140" y="676621"/>
            <a:ext cx="2870159" cy="1938992"/>
          </a:xfrm>
          <a:prstGeom prst="rect">
            <a:avLst/>
          </a:prstGeom>
          <a:noFill/>
        </p:spPr>
        <p:txBody>
          <a:bodyPr wrap="square" rtlCol="0">
            <a:spAutoFit/>
          </a:bodyPr>
          <a:lstStyle/>
          <a:p>
            <a:pPr algn="just"/>
            <a:r>
              <a:rPr lang="vi-VN" sz="2400" b="1" dirty="0">
                <a:solidFill>
                  <a:schemeClr val="tx1"/>
                </a:solidFill>
                <a:latin typeface="#9Slide03 AmpleSoft" pitchFamily="2" charset="0"/>
              </a:rPr>
              <a:t>Theo em, nhờ đâu ông Trần Đại Nghĩa có được những cống hiến lớn như vậy</a:t>
            </a:r>
            <a:r>
              <a:rPr lang="en-US" sz="2400" b="1" dirty="0">
                <a:solidFill>
                  <a:schemeClr val="tx1"/>
                </a:solidFill>
                <a:latin typeface="#9Slide03 AmpleSoft" pitchFamily="2" charset="0"/>
              </a:rPr>
              <a:t> ?</a:t>
            </a:r>
          </a:p>
          <a:p>
            <a:pPr algn="ctr"/>
            <a:endParaRPr lang="en-US" sz="2400" b="1" dirty="0">
              <a:latin typeface="#9Slide03 AmpleSoft" pitchFamily="2" charset="0"/>
              <a:ea typeface="Cooper" pitchFamily="18" charset="0"/>
              <a:cs typeface="Cooper" pitchFamily="18" charset="0"/>
            </a:endParaRPr>
          </a:p>
        </p:txBody>
      </p:sp>
      <p:pic>
        <p:nvPicPr>
          <p:cNvPr id="19" name="Google Shape;572;p53"/>
          <p:cNvPicPr preferRelativeResize="0"/>
          <p:nvPr/>
        </p:nvPicPr>
        <p:blipFill>
          <a:blip r:embed="rId6">
            <a:alphaModFix/>
          </a:blip>
          <a:stretch>
            <a:fillRect/>
          </a:stretch>
        </p:blipFill>
        <p:spPr>
          <a:xfrm>
            <a:off x="3352800" y="2017369"/>
            <a:ext cx="5410200" cy="3150887"/>
          </a:xfrm>
          <a:prstGeom prst="rect">
            <a:avLst/>
          </a:prstGeom>
          <a:noFill/>
          <a:ln>
            <a:noFill/>
          </a:ln>
        </p:spPr>
      </p:pic>
      <p:grpSp>
        <p:nvGrpSpPr>
          <p:cNvPr id="20" name="Google Shape;533;p51"/>
          <p:cNvGrpSpPr/>
          <p:nvPr/>
        </p:nvGrpSpPr>
        <p:grpSpPr>
          <a:xfrm rot="20955831">
            <a:off x="6368721" y="1821258"/>
            <a:ext cx="372452" cy="471172"/>
            <a:chOff x="1611400" y="4264325"/>
            <a:chExt cx="204725" cy="304875"/>
          </a:xfrm>
        </p:grpSpPr>
        <p:sp>
          <p:nvSpPr>
            <p:cNvPr id="21" name="Google Shape;534;p51"/>
            <p:cNvSpPr/>
            <p:nvPr/>
          </p:nvSpPr>
          <p:spPr>
            <a:xfrm>
              <a:off x="1611400" y="4264325"/>
              <a:ext cx="204725" cy="224825"/>
            </a:xfrm>
            <a:custGeom>
              <a:avLst/>
              <a:gdLst/>
              <a:ahLst/>
              <a:cxnLst/>
              <a:rect l="l" t="t" r="r" b="b"/>
              <a:pathLst>
                <a:path w="8189" h="8993" extrusionOk="0">
                  <a:moveTo>
                    <a:pt x="3561" y="0"/>
                  </a:moveTo>
                  <a:cubicBezTo>
                    <a:pt x="1727" y="0"/>
                    <a:pt x="0" y="1490"/>
                    <a:pt x="935" y="3575"/>
                  </a:cubicBezTo>
                  <a:cubicBezTo>
                    <a:pt x="1077" y="3892"/>
                    <a:pt x="1311" y="4020"/>
                    <a:pt x="1557" y="4020"/>
                  </a:cubicBezTo>
                  <a:cubicBezTo>
                    <a:pt x="2000" y="4020"/>
                    <a:pt x="2483" y="3607"/>
                    <a:pt x="2546" y="3138"/>
                  </a:cubicBezTo>
                  <a:cubicBezTo>
                    <a:pt x="2652" y="2350"/>
                    <a:pt x="3006" y="2037"/>
                    <a:pt x="3405" y="2037"/>
                  </a:cubicBezTo>
                  <a:cubicBezTo>
                    <a:pt x="4054" y="2037"/>
                    <a:pt x="4819" y="2864"/>
                    <a:pt x="4821" y="3825"/>
                  </a:cubicBezTo>
                  <a:cubicBezTo>
                    <a:pt x="4825" y="5165"/>
                    <a:pt x="3942" y="6358"/>
                    <a:pt x="3228" y="7421"/>
                  </a:cubicBezTo>
                  <a:cubicBezTo>
                    <a:pt x="2689" y="8221"/>
                    <a:pt x="3437" y="8993"/>
                    <a:pt x="4195" y="8993"/>
                  </a:cubicBezTo>
                  <a:cubicBezTo>
                    <a:pt x="4522" y="8993"/>
                    <a:pt x="4850" y="8849"/>
                    <a:pt x="5078" y="8503"/>
                  </a:cubicBezTo>
                  <a:cubicBezTo>
                    <a:pt x="6537" y="6287"/>
                    <a:pt x="8188" y="2626"/>
                    <a:pt x="5438" y="602"/>
                  </a:cubicBezTo>
                  <a:cubicBezTo>
                    <a:pt x="4875" y="188"/>
                    <a:pt x="4211" y="0"/>
                    <a:pt x="35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35;p51"/>
            <p:cNvSpPr/>
            <p:nvPr/>
          </p:nvSpPr>
          <p:spPr>
            <a:xfrm>
              <a:off x="1688575" y="4506825"/>
              <a:ext cx="60375" cy="62375"/>
            </a:xfrm>
            <a:custGeom>
              <a:avLst/>
              <a:gdLst/>
              <a:ahLst/>
              <a:cxnLst/>
              <a:rect l="l" t="t" r="r" b="b"/>
              <a:pathLst>
                <a:path w="2415" h="2495" extrusionOk="0">
                  <a:moveTo>
                    <a:pt x="1242" y="0"/>
                  </a:moveTo>
                  <a:cubicBezTo>
                    <a:pt x="1230" y="0"/>
                    <a:pt x="1219" y="1"/>
                    <a:pt x="1207" y="1"/>
                  </a:cubicBezTo>
                  <a:cubicBezTo>
                    <a:pt x="1005" y="10"/>
                    <a:pt x="807" y="63"/>
                    <a:pt x="629" y="158"/>
                  </a:cubicBezTo>
                  <a:cubicBezTo>
                    <a:pt x="403" y="277"/>
                    <a:pt x="150" y="585"/>
                    <a:pt x="103" y="841"/>
                  </a:cubicBezTo>
                  <a:cubicBezTo>
                    <a:pt x="93" y="897"/>
                    <a:pt x="83" y="952"/>
                    <a:pt x="73" y="1007"/>
                  </a:cubicBezTo>
                  <a:cubicBezTo>
                    <a:pt x="0" y="1417"/>
                    <a:pt x="50" y="1851"/>
                    <a:pt x="375" y="2151"/>
                  </a:cubicBezTo>
                  <a:cubicBezTo>
                    <a:pt x="605" y="2361"/>
                    <a:pt x="887" y="2495"/>
                    <a:pt x="1207" y="2495"/>
                  </a:cubicBezTo>
                  <a:cubicBezTo>
                    <a:pt x="1517" y="2490"/>
                    <a:pt x="1814" y="2367"/>
                    <a:pt x="2037" y="2151"/>
                  </a:cubicBezTo>
                  <a:cubicBezTo>
                    <a:pt x="2354" y="1833"/>
                    <a:pt x="2415" y="1430"/>
                    <a:pt x="2339" y="1007"/>
                  </a:cubicBezTo>
                  <a:cubicBezTo>
                    <a:pt x="2329" y="952"/>
                    <a:pt x="2319" y="897"/>
                    <a:pt x="2309" y="841"/>
                  </a:cubicBezTo>
                  <a:cubicBezTo>
                    <a:pt x="2267" y="605"/>
                    <a:pt x="2080" y="387"/>
                    <a:pt x="1900" y="247"/>
                  </a:cubicBezTo>
                  <a:cubicBezTo>
                    <a:pt x="1716" y="105"/>
                    <a:pt x="1480" y="0"/>
                    <a:pt x="12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533;p51"/>
          <p:cNvGrpSpPr/>
          <p:nvPr/>
        </p:nvGrpSpPr>
        <p:grpSpPr>
          <a:xfrm rot="20667738">
            <a:off x="7595459" y="1257604"/>
            <a:ext cx="405745" cy="441061"/>
            <a:chOff x="1611400" y="4264325"/>
            <a:chExt cx="204725" cy="304875"/>
          </a:xfrm>
        </p:grpSpPr>
        <p:sp>
          <p:nvSpPr>
            <p:cNvPr id="24" name="Google Shape;534;p51"/>
            <p:cNvSpPr/>
            <p:nvPr/>
          </p:nvSpPr>
          <p:spPr>
            <a:xfrm>
              <a:off x="1611400" y="4264325"/>
              <a:ext cx="204725" cy="224825"/>
            </a:xfrm>
            <a:custGeom>
              <a:avLst/>
              <a:gdLst/>
              <a:ahLst/>
              <a:cxnLst/>
              <a:rect l="l" t="t" r="r" b="b"/>
              <a:pathLst>
                <a:path w="8189" h="8993" extrusionOk="0">
                  <a:moveTo>
                    <a:pt x="3561" y="0"/>
                  </a:moveTo>
                  <a:cubicBezTo>
                    <a:pt x="1727" y="0"/>
                    <a:pt x="0" y="1490"/>
                    <a:pt x="935" y="3575"/>
                  </a:cubicBezTo>
                  <a:cubicBezTo>
                    <a:pt x="1077" y="3892"/>
                    <a:pt x="1311" y="4020"/>
                    <a:pt x="1557" y="4020"/>
                  </a:cubicBezTo>
                  <a:cubicBezTo>
                    <a:pt x="2000" y="4020"/>
                    <a:pt x="2483" y="3607"/>
                    <a:pt x="2546" y="3138"/>
                  </a:cubicBezTo>
                  <a:cubicBezTo>
                    <a:pt x="2652" y="2350"/>
                    <a:pt x="3006" y="2037"/>
                    <a:pt x="3405" y="2037"/>
                  </a:cubicBezTo>
                  <a:cubicBezTo>
                    <a:pt x="4054" y="2037"/>
                    <a:pt x="4819" y="2864"/>
                    <a:pt x="4821" y="3825"/>
                  </a:cubicBezTo>
                  <a:cubicBezTo>
                    <a:pt x="4825" y="5165"/>
                    <a:pt x="3942" y="6358"/>
                    <a:pt x="3228" y="7421"/>
                  </a:cubicBezTo>
                  <a:cubicBezTo>
                    <a:pt x="2689" y="8221"/>
                    <a:pt x="3437" y="8993"/>
                    <a:pt x="4195" y="8993"/>
                  </a:cubicBezTo>
                  <a:cubicBezTo>
                    <a:pt x="4522" y="8993"/>
                    <a:pt x="4850" y="8849"/>
                    <a:pt x="5078" y="8503"/>
                  </a:cubicBezTo>
                  <a:cubicBezTo>
                    <a:pt x="6537" y="6287"/>
                    <a:pt x="8188" y="2626"/>
                    <a:pt x="5438" y="602"/>
                  </a:cubicBezTo>
                  <a:cubicBezTo>
                    <a:pt x="4875" y="188"/>
                    <a:pt x="4211" y="0"/>
                    <a:pt x="35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35;p51"/>
            <p:cNvSpPr/>
            <p:nvPr/>
          </p:nvSpPr>
          <p:spPr>
            <a:xfrm>
              <a:off x="1688575" y="4506825"/>
              <a:ext cx="60375" cy="62375"/>
            </a:xfrm>
            <a:custGeom>
              <a:avLst/>
              <a:gdLst/>
              <a:ahLst/>
              <a:cxnLst/>
              <a:rect l="l" t="t" r="r" b="b"/>
              <a:pathLst>
                <a:path w="2415" h="2495" extrusionOk="0">
                  <a:moveTo>
                    <a:pt x="1242" y="0"/>
                  </a:moveTo>
                  <a:cubicBezTo>
                    <a:pt x="1230" y="0"/>
                    <a:pt x="1219" y="1"/>
                    <a:pt x="1207" y="1"/>
                  </a:cubicBezTo>
                  <a:cubicBezTo>
                    <a:pt x="1005" y="10"/>
                    <a:pt x="807" y="63"/>
                    <a:pt x="629" y="158"/>
                  </a:cubicBezTo>
                  <a:cubicBezTo>
                    <a:pt x="403" y="277"/>
                    <a:pt x="150" y="585"/>
                    <a:pt x="103" y="841"/>
                  </a:cubicBezTo>
                  <a:cubicBezTo>
                    <a:pt x="93" y="897"/>
                    <a:pt x="83" y="952"/>
                    <a:pt x="73" y="1007"/>
                  </a:cubicBezTo>
                  <a:cubicBezTo>
                    <a:pt x="0" y="1417"/>
                    <a:pt x="50" y="1851"/>
                    <a:pt x="375" y="2151"/>
                  </a:cubicBezTo>
                  <a:cubicBezTo>
                    <a:pt x="605" y="2361"/>
                    <a:pt x="887" y="2495"/>
                    <a:pt x="1207" y="2495"/>
                  </a:cubicBezTo>
                  <a:cubicBezTo>
                    <a:pt x="1517" y="2490"/>
                    <a:pt x="1814" y="2367"/>
                    <a:pt x="2037" y="2151"/>
                  </a:cubicBezTo>
                  <a:cubicBezTo>
                    <a:pt x="2354" y="1833"/>
                    <a:pt x="2415" y="1430"/>
                    <a:pt x="2339" y="1007"/>
                  </a:cubicBezTo>
                  <a:cubicBezTo>
                    <a:pt x="2329" y="952"/>
                    <a:pt x="2319" y="897"/>
                    <a:pt x="2309" y="841"/>
                  </a:cubicBezTo>
                  <a:cubicBezTo>
                    <a:pt x="2267" y="605"/>
                    <a:pt x="2080" y="387"/>
                    <a:pt x="1900" y="247"/>
                  </a:cubicBezTo>
                  <a:cubicBezTo>
                    <a:pt x="1716" y="105"/>
                    <a:pt x="1480" y="0"/>
                    <a:pt x="12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533;p51"/>
          <p:cNvGrpSpPr/>
          <p:nvPr/>
        </p:nvGrpSpPr>
        <p:grpSpPr>
          <a:xfrm rot="20802601">
            <a:off x="6831165" y="1115900"/>
            <a:ext cx="459734" cy="483049"/>
            <a:chOff x="1611400" y="4264325"/>
            <a:chExt cx="204725" cy="304875"/>
          </a:xfrm>
        </p:grpSpPr>
        <p:sp>
          <p:nvSpPr>
            <p:cNvPr id="27" name="Google Shape;534;p51"/>
            <p:cNvSpPr/>
            <p:nvPr/>
          </p:nvSpPr>
          <p:spPr>
            <a:xfrm>
              <a:off x="1611400" y="4264325"/>
              <a:ext cx="204725" cy="224825"/>
            </a:xfrm>
            <a:custGeom>
              <a:avLst/>
              <a:gdLst/>
              <a:ahLst/>
              <a:cxnLst/>
              <a:rect l="l" t="t" r="r" b="b"/>
              <a:pathLst>
                <a:path w="8189" h="8993" extrusionOk="0">
                  <a:moveTo>
                    <a:pt x="3561" y="0"/>
                  </a:moveTo>
                  <a:cubicBezTo>
                    <a:pt x="1727" y="0"/>
                    <a:pt x="0" y="1490"/>
                    <a:pt x="935" y="3575"/>
                  </a:cubicBezTo>
                  <a:cubicBezTo>
                    <a:pt x="1077" y="3892"/>
                    <a:pt x="1311" y="4020"/>
                    <a:pt x="1557" y="4020"/>
                  </a:cubicBezTo>
                  <a:cubicBezTo>
                    <a:pt x="2000" y="4020"/>
                    <a:pt x="2483" y="3607"/>
                    <a:pt x="2546" y="3138"/>
                  </a:cubicBezTo>
                  <a:cubicBezTo>
                    <a:pt x="2652" y="2350"/>
                    <a:pt x="3006" y="2037"/>
                    <a:pt x="3405" y="2037"/>
                  </a:cubicBezTo>
                  <a:cubicBezTo>
                    <a:pt x="4054" y="2037"/>
                    <a:pt x="4819" y="2864"/>
                    <a:pt x="4821" y="3825"/>
                  </a:cubicBezTo>
                  <a:cubicBezTo>
                    <a:pt x="4825" y="5165"/>
                    <a:pt x="3942" y="6358"/>
                    <a:pt x="3228" y="7421"/>
                  </a:cubicBezTo>
                  <a:cubicBezTo>
                    <a:pt x="2689" y="8221"/>
                    <a:pt x="3437" y="8993"/>
                    <a:pt x="4195" y="8993"/>
                  </a:cubicBezTo>
                  <a:cubicBezTo>
                    <a:pt x="4522" y="8993"/>
                    <a:pt x="4850" y="8849"/>
                    <a:pt x="5078" y="8503"/>
                  </a:cubicBezTo>
                  <a:cubicBezTo>
                    <a:pt x="6537" y="6287"/>
                    <a:pt x="8188" y="2626"/>
                    <a:pt x="5438" y="602"/>
                  </a:cubicBezTo>
                  <a:cubicBezTo>
                    <a:pt x="4875" y="188"/>
                    <a:pt x="4211" y="0"/>
                    <a:pt x="35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535;p51"/>
            <p:cNvSpPr/>
            <p:nvPr/>
          </p:nvSpPr>
          <p:spPr>
            <a:xfrm>
              <a:off x="1688575" y="4506825"/>
              <a:ext cx="60375" cy="62375"/>
            </a:xfrm>
            <a:custGeom>
              <a:avLst/>
              <a:gdLst/>
              <a:ahLst/>
              <a:cxnLst/>
              <a:rect l="l" t="t" r="r" b="b"/>
              <a:pathLst>
                <a:path w="2415" h="2495" extrusionOk="0">
                  <a:moveTo>
                    <a:pt x="1242" y="0"/>
                  </a:moveTo>
                  <a:cubicBezTo>
                    <a:pt x="1230" y="0"/>
                    <a:pt x="1219" y="1"/>
                    <a:pt x="1207" y="1"/>
                  </a:cubicBezTo>
                  <a:cubicBezTo>
                    <a:pt x="1005" y="10"/>
                    <a:pt x="807" y="63"/>
                    <a:pt x="629" y="158"/>
                  </a:cubicBezTo>
                  <a:cubicBezTo>
                    <a:pt x="403" y="277"/>
                    <a:pt x="150" y="585"/>
                    <a:pt x="103" y="841"/>
                  </a:cubicBezTo>
                  <a:cubicBezTo>
                    <a:pt x="93" y="897"/>
                    <a:pt x="83" y="952"/>
                    <a:pt x="73" y="1007"/>
                  </a:cubicBezTo>
                  <a:cubicBezTo>
                    <a:pt x="0" y="1417"/>
                    <a:pt x="50" y="1851"/>
                    <a:pt x="375" y="2151"/>
                  </a:cubicBezTo>
                  <a:cubicBezTo>
                    <a:pt x="605" y="2361"/>
                    <a:pt x="887" y="2495"/>
                    <a:pt x="1207" y="2495"/>
                  </a:cubicBezTo>
                  <a:cubicBezTo>
                    <a:pt x="1517" y="2490"/>
                    <a:pt x="1814" y="2367"/>
                    <a:pt x="2037" y="2151"/>
                  </a:cubicBezTo>
                  <a:cubicBezTo>
                    <a:pt x="2354" y="1833"/>
                    <a:pt x="2415" y="1430"/>
                    <a:pt x="2339" y="1007"/>
                  </a:cubicBezTo>
                  <a:cubicBezTo>
                    <a:pt x="2329" y="952"/>
                    <a:pt x="2319" y="897"/>
                    <a:pt x="2309" y="841"/>
                  </a:cubicBezTo>
                  <a:cubicBezTo>
                    <a:pt x="2267" y="605"/>
                    <a:pt x="2080" y="387"/>
                    <a:pt x="1900" y="247"/>
                  </a:cubicBezTo>
                  <a:cubicBezTo>
                    <a:pt x="1716" y="105"/>
                    <a:pt x="1480" y="0"/>
                    <a:pt x="12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p:cNvSpPr/>
          <p:nvPr/>
        </p:nvSpPr>
        <p:spPr>
          <a:xfrm>
            <a:off x="3778437" y="3072646"/>
            <a:ext cx="4572000" cy="1785104"/>
          </a:xfrm>
          <a:prstGeom prst="rect">
            <a:avLst/>
          </a:prstGeom>
        </p:spPr>
        <p:txBody>
          <a:bodyPr>
            <a:spAutoFit/>
          </a:bodyPr>
          <a:lstStyle/>
          <a:p>
            <a:pPr lvl="0" algn="just" eaLnBrk="0" fontAlgn="base" hangingPunct="0">
              <a:spcBef>
                <a:spcPct val="50000"/>
              </a:spcBef>
              <a:spcAft>
                <a:spcPct val="0"/>
              </a:spcAft>
              <a:defRPr/>
            </a:pPr>
            <a:r>
              <a:rPr lang="vi-VN" sz="2200" b="1" dirty="0">
                <a:latin typeface="#9Slide03 AmpleSoft" pitchFamily="2" charset="0"/>
              </a:rPr>
              <a:t>Trần Đại Nghĩa có được những cống hiến lớn như vậy nhờ ông yêu nước, tận tụy hết lòng vì nước; ông lại là nhà khoa học xuất sắc, ham nghiên cứu học hỏi.</a:t>
            </a:r>
            <a:endParaRPr lang="vi-VN" sz="2200" b="1" dirty="0">
              <a:latin typeface="#9Slide03 AmpleSoft" pitchFamily="2" charset="0"/>
              <a:cs typeface="Arial" pitchFamily="34" charset="0"/>
            </a:endParaRPr>
          </a:p>
        </p:txBody>
      </p:sp>
    </p:spTree>
    <p:extLst>
      <p:ext uri="{BB962C8B-B14F-4D97-AF65-F5344CB8AC3E}">
        <p14:creationId xmlns:p14="http://schemas.microsoft.com/office/powerpoint/2010/main" val="314060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500" fill="hold"/>
                                        <p:tgtEl>
                                          <p:spTgt spid="20"/>
                                        </p:tgtEl>
                                        <p:attrNameLst>
                                          <p:attrName>ppt_x</p:attrName>
                                        </p:attrNameLst>
                                      </p:cBhvr>
                                      <p:tavLst>
                                        <p:tav tm="0">
                                          <p:val>
                                            <p:strVal val="#ppt_x"/>
                                          </p:val>
                                        </p:tav>
                                        <p:tav tm="100000">
                                          <p:val>
                                            <p:strVal val="#ppt_x"/>
                                          </p:val>
                                        </p:tav>
                                      </p:tavLst>
                                    </p:anim>
                                    <p:anim calcmode="lin" valueType="num">
                                      <p:cBhvr additive="base">
                                        <p:cTn id="2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fill="hold"/>
                                        <p:tgtEl>
                                          <p:spTgt spid="19"/>
                                        </p:tgtEl>
                                        <p:attrNameLst>
                                          <p:attrName>ppt_x</p:attrName>
                                        </p:attrNameLst>
                                      </p:cBhvr>
                                      <p:tavLst>
                                        <p:tav tm="0">
                                          <p:val>
                                            <p:strVal val="#ppt_x"/>
                                          </p:val>
                                        </p:tav>
                                        <p:tav tm="100000">
                                          <p:val>
                                            <p:strVal val="#ppt_x"/>
                                          </p:val>
                                        </p:tav>
                                      </p:tavLst>
                                    </p:anim>
                                    <p:anim calcmode="lin" valueType="num">
                                      <p:cBhvr additive="base">
                                        <p:cTn id="3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41"/>
          <p:cNvSpPr txBox="1">
            <a:spLocks noGrp="1"/>
          </p:cNvSpPr>
          <p:nvPr>
            <p:ph type="title"/>
          </p:nvPr>
        </p:nvSpPr>
        <p:spPr>
          <a:xfrm>
            <a:off x="2667000" y="459987"/>
            <a:ext cx="4001700" cy="113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latin typeface="#9Slide06 SVNAdeline" pitchFamily="2" charset="0"/>
              </a:rPr>
              <a:t>Nội dung</a:t>
            </a:r>
            <a:endParaRPr dirty="0">
              <a:latin typeface="#9Slide06 SVNAdeline" pitchFamily="2" charset="0"/>
            </a:endParaRPr>
          </a:p>
        </p:txBody>
      </p:sp>
      <p:pic>
        <p:nvPicPr>
          <p:cNvPr id="390" name="Google Shape;390;p41"/>
          <p:cNvPicPr preferRelativeResize="0"/>
          <p:nvPr/>
        </p:nvPicPr>
        <p:blipFill rotWithShape="1">
          <a:blip r:embed="rId3">
            <a:alphaModFix amt="78000"/>
          </a:blip>
          <a:srcRect l="19967"/>
          <a:stretch/>
        </p:blipFill>
        <p:spPr>
          <a:xfrm rot="19570831" flipH="1">
            <a:off x="6924870" y="571993"/>
            <a:ext cx="1515514" cy="701023"/>
          </a:xfrm>
          <a:prstGeom prst="rect">
            <a:avLst/>
          </a:prstGeom>
          <a:noFill/>
          <a:ln>
            <a:noFill/>
          </a:ln>
        </p:spPr>
      </p:pic>
      <p:pic>
        <p:nvPicPr>
          <p:cNvPr id="391" name="Google Shape;391;p41"/>
          <p:cNvPicPr preferRelativeResize="0"/>
          <p:nvPr/>
        </p:nvPicPr>
        <p:blipFill>
          <a:blip r:embed="rId4">
            <a:alphaModFix/>
          </a:blip>
          <a:stretch>
            <a:fillRect/>
          </a:stretch>
        </p:blipFill>
        <p:spPr>
          <a:xfrm>
            <a:off x="3276775" y="1407625"/>
            <a:ext cx="2610150" cy="325925"/>
          </a:xfrm>
          <a:prstGeom prst="rect">
            <a:avLst/>
          </a:prstGeom>
          <a:noFill/>
          <a:ln>
            <a:noFill/>
          </a:ln>
        </p:spPr>
      </p:pic>
      <p:sp>
        <p:nvSpPr>
          <p:cNvPr id="3" name="Rectangle 2"/>
          <p:cNvSpPr/>
          <p:nvPr/>
        </p:nvSpPr>
        <p:spPr>
          <a:xfrm>
            <a:off x="2895600" y="1962150"/>
            <a:ext cx="3962400" cy="2308324"/>
          </a:xfrm>
          <a:prstGeom prst="rect">
            <a:avLst/>
          </a:prstGeom>
        </p:spPr>
        <p:txBody>
          <a:bodyPr wrap="square">
            <a:spAutoFit/>
          </a:bodyPr>
          <a:lstStyle/>
          <a:p>
            <a:pPr algn="just">
              <a:defRPr/>
            </a:pPr>
            <a:r>
              <a:rPr lang="en-US" sz="2400" b="1" dirty="0" err="1">
                <a:solidFill>
                  <a:schemeClr val="tx1"/>
                </a:solidFill>
                <a:latin typeface="#9Slide03 AmpleSoft" pitchFamily="2" charset="0"/>
                <a:cs typeface="Arial" pitchFamily="34" charset="0"/>
              </a:rPr>
              <a:t>Ca</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ngợi</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anh</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hùng</a:t>
            </a:r>
            <a:r>
              <a:rPr lang="en-US" sz="2400" b="1" dirty="0">
                <a:solidFill>
                  <a:schemeClr val="tx1"/>
                </a:solidFill>
                <a:latin typeface="#9Slide03 AmpleSoft" pitchFamily="2" charset="0"/>
                <a:cs typeface="Arial" pitchFamily="34" charset="0"/>
              </a:rPr>
              <a:t> Lao </a:t>
            </a:r>
            <a:r>
              <a:rPr lang="en-US" sz="2400" b="1" dirty="0" err="1">
                <a:solidFill>
                  <a:schemeClr val="tx1"/>
                </a:solidFill>
                <a:latin typeface="#9Slide03 AmpleSoft" pitchFamily="2" charset="0"/>
                <a:cs typeface="Arial" pitchFamily="34" charset="0"/>
              </a:rPr>
              <a:t>động</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Trần</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Đại</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Nghĩa</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đã</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có</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những</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cống</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hiến</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xuất</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sắc</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cho</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sự</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nghiệp</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quốc</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phòng</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và</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xây</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dựng</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nền</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khoa</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học</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trẻ</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của</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đất</a:t>
            </a:r>
            <a:r>
              <a:rPr lang="en-US" sz="2400" b="1" dirty="0">
                <a:solidFill>
                  <a:schemeClr val="tx1"/>
                </a:solidFill>
                <a:latin typeface="#9Slide03 AmpleSoft" pitchFamily="2" charset="0"/>
                <a:cs typeface="Arial" pitchFamily="34" charset="0"/>
              </a:rPr>
              <a:t> </a:t>
            </a:r>
            <a:r>
              <a:rPr lang="en-US" sz="2400" b="1" dirty="0" err="1">
                <a:solidFill>
                  <a:schemeClr val="tx1"/>
                </a:solidFill>
                <a:latin typeface="#9Slide03 AmpleSoft" pitchFamily="2" charset="0"/>
                <a:cs typeface="Arial" pitchFamily="34" charset="0"/>
              </a:rPr>
              <a:t>nước</a:t>
            </a:r>
            <a:r>
              <a:rPr lang="en-US" sz="2400" b="1" dirty="0">
                <a:solidFill>
                  <a:schemeClr val="tx1"/>
                </a:solidFill>
                <a:latin typeface="#9Slide03 AmpleSoft" pitchFamily="2" charset="0"/>
                <a:cs typeface="Arial" pitchFamily="34" charset="0"/>
              </a:rPr>
              <a:t>.</a:t>
            </a:r>
          </a:p>
        </p:txBody>
      </p:sp>
      <p:pic>
        <p:nvPicPr>
          <p:cNvPr id="8" name="Picture 6" descr="C:\Users\HP\Downloads\16706202.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2778" l="3143" r="97857">
                        <a14:foregroundMark x1="9143" y1="87778" x2="22429" y2="83333"/>
                        <a14:foregroundMark x1="12286" y1="86852" x2="23714" y2="88056"/>
                        <a14:foregroundMark x1="30571" y1="90741" x2="59429" y2="87222"/>
                        <a14:foregroundMark x1="34714" y1="89815" x2="43429" y2="82407"/>
                        <a14:foregroundMark x1="36571" y1="91296" x2="50286" y2="90185"/>
                        <a14:foregroundMark x1="10000" y1="87778" x2="16429" y2="80093"/>
                        <a14:foregroundMark x1="35714" y1="27593" x2="73143" y2="27963"/>
                        <a14:foregroundMark x1="16429" y1="83056" x2="26571" y2="75000"/>
                        <a14:foregroundMark x1="43429" y1="85741" x2="46571" y2="78611"/>
                      </a14:backgroundRemoval>
                    </a14:imgEffect>
                  </a14:imgLayer>
                </a14:imgProps>
              </a:ext>
              <a:ext uri="{28A0092B-C50C-407E-A947-70E740481C1C}">
                <a14:useLocalDpi xmlns:a14="http://schemas.microsoft.com/office/drawing/2010/main" val="0"/>
              </a:ext>
            </a:extLst>
          </a:blip>
          <a:srcRect/>
          <a:stretch>
            <a:fillRect/>
          </a:stretch>
        </p:blipFill>
        <p:spPr bwMode="auto">
          <a:xfrm>
            <a:off x="6768292" y="3242365"/>
            <a:ext cx="1293953" cy="199638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C:\Users\HP\Downloads\16659604.jpg"/>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3" b="91667" l="2286" r="96429">
                        <a14:foregroundMark x1="31571" y1="84815" x2="19286" y2="67593"/>
                        <a14:foregroundMark x1="43857" y1="88333" x2="56714" y2="86019"/>
                        <a14:foregroundMark x1="31571" y1="33889" x2="77286" y2="32963"/>
                        <a14:foregroundMark x1="28429" y1="34444" x2="71857" y2="28796"/>
                        <a14:foregroundMark x1="27857" y1="33889" x2="46714" y2="27593"/>
                        <a14:foregroundMark x1="46143" y1="85093" x2="54000" y2="78889"/>
                      </a14:backgroundRemoval>
                    </a14:imgEffect>
                  </a14:imgLayer>
                </a14:imgProps>
              </a:ext>
              <a:ext uri="{28A0092B-C50C-407E-A947-70E740481C1C}">
                <a14:useLocalDpi xmlns:a14="http://schemas.microsoft.com/office/drawing/2010/main" val="0"/>
              </a:ext>
            </a:extLst>
          </a:blip>
          <a:srcRect/>
          <a:stretch>
            <a:fillRect/>
          </a:stretch>
        </p:blipFill>
        <p:spPr bwMode="auto">
          <a:xfrm>
            <a:off x="7681245" y="3105150"/>
            <a:ext cx="1386555" cy="2139256"/>
          </a:xfrm>
          <a:prstGeom prst="rect">
            <a:avLst/>
          </a:prstGeom>
          <a:noFill/>
          <a:extLst>
            <a:ext uri="{909E8E84-426E-40DD-AFC4-6F175D3DCCD1}">
              <a14:hiddenFill xmlns:a14="http://schemas.microsoft.com/office/drawing/2010/main">
                <a:solidFill>
                  <a:srgbClr val="FFFFFF"/>
                </a:solidFill>
              </a14:hiddenFill>
            </a:ext>
          </a:extLst>
        </p:spPr>
      </p:pic>
      <p:sp>
        <p:nvSpPr>
          <p:cNvPr id="12" name="Google Shape;224;p33"/>
          <p:cNvSpPr/>
          <p:nvPr/>
        </p:nvSpPr>
        <p:spPr>
          <a:xfrm rot="-391042">
            <a:off x="53614" y="3332542"/>
            <a:ext cx="1101258" cy="649000"/>
          </a:xfrm>
          <a:custGeom>
            <a:avLst/>
            <a:gdLst/>
            <a:ahLst/>
            <a:cxnLst/>
            <a:rect l="l" t="t" r="r" b="b"/>
            <a:pathLst>
              <a:path w="44052" h="25961" extrusionOk="0">
                <a:moveTo>
                  <a:pt x="0" y="15402"/>
                </a:moveTo>
                <a:lnTo>
                  <a:pt x="40035" y="0"/>
                </a:lnTo>
                <a:cubicBezTo>
                  <a:pt x="40035" y="0"/>
                  <a:pt x="39175" y="1442"/>
                  <a:pt x="39491" y="2221"/>
                </a:cubicBezTo>
                <a:cubicBezTo>
                  <a:pt x="39806" y="2993"/>
                  <a:pt x="41434" y="3418"/>
                  <a:pt x="41434" y="3418"/>
                </a:cubicBezTo>
                <a:cubicBezTo>
                  <a:pt x="41434" y="3418"/>
                  <a:pt x="40574" y="5040"/>
                  <a:pt x="41047" y="5753"/>
                </a:cubicBezTo>
                <a:cubicBezTo>
                  <a:pt x="41521" y="6466"/>
                  <a:pt x="42609" y="7168"/>
                  <a:pt x="42609" y="7168"/>
                </a:cubicBezTo>
                <a:cubicBezTo>
                  <a:pt x="42609" y="7168"/>
                  <a:pt x="41510" y="9791"/>
                  <a:pt x="44051" y="10684"/>
                </a:cubicBezTo>
                <a:lnTo>
                  <a:pt x="4327" y="25960"/>
                </a:lnTo>
                <a:cubicBezTo>
                  <a:pt x="4327" y="25960"/>
                  <a:pt x="4958" y="24252"/>
                  <a:pt x="4703" y="23631"/>
                </a:cubicBezTo>
                <a:cubicBezTo>
                  <a:pt x="4447" y="23011"/>
                  <a:pt x="2885" y="22439"/>
                  <a:pt x="2885" y="22439"/>
                </a:cubicBezTo>
                <a:cubicBezTo>
                  <a:pt x="2885" y="22439"/>
                  <a:pt x="3767" y="20752"/>
                  <a:pt x="3380" y="19816"/>
                </a:cubicBezTo>
                <a:cubicBezTo>
                  <a:pt x="2999" y="18885"/>
                  <a:pt x="1524" y="18526"/>
                  <a:pt x="1524" y="18526"/>
                </a:cubicBezTo>
                <a:cubicBezTo>
                  <a:pt x="1524" y="18526"/>
                  <a:pt x="2237" y="17514"/>
                  <a:pt x="1873" y="16638"/>
                </a:cubicBezTo>
                <a:cubicBezTo>
                  <a:pt x="1513" y="15761"/>
                  <a:pt x="0" y="15402"/>
                  <a:pt x="0" y="15402"/>
                </a:cubicBez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27;p33"/>
          <p:cNvSpPr/>
          <p:nvPr/>
        </p:nvSpPr>
        <p:spPr>
          <a:xfrm>
            <a:off x="1519044" y="3053446"/>
            <a:ext cx="504629" cy="656495"/>
          </a:xfrm>
          <a:custGeom>
            <a:avLst/>
            <a:gdLst/>
            <a:ahLst/>
            <a:cxnLst/>
            <a:rect l="l" t="t" r="r" b="b"/>
            <a:pathLst>
              <a:path w="28231" h="36727" extrusionOk="0">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pic>
        <p:nvPicPr>
          <p:cNvPr id="15" name="Google Shape;10;p2"/>
          <p:cNvPicPr preferRelativeResize="0"/>
          <p:nvPr/>
        </p:nvPicPr>
        <p:blipFill rotWithShape="1">
          <a:blip r:embed="rId9">
            <a:alphaModFix/>
            <a:duotone>
              <a:prstClr val="black"/>
              <a:srgbClr val="D9C3A5">
                <a:tint val="50000"/>
                <a:satMod val="180000"/>
              </a:srgbClr>
            </a:duotone>
          </a:blip>
          <a:srcRect b="61089"/>
          <a:stretch/>
        </p:blipFill>
        <p:spPr>
          <a:xfrm rot="1469991">
            <a:off x="294799" y="2616020"/>
            <a:ext cx="2068426" cy="1772790"/>
          </a:xfrm>
          <a:prstGeom prst="rect">
            <a:avLst/>
          </a:prstGeom>
          <a:noFill/>
          <a:ln>
            <a:noFill/>
          </a:ln>
        </p:spPr>
      </p:pic>
      <p:pic>
        <p:nvPicPr>
          <p:cNvPr id="16" name="Picture 4" descr="C:\Users\HP\Downloads\khuluuniemtrandainghia04.jpg"/>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8902" b="100000" l="1410" r="100000">
                        <a14:backgroundMark x1="15975" y1="60116" x2="17150" y2="63815"/>
                        <a14:backgroundMark x1="13704" y1="61618" x2="14252" y2="63237"/>
                        <a14:backgroundMark x1="15348" y1="63699" x2="17150" y2="63353"/>
                        <a14:backgroundMark x1="28739" y1="58613" x2="39546" y2="66936"/>
                        <a14:backgroundMark x1="35239" y1="61618" x2="48160" y2="64393"/>
                        <a14:backgroundMark x1="35552" y1="60462" x2="45419" y2="62659"/>
                        <a14:backgroundMark x1="30227" y1="63121" x2="33046" y2="67168"/>
                        <a14:backgroundMark x1="33203" y1="66705" x2="40251" y2="69827"/>
                        <a14:backgroundMark x1="39702" y1="68786" x2="45262" y2="71445"/>
                        <a14:backgroundMark x1="47220" y1="67283" x2="86296" y2="76301"/>
                        <a14:backgroundMark x1="85435" y1="76416" x2="98199" y2="78613"/>
                        <a14:backgroundMark x1="88019" y1="89480" x2="96946" y2="91098"/>
                        <a14:backgroundMark x1="39781" y1="43699" x2="53485" y2="46127"/>
                        <a14:backgroundMark x1="53641" y1="44046" x2="74002" y2="44162"/>
                        <a14:backgroundMark x1="71104" y1="45665" x2="93657" y2="51098"/>
                        <a14:backgroundMark x1="85200" y1="61156" x2="97651" y2="58960"/>
                      </a14:backgroundRemoval>
                    </a14:imgEffect>
                  </a14:imgLayer>
                </a14:imgProps>
              </a:ext>
              <a:ext uri="{28A0092B-C50C-407E-A947-70E740481C1C}">
                <a14:useLocalDpi xmlns:a14="http://schemas.microsoft.com/office/drawing/2010/main" val="0"/>
              </a:ext>
            </a:extLst>
          </a:blip>
          <a:srcRect/>
          <a:stretch>
            <a:fillRect/>
          </a:stretch>
        </p:blipFill>
        <p:spPr bwMode="auto">
          <a:xfrm rot="1897516" flipH="1">
            <a:off x="621743" y="3334600"/>
            <a:ext cx="1638486" cy="91536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Users\HP\Downloads\kisspng-firearm-bazooka-rocket-propelled-grenade-rpg-7-pix-5b2917cd865ef8.4385565115294197255504.jpg"/>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14444" y1="10526" x2="85667" y2="12105"/>
                        <a14:backgroundMark x1="74556" y1="22368" x2="74333" y2="20000"/>
                      </a14:backgroundRemoval>
                    </a14:imgEffect>
                  </a14:imgLayer>
                </a14:imgProps>
              </a:ext>
              <a:ext uri="{28A0092B-C50C-407E-A947-70E740481C1C}">
                <a14:useLocalDpi xmlns:a14="http://schemas.microsoft.com/office/drawing/2010/main" val="0"/>
              </a:ext>
            </a:extLst>
          </a:blip>
          <a:srcRect t="39882"/>
          <a:stretch/>
        </p:blipFill>
        <p:spPr bwMode="auto">
          <a:xfrm rot="896643">
            <a:off x="487126" y="3246571"/>
            <a:ext cx="1683773" cy="427391"/>
          </a:xfrm>
          <a:prstGeom prst="rect">
            <a:avLst/>
          </a:prstGeom>
          <a:noFill/>
          <a:extLst>
            <a:ext uri="{909E8E84-426E-40DD-AFC4-6F175D3DCCD1}">
              <a14:hiddenFill xmlns:a14="http://schemas.microsoft.com/office/drawing/2010/main">
                <a:solidFill>
                  <a:srgbClr val="FFFFFF"/>
                </a:solidFill>
              </a14:hiddenFill>
            </a:ext>
          </a:extLst>
        </p:spPr>
      </p:pic>
      <p:pic>
        <p:nvPicPr>
          <p:cNvPr id="18" name="Google Shape;10;p2"/>
          <p:cNvPicPr preferRelativeResize="0"/>
          <p:nvPr/>
        </p:nvPicPr>
        <p:blipFill rotWithShape="1">
          <a:blip r:embed="rId9">
            <a:alphaModFix/>
            <a:grayscl/>
          </a:blip>
          <a:srcRect b="61089"/>
          <a:stretch/>
        </p:blipFill>
        <p:spPr>
          <a:xfrm rot="20139778">
            <a:off x="6750384" y="328386"/>
            <a:ext cx="2068426" cy="1772790"/>
          </a:xfrm>
          <a:prstGeom prst="rect">
            <a:avLst/>
          </a:prstGeom>
          <a:noFill/>
          <a:ln>
            <a:noFill/>
          </a:ln>
        </p:spPr>
      </p:pic>
      <p:pic>
        <p:nvPicPr>
          <p:cNvPr id="19" name="Picture 3" descr="C:\Users\HP\Downloads\bazooka_60mm_vn.jpg"/>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8995" b="95767" l="0" r="99500"/>
                    </a14:imgEffect>
                    <a14:imgEffect>
                      <a14:sharpenSoften amount="5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rot="19463042">
            <a:off x="7119219" y="1266323"/>
            <a:ext cx="1501443" cy="70943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HP\Downloads\kisspng-firearm-bazooka-rocket-propelled-grenade-rpg-7-pix-5b2917cd865ef8.4385565115294197255504.jpg"/>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14444" y1="10526" x2="85667" y2="12105"/>
                        <a14:backgroundMark x1="74556" y1="22368" x2="74333" y2="20000"/>
                      </a14:backgroundRemoval>
                    </a14:imgEffect>
                  </a14:imgLayer>
                </a14:imgProps>
              </a:ext>
              <a:ext uri="{28A0092B-C50C-407E-A947-70E740481C1C}">
                <a14:useLocalDpi xmlns:a14="http://schemas.microsoft.com/office/drawing/2010/main" val="0"/>
              </a:ext>
            </a:extLst>
          </a:blip>
          <a:srcRect b="60559"/>
          <a:stretch/>
        </p:blipFill>
        <p:spPr bwMode="auto">
          <a:xfrm rot="19519500">
            <a:off x="6746195" y="1046835"/>
            <a:ext cx="2076805" cy="35433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HP\Downloads\unnamed.jpg"/>
          <p:cNvPicPr>
            <a:picLocks noChangeAspect="1" noChangeArrowheads="1"/>
          </p:cNvPicPr>
          <p:nvPr/>
        </p:nvPicPr>
        <p:blipFill rotWithShape="1">
          <a:blip r:embed="rId16">
            <a:extLst>
              <a:ext uri="{28A0092B-C50C-407E-A947-70E740481C1C}">
                <a14:useLocalDpi xmlns:a14="http://schemas.microsoft.com/office/drawing/2010/main" val="0"/>
              </a:ext>
            </a:extLst>
          </a:blip>
          <a:srcRect l="17194" r="15098"/>
          <a:stretch/>
        </p:blipFill>
        <p:spPr bwMode="auto">
          <a:xfrm rot="375028">
            <a:off x="683882" y="530007"/>
            <a:ext cx="1389205" cy="153881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2" name="Google Shape;226;p33"/>
          <p:cNvSpPr/>
          <p:nvPr/>
        </p:nvSpPr>
        <p:spPr>
          <a:xfrm rot="-2148808">
            <a:off x="270458" y="404873"/>
            <a:ext cx="1168660" cy="323765"/>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Tree>
    <p:extLst>
      <p:ext uri="{BB962C8B-B14F-4D97-AF65-F5344CB8AC3E}">
        <p14:creationId xmlns:p14="http://schemas.microsoft.com/office/powerpoint/2010/main" val="1624726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91"/>
                                        </p:tgtEl>
                                        <p:attrNameLst>
                                          <p:attrName>style.visibility</p:attrName>
                                        </p:attrNameLst>
                                      </p:cBhvr>
                                      <p:to>
                                        <p:strVal val="visible"/>
                                      </p:to>
                                    </p:set>
                                    <p:animEffect transition="in" filter="wipe(down)">
                                      <p:cBhvr>
                                        <p:cTn id="7" dur="500"/>
                                        <p:tgtEl>
                                          <p:spTgt spid="39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31" presetClass="entr" presetSubtype="0"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p:cTn id="18" dur="1000" fill="hold"/>
                                        <p:tgtEl>
                                          <p:spTgt spid="21"/>
                                        </p:tgtEl>
                                        <p:attrNameLst>
                                          <p:attrName>ppt_w</p:attrName>
                                        </p:attrNameLst>
                                      </p:cBhvr>
                                      <p:tavLst>
                                        <p:tav tm="0">
                                          <p:val>
                                            <p:fltVal val="0"/>
                                          </p:val>
                                        </p:tav>
                                        <p:tav tm="100000">
                                          <p:val>
                                            <p:strVal val="#ppt_w"/>
                                          </p:val>
                                        </p:tav>
                                      </p:tavLst>
                                    </p:anim>
                                    <p:anim calcmode="lin" valueType="num">
                                      <p:cBhvr>
                                        <p:cTn id="19" dur="1000" fill="hold"/>
                                        <p:tgtEl>
                                          <p:spTgt spid="21"/>
                                        </p:tgtEl>
                                        <p:attrNameLst>
                                          <p:attrName>ppt_h</p:attrName>
                                        </p:attrNameLst>
                                      </p:cBhvr>
                                      <p:tavLst>
                                        <p:tav tm="0">
                                          <p:val>
                                            <p:fltVal val="0"/>
                                          </p:val>
                                        </p:tav>
                                        <p:tav tm="100000">
                                          <p:val>
                                            <p:strVal val="#ppt_h"/>
                                          </p:val>
                                        </p:tav>
                                      </p:tavLst>
                                    </p:anim>
                                    <p:anim calcmode="lin" valueType="num">
                                      <p:cBhvr>
                                        <p:cTn id="20" dur="1000" fill="hold"/>
                                        <p:tgtEl>
                                          <p:spTgt spid="21"/>
                                        </p:tgtEl>
                                        <p:attrNameLst>
                                          <p:attrName>style.rotation</p:attrName>
                                        </p:attrNameLst>
                                      </p:cBhvr>
                                      <p:tavLst>
                                        <p:tav tm="0">
                                          <p:val>
                                            <p:fltVal val="90"/>
                                          </p:val>
                                        </p:tav>
                                        <p:tav tm="100000">
                                          <p:val>
                                            <p:fltVal val="0"/>
                                          </p:val>
                                        </p:tav>
                                      </p:tavLst>
                                    </p:anim>
                                    <p:animEffect transition="in" filter="fade">
                                      <p:cBhvr>
                                        <p:cTn id="21" dur="1000"/>
                                        <p:tgtEl>
                                          <p:spTgt spid="21"/>
                                        </p:tgtEl>
                                      </p:cBhvr>
                                    </p:animEffect>
                                  </p:childTnLst>
                                </p:cTn>
                              </p:par>
                              <p:par>
                                <p:cTn id="22" presetID="31" presetClass="entr" presetSubtype="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p:cTn id="24" dur="1000" fill="hold"/>
                                        <p:tgtEl>
                                          <p:spTgt spid="22"/>
                                        </p:tgtEl>
                                        <p:attrNameLst>
                                          <p:attrName>ppt_w</p:attrName>
                                        </p:attrNameLst>
                                      </p:cBhvr>
                                      <p:tavLst>
                                        <p:tav tm="0">
                                          <p:val>
                                            <p:fltVal val="0"/>
                                          </p:val>
                                        </p:tav>
                                        <p:tav tm="100000">
                                          <p:val>
                                            <p:strVal val="#ppt_w"/>
                                          </p:val>
                                        </p:tav>
                                      </p:tavLst>
                                    </p:anim>
                                    <p:anim calcmode="lin" valueType="num">
                                      <p:cBhvr>
                                        <p:cTn id="25" dur="1000" fill="hold"/>
                                        <p:tgtEl>
                                          <p:spTgt spid="22"/>
                                        </p:tgtEl>
                                        <p:attrNameLst>
                                          <p:attrName>ppt_h</p:attrName>
                                        </p:attrNameLst>
                                      </p:cBhvr>
                                      <p:tavLst>
                                        <p:tav tm="0">
                                          <p:val>
                                            <p:fltVal val="0"/>
                                          </p:val>
                                        </p:tav>
                                        <p:tav tm="100000">
                                          <p:val>
                                            <p:strVal val="#ppt_h"/>
                                          </p:val>
                                        </p:tav>
                                      </p:tavLst>
                                    </p:anim>
                                    <p:anim calcmode="lin" valueType="num">
                                      <p:cBhvr>
                                        <p:cTn id="26" dur="1000" fill="hold"/>
                                        <p:tgtEl>
                                          <p:spTgt spid="22"/>
                                        </p:tgtEl>
                                        <p:attrNameLst>
                                          <p:attrName>style.rotation</p:attrName>
                                        </p:attrNameLst>
                                      </p:cBhvr>
                                      <p:tavLst>
                                        <p:tav tm="0">
                                          <p:val>
                                            <p:fltVal val="90"/>
                                          </p:val>
                                        </p:tav>
                                        <p:tav tm="100000">
                                          <p:val>
                                            <p:fltVal val="0"/>
                                          </p:val>
                                        </p:tav>
                                      </p:tavLst>
                                    </p:anim>
                                    <p:animEffect transition="in" filter="fade">
                                      <p:cBhvr>
                                        <p:cTn id="27" dur="1000"/>
                                        <p:tgtEl>
                                          <p:spTgt spid="22"/>
                                        </p:tgtEl>
                                      </p:cBhvr>
                                    </p:animEffect>
                                  </p:childTnLst>
                                </p:cTn>
                              </p:par>
                              <p:par>
                                <p:cTn id="28" presetID="31" presetClass="entr" presetSubtype="0"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1000" fill="hold"/>
                                        <p:tgtEl>
                                          <p:spTgt spid="15"/>
                                        </p:tgtEl>
                                        <p:attrNameLst>
                                          <p:attrName>ppt_w</p:attrName>
                                        </p:attrNameLst>
                                      </p:cBhvr>
                                      <p:tavLst>
                                        <p:tav tm="0">
                                          <p:val>
                                            <p:fltVal val="0"/>
                                          </p:val>
                                        </p:tav>
                                        <p:tav tm="100000">
                                          <p:val>
                                            <p:strVal val="#ppt_w"/>
                                          </p:val>
                                        </p:tav>
                                      </p:tavLst>
                                    </p:anim>
                                    <p:anim calcmode="lin" valueType="num">
                                      <p:cBhvr>
                                        <p:cTn id="31" dur="1000" fill="hold"/>
                                        <p:tgtEl>
                                          <p:spTgt spid="15"/>
                                        </p:tgtEl>
                                        <p:attrNameLst>
                                          <p:attrName>ppt_h</p:attrName>
                                        </p:attrNameLst>
                                      </p:cBhvr>
                                      <p:tavLst>
                                        <p:tav tm="0">
                                          <p:val>
                                            <p:fltVal val="0"/>
                                          </p:val>
                                        </p:tav>
                                        <p:tav tm="100000">
                                          <p:val>
                                            <p:strVal val="#ppt_h"/>
                                          </p:val>
                                        </p:tav>
                                      </p:tavLst>
                                    </p:anim>
                                    <p:anim calcmode="lin" valueType="num">
                                      <p:cBhvr>
                                        <p:cTn id="32" dur="1000" fill="hold"/>
                                        <p:tgtEl>
                                          <p:spTgt spid="15"/>
                                        </p:tgtEl>
                                        <p:attrNameLst>
                                          <p:attrName>style.rotation</p:attrName>
                                        </p:attrNameLst>
                                      </p:cBhvr>
                                      <p:tavLst>
                                        <p:tav tm="0">
                                          <p:val>
                                            <p:fltVal val="90"/>
                                          </p:val>
                                        </p:tav>
                                        <p:tav tm="100000">
                                          <p:val>
                                            <p:fltVal val="0"/>
                                          </p:val>
                                        </p:tav>
                                      </p:tavLst>
                                    </p:anim>
                                    <p:animEffect transition="in" filter="fade">
                                      <p:cBhvr>
                                        <p:cTn id="33" dur="1000"/>
                                        <p:tgtEl>
                                          <p:spTgt spid="15"/>
                                        </p:tgtEl>
                                      </p:cBhvr>
                                    </p:animEffect>
                                  </p:childTnLst>
                                </p:cTn>
                              </p:par>
                              <p:par>
                                <p:cTn id="34" presetID="31" presetClass="entr" presetSubtype="0"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p:cTn id="36" dur="1000" fill="hold"/>
                                        <p:tgtEl>
                                          <p:spTgt spid="17"/>
                                        </p:tgtEl>
                                        <p:attrNameLst>
                                          <p:attrName>ppt_w</p:attrName>
                                        </p:attrNameLst>
                                      </p:cBhvr>
                                      <p:tavLst>
                                        <p:tav tm="0">
                                          <p:val>
                                            <p:fltVal val="0"/>
                                          </p:val>
                                        </p:tav>
                                        <p:tav tm="100000">
                                          <p:val>
                                            <p:strVal val="#ppt_w"/>
                                          </p:val>
                                        </p:tav>
                                      </p:tavLst>
                                    </p:anim>
                                    <p:anim calcmode="lin" valueType="num">
                                      <p:cBhvr>
                                        <p:cTn id="37" dur="1000" fill="hold"/>
                                        <p:tgtEl>
                                          <p:spTgt spid="17"/>
                                        </p:tgtEl>
                                        <p:attrNameLst>
                                          <p:attrName>ppt_h</p:attrName>
                                        </p:attrNameLst>
                                      </p:cBhvr>
                                      <p:tavLst>
                                        <p:tav tm="0">
                                          <p:val>
                                            <p:fltVal val="0"/>
                                          </p:val>
                                        </p:tav>
                                        <p:tav tm="100000">
                                          <p:val>
                                            <p:strVal val="#ppt_h"/>
                                          </p:val>
                                        </p:tav>
                                      </p:tavLst>
                                    </p:anim>
                                    <p:anim calcmode="lin" valueType="num">
                                      <p:cBhvr>
                                        <p:cTn id="38" dur="1000" fill="hold"/>
                                        <p:tgtEl>
                                          <p:spTgt spid="17"/>
                                        </p:tgtEl>
                                        <p:attrNameLst>
                                          <p:attrName>style.rotation</p:attrName>
                                        </p:attrNameLst>
                                      </p:cBhvr>
                                      <p:tavLst>
                                        <p:tav tm="0">
                                          <p:val>
                                            <p:fltVal val="90"/>
                                          </p:val>
                                        </p:tav>
                                        <p:tav tm="100000">
                                          <p:val>
                                            <p:fltVal val="0"/>
                                          </p:val>
                                        </p:tav>
                                      </p:tavLst>
                                    </p:anim>
                                    <p:animEffect transition="in" filter="fade">
                                      <p:cBhvr>
                                        <p:cTn id="39" dur="1000"/>
                                        <p:tgtEl>
                                          <p:spTgt spid="17"/>
                                        </p:tgtEl>
                                      </p:cBhvr>
                                    </p:animEffect>
                                  </p:childTnLst>
                                </p:cTn>
                              </p:par>
                              <p:par>
                                <p:cTn id="40" presetID="31" presetClass="entr" presetSubtype="0" fill="hold" nodeType="with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1000" fill="hold"/>
                                        <p:tgtEl>
                                          <p:spTgt spid="16"/>
                                        </p:tgtEl>
                                        <p:attrNameLst>
                                          <p:attrName>ppt_w</p:attrName>
                                        </p:attrNameLst>
                                      </p:cBhvr>
                                      <p:tavLst>
                                        <p:tav tm="0">
                                          <p:val>
                                            <p:fltVal val="0"/>
                                          </p:val>
                                        </p:tav>
                                        <p:tav tm="100000">
                                          <p:val>
                                            <p:strVal val="#ppt_w"/>
                                          </p:val>
                                        </p:tav>
                                      </p:tavLst>
                                    </p:anim>
                                    <p:anim calcmode="lin" valueType="num">
                                      <p:cBhvr>
                                        <p:cTn id="43" dur="1000" fill="hold"/>
                                        <p:tgtEl>
                                          <p:spTgt spid="16"/>
                                        </p:tgtEl>
                                        <p:attrNameLst>
                                          <p:attrName>ppt_h</p:attrName>
                                        </p:attrNameLst>
                                      </p:cBhvr>
                                      <p:tavLst>
                                        <p:tav tm="0">
                                          <p:val>
                                            <p:fltVal val="0"/>
                                          </p:val>
                                        </p:tav>
                                        <p:tav tm="100000">
                                          <p:val>
                                            <p:strVal val="#ppt_h"/>
                                          </p:val>
                                        </p:tav>
                                      </p:tavLst>
                                    </p:anim>
                                    <p:anim calcmode="lin" valueType="num">
                                      <p:cBhvr>
                                        <p:cTn id="44" dur="1000" fill="hold"/>
                                        <p:tgtEl>
                                          <p:spTgt spid="16"/>
                                        </p:tgtEl>
                                        <p:attrNameLst>
                                          <p:attrName>style.rotation</p:attrName>
                                        </p:attrNameLst>
                                      </p:cBhvr>
                                      <p:tavLst>
                                        <p:tav tm="0">
                                          <p:val>
                                            <p:fltVal val="90"/>
                                          </p:val>
                                        </p:tav>
                                        <p:tav tm="100000">
                                          <p:val>
                                            <p:fltVal val="0"/>
                                          </p:val>
                                        </p:tav>
                                      </p:tavLst>
                                    </p:anim>
                                    <p:animEffect transition="in" filter="fade">
                                      <p:cBhvr>
                                        <p:cTn id="45" dur="1000"/>
                                        <p:tgtEl>
                                          <p:spTgt spid="16"/>
                                        </p:tgtEl>
                                      </p:cBhvr>
                                    </p:animEffect>
                                  </p:childTnLst>
                                </p:cTn>
                              </p:par>
                              <p:par>
                                <p:cTn id="46" presetID="31" presetClass="entr" presetSubtype="0" fill="hold" nodeType="withEffect">
                                  <p:stCondLst>
                                    <p:cond delay="0"/>
                                  </p:stCondLst>
                                  <p:childTnLst>
                                    <p:set>
                                      <p:cBhvr>
                                        <p:cTn id="47" dur="1" fill="hold">
                                          <p:stCondLst>
                                            <p:cond delay="0"/>
                                          </p:stCondLst>
                                        </p:cTn>
                                        <p:tgtEl>
                                          <p:spTgt spid="20"/>
                                        </p:tgtEl>
                                        <p:attrNameLst>
                                          <p:attrName>style.visibility</p:attrName>
                                        </p:attrNameLst>
                                      </p:cBhvr>
                                      <p:to>
                                        <p:strVal val="visible"/>
                                      </p:to>
                                    </p:set>
                                    <p:anim calcmode="lin" valueType="num">
                                      <p:cBhvr>
                                        <p:cTn id="48" dur="1000" fill="hold"/>
                                        <p:tgtEl>
                                          <p:spTgt spid="20"/>
                                        </p:tgtEl>
                                        <p:attrNameLst>
                                          <p:attrName>ppt_w</p:attrName>
                                        </p:attrNameLst>
                                      </p:cBhvr>
                                      <p:tavLst>
                                        <p:tav tm="0">
                                          <p:val>
                                            <p:fltVal val="0"/>
                                          </p:val>
                                        </p:tav>
                                        <p:tav tm="100000">
                                          <p:val>
                                            <p:strVal val="#ppt_w"/>
                                          </p:val>
                                        </p:tav>
                                      </p:tavLst>
                                    </p:anim>
                                    <p:anim calcmode="lin" valueType="num">
                                      <p:cBhvr>
                                        <p:cTn id="49" dur="1000" fill="hold"/>
                                        <p:tgtEl>
                                          <p:spTgt spid="20"/>
                                        </p:tgtEl>
                                        <p:attrNameLst>
                                          <p:attrName>ppt_h</p:attrName>
                                        </p:attrNameLst>
                                      </p:cBhvr>
                                      <p:tavLst>
                                        <p:tav tm="0">
                                          <p:val>
                                            <p:fltVal val="0"/>
                                          </p:val>
                                        </p:tav>
                                        <p:tav tm="100000">
                                          <p:val>
                                            <p:strVal val="#ppt_h"/>
                                          </p:val>
                                        </p:tav>
                                      </p:tavLst>
                                    </p:anim>
                                    <p:anim calcmode="lin" valueType="num">
                                      <p:cBhvr>
                                        <p:cTn id="50" dur="1000" fill="hold"/>
                                        <p:tgtEl>
                                          <p:spTgt spid="20"/>
                                        </p:tgtEl>
                                        <p:attrNameLst>
                                          <p:attrName>style.rotation</p:attrName>
                                        </p:attrNameLst>
                                      </p:cBhvr>
                                      <p:tavLst>
                                        <p:tav tm="0">
                                          <p:val>
                                            <p:fltVal val="90"/>
                                          </p:val>
                                        </p:tav>
                                        <p:tav tm="100000">
                                          <p:val>
                                            <p:fltVal val="0"/>
                                          </p:val>
                                        </p:tav>
                                      </p:tavLst>
                                    </p:anim>
                                    <p:animEffect transition="in" filter="fade">
                                      <p:cBhvr>
                                        <p:cTn id="51" dur="1000"/>
                                        <p:tgtEl>
                                          <p:spTgt spid="20"/>
                                        </p:tgtEl>
                                      </p:cBhvr>
                                    </p:animEffect>
                                  </p:childTnLst>
                                </p:cTn>
                              </p:par>
                              <p:par>
                                <p:cTn id="52" presetID="31" presetClass="entr" presetSubtype="0" fill="hold" nodeType="withEffect">
                                  <p:stCondLst>
                                    <p:cond delay="0"/>
                                  </p:stCondLst>
                                  <p:childTnLst>
                                    <p:set>
                                      <p:cBhvr>
                                        <p:cTn id="53" dur="1" fill="hold">
                                          <p:stCondLst>
                                            <p:cond delay="0"/>
                                          </p:stCondLst>
                                        </p:cTn>
                                        <p:tgtEl>
                                          <p:spTgt spid="19"/>
                                        </p:tgtEl>
                                        <p:attrNameLst>
                                          <p:attrName>style.visibility</p:attrName>
                                        </p:attrNameLst>
                                      </p:cBhvr>
                                      <p:to>
                                        <p:strVal val="visible"/>
                                      </p:to>
                                    </p:set>
                                    <p:anim calcmode="lin" valueType="num">
                                      <p:cBhvr>
                                        <p:cTn id="54" dur="1000" fill="hold"/>
                                        <p:tgtEl>
                                          <p:spTgt spid="19"/>
                                        </p:tgtEl>
                                        <p:attrNameLst>
                                          <p:attrName>ppt_w</p:attrName>
                                        </p:attrNameLst>
                                      </p:cBhvr>
                                      <p:tavLst>
                                        <p:tav tm="0">
                                          <p:val>
                                            <p:fltVal val="0"/>
                                          </p:val>
                                        </p:tav>
                                        <p:tav tm="100000">
                                          <p:val>
                                            <p:strVal val="#ppt_w"/>
                                          </p:val>
                                        </p:tav>
                                      </p:tavLst>
                                    </p:anim>
                                    <p:anim calcmode="lin" valueType="num">
                                      <p:cBhvr>
                                        <p:cTn id="55" dur="1000" fill="hold"/>
                                        <p:tgtEl>
                                          <p:spTgt spid="19"/>
                                        </p:tgtEl>
                                        <p:attrNameLst>
                                          <p:attrName>ppt_h</p:attrName>
                                        </p:attrNameLst>
                                      </p:cBhvr>
                                      <p:tavLst>
                                        <p:tav tm="0">
                                          <p:val>
                                            <p:fltVal val="0"/>
                                          </p:val>
                                        </p:tav>
                                        <p:tav tm="100000">
                                          <p:val>
                                            <p:strVal val="#ppt_h"/>
                                          </p:val>
                                        </p:tav>
                                      </p:tavLst>
                                    </p:anim>
                                    <p:anim calcmode="lin" valueType="num">
                                      <p:cBhvr>
                                        <p:cTn id="56" dur="1000" fill="hold"/>
                                        <p:tgtEl>
                                          <p:spTgt spid="19"/>
                                        </p:tgtEl>
                                        <p:attrNameLst>
                                          <p:attrName>style.rotation</p:attrName>
                                        </p:attrNameLst>
                                      </p:cBhvr>
                                      <p:tavLst>
                                        <p:tav tm="0">
                                          <p:val>
                                            <p:fltVal val="90"/>
                                          </p:val>
                                        </p:tav>
                                        <p:tav tm="100000">
                                          <p:val>
                                            <p:fltVal val="0"/>
                                          </p:val>
                                        </p:tav>
                                      </p:tavLst>
                                    </p:anim>
                                    <p:animEffect transition="in" filter="fade">
                                      <p:cBhvr>
                                        <p:cTn id="57" dur="1000"/>
                                        <p:tgtEl>
                                          <p:spTgt spid="19"/>
                                        </p:tgtEl>
                                      </p:cBhvr>
                                    </p:animEffect>
                                  </p:childTnLst>
                                </p:cTn>
                              </p:par>
                              <p:par>
                                <p:cTn id="58" presetID="31" presetClass="entr" presetSubtype="0" fill="hold" nodeType="withEffect">
                                  <p:stCondLst>
                                    <p:cond delay="0"/>
                                  </p:stCondLst>
                                  <p:childTnLst>
                                    <p:set>
                                      <p:cBhvr>
                                        <p:cTn id="59" dur="1" fill="hold">
                                          <p:stCondLst>
                                            <p:cond delay="0"/>
                                          </p:stCondLst>
                                        </p:cTn>
                                        <p:tgtEl>
                                          <p:spTgt spid="18"/>
                                        </p:tgtEl>
                                        <p:attrNameLst>
                                          <p:attrName>style.visibility</p:attrName>
                                        </p:attrNameLst>
                                      </p:cBhvr>
                                      <p:to>
                                        <p:strVal val="visible"/>
                                      </p:to>
                                    </p:set>
                                    <p:anim calcmode="lin" valueType="num">
                                      <p:cBhvr>
                                        <p:cTn id="60" dur="1000" fill="hold"/>
                                        <p:tgtEl>
                                          <p:spTgt spid="18"/>
                                        </p:tgtEl>
                                        <p:attrNameLst>
                                          <p:attrName>ppt_w</p:attrName>
                                        </p:attrNameLst>
                                      </p:cBhvr>
                                      <p:tavLst>
                                        <p:tav tm="0">
                                          <p:val>
                                            <p:fltVal val="0"/>
                                          </p:val>
                                        </p:tav>
                                        <p:tav tm="100000">
                                          <p:val>
                                            <p:strVal val="#ppt_w"/>
                                          </p:val>
                                        </p:tav>
                                      </p:tavLst>
                                    </p:anim>
                                    <p:anim calcmode="lin" valueType="num">
                                      <p:cBhvr>
                                        <p:cTn id="61" dur="1000" fill="hold"/>
                                        <p:tgtEl>
                                          <p:spTgt spid="18"/>
                                        </p:tgtEl>
                                        <p:attrNameLst>
                                          <p:attrName>ppt_h</p:attrName>
                                        </p:attrNameLst>
                                      </p:cBhvr>
                                      <p:tavLst>
                                        <p:tav tm="0">
                                          <p:val>
                                            <p:fltVal val="0"/>
                                          </p:val>
                                        </p:tav>
                                        <p:tav tm="100000">
                                          <p:val>
                                            <p:strVal val="#ppt_h"/>
                                          </p:val>
                                        </p:tav>
                                      </p:tavLst>
                                    </p:anim>
                                    <p:anim calcmode="lin" valueType="num">
                                      <p:cBhvr>
                                        <p:cTn id="62" dur="1000" fill="hold"/>
                                        <p:tgtEl>
                                          <p:spTgt spid="18"/>
                                        </p:tgtEl>
                                        <p:attrNameLst>
                                          <p:attrName>style.rotation</p:attrName>
                                        </p:attrNameLst>
                                      </p:cBhvr>
                                      <p:tavLst>
                                        <p:tav tm="0">
                                          <p:val>
                                            <p:fltVal val="90"/>
                                          </p:val>
                                        </p:tav>
                                        <p:tav tm="100000">
                                          <p:val>
                                            <p:fltVal val="0"/>
                                          </p:val>
                                        </p:tav>
                                      </p:tavLst>
                                    </p:anim>
                                    <p:animEffect transition="in" filter="fade">
                                      <p:cBhvr>
                                        <p:cTn id="63"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2"/>
          <p:cNvSpPr txBox="1">
            <a:spLocks noGrp="1"/>
          </p:cNvSpPr>
          <p:nvPr>
            <p:ph type="title" idx="2"/>
          </p:nvPr>
        </p:nvSpPr>
        <p:spPr>
          <a:xfrm>
            <a:off x="3778200" y="1403800"/>
            <a:ext cx="1587600" cy="100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03</a:t>
            </a:r>
            <a:endParaRPr dirty="0"/>
          </a:p>
        </p:txBody>
      </p:sp>
      <p:pic>
        <p:nvPicPr>
          <p:cNvPr id="211" name="Google Shape;211;p32"/>
          <p:cNvPicPr preferRelativeResize="0"/>
          <p:nvPr/>
        </p:nvPicPr>
        <p:blipFill>
          <a:blip r:embed="rId3">
            <a:alphaModFix amt="86000"/>
          </a:blip>
          <a:stretch>
            <a:fillRect/>
          </a:stretch>
        </p:blipFill>
        <p:spPr>
          <a:xfrm rot="1344117">
            <a:off x="3825542" y="1246002"/>
            <a:ext cx="1496149" cy="1160650"/>
          </a:xfrm>
          <a:prstGeom prst="rect">
            <a:avLst/>
          </a:prstGeom>
          <a:noFill/>
          <a:ln>
            <a:noFill/>
          </a:ln>
        </p:spPr>
      </p:pic>
      <p:pic>
        <p:nvPicPr>
          <p:cNvPr id="212" name="Google Shape;212;p32"/>
          <p:cNvPicPr preferRelativeResize="0"/>
          <p:nvPr/>
        </p:nvPicPr>
        <p:blipFill rotWithShape="1">
          <a:blip r:embed="rId4">
            <a:alphaModFix/>
          </a:blip>
          <a:srcRect t="16970" r="8892" b="21025"/>
          <a:stretch/>
        </p:blipFill>
        <p:spPr>
          <a:xfrm rot="10800000">
            <a:off x="833700" y="1225600"/>
            <a:ext cx="2036850" cy="810276"/>
          </a:xfrm>
          <a:prstGeom prst="rect">
            <a:avLst/>
          </a:prstGeom>
          <a:noFill/>
          <a:ln>
            <a:noFill/>
          </a:ln>
        </p:spPr>
      </p:pic>
      <p:pic>
        <p:nvPicPr>
          <p:cNvPr id="213" name="Google Shape;213;p32"/>
          <p:cNvPicPr preferRelativeResize="0"/>
          <p:nvPr/>
        </p:nvPicPr>
        <p:blipFill rotWithShape="1">
          <a:blip r:embed="rId5">
            <a:alphaModFix/>
          </a:blip>
          <a:srcRect t="16734" r="8892" b="18300"/>
          <a:stretch/>
        </p:blipFill>
        <p:spPr>
          <a:xfrm rot="10800000">
            <a:off x="833700" y="1737957"/>
            <a:ext cx="2036850" cy="846042"/>
          </a:xfrm>
          <a:prstGeom prst="rect">
            <a:avLst/>
          </a:prstGeom>
          <a:noFill/>
          <a:ln>
            <a:noFill/>
          </a:ln>
        </p:spPr>
      </p:pic>
      <p:sp>
        <p:nvSpPr>
          <p:cNvPr id="214" name="Google Shape;214;p32"/>
          <p:cNvSpPr txBox="1">
            <a:spLocks noGrp="1"/>
          </p:cNvSpPr>
          <p:nvPr>
            <p:ph type="title"/>
          </p:nvPr>
        </p:nvSpPr>
        <p:spPr>
          <a:xfrm>
            <a:off x="2057400" y="2550900"/>
            <a:ext cx="51054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5400" dirty="0">
                <a:latin typeface="Cooper" pitchFamily="18" charset="0"/>
                <a:ea typeface="Cooper" pitchFamily="18" charset="0"/>
                <a:cs typeface="Cooper" pitchFamily="18" charset="0"/>
              </a:rPr>
              <a:t>LUYỆN TẬP</a:t>
            </a:r>
            <a:endParaRPr sz="5400" dirty="0">
              <a:latin typeface="Cooper" pitchFamily="18" charset="0"/>
              <a:ea typeface="Cooper" pitchFamily="18" charset="0"/>
              <a:cs typeface="Cooper" pitchFamily="18" charset="0"/>
            </a:endParaRPr>
          </a:p>
        </p:txBody>
      </p:sp>
    </p:spTree>
    <p:extLst>
      <p:ext uri="{BB962C8B-B14F-4D97-AF65-F5344CB8AC3E}">
        <p14:creationId xmlns:p14="http://schemas.microsoft.com/office/powerpoint/2010/main" val="33611503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pic>
        <p:nvPicPr>
          <p:cNvPr id="511" name="Google Shape;511;p49"/>
          <p:cNvPicPr preferRelativeResize="0"/>
          <p:nvPr/>
        </p:nvPicPr>
        <p:blipFill rotWithShape="1">
          <a:blip r:embed="rId3">
            <a:alphaModFix/>
          </a:blip>
          <a:srcRect t="16970" r="8892" b="21025"/>
          <a:stretch/>
        </p:blipFill>
        <p:spPr>
          <a:xfrm rot="-5400000">
            <a:off x="665400" y="477563"/>
            <a:ext cx="2036850" cy="810276"/>
          </a:xfrm>
          <a:prstGeom prst="rect">
            <a:avLst/>
          </a:prstGeom>
          <a:noFill/>
          <a:ln>
            <a:noFill/>
          </a:ln>
        </p:spPr>
      </p:pic>
      <p:pic>
        <p:nvPicPr>
          <p:cNvPr id="13" name="Google Shape;205;p31"/>
          <p:cNvPicPr preferRelativeResize="0"/>
          <p:nvPr/>
        </p:nvPicPr>
        <p:blipFill>
          <a:blip r:embed="rId4">
            <a:alphaModFix amt="80000"/>
          </a:blip>
          <a:stretch>
            <a:fillRect/>
          </a:stretch>
        </p:blipFill>
        <p:spPr>
          <a:xfrm rot="9400565" flipH="1">
            <a:off x="3986089" y="1514197"/>
            <a:ext cx="1124399" cy="510031"/>
          </a:xfrm>
          <a:prstGeom prst="rect">
            <a:avLst/>
          </a:prstGeom>
          <a:noFill/>
          <a:ln>
            <a:noFill/>
          </a:ln>
        </p:spPr>
      </p:pic>
      <p:pic>
        <p:nvPicPr>
          <p:cNvPr id="14" name="Google Shape;235;p34"/>
          <p:cNvPicPr preferRelativeResize="0"/>
          <p:nvPr/>
        </p:nvPicPr>
        <p:blipFill>
          <a:blip r:embed="rId5">
            <a:alphaModFix/>
          </a:blip>
          <a:stretch>
            <a:fillRect/>
          </a:stretch>
        </p:blipFill>
        <p:spPr>
          <a:xfrm rot="-695460">
            <a:off x="5404694" y="309922"/>
            <a:ext cx="3421839" cy="3319098"/>
          </a:xfrm>
          <a:prstGeom prst="rect">
            <a:avLst/>
          </a:prstGeom>
          <a:noFill/>
          <a:ln>
            <a:noFill/>
          </a:ln>
          <a:effectLst>
            <a:outerShdw blurRad="57150" dist="19050" dir="5400000" algn="bl" rotWithShape="0">
              <a:srgbClr val="000000">
                <a:alpha val="50000"/>
              </a:srgbClr>
            </a:outerShdw>
          </a:effectLst>
        </p:spPr>
      </p:pic>
      <p:sp>
        <p:nvSpPr>
          <p:cNvPr id="15" name="Google Shape;197;p31"/>
          <p:cNvSpPr txBox="1">
            <a:spLocks noGrp="1"/>
          </p:cNvSpPr>
          <p:nvPr>
            <p:ph type="title"/>
          </p:nvPr>
        </p:nvSpPr>
        <p:spPr>
          <a:xfrm rot="20902102">
            <a:off x="5520722" y="2343150"/>
            <a:ext cx="3447542" cy="58263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400" b="1" dirty="0">
                <a:solidFill>
                  <a:srgbClr val="C00000"/>
                </a:solidFill>
                <a:latin typeface="Cooper" pitchFamily="18" charset="0"/>
                <a:ea typeface="Cooper" pitchFamily="18" charset="0"/>
                <a:cs typeface="Cooper" pitchFamily="18" charset="0"/>
              </a:rPr>
              <a:t>Luyện đọc diễn cảm</a:t>
            </a:r>
            <a:endParaRPr sz="4400" b="1" dirty="0">
              <a:solidFill>
                <a:srgbClr val="C00000"/>
              </a:solidFill>
              <a:latin typeface="Cooper" pitchFamily="18" charset="0"/>
              <a:ea typeface="Cooper" pitchFamily="18" charset="0"/>
              <a:cs typeface="Cooper" pitchFamily="18" charset="0"/>
            </a:endParaRPr>
          </a:p>
        </p:txBody>
      </p:sp>
      <p:pic>
        <p:nvPicPr>
          <p:cNvPr id="6149" name="Picture 5" descr="C:\Users\HP\Downloads\20988382.jpg"/>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278" b="90000" l="3000" r="90000">
                        <a14:foregroundMark x1="32700" y1="36759" x2="56100" y2="34074"/>
                        <a14:foregroundMark x1="49000" y1="37963" x2="46800" y2="29630"/>
                        <a14:foregroundMark x1="21500" y1="67222" x2="30800" y2="56852"/>
                        <a14:foregroundMark x1="35600" y1="88611" x2="34600" y2="79074"/>
                        <a14:foregroundMark x1="29800" y1="84167" x2="31100" y2="77315"/>
                        <a14:foregroundMark x1="38500" y1="85000" x2="43300" y2="84167"/>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3066549" y="2383666"/>
            <a:ext cx="2963478" cy="308934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Users\HP\Downloads\16706202.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92778" l="3143" r="97857">
                        <a14:foregroundMark x1="9143" y1="87778" x2="22429" y2="83333"/>
                        <a14:foregroundMark x1="12286" y1="86852" x2="23714" y2="88056"/>
                        <a14:foregroundMark x1="30571" y1="90741" x2="59429" y2="87222"/>
                        <a14:foregroundMark x1="34714" y1="89815" x2="43429" y2="82407"/>
                        <a14:foregroundMark x1="36571" y1="91296" x2="50286" y2="90185"/>
                        <a14:foregroundMark x1="10000" y1="87778" x2="16429" y2="80093"/>
                        <a14:foregroundMark x1="35714" y1="27593" x2="73143" y2="27963"/>
                        <a14:foregroundMark x1="16429" y1="83056" x2="26571" y2="75000"/>
                        <a14:foregroundMark x1="43429" y1="85741" x2="46571" y2="78611"/>
                      </a14:backgroundRemoval>
                    </a14:imgEffect>
                  </a14:imgLayer>
                </a14:imgProps>
              </a:ext>
              <a:ext uri="{28A0092B-C50C-407E-A947-70E740481C1C}">
                <a14:useLocalDpi xmlns:a14="http://schemas.microsoft.com/office/drawing/2010/main" val="0"/>
              </a:ext>
            </a:extLst>
          </a:blip>
          <a:srcRect/>
          <a:stretch>
            <a:fillRect/>
          </a:stretch>
        </p:blipFill>
        <p:spPr bwMode="auto">
          <a:xfrm>
            <a:off x="609600" y="2486828"/>
            <a:ext cx="1868622" cy="2883017"/>
          </a:xfrm>
          <a:prstGeom prst="rect">
            <a:avLst/>
          </a:prstGeom>
          <a:noFill/>
          <a:extLst>
            <a:ext uri="{909E8E84-426E-40DD-AFC4-6F175D3DCCD1}">
              <a14:hiddenFill xmlns:a14="http://schemas.microsoft.com/office/drawing/2010/main">
                <a:solidFill>
                  <a:srgbClr val="FFFFFF"/>
                </a:solidFill>
              </a14:hiddenFill>
            </a:ext>
          </a:extLst>
        </p:spPr>
      </p:pic>
      <p:pic>
        <p:nvPicPr>
          <p:cNvPr id="6151" name="Picture 7" descr="C:\Users\HP\Downloads\16659604.jpg"/>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93" b="91667" l="2286" r="96429">
                        <a14:foregroundMark x1="31571" y1="84815" x2="19286" y2="67593"/>
                        <a14:foregroundMark x1="43857" y1="88333" x2="56714" y2="86019"/>
                        <a14:foregroundMark x1="31571" y1="33889" x2="77286" y2="32963"/>
                        <a14:foregroundMark x1="28429" y1="34444" x2="71857" y2="28796"/>
                        <a14:foregroundMark x1="27857" y1="33889" x2="46714" y2="27593"/>
                        <a14:foregroundMark x1="46143" y1="85093" x2="54000" y2="78889"/>
                      </a14:backgroundRemoval>
                    </a14:imgEffect>
                  </a14:imgLayer>
                </a14:imgProps>
              </a:ext>
              <a:ext uri="{28A0092B-C50C-407E-A947-70E740481C1C}">
                <a14:useLocalDpi xmlns:a14="http://schemas.microsoft.com/office/drawing/2010/main" val="0"/>
              </a:ext>
            </a:extLst>
          </a:blip>
          <a:srcRect/>
          <a:stretch>
            <a:fillRect/>
          </a:stretch>
        </p:blipFill>
        <p:spPr bwMode="auto">
          <a:xfrm>
            <a:off x="2065374" y="2383666"/>
            <a:ext cx="2002350" cy="3089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588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grpSp>
        <p:nvGrpSpPr>
          <p:cNvPr id="236" name="Google Shape;236;p34"/>
          <p:cNvGrpSpPr/>
          <p:nvPr/>
        </p:nvGrpSpPr>
        <p:grpSpPr>
          <a:xfrm>
            <a:off x="7996673" y="4415803"/>
            <a:ext cx="824184" cy="712067"/>
            <a:chOff x="2341425" y="238100"/>
            <a:chExt cx="1328900" cy="1148125"/>
          </a:xfrm>
        </p:grpSpPr>
        <p:sp>
          <p:nvSpPr>
            <p:cNvPr id="237" name="Google Shape;237;p34"/>
            <p:cNvSpPr/>
            <p:nvPr/>
          </p:nvSpPr>
          <p:spPr>
            <a:xfrm>
              <a:off x="2341425" y="238100"/>
              <a:ext cx="1328900" cy="1148125"/>
            </a:xfrm>
            <a:custGeom>
              <a:avLst/>
              <a:gdLst/>
              <a:ahLst/>
              <a:cxnLst/>
              <a:rect l="l" t="t" r="r" b="b"/>
              <a:pathLst>
                <a:path w="53156" h="45925" extrusionOk="0">
                  <a:moveTo>
                    <a:pt x="49853" y="24103"/>
                  </a:moveTo>
                  <a:cubicBezTo>
                    <a:pt x="50212" y="24609"/>
                    <a:pt x="50681" y="25003"/>
                    <a:pt x="51172" y="25380"/>
                  </a:cubicBezTo>
                  <a:cubicBezTo>
                    <a:pt x="48199" y="26540"/>
                    <a:pt x="45438" y="28144"/>
                    <a:pt x="42987" y="30206"/>
                  </a:cubicBezTo>
                  <a:cubicBezTo>
                    <a:pt x="41727" y="31264"/>
                    <a:pt x="40396" y="32510"/>
                    <a:pt x="39238" y="33887"/>
                  </a:cubicBezTo>
                  <a:cubicBezTo>
                    <a:pt x="39347" y="33688"/>
                    <a:pt x="39460" y="33491"/>
                    <a:pt x="39578" y="33301"/>
                  </a:cubicBezTo>
                  <a:cubicBezTo>
                    <a:pt x="40490" y="31831"/>
                    <a:pt x="41539" y="30449"/>
                    <a:pt x="42711" y="29176"/>
                  </a:cubicBezTo>
                  <a:cubicBezTo>
                    <a:pt x="44775" y="26932"/>
                    <a:pt x="47091" y="25229"/>
                    <a:pt x="49853" y="24103"/>
                  </a:cubicBezTo>
                  <a:close/>
                  <a:moveTo>
                    <a:pt x="35117" y="1053"/>
                  </a:moveTo>
                  <a:lnTo>
                    <a:pt x="35117" y="1053"/>
                  </a:lnTo>
                  <a:cubicBezTo>
                    <a:pt x="36710" y="1715"/>
                    <a:pt x="38294" y="4814"/>
                    <a:pt x="38992" y="5799"/>
                  </a:cubicBezTo>
                  <a:cubicBezTo>
                    <a:pt x="40312" y="7660"/>
                    <a:pt x="41633" y="9523"/>
                    <a:pt x="42954" y="11383"/>
                  </a:cubicBezTo>
                  <a:cubicBezTo>
                    <a:pt x="44182" y="13110"/>
                    <a:pt x="45421" y="14827"/>
                    <a:pt x="46633" y="16564"/>
                  </a:cubicBezTo>
                  <a:cubicBezTo>
                    <a:pt x="46650" y="16588"/>
                    <a:pt x="46667" y="16613"/>
                    <a:pt x="46685" y="16638"/>
                  </a:cubicBezTo>
                  <a:cubicBezTo>
                    <a:pt x="47623" y="18397"/>
                    <a:pt x="48600" y="20134"/>
                    <a:pt x="49618" y="21849"/>
                  </a:cubicBezTo>
                  <a:cubicBezTo>
                    <a:pt x="48693" y="22281"/>
                    <a:pt x="47744" y="23007"/>
                    <a:pt x="47214" y="23343"/>
                  </a:cubicBezTo>
                  <a:cubicBezTo>
                    <a:pt x="45320" y="24544"/>
                    <a:pt x="43587" y="25982"/>
                    <a:pt x="42057" y="27622"/>
                  </a:cubicBezTo>
                  <a:cubicBezTo>
                    <a:pt x="40592" y="29191"/>
                    <a:pt x="39304" y="30938"/>
                    <a:pt x="38281" y="32827"/>
                  </a:cubicBezTo>
                  <a:cubicBezTo>
                    <a:pt x="37877" y="33573"/>
                    <a:pt x="37271" y="34533"/>
                    <a:pt x="36981" y="35496"/>
                  </a:cubicBezTo>
                  <a:cubicBezTo>
                    <a:pt x="36328" y="34434"/>
                    <a:pt x="35635" y="33395"/>
                    <a:pt x="34953" y="32353"/>
                  </a:cubicBezTo>
                  <a:cubicBezTo>
                    <a:pt x="33450" y="30055"/>
                    <a:pt x="31915" y="27777"/>
                    <a:pt x="30347" y="25524"/>
                  </a:cubicBezTo>
                  <a:cubicBezTo>
                    <a:pt x="28841" y="23359"/>
                    <a:pt x="27306" y="21217"/>
                    <a:pt x="25741" y="19095"/>
                  </a:cubicBezTo>
                  <a:cubicBezTo>
                    <a:pt x="24508" y="17421"/>
                    <a:pt x="23256" y="15382"/>
                    <a:pt x="21757" y="13843"/>
                  </a:cubicBezTo>
                  <a:cubicBezTo>
                    <a:pt x="22758" y="10753"/>
                    <a:pt x="24747" y="8361"/>
                    <a:pt x="26903" y="5992"/>
                  </a:cubicBezTo>
                  <a:cubicBezTo>
                    <a:pt x="27357" y="5493"/>
                    <a:pt x="27826" y="4981"/>
                    <a:pt x="28315" y="4481"/>
                  </a:cubicBezTo>
                  <a:cubicBezTo>
                    <a:pt x="29626" y="3498"/>
                    <a:pt x="31045" y="2668"/>
                    <a:pt x="32551" y="2018"/>
                  </a:cubicBezTo>
                  <a:cubicBezTo>
                    <a:pt x="33121" y="1772"/>
                    <a:pt x="33780" y="1496"/>
                    <a:pt x="34476" y="1255"/>
                  </a:cubicBezTo>
                  <a:cubicBezTo>
                    <a:pt x="34702" y="1206"/>
                    <a:pt x="34932" y="1166"/>
                    <a:pt x="35161" y="1125"/>
                  </a:cubicBezTo>
                  <a:cubicBezTo>
                    <a:pt x="35147" y="1101"/>
                    <a:pt x="35132" y="1076"/>
                    <a:pt x="35117" y="1053"/>
                  </a:cubicBezTo>
                  <a:close/>
                  <a:moveTo>
                    <a:pt x="49886" y="22296"/>
                  </a:moveTo>
                  <a:cubicBezTo>
                    <a:pt x="50069" y="22601"/>
                    <a:pt x="50253" y="22905"/>
                    <a:pt x="50437" y="23208"/>
                  </a:cubicBezTo>
                  <a:cubicBezTo>
                    <a:pt x="50328" y="23239"/>
                    <a:pt x="50219" y="23270"/>
                    <a:pt x="50110" y="23305"/>
                  </a:cubicBezTo>
                  <a:cubicBezTo>
                    <a:pt x="50098" y="23304"/>
                    <a:pt x="50086" y="23303"/>
                    <a:pt x="50074" y="23303"/>
                  </a:cubicBezTo>
                  <a:cubicBezTo>
                    <a:pt x="49989" y="23303"/>
                    <a:pt x="49905" y="23334"/>
                    <a:pt x="49839" y="23390"/>
                  </a:cubicBezTo>
                  <a:cubicBezTo>
                    <a:pt x="46983" y="24343"/>
                    <a:pt x="44499" y="26352"/>
                    <a:pt x="42469" y="28520"/>
                  </a:cubicBezTo>
                  <a:cubicBezTo>
                    <a:pt x="40592" y="30525"/>
                    <a:pt x="38254" y="33305"/>
                    <a:pt x="37357" y="36095"/>
                  </a:cubicBezTo>
                  <a:cubicBezTo>
                    <a:pt x="37306" y="36011"/>
                    <a:pt x="37249" y="35923"/>
                    <a:pt x="37190" y="35830"/>
                  </a:cubicBezTo>
                  <a:cubicBezTo>
                    <a:pt x="37565" y="34416"/>
                    <a:pt x="38696" y="32821"/>
                    <a:pt x="39296" y="31878"/>
                  </a:cubicBezTo>
                  <a:cubicBezTo>
                    <a:pt x="40239" y="30393"/>
                    <a:pt x="41330" y="29005"/>
                    <a:pt x="42550" y="27739"/>
                  </a:cubicBezTo>
                  <a:cubicBezTo>
                    <a:pt x="43708" y="26537"/>
                    <a:pt x="44980" y="25451"/>
                    <a:pt x="46348" y="24494"/>
                  </a:cubicBezTo>
                  <a:cubicBezTo>
                    <a:pt x="47234" y="23875"/>
                    <a:pt x="48600" y="22828"/>
                    <a:pt x="49886" y="22296"/>
                  </a:cubicBezTo>
                  <a:close/>
                  <a:moveTo>
                    <a:pt x="20475" y="13918"/>
                  </a:moveTo>
                  <a:cubicBezTo>
                    <a:pt x="20720" y="13985"/>
                    <a:pt x="20968" y="14054"/>
                    <a:pt x="21218" y="14127"/>
                  </a:cubicBezTo>
                  <a:lnTo>
                    <a:pt x="21219" y="14127"/>
                  </a:lnTo>
                  <a:cubicBezTo>
                    <a:pt x="22265" y="15897"/>
                    <a:pt x="23782" y="17534"/>
                    <a:pt x="24979" y="19160"/>
                  </a:cubicBezTo>
                  <a:cubicBezTo>
                    <a:pt x="26409" y="21107"/>
                    <a:pt x="27816" y="23071"/>
                    <a:pt x="29199" y="25052"/>
                  </a:cubicBezTo>
                  <a:cubicBezTo>
                    <a:pt x="30581" y="27035"/>
                    <a:pt x="31937" y="29034"/>
                    <a:pt x="33269" y="31050"/>
                  </a:cubicBezTo>
                  <a:cubicBezTo>
                    <a:pt x="33874" y="31967"/>
                    <a:pt x="34473" y="32886"/>
                    <a:pt x="35069" y="33809"/>
                  </a:cubicBezTo>
                  <a:cubicBezTo>
                    <a:pt x="35425" y="34364"/>
                    <a:pt x="35780" y="34920"/>
                    <a:pt x="36133" y="35475"/>
                  </a:cubicBezTo>
                  <a:lnTo>
                    <a:pt x="36486" y="36032"/>
                  </a:lnTo>
                  <a:cubicBezTo>
                    <a:pt x="36496" y="36074"/>
                    <a:pt x="36508" y="36115"/>
                    <a:pt x="36522" y="36155"/>
                  </a:cubicBezTo>
                  <a:cubicBezTo>
                    <a:pt x="33879" y="32306"/>
                    <a:pt x="31050" y="28568"/>
                    <a:pt x="28325" y="24779"/>
                  </a:cubicBezTo>
                  <a:cubicBezTo>
                    <a:pt x="25722" y="21160"/>
                    <a:pt x="23203" y="17449"/>
                    <a:pt x="20475" y="13918"/>
                  </a:cubicBezTo>
                  <a:close/>
                  <a:moveTo>
                    <a:pt x="37953" y="37630"/>
                  </a:moveTo>
                  <a:cubicBezTo>
                    <a:pt x="37851" y="37834"/>
                    <a:pt x="37753" y="38038"/>
                    <a:pt x="37661" y="38245"/>
                  </a:cubicBezTo>
                  <a:cubicBezTo>
                    <a:pt x="37630" y="38236"/>
                    <a:pt x="37597" y="38231"/>
                    <a:pt x="37565" y="38231"/>
                  </a:cubicBezTo>
                  <a:cubicBezTo>
                    <a:pt x="37533" y="38231"/>
                    <a:pt x="37500" y="38236"/>
                    <a:pt x="37470" y="38245"/>
                  </a:cubicBezTo>
                  <a:cubicBezTo>
                    <a:pt x="37633" y="38041"/>
                    <a:pt x="37793" y="37835"/>
                    <a:pt x="37953" y="37630"/>
                  </a:cubicBezTo>
                  <a:close/>
                  <a:moveTo>
                    <a:pt x="36509" y="38717"/>
                  </a:moveTo>
                  <a:cubicBezTo>
                    <a:pt x="36518" y="38717"/>
                    <a:pt x="36527" y="38717"/>
                    <a:pt x="36536" y="38717"/>
                  </a:cubicBezTo>
                  <a:cubicBezTo>
                    <a:pt x="36609" y="38809"/>
                    <a:pt x="36720" y="38864"/>
                    <a:pt x="36837" y="38865"/>
                  </a:cubicBezTo>
                  <a:cubicBezTo>
                    <a:pt x="36596" y="38971"/>
                    <a:pt x="36282" y="39011"/>
                    <a:pt x="35935" y="39011"/>
                  </a:cubicBezTo>
                  <a:cubicBezTo>
                    <a:pt x="35451" y="39011"/>
                    <a:pt x="34904" y="38934"/>
                    <a:pt x="34409" y="38856"/>
                  </a:cubicBezTo>
                  <a:cubicBezTo>
                    <a:pt x="35105" y="38764"/>
                    <a:pt x="35807" y="38717"/>
                    <a:pt x="36509" y="38717"/>
                  </a:cubicBezTo>
                  <a:close/>
                  <a:moveTo>
                    <a:pt x="15183" y="13113"/>
                  </a:moveTo>
                  <a:cubicBezTo>
                    <a:pt x="16769" y="13113"/>
                    <a:pt x="18319" y="13366"/>
                    <a:pt x="19934" y="13775"/>
                  </a:cubicBezTo>
                  <a:cubicBezTo>
                    <a:pt x="22531" y="17699"/>
                    <a:pt x="25404" y="21460"/>
                    <a:pt x="28149" y="25276"/>
                  </a:cubicBezTo>
                  <a:cubicBezTo>
                    <a:pt x="30879" y="29073"/>
                    <a:pt x="33528" y="32953"/>
                    <a:pt x="36351" y="36684"/>
                  </a:cubicBezTo>
                  <a:cubicBezTo>
                    <a:pt x="34542" y="35843"/>
                    <a:pt x="32568" y="35460"/>
                    <a:pt x="30570" y="35460"/>
                  </a:cubicBezTo>
                  <a:cubicBezTo>
                    <a:pt x="26406" y="35460"/>
                    <a:pt x="22142" y="37123"/>
                    <a:pt x="19074" y="39757"/>
                  </a:cubicBezTo>
                  <a:cubicBezTo>
                    <a:pt x="13793" y="32214"/>
                    <a:pt x="8154" y="24943"/>
                    <a:pt x="2157" y="17945"/>
                  </a:cubicBezTo>
                  <a:lnTo>
                    <a:pt x="2159" y="17945"/>
                  </a:lnTo>
                  <a:cubicBezTo>
                    <a:pt x="5055" y="16227"/>
                    <a:pt x="8015" y="14530"/>
                    <a:pt x="11283" y="13642"/>
                  </a:cubicBezTo>
                  <a:cubicBezTo>
                    <a:pt x="12638" y="13273"/>
                    <a:pt x="13922" y="13113"/>
                    <a:pt x="15183" y="13113"/>
                  </a:cubicBezTo>
                  <a:close/>
                  <a:moveTo>
                    <a:pt x="2578" y="20435"/>
                  </a:moveTo>
                  <a:cubicBezTo>
                    <a:pt x="8168" y="27062"/>
                    <a:pt x="13443" y="33937"/>
                    <a:pt x="18402" y="41058"/>
                  </a:cubicBezTo>
                  <a:cubicBezTo>
                    <a:pt x="18543" y="41262"/>
                    <a:pt x="18758" y="41377"/>
                    <a:pt x="18977" y="41377"/>
                  </a:cubicBezTo>
                  <a:cubicBezTo>
                    <a:pt x="19133" y="41377"/>
                    <a:pt x="19292" y="41318"/>
                    <a:pt x="19427" y="41190"/>
                  </a:cubicBezTo>
                  <a:cubicBezTo>
                    <a:pt x="21632" y="39103"/>
                    <a:pt x="24333" y="37693"/>
                    <a:pt x="27314" y="37090"/>
                  </a:cubicBezTo>
                  <a:cubicBezTo>
                    <a:pt x="28284" y="36894"/>
                    <a:pt x="29226" y="36809"/>
                    <a:pt x="30154" y="36809"/>
                  </a:cubicBezTo>
                  <a:cubicBezTo>
                    <a:pt x="30890" y="36809"/>
                    <a:pt x="31618" y="36863"/>
                    <a:pt x="32345" y="36959"/>
                  </a:cubicBezTo>
                  <a:cubicBezTo>
                    <a:pt x="32139" y="36996"/>
                    <a:pt x="31934" y="37038"/>
                    <a:pt x="31726" y="37085"/>
                  </a:cubicBezTo>
                  <a:cubicBezTo>
                    <a:pt x="29702" y="37535"/>
                    <a:pt x="27672" y="38191"/>
                    <a:pt x="25741" y="38939"/>
                  </a:cubicBezTo>
                  <a:cubicBezTo>
                    <a:pt x="24060" y="39590"/>
                    <a:pt x="22425" y="40379"/>
                    <a:pt x="20975" y="41459"/>
                  </a:cubicBezTo>
                  <a:cubicBezTo>
                    <a:pt x="20335" y="41934"/>
                    <a:pt x="18892" y="42836"/>
                    <a:pt x="18616" y="43758"/>
                  </a:cubicBezTo>
                  <a:cubicBezTo>
                    <a:pt x="15797" y="39642"/>
                    <a:pt x="12269" y="35871"/>
                    <a:pt x="9131" y="31993"/>
                  </a:cubicBezTo>
                  <a:cubicBezTo>
                    <a:pt x="7537" y="30022"/>
                    <a:pt x="5941" y="28055"/>
                    <a:pt x="4343" y="26088"/>
                  </a:cubicBezTo>
                  <a:cubicBezTo>
                    <a:pt x="3509" y="25063"/>
                    <a:pt x="2360" y="24025"/>
                    <a:pt x="1726" y="22872"/>
                  </a:cubicBezTo>
                  <a:lnTo>
                    <a:pt x="1290" y="22336"/>
                  </a:lnTo>
                  <a:cubicBezTo>
                    <a:pt x="1365" y="21812"/>
                    <a:pt x="1612" y="21399"/>
                    <a:pt x="2027" y="21097"/>
                  </a:cubicBezTo>
                  <a:cubicBezTo>
                    <a:pt x="2191" y="20870"/>
                    <a:pt x="2390" y="20654"/>
                    <a:pt x="2578" y="20435"/>
                  </a:cubicBezTo>
                  <a:close/>
                  <a:moveTo>
                    <a:pt x="34214" y="37438"/>
                  </a:moveTo>
                  <a:cubicBezTo>
                    <a:pt x="34480" y="37438"/>
                    <a:pt x="34745" y="37450"/>
                    <a:pt x="35009" y="37476"/>
                  </a:cubicBezTo>
                  <a:cubicBezTo>
                    <a:pt x="35056" y="37488"/>
                    <a:pt x="35104" y="37502"/>
                    <a:pt x="35153" y="37514"/>
                  </a:cubicBezTo>
                  <a:cubicBezTo>
                    <a:pt x="32341" y="37733"/>
                    <a:pt x="29659" y="38637"/>
                    <a:pt x="27141" y="39965"/>
                  </a:cubicBezTo>
                  <a:cubicBezTo>
                    <a:pt x="25564" y="40797"/>
                    <a:pt x="24060" y="41771"/>
                    <a:pt x="22625" y="42823"/>
                  </a:cubicBezTo>
                  <a:cubicBezTo>
                    <a:pt x="22053" y="43241"/>
                    <a:pt x="21266" y="44080"/>
                    <a:pt x="20621" y="44360"/>
                  </a:cubicBezTo>
                  <a:cubicBezTo>
                    <a:pt x="20405" y="44454"/>
                    <a:pt x="20198" y="44493"/>
                    <a:pt x="19997" y="44493"/>
                  </a:cubicBezTo>
                  <a:cubicBezTo>
                    <a:pt x="19802" y="44493"/>
                    <a:pt x="19613" y="44456"/>
                    <a:pt x="19427" y="44400"/>
                  </a:cubicBezTo>
                  <a:cubicBezTo>
                    <a:pt x="19434" y="44391"/>
                    <a:pt x="19440" y="44386"/>
                    <a:pt x="19448" y="44377"/>
                  </a:cubicBezTo>
                  <a:cubicBezTo>
                    <a:pt x="19593" y="44198"/>
                    <a:pt x="19599" y="43995"/>
                    <a:pt x="19448" y="43814"/>
                  </a:cubicBezTo>
                  <a:lnTo>
                    <a:pt x="19430" y="43792"/>
                  </a:lnTo>
                  <a:cubicBezTo>
                    <a:pt x="19697" y="43721"/>
                    <a:pt x="19911" y="43553"/>
                    <a:pt x="20074" y="43287"/>
                  </a:cubicBezTo>
                  <a:cubicBezTo>
                    <a:pt x="20320" y="43038"/>
                    <a:pt x="20576" y="42801"/>
                    <a:pt x="20843" y="42573"/>
                  </a:cubicBezTo>
                  <a:cubicBezTo>
                    <a:pt x="21485" y="42027"/>
                    <a:pt x="22180" y="41552"/>
                    <a:pt x="22907" y="41126"/>
                  </a:cubicBezTo>
                  <a:cubicBezTo>
                    <a:pt x="24188" y="40374"/>
                    <a:pt x="25559" y="39793"/>
                    <a:pt x="26955" y="39291"/>
                  </a:cubicBezTo>
                  <a:cubicBezTo>
                    <a:pt x="29199" y="38484"/>
                    <a:pt x="31750" y="37438"/>
                    <a:pt x="34214" y="37438"/>
                  </a:cubicBezTo>
                  <a:close/>
                  <a:moveTo>
                    <a:pt x="34842" y="0"/>
                  </a:moveTo>
                  <a:cubicBezTo>
                    <a:pt x="34343" y="0"/>
                    <a:pt x="33867" y="188"/>
                    <a:pt x="33507" y="630"/>
                  </a:cubicBezTo>
                  <a:cubicBezTo>
                    <a:pt x="31447" y="1151"/>
                    <a:pt x="29512" y="2015"/>
                    <a:pt x="27862" y="3526"/>
                  </a:cubicBezTo>
                  <a:cubicBezTo>
                    <a:pt x="27217" y="4115"/>
                    <a:pt x="26496" y="4800"/>
                    <a:pt x="25773" y="5555"/>
                  </a:cubicBezTo>
                  <a:cubicBezTo>
                    <a:pt x="23620" y="7604"/>
                    <a:pt x="21769" y="10148"/>
                    <a:pt x="20875" y="12916"/>
                  </a:cubicBezTo>
                  <a:cubicBezTo>
                    <a:pt x="19359" y="12052"/>
                    <a:pt x="17538" y="11727"/>
                    <a:pt x="15721" y="11727"/>
                  </a:cubicBezTo>
                  <a:cubicBezTo>
                    <a:pt x="14356" y="11727"/>
                    <a:pt x="12994" y="11911"/>
                    <a:pt x="11766" y="12185"/>
                  </a:cubicBezTo>
                  <a:cubicBezTo>
                    <a:pt x="7819" y="13067"/>
                    <a:pt x="4277" y="15176"/>
                    <a:pt x="838" y="17217"/>
                  </a:cubicBezTo>
                  <a:cubicBezTo>
                    <a:pt x="458" y="17444"/>
                    <a:pt x="436" y="17923"/>
                    <a:pt x="707" y="18237"/>
                  </a:cubicBezTo>
                  <a:cubicBezTo>
                    <a:pt x="1244" y="18859"/>
                    <a:pt x="1774" y="19488"/>
                    <a:pt x="2305" y="20116"/>
                  </a:cubicBezTo>
                  <a:cubicBezTo>
                    <a:pt x="1441" y="20484"/>
                    <a:pt x="862" y="21064"/>
                    <a:pt x="197" y="21811"/>
                  </a:cubicBezTo>
                  <a:cubicBezTo>
                    <a:pt x="77" y="21947"/>
                    <a:pt x="0" y="22200"/>
                    <a:pt x="127" y="22363"/>
                  </a:cubicBezTo>
                  <a:cubicBezTo>
                    <a:pt x="2951" y="26054"/>
                    <a:pt x="5928" y="29634"/>
                    <a:pt x="8843" y="33254"/>
                  </a:cubicBezTo>
                  <a:cubicBezTo>
                    <a:pt x="11749" y="36861"/>
                    <a:pt x="14485" y="40794"/>
                    <a:pt x="17652" y="44182"/>
                  </a:cubicBezTo>
                  <a:cubicBezTo>
                    <a:pt x="17664" y="44208"/>
                    <a:pt x="17679" y="44232"/>
                    <a:pt x="17699" y="44255"/>
                  </a:cubicBezTo>
                  <a:cubicBezTo>
                    <a:pt x="18282" y="44908"/>
                    <a:pt x="19219" y="45924"/>
                    <a:pt x="20167" y="45924"/>
                  </a:cubicBezTo>
                  <a:cubicBezTo>
                    <a:pt x="20277" y="45924"/>
                    <a:pt x="20387" y="45910"/>
                    <a:pt x="20497" y="45881"/>
                  </a:cubicBezTo>
                  <a:cubicBezTo>
                    <a:pt x="21148" y="45708"/>
                    <a:pt x="21757" y="44978"/>
                    <a:pt x="22286" y="44585"/>
                  </a:cubicBezTo>
                  <a:cubicBezTo>
                    <a:pt x="23162" y="43935"/>
                    <a:pt x="24053" y="43304"/>
                    <a:pt x="24965" y="42705"/>
                  </a:cubicBezTo>
                  <a:cubicBezTo>
                    <a:pt x="27366" y="41130"/>
                    <a:pt x="29934" y="39829"/>
                    <a:pt x="32678" y="39174"/>
                  </a:cubicBezTo>
                  <a:cubicBezTo>
                    <a:pt x="32752" y="39177"/>
                    <a:pt x="32826" y="39174"/>
                    <a:pt x="32900" y="39178"/>
                  </a:cubicBezTo>
                  <a:cubicBezTo>
                    <a:pt x="34054" y="39233"/>
                    <a:pt x="35153" y="39648"/>
                    <a:pt x="36288" y="39715"/>
                  </a:cubicBezTo>
                  <a:cubicBezTo>
                    <a:pt x="36337" y="39718"/>
                    <a:pt x="36385" y="39720"/>
                    <a:pt x="36433" y="39720"/>
                  </a:cubicBezTo>
                  <a:cubicBezTo>
                    <a:pt x="37209" y="39720"/>
                    <a:pt x="37750" y="39337"/>
                    <a:pt x="37827" y="38540"/>
                  </a:cubicBezTo>
                  <a:cubicBezTo>
                    <a:pt x="39593" y="36201"/>
                    <a:pt x="41115" y="33792"/>
                    <a:pt x="43273" y="31744"/>
                  </a:cubicBezTo>
                  <a:cubicBezTo>
                    <a:pt x="44449" y="30626"/>
                    <a:pt x="45716" y="29608"/>
                    <a:pt x="47060" y="28698"/>
                  </a:cubicBezTo>
                  <a:cubicBezTo>
                    <a:pt x="47079" y="28686"/>
                    <a:pt x="47099" y="28675"/>
                    <a:pt x="47118" y="28662"/>
                  </a:cubicBezTo>
                  <a:cubicBezTo>
                    <a:pt x="48826" y="27633"/>
                    <a:pt x="50637" y="26785"/>
                    <a:pt x="52524" y="26133"/>
                  </a:cubicBezTo>
                  <a:cubicBezTo>
                    <a:pt x="52902" y="26003"/>
                    <a:pt x="53156" y="25447"/>
                    <a:pt x="52785" y="25145"/>
                  </a:cubicBezTo>
                  <a:cubicBezTo>
                    <a:pt x="52171" y="24648"/>
                    <a:pt x="51613" y="24099"/>
                    <a:pt x="50959" y="23696"/>
                  </a:cubicBezTo>
                  <a:cubicBezTo>
                    <a:pt x="51006" y="23680"/>
                    <a:pt x="51050" y="23660"/>
                    <a:pt x="51097" y="23645"/>
                  </a:cubicBezTo>
                  <a:cubicBezTo>
                    <a:pt x="51251" y="23594"/>
                    <a:pt x="51309" y="23468"/>
                    <a:pt x="51300" y="23347"/>
                  </a:cubicBezTo>
                  <a:cubicBezTo>
                    <a:pt x="51345" y="23292"/>
                    <a:pt x="51376" y="23227"/>
                    <a:pt x="51391" y="23158"/>
                  </a:cubicBezTo>
                  <a:cubicBezTo>
                    <a:pt x="51657" y="23086"/>
                    <a:pt x="51868" y="22805"/>
                    <a:pt x="51676" y="22507"/>
                  </a:cubicBezTo>
                  <a:cubicBezTo>
                    <a:pt x="51561" y="22326"/>
                    <a:pt x="51447" y="22144"/>
                    <a:pt x="51333" y="21962"/>
                  </a:cubicBezTo>
                  <a:cubicBezTo>
                    <a:pt x="51345" y="21962"/>
                    <a:pt x="51359" y="21961"/>
                    <a:pt x="51371" y="21961"/>
                  </a:cubicBezTo>
                  <a:cubicBezTo>
                    <a:pt x="51374" y="21961"/>
                    <a:pt x="51377" y="21961"/>
                    <a:pt x="51379" y="21961"/>
                  </a:cubicBezTo>
                  <a:cubicBezTo>
                    <a:pt x="51539" y="21961"/>
                    <a:pt x="51585" y="21737"/>
                    <a:pt x="51453" y="21658"/>
                  </a:cubicBezTo>
                  <a:cubicBezTo>
                    <a:pt x="51333" y="21585"/>
                    <a:pt x="51198" y="21544"/>
                    <a:pt x="51056" y="21524"/>
                  </a:cubicBezTo>
                  <a:cubicBezTo>
                    <a:pt x="50796" y="21108"/>
                    <a:pt x="50546" y="20689"/>
                    <a:pt x="50290" y="20269"/>
                  </a:cubicBezTo>
                  <a:cubicBezTo>
                    <a:pt x="50030" y="19581"/>
                    <a:pt x="49589" y="18953"/>
                    <a:pt x="49191" y="18312"/>
                  </a:cubicBezTo>
                  <a:cubicBezTo>
                    <a:pt x="48421" y="17077"/>
                    <a:pt x="47572" y="15893"/>
                    <a:pt x="46728" y="14709"/>
                  </a:cubicBezTo>
                  <a:cubicBezTo>
                    <a:pt x="45005" y="12292"/>
                    <a:pt x="43280" y="9876"/>
                    <a:pt x="41551" y="7464"/>
                  </a:cubicBezTo>
                  <a:cubicBezTo>
                    <a:pt x="40019" y="5325"/>
                    <a:pt x="38618" y="2783"/>
                    <a:pt x="36781" y="897"/>
                  </a:cubicBezTo>
                  <a:cubicBezTo>
                    <a:pt x="36255" y="356"/>
                    <a:pt x="35527" y="0"/>
                    <a:pt x="348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4"/>
            <p:cNvSpPr/>
            <p:nvPr/>
          </p:nvSpPr>
          <p:spPr>
            <a:xfrm>
              <a:off x="2990175" y="381350"/>
              <a:ext cx="254450" cy="209600"/>
            </a:xfrm>
            <a:custGeom>
              <a:avLst/>
              <a:gdLst/>
              <a:ahLst/>
              <a:cxnLst/>
              <a:rect l="l" t="t" r="r" b="b"/>
              <a:pathLst>
                <a:path w="10178" h="8384" extrusionOk="0">
                  <a:moveTo>
                    <a:pt x="9489" y="1"/>
                  </a:moveTo>
                  <a:cubicBezTo>
                    <a:pt x="9460" y="1"/>
                    <a:pt x="9430" y="3"/>
                    <a:pt x="9398" y="7"/>
                  </a:cubicBezTo>
                  <a:cubicBezTo>
                    <a:pt x="5315" y="589"/>
                    <a:pt x="1324" y="4315"/>
                    <a:pt x="48" y="8144"/>
                  </a:cubicBezTo>
                  <a:cubicBezTo>
                    <a:pt x="1" y="8286"/>
                    <a:pt x="119" y="8384"/>
                    <a:pt x="239" y="8384"/>
                  </a:cubicBezTo>
                  <a:cubicBezTo>
                    <a:pt x="302" y="8384"/>
                    <a:pt x="366" y="8357"/>
                    <a:pt x="406" y="8294"/>
                  </a:cubicBezTo>
                  <a:cubicBezTo>
                    <a:pt x="1475" y="6637"/>
                    <a:pt x="2632" y="5068"/>
                    <a:pt x="4157" y="3799"/>
                  </a:cubicBezTo>
                  <a:cubicBezTo>
                    <a:pt x="5839" y="2399"/>
                    <a:pt x="7661" y="1727"/>
                    <a:pt x="9647" y="909"/>
                  </a:cubicBezTo>
                  <a:cubicBezTo>
                    <a:pt x="10177" y="691"/>
                    <a:pt x="10017" y="1"/>
                    <a:pt x="9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4"/>
            <p:cNvSpPr/>
            <p:nvPr/>
          </p:nvSpPr>
          <p:spPr>
            <a:xfrm>
              <a:off x="3026350" y="441550"/>
              <a:ext cx="247225" cy="201350"/>
            </a:xfrm>
            <a:custGeom>
              <a:avLst/>
              <a:gdLst/>
              <a:ahLst/>
              <a:cxnLst/>
              <a:rect l="l" t="t" r="r" b="b"/>
              <a:pathLst>
                <a:path w="9889" h="8054" extrusionOk="0">
                  <a:moveTo>
                    <a:pt x="9472" y="1"/>
                  </a:moveTo>
                  <a:cubicBezTo>
                    <a:pt x="9466" y="1"/>
                    <a:pt x="9460" y="1"/>
                    <a:pt x="9454" y="1"/>
                  </a:cubicBezTo>
                  <a:cubicBezTo>
                    <a:pt x="5735" y="204"/>
                    <a:pt x="1142" y="4281"/>
                    <a:pt x="59" y="7752"/>
                  </a:cubicBezTo>
                  <a:cubicBezTo>
                    <a:pt x="0" y="7941"/>
                    <a:pt x="141" y="8053"/>
                    <a:pt x="292" y="8053"/>
                  </a:cubicBezTo>
                  <a:cubicBezTo>
                    <a:pt x="375" y="8053"/>
                    <a:pt x="460" y="8019"/>
                    <a:pt x="517" y="7945"/>
                  </a:cubicBezTo>
                  <a:cubicBezTo>
                    <a:pt x="1756" y="6329"/>
                    <a:pt x="2771" y="4701"/>
                    <a:pt x="4382" y="3401"/>
                  </a:cubicBezTo>
                  <a:cubicBezTo>
                    <a:pt x="6005" y="2092"/>
                    <a:pt x="7844" y="1590"/>
                    <a:pt x="9618" y="609"/>
                  </a:cubicBezTo>
                  <a:cubicBezTo>
                    <a:pt x="9889" y="460"/>
                    <a:pt x="9783" y="1"/>
                    <a:pt x="94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4"/>
            <p:cNvSpPr/>
            <p:nvPr/>
          </p:nvSpPr>
          <p:spPr>
            <a:xfrm>
              <a:off x="3172850" y="661350"/>
              <a:ext cx="224850" cy="198300"/>
            </a:xfrm>
            <a:custGeom>
              <a:avLst/>
              <a:gdLst/>
              <a:ahLst/>
              <a:cxnLst/>
              <a:rect l="l" t="t" r="r" b="b"/>
              <a:pathLst>
                <a:path w="8994" h="7932" extrusionOk="0">
                  <a:moveTo>
                    <a:pt x="8456" y="0"/>
                  </a:moveTo>
                  <a:cubicBezTo>
                    <a:pt x="8425" y="0"/>
                    <a:pt x="8392" y="4"/>
                    <a:pt x="8358" y="11"/>
                  </a:cubicBezTo>
                  <a:cubicBezTo>
                    <a:pt x="5106" y="738"/>
                    <a:pt x="1076" y="4402"/>
                    <a:pt x="60" y="7579"/>
                  </a:cubicBezTo>
                  <a:cubicBezTo>
                    <a:pt x="1" y="7765"/>
                    <a:pt x="174" y="7931"/>
                    <a:pt x="343" y="7931"/>
                  </a:cubicBezTo>
                  <a:cubicBezTo>
                    <a:pt x="409" y="7931"/>
                    <a:pt x="474" y="7907"/>
                    <a:pt x="524" y="7849"/>
                  </a:cubicBezTo>
                  <a:cubicBezTo>
                    <a:pt x="1689" y="6518"/>
                    <a:pt x="2590" y="5030"/>
                    <a:pt x="3913" y="3818"/>
                  </a:cubicBezTo>
                  <a:cubicBezTo>
                    <a:pt x="5371" y="2483"/>
                    <a:pt x="7047" y="1783"/>
                    <a:pt x="8657" y="718"/>
                  </a:cubicBezTo>
                  <a:cubicBezTo>
                    <a:pt x="8993" y="494"/>
                    <a:pt x="8826" y="0"/>
                    <a:pt x="84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4"/>
            <p:cNvSpPr/>
            <p:nvPr/>
          </p:nvSpPr>
          <p:spPr>
            <a:xfrm>
              <a:off x="3219000" y="725650"/>
              <a:ext cx="226500" cy="215375"/>
            </a:xfrm>
            <a:custGeom>
              <a:avLst/>
              <a:gdLst/>
              <a:ahLst/>
              <a:cxnLst/>
              <a:rect l="l" t="t" r="r" b="b"/>
              <a:pathLst>
                <a:path w="9060" h="8615" extrusionOk="0">
                  <a:moveTo>
                    <a:pt x="8466" y="1"/>
                  </a:moveTo>
                  <a:cubicBezTo>
                    <a:pt x="8403" y="1"/>
                    <a:pt x="8336" y="16"/>
                    <a:pt x="8267" y="50"/>
                  </a:cubicBezTo>
                  <a:cubicBezTo>
                    <a:pt x="6348" y="1017"/>
                    <a:pt x="4571" y="2396"/>
                    <a:pt x="3025" y="3882"/>
                  </a:cubicBezTo>
                  <a:cubicBezTo>
                    <a:pt x="1836" y="5024"/>
                    <a:pt x="0" y="6568"/>
                    <a:pt x="62" y="8367"/>
                  </a:cubicBezTo>
                  <a:cubicBezTo>
                    <a:pt x="66" y="8507"/>
                    <a:pt x="206" y="8614"/>
                    <a:pt x="335" y="8614"/>
                  </a:cubicBezTo>
                  <a:cubicBezTo>
                    <a:pt x="409" y="8614"/>
                    <a:pt x="480" y="8578"/>
                    <a:pt x="518" y="8491"/>
                  </a:cubicBezTo>
                  <a:cubicBezTo>
                    <a:pt x="2016" y="5007"/>
                    <a:pt x="5594" y="2708"/>
                    <a:pt x="8679" y="755"/>
                  </a:cubicBezTo>
                  <a:cubicBezTo>
                    <a:pt x="9059" y="514"/>
                    <a:pt x="8832" y="1"/>
                    <a:pt x="8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4"/>
            <p:cNvSpPr/>
            <p:nvPr/>
          </p:nvSpPr>
          <p:spPr>
            <a:xfrm>
              <a:off x="2528200" y="658025"/>
              <a:ext cx="405900" cy="260600"/>
            </a:xfrm>
            <a:custGeom>
              <a:avLst/>
              <a:gdLst/>
              <a:ahLst/>
              <a:cxnLst/>
              <a:rect l="l" t="t" r="r" b="b"/>
              <a:pathLst>
                <a:path w="16236" h="10424" extrusionOk="0">
                  <a:moveTo>
                    <a:pt x="1382" y="2708"/>
                  </a:moveTo>
                  <a:cubicBezTo>
                    <a:pt x="2705" y="4465"/>
                    <a:pt x="4361" y="5818"/>
                    <a:pt x="5564" y="7549"/>
                  </a:cubicBezTo>
                  <a:cubicBezTo>
                    <a:pt x="5049" y="7000"/>
                    <a:pt x="4518" y="6467"/>
                    <a:pt x="3972" y="5947"/>
                  </a:cubicBezTo>
                  <a:cubicBezTo>
                    <a:pt x="3369" y="5370"/>
                    <a:pt x="2751" y="4825"/>
                    <a:pt x="2113" y="4299"/>
                  </a:cubicBezTo>
                  <a:cubicBezTo>
                    <a:pt x="2286" y="4264"/>
                    <a:pt x="2405" y="4031"/>
                    <a:pt x="2251" y="3877"/>
                  </a:cubicBezTo>
                  <a:cubicBezTo>
                    <a:pt x="1869" y="3498"/>
                    <a:pt x="1454" y="3168"/>
                    <a:pt x="1030" y="2840"/>
                  </a:cubicBezTo>
                  <a:lnTo>
                    <a:pt x="1382" y="2708"/>
                  </a:lnTo>
                  <a:close/>
                  <a:moveTo>
                    <a:pt x="9295" y="739"/>
                  </a:moveTo>
                  <a:cubicBezTo>
                    <a:pt x="10900" y="739"/>
                    <a:pt x="11714" y="2042"/>
                    <a:pt x="12738" y="3153"/>
                  </a:cubicBezTo>
                  <a:cubicBezTo>
                    <a:pt x="13607" y="4096"/>
                    <a:pt x="14464" y="5049"/>
                    <a:pt x="15310" y="6013"/>
                  </a:cubicBezTo>
                  <a:cubicBezTo>
                    <a:pt x="13936" y="6363"/>
                    <a:pt x="12589" y="6790"/>
                    <a:pt x="11275" y="7331"/>
                  </a:cubicBezTo>
                  <a:cubicBezTo>
                    <a:pt x="10703" y="7567"/>
                    <a:pt x="10139" y="7820"/>
                    <a:pt x="9583" y="8091"/>
                  </a:cubicBezTo>
                  <a:cubicBezTo>
                    <a:pt x="9104" y="8323"/>
                    <a:pt x="7997" y="9216"/>
                    <a:pt x="7494" y="9216"/>
                  </a:cubicBezTo>
                  <a:cubicBezTo>
                    <a:pt x="7280" y="9214"/>
                    <a:pt x="7087" y="9143"/>
                    <a:pt x="6911" y="9028"/>
                  </a:cubicBezTo>
                  <a:cubicBezTo>
                    <a:pt x="5976" y="6497"/>
                    <a:pt x="3660" y="4237"/>
                    <a:pt x="1564" y="2642"/>
                  </a:cubicBezTo>
                  <a:cubicBezTo>
                    <a:pt x="3992" y="1737"/>
                    <a:pt x="6804" y="749"/>
                    <a:pt x="9284" y="739"/>
                  </a:cubicBezTo>
                  <a:cubicBezTo>
                    <a:pt x="9288" y="739"/>
                    <a:pt x="9291" y="739"/>
                    <a:pt x="9295" y="739"/>
                  </a:cubicBezTo>
                  <a:close/>
                  <a:moveTo>
                    <a:pt x="9522" y="0"/>
                  </a:moveTo>
                  <a:cubicBezTo>
                    <a:pt x="8353" y="0"/>
                    <a:pt x="6970" y="475"/>
                    <a:pt x="5977" y="700"/>
                  </a:cubicBezTo>
                  <a:cubicBezTo>
                    <a:pt x="4041" y="1140"/>
                    <a:pt x="2155" y="1729"/>
                    <a:pt x="300" y="2432"/>
                  </a:cubicBezTo>
                  <a:cubicBezTo>
                    <a:pt x="25" y="2536"/>
                    <a:pt x="1" y="2846"/>
                    <a:pt x="223" y="3018"/>
                  </a:cubicBezTo>
                  <a:cubicBezTo>
                    <a:pt x="702" y="3388"/>
                    <a:pt x="1169" y="3763"/>
                    <a:pt x="1673" y="4093"/>
                  </a:cubicBezTo>
                  <a:cubicBezTo>
                    <a:pt x="3491" y="5760"/>
                    <a:pt x="5144" y="7550"/>
                    <a:pt x="6623" y="9541"/>
                  </a:cubicBezTo>
                  <a:cubicBezTo>
                    <a:pt x="6713" y="9781"/>
                    <a:pt x="6797" y="10028"/>
                    <a:pt x="6867" y="10287"/>
                  </a:cubicBezTo>
                  <a:cubicBezTo>
                    <a:pt x="6892" y="10382"/>
                    <a:pt x="6963" y="10423"/>
                    <a:pt x="7035" y="10423"/>
                  </a:cubicBezTo>
                  <a:cubicBezTo>
                    <a:pt x="7146" y="10423"/>
                    <a:pt x="7261" y="10329"/>
                    <a:pt x="7234" y="10186"/>
                  </a:cubicBezTo>
                  <a:cubicBezTo>
                    <a:pt x="7224" y="10130"/>
                    <a:pt x="7207" y="10076"/>
                    <a:pt x="7196" y="10021"/>
                  </a:cubicBezTo>
                  <a:cubicBezTo>
                    <a:pt x="7219" y="10016"/>
                    <a:pt x="7243" y="10009"/>
                    <a:pt x="7264" y="9998"/>
                  </a:cubicBezTo>
                  <a:cubicBezTo>
                    <a:pt x="9998" y="8390"/>
                    <a:pt x="12869" y="7216"/>
                    <a:pt x="15954" y="6481"/>
                  </a:cubicBezTo>
                  <a:cubicBezTo>
                    <a:pt x="16193" y="6424"/>
                    <a:pt x="16235" y="6133"/>
                    <a:pt x="16091" y="5967"/>
                  </a:cubicBezTo>
                  <a:cubicBezTo>
                    <a:pt x="14926" y="4637"/>
                    <a:pt x="13744" y="3322"/>
                    <a:pt x="12545" y="2023"/>
                  </a:cubicBezTo>
                  <a:cubicBezTo>
                    <a:pt x="11928" y="1357"/>
                    <a:pt x="11266" y="350"/>
                    <a:pt x="10341" y="98"/>
                  </a:cubicBezTo>
                  <a:cubicBezTo>
                    <a:pt x="10087" y="29"/>
                    <a:pt x="9811" y="0"/>
                    <a:pt x="95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4"/>
            <p:cNvSpPr/>
            <p:nvPr/>
          </p:nvSpPr>
          <p:spPr>
            <a:xfrm>
              <a:off x="2739725" y="878000"/>
              <a:ext cx="265375" cy="114400"/>
            </a:xfrm>
            <a:custGeom>
              <a:avLst/>
              <a:gdLst/>
              <a:ahLst/>
              <a:cxnLst/>
              <a:rect l="l" t="t" r="r" b="b"/>
              <a:pathLst>
                <a:path w="10615" h="4576" extrusionOk="0">
                  <a:moveTo>
                    <a:pt x="8807" y="0"/>
                  </a:moveTo>
                  <a:cubicBezTo>
                    <a:pt x="5620" y="0"/>
                    <a:pt x="1581" y="1966"/>
                    <a:pt x="54" y="4386"/>
                  </a:cubicBezTo>
                  <a:cubicBezTo>
                    <a:pt x="1" y="4471"/>
                    <a:pt x="79" y="4576"/>
                    <a:pt x="166" y="4576"/>
                  </a:cubicBezTo>
                  <a:cubicBezTo>
                    <a:pt x="186" y="4576"/>
                    <a:pt x="207" y="4570"/>
                    <a:pt x="226" y="4558"/>
                  </a:cubicBezTo>
                  <a:cubicBezTo>
                    <a:pt x="1875" y="3508"/>
                    <a:pt x="3258" y="2278"/>
                    <a:pt x="5131" y="1591"/>
                  </a:cubicBezTo>
                  <a:cubicBezTo>
                    <a:pt x="6861" y="957"/>
                    <a:pt x="8587" y="1026"/>
                    <a:pt x="10351" y="694"/>
                  </a:cubicBezTo>
                  <a:cubicBezTo>
                    <a:pt x="10615" y="644"/>
                    <a:pt x="10595" y="242"/>
                    <a:pt x="10351" y="180"/>
                  </a:cubicBezTo>
                  <a:cubicBezTo>
                    <a:pt x="9872" y="58"/>
                    <a:pt x="9352" y="0"/>
                    <a:pt x="88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4"/>
            <p:cNvSpPr/>
            <p:nvPr/>
          </p:nvSpPr>
          <p:spPr>
            <a:xfrm>
              <a:off x="2783475" y="946275"/>
              <a:ext cx="254775" cy="113000"/>
            </a:xfrm>
            <a:custGeom>
              <a:avLst/>
              <a:gdLst/>
              <a:ahLst/>
              <a:cxnLst/>
              <a:rect l="l" t="t" r="r" b="b"/>
              <a:pathLst>
                <a:path w="10191" h="4520" extrusionOk="0">
                  <a:moveTo>
                    <a:pt x="9024" y="1"/>
                  </a:moveTo>
                  <a:cubicBezTo>
                    <a:pt x="7296" y="1"/>
                    <a:pt x="5453" y="625"/>
                    <a:pt x="3919" y="1282"/>
                  </a:cubicBezTo>
                  <a:cubicBezTo>
                    <a:pt x="2789" y="1765"/>
                    <a:pt x="261" y="2658"/>
                    <a:pt x="23" y="4060"/>
                  </a:cubicBezTo>
                  <a:cubicBezTo>
                    <a:pt x="1" y="4188"/>
                    <a:pt x="41" y="4285"/>
                    <a:pt x="145" y="4359"/>
                  </a:cubicBezTo>
                  <a:lnTo>
                    <a:pt x="328" y="4490"/>
                  </a:lnTo>
                  <a:cubicBezTo>
                    <a:pt x="356" y="4510"/>
                    <a:pt x="386" y="4519"/>
                    <a:pt x="416" y="4519"/>
                  </a:cubicBezTo>
                  <a:cubicBezTo>
                    <a:pt x="528" y="4519"/>
                    <a:pt x="634" y="4397"/>
                    <a:pt x="599" y="4281"/>
                  </a:cubicBezTo>
                  <a:cubicBezTo>
                    <a:pt x="310" y="3333"/>
                    <a:pt x="4773" y="1735"/>
                    <a:pt x="5289" y="1569"/>
                  </a:cubicBezTo>
                  <a:cubicBezTo>
                    <a:pt x="6773" y="1093"/>
                    <a:pt x="8295" y="1027"/>
                    <a:pt x="9799" y="688"/>
                  </a:cubicBezTo>
                  <a:cubicBezTo>
                    <a:pt x="10190" y="600"/>
                    <a:pt x="10059" y="73"/>
                    <a:pt x="9711" y="36"/>
                  </a:cubicBezTo>
                  <a:cubicBezTo>
                    <a:pt x="9485" y="12"/>
                    <a:pt x="9255" y="1"/>
                    <a:pt x="90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4"/>
            <p:cNvSpPr/>
            <p:nvPr/>
          </p:nvSpPr>
          <p:spPr>
            <a:xfrm>
              <a:off x="2839925" y="1007825"/>
              <a:ext cx="259925" cy="117700"/>
            </a:xfrm>
            <a:custGeom>
              <a:avLst/>
              <a:gdLst/>
              <a:ahLst/>
              <a:cxnLst/>
              <a:rect l="l" t="t" r="r" b="b"/>
              <a:pathLst>
                <a:path w="10397" h="4708" extrusionOk="0">
                  <a:moveTo>
                    <a:pt x="9045" y="1"/>
                  </a:moveTo>
                  <a:cubicBezTo>
                    <a:pt x="5729" y="1"/>
                    <a:pt x="2019" y="2104"/>
                    <a:pt x="58" y="4551"/>
                  </a:cubicBezTo>
                  <a:cubicBezTo>
                    <a:pt x="0" y="4623"/>
                    <a:pt x="54" y="4707"/>
                    <a:pt x="124" y="4707"/>
                  </a:cubicBezTo>
                  <a:cubicBezTo>
                    <a:pt x="145" y="4707"/>
                    <a:pt x="167" y="4700"/>
                    <a:pt x="188" y="4683"/>
                  </a:cubicBezTo>
                  <a:cubicBezTo>
                    <a:pt x="1738" y="3418"/>
                    <a:pt x="3324" y="2289"/>
                    <a:pt x="5224" y="1613"/>
                  </a:cubicBezTo>
                  <a:cubicBezTo>
                    <a:pt x="6821" y="1047"/>
                    <a:pt x="8433" y="1014"/>
                    <a:pt x="10074" y="712"/>
                  </a:cubicBezTo>
                  <a:cubicBezTo>
                    <a:pt x="10385" y="655"/>
                    <a:pt x="10396" y="120"/>
                    <a:pt x="10074" y="73"/>
                  </a:cubicBezTo>
                  <a:cubicBezTo>
                    <a:pt x="9737" y="24"/>
                    <a:pt x="9393" y="1"/>
                    <a:pt x="90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Text Box 25"/>
          <p:cNvSpPr txBox="1">
            <a:spLocks noChangeArrowheads="1"/>
          </p:cNvSpPr>
          <p:nvPr/>
        </p:nvSpPr>
        <p:spPr bwMode="auto">
          <a:xfrm>
            <a:off x="1294818" y="1200150"/>
            <a:ext cx="7315782" cy="3416320"/>
          </a:xfrm>
          <a:prstGeom prst="rect">
            <a:avLst/>
          </a:prstGeom>
          <a:noFill/>
          <a:ln w="9525">
            <a:noFill/>
            <a:miter lim="800000"/>
            <a:headEnd/>
            <a:tailEnd/>
          </a:ln>
        </p:spPr>
        <p:txBody>
          <a:bodyPr wrap="square">
            <a:spAutoFit/>
          </a:bodyPr>
          <a:lstStyle/>
          <a:p>
            <a:pPr marL="0" marR="0" lvl="0" indent="0" algn="just" defTabSz="914400" rtl="0" eaLnBrk="1" fontAlgn="base" latinLnBrk="0" hangingPunct="1">
              <a:lnSpc>
                <a:spcPct val="100000"/>
              </a:lnSpc>
              <a:spcBef>
                <a:spcPct val="50000"/>
              </a:spcBef>
              <a:spcAft>
                <a:spcPct val="0"/>
              </a:spcAft>
              <a:buClrTx/>
              <a:buSzTx/>
              <a:buFontTx/>
              <a:buNone/>
              <a:tabLst/>
              <a:defRPr/>
            </a:pPr>
            <a:r>
              <a:rPr lang="en-US" sz="2400" b="1" kern="1200" dirty="0">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Năm</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1946,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nghe</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theo</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tiếng</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gọi</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lang="en-US" sz="2400" b="1" kern="1200" dirty="0">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của</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Tổ</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quốc</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lang="en-US" sz="2400" b="1" kern="1200" dirty="0">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cuộc</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sống</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đầy</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đủ</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tiện</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nghi</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ở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nước</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ngoài</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theo</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Bác</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Hồ</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về</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nước</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được</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Bác</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Hồ</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đặt</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tên</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mới</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là</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Trần</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Đại</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Nghĩa</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và</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giao</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nhiệm</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vụ</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nghiên</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cứu</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chế</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tạo</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vũ</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khí</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phục</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vụ</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cuộc</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kháng</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chiến</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chống</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thực</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dân</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Pháp</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Trên</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cương</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vị</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Cục</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trưởng</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Cục</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Quân</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giới</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ông</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cùng</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anh</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em</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lang="en-US" sz="2400" b="1" kern="1200" dirty="0">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nghiên</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cứu</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chế</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ra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những</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loại</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vũ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khí</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có</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sức</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lang="en-US" sz="2400" b="1" kern="1200" dirty="0">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như</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súng</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ba</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dô</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-ca,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súng</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không</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giật</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bom</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bay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tiêu</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diệt</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xe</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tăng</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và</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lô</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cốt</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của</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 </a:t>
            </a:r>
            <a:r>
              <a:rPr kumimoji="0" lang="en-US" sz="2400" b="1" i="0" u="none" strike="noStrike" kern="1200" cap="none" spc="0" normalizeH="0" baseline="0" noProof="0" dirty="0" err="1">
                <a:ln>
                  <a:noFill/>
                </a:ln>
                <a:solidFill>
                  <a:srgbClr val="000000"/>
                </a:solidFill>
                <a:effectLst/>
                <a:uLnTx/>
                <a:uFillTx/>
                <a:latin typeface="#9Slide03 AmpleSoft" pitchFamily="2" charset="0"/>
                <a:ea typeface="PostAntiqua" pitchFamily="18" charset="0"/>
                <a:cs typeface="PostAntiqua" pitchFamily="18" charset="0"/>
              </a:rPr>
              <a:t>giặc</a:t>
            </a:r>
            <a:r>
              <a:rPr kumimoji="0" lang="en-US" sz="2400" b="1" i="0" u="none" strike="noStrike" kern="1200" cap="none" spc="0" normalizeH="0" baseline="0" noProof="0" dirty="0">
                <a:ln>
                  <a:noFill/>
                </a:ln>
                <a:solidFill>
                  <a:srgbClr val="000000"/>
                </a:solidFill>
                <a:effectLst/>
                <a:uLnTx/>
                <a:uFillTx/>
                <a:latin typeface="#9Slide03 AmpleSoft" pitchFamily="2" charset="0"/>
                <a:ea typeface="PostAntiqua" pitchFamily="18" charset="0"/>
                <a:cs typeface="PostAntiqua" pitchFamily="18" charset="0"/>
              </a:rPr>
              <a:t>.</a:t>
            </a:r>
          </a:p>
        </p:txBody>
      </p:sp>
      <p:sp>
        <p:nvSpPr>
          <p:cNvPr id="24" name="TextBox 23"/>
          <p:cNvSpPr txBox="1"/>
          <p:nvPr/>
        </p:nvSpPr>
        <p:spPr>
          <a:xfrm>
            <a:off x="1767840" y="361950"/>
            <a:ext cx="6995160"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all" normalizeH="0" baseline="0" noProof="0" dirty="0" err="1">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Anh</a:t>
            </a:r>
            <a:r>
              <a:rPr kumimoji="0" lang="en-US" sz="2000" b="1" i="0" u="none" strike="noStrike" kern="1200" cap="all" normalizeH="0" baseline="0" noProof="0"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 </a:t>
            </a:r>
            <a:r>
              <a:rPr kumimoji="0" lang="en-US" sz="2000" b="1" i="0" u="none" strike="noStrike" kern="1200" cap="all" normalizeH="0" baseline="0" noProof="0" dirty="0" err="1">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hùng</a:t>
            </a:r>
            <a:r>
              <a:rPr kumimoji="0" lang="en-US" sz="2000" b="1" i="0" u="none" strike="noStrike" kern="1200" cap="all" normalizeH="0" baseline="0" noProof="0"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 Lao </a:t>
            </a:r>
            <a:r>
              <a:rPr kumimoji="0" lang="en-US" sz="2000" b="1" i="0" u="none" strike="noStrike" kern="1200" cap="all" normalizeH="0" baseline="0" noProof="0" dirty="0" err="1">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động</a:t>
            </a:r>
            <a:r>
              <a:rPr kumimoji="0" lang="en-US" sz="2000" b="1" i="0" u="none" strike="noStrike" kern="1200" cap="all" normalizeH="0" baseline="0" noProof="0"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 </a:t>
            </a:r>
            <a:r>
              <a:rPr kumimoji="0" lang="en-US" sz="2000" b="1" i="0" u="none" strike="noStrike" kern="1200" cap="all" normalizeH="0" baseline="0" noProof="0" dirty="0" err="1">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Trần</a:t>
            </a:r>
            <a:r>
              <a:rPr kumimoji="0" lang="en-US" sz="2000" b="1" i="0" u="none" strike="noStrike" kern="1200" cap="all" normalizeH="0" baseline="0" noProof="0"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 </a:t>
            </a:r>
            <a:r>
              <a:rPr kumimoji="0" lang="en-US" sz="2000" b="1" i="0" u="none" strike="noStrike" kern="1200" cap="all" normalizeH="0" baseline="0" noProof="0" dirty="0" err="1">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Đại</a:t>
            </a:r>
            <a:r>
              <a:rPr kumimoji="0" lang="en-US" sz="2000" b="1" i="0" u="none" strike="noStrike" kern="1200" cap="all" normalizeH="0" baseline="0" noProof="0"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 </a:t>
            </a:r>
            <a:r>
              <a:rPr kumimoji="0" lang="en-US" sz="2000" b="1" i="0" u="none" strike="noStrike" kern="1200" cap="all" normalizeH="0" baseline="0" noProof="0" dirty="0" err="1">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rPr>
              <a:t>Nghĩa</a:t>
            </a:r>
            <a:endParaRPr kumimoji="0" lang="en-GB" sz="2000" b="1" i="0" u="none" strike="noStrike" kern="1200" cap="all" normalizeH="0" baseline="0" noProof="0"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uLnTx/>
              <a:uFillTx/>
              <a:latin typeface="PostAntiqua" pitchFamily="18" charset="0"/>
              <a:ea typeface="PostAntiqua" pitchFamily="18" charset="0"/>
              <a:cs typeface="PostAntiqua" pitchFamily="18" charset="0"/>
            </a:endParaRPr>
          </a:p>
        </p:txBody>
      </p:sp>
      <p:cxnSp>
        <p:nvCxnSpPr>
          <p:cNvPr id="17" name="Straight Connector 16"/>
          <p:cNvCxnSpPr/>
          <p:nvPr/>
        </p:nvCxnSpPr>
        <p:spPr>
          <a:xfrm flipH="1">
            <a:off x="4152900" y="2409825"/>
            <a:ext cx="76200" cy="30480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8" name="Straight Connector 17"/>
          <p:cNvCxnSpPr/>
          <p:nvPr/>
        </p:nvCxnSpPr>
        <p:spPr>
          <a:xfrm flipH="1">
            <a:off x="2819400" y="2755910"/>
            <a:ext cx="76200" cy="30480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9" name="Straight Connector 18"/>
          <p:cNvCxnSpPr/>
          <p:nvPr/>
        </p:nvCxnSpPr>
        <p:spPr>
          <a:xfrm flipH="1">
            <a:off x="4876800" y="3850927"/>
            <a:ext cx="76200" cy="30480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sp>
        <p:nvSpPr>
          <p:cNvPr id="2" name="Rectangle 1"/>
          <p:cNvSpPr/>
          <p:nvPr/>
        </p:nvSpPr>
        <p:spPr>
          <a:xfrm>
            <a:off x="5943600" y="1200150"/>
            <a:ext cx="1806905" cy="461665"/>
          </a:xfrm>
          <a:prstGeom prst="rect">
            <a:avLst/>
          </a:prstGeom>
        </p:spPr>
        <p:txBody>
          <a:bodyPr wrap="none">
            <a:spAutoFit/>
          </a:bodyPr>
          <a:lstStyle/>
          <a:p>
            <a:pPr algn="just"/>
            <a:r>
              <a:rPr lang="en-US" sz="2400" b="1" kern="1200" dirty="0" err="1">
                <a:latin typeface="#9Slide03 AmpleSoft" pitchFamily="2" charset="0"/>
                <a:ea typeface="PostAntiqua" pitchFamily="18" charset="0"/>
                <a:cs typeface="PostAntiqua" pitchFamily="18" charset="0"/>
              </a:rPr>
              <a:t>thiêng</a:t>
            </a:r>
            <a:r>
              <a:rPr lang="en-US" sz="2400" b="1" kern="1200" dirty="0">
                <a:latin typeface="#9Slide03 AmpleSoft" pitchFamily="2" charset="0"/>
                <a:ea typeface="PostAntiqua" pitchFamily="18" charset="0"/>
                <a:cs typeface="PostAntiqua" pitchFamily="18" charset="0"/>
              </a:rPr>
              <a:t> </a:t>
            </a:r>
            <a:r>
              <a:rPr lang="en-US" sz="2400" b="1" kern="1200" dirty="0" err="1">
                <a:latin typeface="#9Slide03 AmpleSoft" pitchFamily="2" charset="0"/>
                <a:ea typeface="PostAntiqua" pitchFamily="18" charset="0"/>
                <a:cs typeface="PostAntiqua" pitchFamily="18" charset="0"/>
              </a:rPr>
              <a:t>liêng</a:t>
            </a:r>
            <a:r>
              <a:rPr lang="en-US" sz="2400" b="1" kern="1200" dirty="0">
                <a:latin typeface="#9Slide03 AmpleSoft" pitchFamily="2" charset="0"/>
                <a:ea typeface="PostAntiqua" pitchFamily="18" charset="0"/>
                <a:cs typeface="PostAntiqua" pitchFamily="18" charset="0"/>
              </a:rPr>
              <a:t> </a:t>
            </a:r>
            <a:endParaRPr lang="en-US" sz="2400" dirty="0"/>
          </a:p>
        </p:txBody>
      </p:sp>
      <p:sp>
        <p:nvSpPr>
          <p:cNvPr id="25" name="Rectangle 24"/>
          <p:cNvSpPr/>
          <p:nvPr/>
        </p:nvSpPr>
        <p:spPr>
          <a:xfrm>
            <a:off x="2718996" y="1576685"/>
            <a:ext cx="1091004" cy="461665"/>
          </a:xfrm>
          <a:prstGeom prst="rect">
            <a:avLst/>
          </a:prstGeom>
        </p:spPr>
        <p:txBody>
          <a:bodyPr wrap="none">
            <a:spAutoFit/>
          </a:bodyPr>
          <a:lstStyle/>
          <a:p>
            <a:pPr algn="just"/>
            <a:r>
              <a:rPr lang="en-US" sz="2400" b="1" kern="1200" dirty="0">
                <a:latin typeface="#9Slide03 AmpleSoft" pitchFamily="2" charset="0"/>
                <a:ea typeface="PostAntiqua" pitchFamily="18" charset="0"/>
                <a:cs typeface="PostAntiqua" pitchFamily="18" charset="0"/>
              </a:rPr>
              <a:t> </a:t>
            </a:r>
            <a:r>
              <a:rPr lang="en-US" sz="2400" b="1" kern="1200" dirty="0" err="1">
                <a:latin typeface="#9Slide03 AmpleSoft" pitchFamily="2" charset="0"/>
                <a:ea typeface="PostAntiqua" pitchFamily="18" charset="0"/>
                <a:cs typeface="PostAntiqua" pitchFamily="18" charset="0"/>
              </a:rPr>
              <a:t>rời</a:t>
            </a:r>
            <a:r>
              <a:rPr lang="en-US" sz="2400" b="1" kern="1200" dirty="0">
                <a:latin typeface="#9Slide03 AmpleSoft" pitchFamily="2" charset="0"/>
                <a:ea typeface="PostAntiqua" pitchFamily="18" charset="0"/>
                <a:cs typeface="PostAntiqua" pitchFamily="18" charset="0"/>
              </a:rPr>
              <a:t> </a:t>
            </a:r>
            <a:r>
              <a:rPr lang="en-US" sz="2400" b="1" kern="1200" dirty="0" err="1">
                <a:latin typeface="#9Slide03 AmpleSoft" pitchFamily="2" charset="0"/>
                <a:ea typeface="PostAntiqua" pitchFamily="18" charset="0"/>
                <a:cs typeface="PostAntiqua" pitchFamily="18" charset="0"/>
              </a:rPr>
              <a:t>bỏ</a:t>
            </a:r>
            <a:r>
              <a:rPr lang="en-US" sz="2400" b="1" kern="1200" dirty="0">
                <a:latin typeface="#9Slide03 AmpleSoft" pitchFamily="2" charset="0"/>
                <a:ea typeface="PostAntiqua" pitchFamily="18" charset="0"/>
                <a:cs typeface="PostAntiqua" pitchFamily="18" charset="0"/>
              </a:rPr>
              <a:t> </a:t>
            </a:r>
            <a:endParaRPr lang="en-US" sz="2400" dirty="0"/>
          </a:p>
        </p:txBody>
      </p:sp>
      <p:sp>
        <p:nvSpPr>
          <p:cNvPr id="26" name="Rectangle 25"/>
          <p:cNvSpPr/>
          <p:nvPr/>
        </p:nvSpPr>
        <p:spPr>
          <a:xfrm>
            <a:off x="2236274" y="3409950"/>
            <a:ext cx="1497526" cy="461665"/>
          </a:xfrm>
          <a:prstGeom prst="rect">
            <a:avLst/>
          </a:prstGeom>
        </p:spPr>
        <p:txBody>
          <a:bodyPr wrap="none">
            <a:spAutoFit/>
          </a:bodyPr>
          <a:lstStyle/>
          <a:p>
            <a:pPr algn="just"/>
            <a:r>
              <a:rPr lang="en-US" sz="2400" b="1" kern="1200" dirty="0">
                <a:latin typeface="#9Slide03 AmpleSoft" pitchFamily="2" charset="0"/>
                <a:ea typeface="PostAntiqua" pitchFamily="18" charset="0"/>
                <a:cs typeface="PostAntiqua" pitchFamily="18" charset="0"/>
              </a:rPr>
              <a:t>  </a:t>
            </a:r>
            <a:r>
              <a:rPr lang="en-US" sz="2400" b="1" kern="1200" dirty="0" err="1">
                <a:latin typeface="#9Slide03 AmpleSoft" pitchFamily="2" charset="0"/>
                <a:ea typeface="PostAntiqua" pitchFamily="18" charset="0"/>
                <a:cs typeface="PostAntiqua" pitchFamily="18" charset="0"/>
              </a:rPr>
              <a:t>miệt</a:t>
            </a:r>
            <a:r>
              <a:rPr lang="en-US" sz="2400" b="1" kern="1200" dirty="0">
                <a:latin typeface="#9Slide03 AmpleSoft" pitchFamily="2" charset="0"/>
                <a:ea typeface="PostAntiqua" pitchFamily="18" charset="0"/>
                <a:cs typeface="PostAntiqua" pitchFamily="18" charset="0"/>
              </a:rPr>
              <a:t> </a:t>
            </a:r>
            <a:r>
              <a:rPr lang="en-US" sz="2400" b="1" kern="1200" dirty="0" err="1">
                <a:latin typeface="#9Slide03 AmpleSoft" pitchFamily="2" charset="0"/>
                <a:ea typeface="PostAntiqua" pitchFamily="18" charset="0"/>
                <a:cs typeface="PostAntiqua" pitchFamily="18" charset="0"/>
              </a:rPr>
              <a:t>mài</a:t>
            </a:r>
            <a:endParaRPr lang="en-US" sz="2400" dirty="0"/>
          </a:p>
        </p:txBody>
      </p:sp>
      <p:sp>
        <p:nvSpPr>
          <p:cNvPr id="27" name="Rectangle 26"/>
          <p:cNvSpPr/>
          <p:nvPr/>
        </p:nvSpPr>
        <p:spPr>
          <a:xfrm>
            <a:off x="2048602" y="3772493"/>
            <a:ext cx="2190023" cy="461665"/>
          </a:xfrm>
          <a:prstGeom prst="rect">
            <a:avLst/>
          </a:prstGeom>
        </p:spPr>
        <p:txBody>
          <a:bodyPr wrap="none">
            <a:spAutoFit/>
          </a:bodyPr>
          <a:lstStyle/>
          <a:p>
            <a:pPr algn="just"/>
            <a:r>
              <a:rPr lang="en-US" sz="2400" b="1" kern="1200" dirty="0">
                <a:latin typeface="#9Slide03 AmpleSoft" pitchFamily="2" charset="0"/>
                <a:ea typeface="PostAntiqua" pitchFamily="18" charset="0"/>
                <a:cs typeface="PostAntiqua" pitchFamily="18" charset="0"/>
              </a:rPr>
              <a:t>   </a:t>
            </a:r>
            <a:r>
              <a:rPr lang="en-US" sz="2400" b="1" kern="1200" dirty="0" err="1">
                <a:latin typeface="#9Slide03 AmpleSoft" pitchFamily="2" charset="0"/>
                <a:ea typeface="PostAntiqua" pitchFamily="18" charset="0"/>
                <a:cs typeface="PostAntiqua" pitchFamily="18" charset="0"/>
              </a:rPr>
              <a:t>công</a:t>
            </a:r>
            <a:r>
              <a:rPr lang="en-US" sz="2400" b="1" kern="1200" dirty="0">
                <a:latin typeface="#9Slide03 AmpleSoft" pitchFamily="2" charset="0"/>
                <a:ea typeface="PostAntiqua" pitchFamily="18" charset="0"/>
                <a:cs typeface="PostAntiqua" pitchFamily="18" charset="0"/>
              </a:rPr>
              <a:t> </a:t>
            </a:r>
            <a:r>
              <a:rPr lang="en-US" sz="2400" b="1" kern="1200" dirty="0" err="1">
                <a:latin typeface="#9Slide03 AmpleSoft" pitchFamily="2" charset="0"/>
                <a:ea typeface="PostAntiqua" pitchFamily="18" charset="0"/>
                <a:cs typeface="PostAntiqua" pitchFamily="18" charset="0"/>
              </a:rPr>
              <a:t>phá</a:t>
            </a:r>
            <a:r>
              <a:rPr lang="en-US" sz="2400" b="1" kern="1200" dirty="0">
                <a:latin typeface="#9Slide03 AmpleSoft" pitchFamily="2" charset="0"/>
                <a:ea typeface="PostAntiqua" pitchFamily="18" charset="0"/>
                <a:cs typeface="PostAntiqua" pitchFamily="18" charset="0"/>
              </a:rPr>
              <a:t> </a:t>
            </a:r>
            <a:r>
              <a:rPr lang="en-US" sz="2400" b="1" kern="1200" dirty="0" err="1">
                <a:latin typeface="#9Slide03 AmpleSoft" pitchFamily="2" charset="0"/>
                <a:ea typeface="PostAntiqua" pitchFamily="18" charset="0"/>
                <a:cs typeface="PostAntiqua" pitchFamily="18" charset="0"/>
              </a:rPr>
              <a:t>lớn</a:t>
            </a:r>
            <a:r>
              <a:rPr lang="en-US" sz="2400" b="1" kern="1200" dirty="0">
                <a:latin typeface="#9Slide03 AmpleSoft" pitchFamily="2" charset="0"/>
                <a:ea typeface="PostAntiqua" pitchFamily="18" charset="0"/>
                <a:cs typeface="PostAntiqua" pitchFamily="18" charset="0"/>
              </a:rPr>
              <a:t> </a:t>
            </a:r>
            <a:endParaRPr lang="en-US" sz="2400" dirty="0"/>
          </a:p>
        </p:txBody>
      </p:sp>
    </p:spTree>
    <p:extLst>
      <p:ext uri="{BB962C8B-B14F-4D97-AF65-F5344CB8AC3E}">
        <p14:creationId xmlns:p14="http://schemas.microsoft.com/office/powerpoint/2010/main" val="154091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mph" presetSubtype="2" fill="hold" grpId="0" nodeType="clickEffect">
                                  <p:stCondLst>
                                    <p:cond delay="0"/>
                                  </p:stCondLst>
                                  <p:childTnLst>
                                    <p:animClr clrSpc="rgb" dir="cw">
                                      <p:cBhvr override="childStyle">
                                        <p:cTn id="21" dur="2000" fill="hold"/>
                                        <p:tgtEl>
                                          <p:spTgt spid="2"/>
                                        </p:tgtEl>
                                        <p:attrNameLst>
                                          <p:attrName>style.color</p:attrName>
                                        </p:attrNameLst>
                                      </p:cBhvr>
                                      <p:to>
                                        <a:srgbClr val="FF0000"/>
                                      </p:to>
                                    </p:animClr>
                                  </p:childTnLst>
                                </p:cTn>
                              </p:par>
                            </p:childTnLst>
                          </p:cTn>
                        </p:par>
                      </p:childTnLst>
                    </p:cTn>
                  </p:par>
                  <p:par>
                    <p:cTn id="22" fill="hold">
                      <p:stCondLst>
                        <p:cond delay="indefinite"/>
                      </p:stCondLst>
                      <p:childTnLst>
                        <p:par>
                          <p:cTn id="23" fill="hold">
                            <p:stCondLst>
                              <p:cond delay="0"/>
                            </p:stCondLst>
                            <p:childTnLst>
                              <p:par>
                                <p:cTn id="24" presetID="3" presetClass="emph" presetSubtype="2" fill="hold" grpId="0" nodeType="clickEffect">
                                  <p:stCondLst>
                                    <p:cond delay="0"/>
                                  </p:stCondLst>
                                  <p:childTnLst>
                                    <p:animClr clrSpc="rgb" dir="cw">
                                      <p:cBhvr override="childStyle">
                                        <p:cTn id="25" dur="2000" fill="hold"/>
                                        <p:tgtEl>
                                          <p:spTgt spid="25"/>
                                        </p:tgtEl>
                                        <p:attrNameLst>
                                          <p:attrName>style.color</p:attrName>
                                        </p:attrNameLst>
                                      </p:cBhvr>
                                      <p:to>
                                        <a:srgbClr val="FF0000"/>
                                      </p:to>
                                    </p:animClr>
                                  </p:childTnLst>
                                </p:cTn>
                              </p:par>
                            </p:childTnLst>
                          </p:cTn>
                        </p:par>
                      </p:childTnLst>
                    </p:cTn>
                  </p:par>
                  <p:par>
                    <p:cTn id="26" fill="hold">
                      <p:stCondLst>
                        <p:cond delay="indefinite"/>
                      </p:stCondLst>
                      <p:childTnLst>
                        <p:par>
                          <p:cTn id="27" fill="hold">
                            <p:stCondLst>
                              <p:cond delay="0"/>
                            </p:stCondLst>
                            <p:childTnLst>
                              <p:par>
                                <p:cTn id="28" presetID="3" presetClass="emph" presetSubtype="2" fill="hold" grpId="0" nodeType="clickEffect">
                                  <p:stCondLst>
                                    <p:cond delay="0"/>
                                  </p:stCondLst>
                                  <p:childTnLst>
                                    <p:animClr clrSpc="rgb" dir="cw">
                                      <p:cBhvr override="childStyle">
                                        <p:cTn id="29" dur="2000" fill="hold"/>
                                        <p:tgtEl>
                                          <p:spTgt spid="26"/>
                                        </p:tgtEl>
                                        <p:attrNameLst>
                                          <p:attrName>style.color</p:attrName>
                                        </p:attrNameLst>
                                      </p:cBhvr>
                                      <p:to>
                                        <a:srgbClr val="FF0000"/>
                                      </p:to>
                                    </p:animClr>
                                  </p:childTnLst>
                                </p:cTn>
                              </p:par>
                            </p:childTnLst>
                          </p:cTn>
                        </p:par>
                      </p:childTnLst>
                    </p:cTn>
                  </p:par>
                  <p:par>
                    <p:cTn id="30" fill="hold">
                      <p:stCondLst>
                        <p:cond delay="indefinite"/>
                      </p:stCondLst>
                      <p:childTnLst>
                        <p:par>
                          <p:cTn id="31" fill="hold">
                            <p:stCondLst>
                              <p:cond delay="0"/>
                            </p:stCondLst>
                            <p:childTnLst>
                              <p:par>
                                <p:cTn id="32" presetID="3" presetClass="emph" presetSubtype="2" fill="hold" grpId="0" nodeType="clickEffect">
                                  <p:stCondLst>
                                    <p:cond delay="0"/>
                                  </p:stCondLst>
                                  <p:childTnLst>
                                    <p:animClr clrSpc="rgb" dir="cw">
                                      <p:cBhvr override="childStyle">
                                        <p:cTn id="33" dur="2000" fill="hold"/>
                                        <p:tgtEl>
                                          <p:spTgt spid="27"/>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5" grpId="0"/>
      <p:bldP spid="26" grpId="0"/>
      <p:bldP spid="2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2"/>
          <p:cNvSpPr txBox="1">
            <a:spLocks noGrp="1"/>
          </p:cNvSpPr>
          <p:nvPr>
            <p:ph type="title" idx="2"/>
          </p:nvPr>
        </p:nvSpPr>
        <p:spPr>
          <a:xfrm>
            <a:off x="3778200" y="1403800"/>
            <a:ext cx="1587600" cy="100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04</a:t>
            </a:r>
            <a:endParaRPr dirty="0"/>
          </a:p>
        </p:txBody>
      </p:sp>
      <p:pic>
        <p:nvPicPr>
          <p:cNvPr id="211" name="Google Shape;211;p32"/>
          <p:cNvPicPr preferRelativeResize="0"/>
          <p:nvPr/>
        </p:nvPicPr>
        <p:blipFill>
          <a:blip r:embed="rId3">
            <a:alphaModFix amt="86000"/>
          </a:blip>
          <a:stretch>
            <a:fillRect/>
          </a:stretch>
        </p:blipFill>
        <p:spPr>
          <a:xfrm rot="1344117">
            <a:off x="3822309" y="1316856"/>
            <a:ext cx="1496149" cy="1160650"/>
          </a:xfrm>
          <a:prstGeom prst="rect">
            <a:avLst/>
          </a:prstGeom>
          <a:noFill/>
          <a:ln>
            <a:noFill/>
          </a:ln>
        </p:spPr>
      </p:pic>
      <p:pic>
        <p:nvPicPr>
          <p:cNvPr id="212" name="Google Shape;212;p32"/>
          <p:cNvPicPr preferRelativeResize="0"/>
          <p:nvPr/>
        </p:nvPicPr>
        <p:blipFill rotWithShape="1">
          <a:blip r:embed="rId4">
            <a:alphaModFix/>
          </a:blip>
          <a:srcRect t="16970" r="8892" b="21025"/>
          <a:stretch/>
        </p:blipFill>
        <p:spPr>
          <a:xfrm rot="10800000">
            <a:off x="833700" y="1225600"/>
            <a:ext cx="2036850" cy="810276"/>
          </a:xfrm>
          <a:prstGeom prst="rect">
            <a:avLst/>
          </a:prstGeom>
          <a:noFill/>
          <a:ln>
            <a:noFill/>
          </a:ln>
        </p:spPr>
      </p:pic>
      <p:pic>
        <p:nvPicPr>
          <p:cNvPr id="213" name="Google Shape;213;p32"/>
          <p:cNvPicPr preferRelativeResize="0"/>
          <p:nvPr/>
        </p:nvPicPr>
        <p:blipFill rotWithShape="1">
          <a:blip r:embed="rId5">
            <a:alphaModFix/>
          </a:blip>
          <a:srcRect t="16734" r="8892" b="18300"/>
          <a:stretch/>
        </p:blipFill>
        <p:spPr>
          <a:xfrm rot="10800000">
            <a:off x="833700" y="1737957"/>
            <a:ext cx="2036850" cy="846042"/>
          </a:xfrm>
          <a:prstGeom prst="rect">
            <a:avLst/>
          </a:prstGeom>
          <a:noFill/>
          <a:ln>
            <a:noFill/>
          </a:ln>
        </p:spPr>
      </p:pic>
      <p:sp>
        <p:nvSpPr>
          <p:cNvPr id="214" name="Google Shape;214;p32"/>
          <p:cNvSpPr txBox="1">
            <a:spLocks noGrp="1"/>
          </p:cNvSpPr>
          <p:nvPr>
            <p:ph type="title"/>
          </p:nvPr>
        </p:nvSpPr>
        <p:spPr>
          <a:xfrm>
            <a:off x="2057400" y="2550900"/>
            <a:ext cx="51054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5400" dirty="0">
                <a:latin typeface="Cooper" pitchFamily="18" charset="0"/>
                <a:ea typeface="Cooper" pitchFamily="18" charset="0"/>
                <a:cs typeface="Cooper" pitchFamily="18" charset="0"/>
              </a:rPr>
              <a:t>DẶN DÒ</a:t>
            </a:r>
            <a:endParaRPr sz="5400" dirty="0">
              <a:latin typeface="Cooper" pitchFamily="18" charset="0"/>
              <a:ea typeface="Cooper" pitchFamily="18" charset="0"/>
              <a:cs typeface="Cooper" pitchFamily="18" charset="0"/>
            </a:endParaRPr>
          </a:p>
        </p:txBody>
      </p:sp>
    </p:spTree>
    <p:extLst>
      <p:ext uri="{BB962C8B-B14F-4D97-AF65-F5344CB8AC3E}">
        <p14:creationId xmlns:p14="http://schemas.microsoft.com/office/powerpoint/2010/main" val="42469136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4" name="Google Shape;234;p34"/>
          <p:cNvSpPr txBox="1">
            <a:spLocks noGrp="1"/>
          </p:cNvSpPr>
          <p:nvPr>
            <p:ph type="subTitle" idx="1"/>
          </p:nvPr>
        </p:nvSpPr>
        <p:spPr>
          <a:xfrm>
            <a:off x="1219200" y="1220850"/>
            <a:ext cx="4876800" cy="2189100"/>
          </a:xfrm>
          <a:prstGeom prst="rect">
            <a:avLst/>
          </a:prstGeom>
        </p:spPr>
        <p:txBody>
          <a:bodyPr spcFirstLastPara="1" wrap="square" lIns="91425" tIns="91425" rIns="91425" bIns="91425" anchor="t" anchorCtr="0">
            <a:noAutofit/>
          </a:bodyPr>
          <a:lstStyle/>
          <a:p>
            <a:r>
              <a:rPr lang="en-US" sz="2800" dirty="0">
                <a:solidFill>
                  <a:srgbClr val="002060"/>
                </a:solidFill>
                <a:latin typeface="Cooper" pitchFamily="18" charset="0"/>
                <a:ea typeface="Cooper" pitchFamily="18" charset="0"/>
                <a:cs typeface="Cooper" pitchFamily="18" charset="0"/>
              </a:rPr>
              <a:t>   </a:t>
            </a:r>
            <a:r>
              <a:rPr lang="vi-VN" sz="2800" dirty="0">
                <a:solidFill>
                  <a:srgbClr val="002060"/>
                </a:solidFill>
                <a:latin typeface="Cooper" pitchFamily="18" charset="0"/>
                <a:ea typeface="Cooper" pitchFamily="18" charset="0"/>
                <a:cs typeface="Cooper" pitchFamily="18" charset="0"/>
              </a:rPr>
              <a:t>Đọc bài và trả lời lại các câu hỏi cuối bài. </a:t>
            </a:r>
            <a:endParaRPr lang="en-US" sz="2800" dirty="0">
              <a:solidFill>
                <a:srgbClr val="002060"/>
              </a:solidFill>
              <a:latin typeface="Cooper" pitchFamily="18" charset="0"/>
              <a:ea typeface="Cooper" pitchFamily="18" charset="0"/>
              <a:cs typeface="Cooper" pitchFamily="18" charset="0"/>
            </a:endParaRPr>
          </a:p>
          <a:p>
            <a:endParaRPr lang="vi-VN" sz="2800" dirty="0">
              <a:solidFill>
                <a:srgbClr val="002060"/>
              </a:solidFill>
              <a:latin typeface="Cooper" pitchFamily="18" charset="0"/>
              <a:ea typeface="Cooper" pitchFamily="18" charset="0"/>
              <a:cs typeface="Cooper" pitchFamily="18" charset="0"/>
            </a:endParaRPr>
          </a:p>
          <a:p>
            <a:r>
              <a:rPr lang="vi-VN" sz="2800" dirty="0">
                <a:solidFill>
                  <a:srgbClr val="002060"/>
                </a:solidFill>
                <a:latin typeface="Cooper" pitchFamily="18" charset="0"/>
                <a:ea typeface="Cooper" pitchFamily="18" charset="0"/>
                <a:cs typeface="Cooper" pitchFamily="18" charset="0"/>
              </a:rPr>
              <a:t>	Học thuộc nội dung bài</a:t>
            </a:r>
            <a:endParaRPr lang="en-US" sz="2800" dirty="0">
              <a:solidFill>
                <a:srgbClr val="002060"/>
              </a:solidFill>
              <a:latin typeface="Cooper" pitchFamily="18" charset="0"/>
              <a:ea typeface="Cooper" pitchFamily="18" charset="0"/>
              <a:cs typeface="Cooper" pitchFamily="18" charset="0"/>
            </a:endParaRPr>
          </a:p>
        </p:txBody>
      </p:sp>
      <p:pic>
        <p:nvPicPr>
          <p:cNvPr id="235" name="Google Shape;235;p34"/>
          <p:cNvPicPr preferRelativeResize="0"/>
          <p:nvPr/>
        </p:nvPicPr>
        <p:blipFill>
          <a:blip r:embed="rId3">
            <a:alphaModFix/>
          </a:blip>
          <a:stretch>
            <a:fillRect/>
          </a:stretch>
        </p:blipFill>
        <p:spPr>
          <a:xfrm rot="-695460">
            <a:off x="5858625" y="2609271"/>
            <a:ext cx="1796100" cy="2099898"/>
          </a:xfrm>
          <a:prstGeom prst="rect">
            <a:avLst/>
          </a:prstGeom>
          <a:noFill/>
          <a:ln>
            <a:noFill/>
          </a:ln>
          <a:effectLst>
            <a:outerShdw blurRad="57150" dist="19050" dir="5400000" algn="bl" rotWithShape="0">
              <a:srgbClr val="000000">
                <a:alpha val="50000"/>
              </a:srgbClr>
            </a:outerShdw>
          </a:effectLst>
        </p:spPr>
      </p:pic>
      <p:grpSp>
        <p:nvGrpSpPr>
          <p:cNvPr id="236" name="Google Shape;236;p34"/>
          <p:cNvGrpSpPr/>
          <p:nvPr/>
        </p:nvGrpSpPr>
        <p:grpSpPr>
          <a:xfrm>
            <a:off x="6357165" y="3443314"/>
            <a:ext cx="824184" cy="712067"/>
            <a:chOff x="2341425" y="238100"/>
            <a:chExt cx="1328900" cy="1148125"/>
          </a:xfrm>
        </p:grpSpPr>
        <p:sp>
          <p:nvSpPr>
            <p:cNvPr id="237" name="Google Shape;237;p34"/>
            <p:cNvSpPr/>
            <p:nvPr/>
          </p:nvSpPr>
          <p:spPr>
            <a:xfrm>
              <a:off x="2341425" y="238100"/>
              <a:ext cx="1328900" cy="1148125"/>
            </a:xfrm>
            <a:custGeom>
              <a:avLst/>
              <a:gdLst/>
              <a:ahLst/>
              <a:cxnLst/>
              <a:rect l="l" t="t" r="r" b="b"/>
              <a:pathLst>
                <a:path w="53156" h="45925" extrusionOk="0">
                  <a:moveTo>
                    <a:pt x="49853" y="24103"/>
                  </a:moveTo>
                  <a:cubicBezTo>
                    <a:pt x="50212" y="24609"/>
                    <a:pt x="50681" y="25003"/>
                    <a:pt x="51172" y="25380"/>
                  </a:cubicBezTo>
                  <a:cubicBezTo>
                    <a:pt x="48199" y="26540"/>
                    <a:pt x="45438" y="28144"/>
                    <a:pt x="42987" y="30206"/>
                  </a:cubicBezTo>
                  <a:cubicBezTo>
                    <a:pt x="41727" y="31264"/>
                    <a:pt x="40396" y="32510"/>
                    <a:pt x="39238" y="33887"/>
                  </a:cubicBezTo>
                  <a:cubicBezTo>
                    <a:pt x="39347" y="33688"/>
                    <a:pt x="39460" y="33491"/>
                    <a:pt x="39578" y="33301"/>
                  </a:cubicBezTo>
                  <a:cubicBezTo>
                    <a:pt x="40490" y="31831"/>
                    <a:pt x="41539" y="30449"/>
                    <a:pt x="42711" y="29176"/>
                  </a:cubicBezTo>
                  <a:cubicBezTo>
                    <a:pt x="44775" y="26932"/>
                    <a:pt x="47091" y="25229"/>
                    <a:pt x="49853" y="24103"/>
                  </a:cubicBezTo>
                  <a:close/>
                  <a:moveTo>
                    <a:pt x="35117" y="1053"/>
                  </a:moveTo>
                  <a:lnTo>
                    <a:pt x="35117" y="1053"/>
                  </a:lnTo>
                  <a:cubicBezTo>
                    <a:pt x="36710" y="1715"/>
                    <a:pt x="38294" y="4814"/>
                    <a:pt x="38992" y="5799"/>
                  </a:cubicBezTo>
                  <a:cubicBezTo>
                    <a:pt x="40312" y="7660"/>
                    <a:pt x="41633" y="9523"/>
                    <a:pt x="42954" y="11383"/>
                  </a:cubicBezTo>
                  <a:cubicBezTo>
                    <a:pt x="44182" y="13110"/>
                    <a:pt x="45421" y="14827"/>
                    <a:pt x="46633" y="16564"/>
                  </a:cubicBezTo>
                  <a:cubicBezTo>
                    <a:pt x="46650" y="16588"/>
                    <a:pt x="46667" y="16613"/>
                    <a:pt x="46685" y="16638"/>
                  </a:cubicBezTo>
                  <a:cubicBezTo>
                    <a:pt x="47623" y="18397"/>
                    <a:pt x="48600" y="20134"/>
                    <a:pt x="49618" y="21849"/>
                  </a:cubicBezTo>
                  <a:cubicBezTo>
                    <a:pt x="48693" y="22281"/>
                    <a:pt x="47744" y="23007"/>
                    <a:pt x="47214" y="23343"/>
                  </a:cubicBezTo>
                  <a:cubicBezTo>
                    <a:pt x="45320" y="24544"/>
                    <a:pt x="43587" y="25982"/>
                    <a:pt x="42057" y="27622"/>
                  </a:cubicBezTo>
                  <a:cubicBezTo>
                    <a:pt x="40592" y="29191"/>
                    <a:pt x="39304" y="30938"/>
                    <a:pt x="38281" y="32827"/>
                  </a:cubicBezTo>
                  <a:cubicBezTo>
                    <a:pt x="37877" y="33573"/>
                    <a:pt x="37271" y="34533"/>
                    <a:pt x="36981" y="35496"/>
                  </a:cubicBezTo>
                  <a:cubicBezTo>
                    <a:pt x="36328" y="34434"/>
                    <a:pt x="35635" y="33395"/>
                    <a:pt x="34953" y="32353"/>
                  </a:cubicBezTo>
                  <a:cubicBezTo>
                    <a:pt x="33450" y="30055"/>
                    <a:pt x="31915" y="27777"/>
                    <a:pt x="30347" y="25524"/>
                  </a:cubicBezTo>
                  <a:cubicBezTo>
                    <a:pt x="28841" y="23359"/>
                    <a:pt x="27306" y="21217"/>
                    <a:pt x="25741" y="19095"/>
                  </a:cubicBezTo>
                  <a:cubicBezTo>
                    <a:pt x="24508" y="17421"/>
                    <a:pt x="23256" y="15382"/>
                    <a:pt x="21757" y="13843"/>
                  </a:cubicBezTo>
                  <a:cubicBezTo>
                    <a:pt x="22758" y="10753"/>
                    <a:pt x="24747" y="8361"/>
                    <a:pt x="26903" y="5992"/>
                  </a:cubicBezTo>
                  <a:cubicBezTo>
                    <a:pt x="27357" y="5493"/>
                    <a:pt x="27826" y="4981"/>
                    <a:pt x="28315" y="4481"/>
                  </a:cubicBezTo>
                  <a:cubicBezTo>
                    <a:pt x="29626" y="3498"/>
                    <a:pt x="31045" y="2668"/>
                    <a:pt x="32551" y="2018"/>
                  </a:cubicBezTo>
                  <a:cubicBezTo>
                    <a:pt x="33121" y="1772"/>
                    <a:pt x="33780" y="1496"/>
                    <a:pt x="34476" y="1255"/>
                  </a:cubicBezTo>
                  <a:cubicBezTo>
                    <a:pt x="34702" y="1206"/>
                    <a:pt x="34932" y="1166"/>
                    <a:pt x="35161" y="1125"/>
                  </a:cubicBezTo>
                  <a:cubicBezTo>
                    <a:pt x="35147" y="1101"/>
                    <a:pt x="35132" y="1076"/>
                    <a:pt x="35117" y="1053"/>
                  </a:cubicBezTo>
                  <a:close/>
                  <a:moveTo>
                    <a:pt x="49886" y="22296"/>
                  </a:moveTo>
                  <a:cubicBezTo>
                    <a:pt x="50069" y="22601"/>
                    <a:pt x="50253" y="22905"/>
                    <a:pt x="50437" y="23208"/>
                  </a:cubicBezTo>
                  <a:cubicBezTo>
                    <a:pt x="50328" y="23239"/>
                    <a:pt x="50219" y="23270"/>
                    <a:pt x="50110" y="23305"/>
                  </a:cubicBezTo>
                  <a:cubicBezTo>
                    <a:pt x="50098" y="23304"/>
                    <a:pt x="50086" y="23303"/>
                    <a:pt x="50074" y="23303"/>
                  </a:cubicBezTo>
                  <a:cubicBezTo>
                    <a:pt x="49989" y="23303"/>
                    <a:pt x="49905" y="23334"/>
                    <a:pt x="49839" y="23390"/>
                  </a:cubicBezTo>
                  <a:cubicBezTo>
                    <a:pt x="46983" y="24343"/>
                    <a:pt x="44499" y="26352"/>
                    <a:pt x="42469" y="28520"/>
                  </a:cubicBezTo>
                  <a:cubicBezTo>
                    <a:pt x="40592" y="30525"/>
                    <a:pt x="38254" y="33305"/>
                    <a:pt x="37357" y="36095"/>
                  </a:cubicBezTo>
                  <a:cubicBezTo>
                    <a:pt x="37306" y="36011"/>
                    <a:pt x="37249" y="35923"/>
                    <a:pt x="37190" y="35830"/>
                  </a:cubicBezTo>
                  <a:cubicBezTo>
                    <a:pt x="37565" y="34416"/>
                    <a:pt x="38696" y="32821"/>
                    <a:pt x="39296" y="31878"/>
                  </a:cubicBezTo>
                  <a:cubicBezTo>
                    <a:pt x="40239" y="30393"/>
                    <a:pt x="41330" y="29005"/>
                    <a:pt x="42550" y="27739"/>
                  </a:cubicBezTo>
                  <a:cubicBezTo>
                    <a:pt x="43708" y="26537"/>
                    <a:pt x="44980" y="25451"/>
                    <a:pt x="46348" y="24494"/>
                  </a:cubicBezTo>
                  <a:cubicBezTo>
                    <a:pt x="47234" y="23875"/>
                    <a:pt x="48600" y="22828"/>
                    <a:pt x="49886" y="22296"/>
                  </a:cubicBezTo>
                  <a:close/>
                  <a:moveTo>
                    <a:pt x="20475" y="13918"/>
                  </a:moveTo>
                  <a:cubicBezTo>
                    <a:pt x="20720" y="13985"/>
                    <a:pt x="20968" y="14054"/>
                    <a:pt x="21218" y="14127"/>
                  </a:cubicBezTo>
                  <a:lnTo>
                    <a:pt x="21219" y="14127"/>
                  </a:lnTo>
                  <a:cubicBezTo>
                    <a:pt x="22265" y="15897"/>
                    <a:pt x="23782" y="17534"/>
                    <a:pt x="24979" y="19160"/>
                  </a:cubicBezTo>
                  <a:cubicBezTo>
                    <a:pt x="26409" y="21107"/>
                    <a:pt x="27816" y="23071"/>
                    <a:pt x="29199" y="25052"/>
                  </a:cubicBezTo>
                  <a:cubicBezTo>
                    <a:pt x="30581" y="27035"/>
                    <a:pt x="31937" y="29034"/>
                    <a:pt x="33269" y="31050"/>
                  </a:cubicBezTo>
                  <a:cubicBezTo>
                    <a:pt x="33874" y="31967"/>
                    <a:pt x="34473" y="32886"/>
                    <a:pt x="35069" y="33809"/>
                  </a:cubicBezTo>
                  <a:cubicBezTo>
                    <a:pt x="35425" y="34364"/>
                    <a:pt x="35780" y="34920"/>
                    <a:pt x="36133" y="35475"/>
                  </a:cubicBezTo>
                  <a:lnTo>
                    <a:pt x="36486" y="36032"/>
                  </a:lnTo>
                  <a:cubicBezTo>
                    <a:pt x="36496" y="36074"/>
                    <a:pt x="36508" y="36115"/>
                    <a:pt x="36522" y="36155"/>
                  </a:cubicBezTo>
                  <a:cubicBezTo>
                    <a:pt x="33879" y="32306"/>
                    <a:pt x="31050" y="28568"/>
                    <a:pt x="28325" y="24779"/>
                  </a:cubicBezTo>
                  <a:cubicBezTo>
                    <a:pt x="25722" y="21160"/>
                    <a:pt x="23203" y="17449"/>
                    <a:pt x="20475" y="13918"/>
                  </a:cubicBezTo>
                  <a:close/>
                  <a:moveTo>
                    <a:pt x="37953" y="37630"/>
                  </a:moveTo>
                  <a:cubicBezTo>
                    <a:pt x="37851" y="37834"/>
                    <a:pt x="37753" y="38038"/>
                    <a:pt x="37661" y="38245"/>
                  </a:cubicBezTo>
                  <a:cubicBezTo>
                    <a:pt x="37630" y="38236"/>
                    <a:pt x="37597" y="38231"/>
                    <a:pt x="37565" y="38231"/>
                  </a:cubicBezTo>
                  <a:cubicBezTo>
                    <a:pt x="37533" y="38231"/>
                    <a:pt x="37500" y="38236"/>
                    <a:pt x="37470" y="38245"/>
                  </a:cubicBezTo>
                  <a:cubicBezTo>
                    <a:pt x="37633" y="38041"/>
                    <a:pt x="37793" y="37835"/>
                    <a:pt x="37953" y="37630"/>
                  </a:cubicBezTo>
                  <a:close/>
                  <a:moveTo>
                    <a:pt x="36509" y="38717"/>
                  </a:moveTo>
                  <a:cubicBezTo>
                    <a:pt x="36518" y="38717"/>
                    <a:pt x="36527" y="38717"/>
                    <a:pt x="36536" y="38717"/>
                  </a:cubicBezTo>
                  <a:cubicBezTo>
                    <a:pt x="36609" y="38809"/>
                    <a:pt x="36720" y="38864"/>
                    <a:pt x="36837" y="38865"/>
                  </a:cubicBezTo>
                  <a:cubicBezTo>
                    <a:pt x="36596" y="38971"/>
                    <a:pt x="36282" y="39011"/>
                    <a:pt x="35935" y="39011"/>
                  </a:cubicBezTo>
                  <a:cubicBezTo>
                    <a:pt x="35451" y="39011"/>
                    <a:pt x="34904" y="38934"/>
                    <a:pt x="34409" y="38856"/>
                  </a:cubicBezTo>
                  <a:cubicBezTo>
                    <a:pt x="35105" y="38764"/>
                    <a:pt x="35807" y="38717"/>
                    <a:pt x="36509" y="38717"/>
                  </a:cubicBezTo>
                  <a:close/>
                  <a:moveTo>
                    <a:pt x="15183" y="13113"/>
                  </a:moveTo>
                  <a:cubicBezTo>
                    <a:pt x="16769" y="13113"/>
                    <a:pt x="18319" y="13366"/>
                    <a:pt x="19934" y="13775"/>
                  </a:cubicBezTo>
                  <a:cubicBezTo>
                    <a:pt x="22531" y="17699"/>
                    <a:pt x="25404" y="21460"/>
                    <a:pt x="28149" y="25276"/>
                  </a:cubicBezTo>
                  <a:cubicBezTo>
                    <a:pt x="30879" y="29073"/>
                    <a:pt x="33528" y="32953"/>
                    <a:pt x="36351" y="36684"/>
                  </a:cubicBezTo>
                  <a:cubicBezTo>
                    <a:pt x="34542" y="35843"/>
                    <a:pt x="32568" y="35460"/>
                    <a:pt x="30570" y="35460"/>
                  </a:cubicBezTo>
                  <a:cubicBezTo>
                    <a:pt x="26406" y="35460"/>
                    <a:pt x="22142" y="37123"/>
                    <a:pt x="19074" y="39757"/>
                  </a:cubicBezTo>
                  <a:cubicBezTo>
                    <a:pt x="13793" y="32214"/>
                    <a:pt x="8154" y="24943"/>
                    <a:pt x="2157" y="17945"/>
                  </a:cubicBezTo>
                  <a:lnTo>
                    <a:pt x="2159" y="17945"/>
                  </a:lnTo>
                  <a:cubicBezTo>
                    <a:pt x="5055" y="16227"/>
                    <a:pt x="8015" y="14530"/>
                    <a:pt x="11283" y="13642"/>
                  </a:cubicBezTo>
                  <a:cubicBezTo>
                    <a:pt x="12638" y="13273"/>
                    <a:pt x="13922" y="13113"/>
                    <a:pt x="15183" y="13113"/>
                  </a:cubicBezTo>
                  <a:close/>
                  <a:moveTo>
                    <a:pt x="2578" y="20435"/>
                  </a:moveTo>
                  <a:cubicBezTo>
                    <a:pt x="8168" y="27062"/>
                    <a:pt x="13443" y="33937"/>
                    <a:pt x="18402" y="41058"/>
                  </a:cubicBezTo>
                  <a:cubicBezTo>
                    <a:pt x="18543" y="41262"/>
                    <a:pt x="18758" y="41377"/>
                    <a:pt x="18977" y="41377"/>
                  </a:cubicBezTo>
                  <a:cubicBezTo>
                    <a:pt x="19133" y="41377"/>
                    <a:pt x="19292" y="41318"/>
                    <a:pt x="19427" y="41190"/>
                  </a:cubicBezTo>
                  <a:cubicBezTo>
                    <a:pt x="21632" y="39103"/>
                    <a:pt x="24333" y="37693"/>
                    <a:pt x="27314" y="37090"/>
                  </a:cubicBezTo>
                  <a:cubicBezTo>
                    <a:pt x="28284" y="36894"/>
                    <a:pt x="29226" y="36809"/>
                    <a:pt x="30154" y="36809"/>
                  </a:cubicBezTo>
                  <a:cubicBezTo>
                    <a:pt x="30890" y="36809"/>
                    <a:pt x="31618" y="36863"/>
                    <a:pt x="32345" y="36959"/>
                  </a:cubicBezTo>
                  <a:cubicBezTo>
                    <a:pt x="32139" y="36996"/>
                    <a:pt x="31934" y="37038"/>
                    <a:pt x="31726" y="37085"/>
                  </a:cubicBezTo>
                  <a:cubicBezTo>
                    <a:pt x="29702" y="37535"/>
                    <a:pt x="27672" y="38191"/>
                    <a:pt x="25741" y="38939"/>
                  </a:cubicBezTo>
                  <a:cubicBezTo>
                    <a:pt x="24060" y="39590"/>
                    <a:pt x="22425" y="40379"/>
                    <a:pt x="20975" y="41459"/>
                  </a:cubicBezTo>
                  <a:cubicBezTo>
                    <a:pt x="20335" y="41934"/>
                    <a:pt x="18892" y="42836"/>
                    <a:pt x="18616" y="43758"/>
                  </a:cubicBezTo>
                  <a:cubicBezTo>
                    <a:pt x="15797" y="39642"/>
                    <a:pt x="12269" y="35871"/>
                    <a:pt x="9131" y="31993"/>
                  </a:cubicBezTo>
                  <a:cubicBezTo>
                    <a:pt x="7537" y="30022"/>
                    <a:pt x="5941" y="28055"/>
                    <a:pt x="4343" y="26088"/>
                  </a:cubicBezTo>
                  <a:cubicBezTo>
                    <a:pt x="3509" y="25063"/>
                    <a:pt x="2360" y="24025"/>
                    <a:pt x="1726" y="22872"/>
                  </a:cubicBezTo>
                  <a:lnTo>
                    <a:pt x="1290" y="22336"/>
                  </a:lnTo>
                  <a:cubicBezTo>
                    <a:pt x="1365" y="21812"/>
                    <a:pt x="1612" y="21399"/>
                    <a:pt x="2027" y="21097"/>
                  </a:cubicBezTo>
                  <a:cubicBezTo>
                    <a:pt x="2191" y="20870"/>
                    <a:pt x="2390" y="20654"/>
                    <a:pt x="2578" y="20435"/>
                  </a:cubicBezTo>
                  <a:close/>
                  <a:moveTo>
                    <a:pt x="34214" y="37438"/>
                  </a:moveTo>
                  <a:cubicBezTo>
                    <a:pt x="34480" y="37438"/>
                    <a:pt x="34745" y="37450"/>
                    <a:pt x="35009" y="37476"/>
                  </a:cubicBezTo>
                  <a:cubicBezTo>
                    <a:pt x="35056" y="37488"/>
                    <a:pt x="35104" y="37502"/>
                    <a:pt x="35153" y="37514"/>
                  </a:cubicBezTo>
                  <a:cubicBezTo>
                    <a:pt x="32341" y="37733"/>
                    <a:pt x="29659" y="38637"/>
                    <a:pt x="27141" y="39965"/>
                  </a:cubicBezTo>
                  <a:cubicBezTo>
                    <a:pt x="25564" y="40797"/>
                    <a:pt x="24060" y="41771"/>
                    <a:pt x="22625" y="42823"/>
                  </a:cubicBezTo>
                  <a:cubicBezTo>
                    <a:pt x="22053" y="43241"/>
                    <a:pt x="21266" y="44080"/>
                    <a:pt x="20621" y="44360"/>
                  </a:cubicBezTo>
                  <a:cubicBezTo>
                    <a:pt x="20405" y="44454"/>
                    <a:pt x="20198" y="44493"/>
                    <a:pt x="19997" y="44493"/>
                  </a:cubicBezTo>
                  <a:cubicBezTo>
                    <a:pt x="19802" y="44493"/>
                    <a:pt x="19613" y="44456"/>
                    <a:pt x="19427" y="44400"/>
                  </a:cubicBezTo>
                  <a:cubicBezTo>
                    <a:pt x="19434" y="44391"/>
                    <a:pt x="19440" y="44386"/>
                    <a:pt x="19448" y="44377"/>
                  </a:cubicBezTo>
                  <a:cubicBezTo>
                    <a:pt x="19593" y="44198"/>
                    <a:pt x="19599" y="43995"/>
                    <a:pt x="19448" y="43814"/>
                  </a:cubicBezTo>
                  <a:lnTo>
                    <a:pt x="19430" y="43792"/>
                  </a:lnTo>
                  <a:cubicBezTo>
                    <a:pt x="19697" y="43721"/>
                    <a:pt x="19911" y="43553"/>
                    <a:pt x="20074" y="43287"/>
                  </a:cubicBezTo>
                  <a:cubicBezTo>
                    <a:pt x="20320" y="43038"/>
                    <a:pt x="20576" y="42801"/>
                    <a:pt x="20843" y="42573"/>
                  </a:cubicBezTo>
                  <a:cubicBezTo>
                    <a:pt x="21485" y="42027"/>
                    <a:pt x="22180" y="41552"/>
                    <a:pt x="22907" y="41126"/>
                  </a:cubicBezTo>
                  <a:cubicBezTo>
                    <a:pt x="24188" y="40374"/>
                    <a:pt x="25559" y="39793"/>
                    <a:pt x="26955" y="39291"/>
                  </a:cubicBezTo>
                  <a:cubicBezTo>
                    <a:pt x="29199" y="38484"/>
                    <a:pt x="31750" y="37438"/>
                    <a:pt x="34214" y="37438"/>
                  </a:cubicBezTo>
                  <a:close/>
                  <a:moveTo>
                    <a:pt x="34842" y="0"/>
                  </a:moveTo>
                  <a:cubicBezTo>
                    <a:pt x="34343" y="0"/>
                    <a:pt x="33867" y="188"/>
                    <a:pt x="33507" y="630"/>
                  </a:cubicBezTo>
                  <a:cubicBezTo>
                    <a:pt x="31447" y="1151"/>
                    <a:pt x="29512" y="2015"/>
                    <a:pt x="27862" y="3526"/>
                  </a:cubicBezTo>
                  <a:cubicBezTo>
                    <a:pt x="27217" y="4115"/>
                    <a:pt x="26496" y="4800"/>
                    <a:pt x="25773" y="5555"/>
                  </a:cubicBezTo>
                  <a:cubicBezTo>
                    <a:pt x="23620" y="7604"/>
                    <a:pt x="21769" y="10148"/>
                    <a:pt x="20875" y="12916"/>
                  </a:cubicBezTo>
                  <a:cubicBezTo>
                    <a:pt x="19359" y="12052"/>
                    <a:pt x="17538" y="11727"/>
                    <a:pt x="15721" y="11727"/>
                  </a:cubicBezTo>
                  <a:cubicBezTo>
                    <a:pt x="14356" y="11727"/>
                    <a:pt x="12994" y="11911"/>
                    <a:pt x="11766" y="12185"/>
                  </a:cubicBezTo>
                  <a:cubicBezTo>
                    <a:pt x="7819" y="13067"/>
                    <a:pt x="4277" y="15176"/>
                    <a:pt x="838" y="17217"/>
                  </a:cubicBezTo>
                  <a:cubicBezTo>
                    <a:pt x="458" y="17444"/>
                    <a:pt x="436" y="17923"/>
                    <a:pt x="707" y="18237"/>
                  </a:cubicBezTo>
                  <a:cubicBezTo>
                    <a:pt x="1244" y="18859"/>
                    <a:pt x="1774" y="19488"/>
                    <a:pt x="2305" y="20116"/>
                  </a:cubicBezTo>
                  <a:cubicBezTo>
                    <a:pt x="1441" y="20484"/>
                    <a:pt x="862" y="21064"/>
                    <a:pt x="197" y="21811"/>
                  </a:cubicBezTo>
                  <a:cubicBezTo>
                    <a:pt x="77" y="21947"/>
                    <a:pt x="0" y="22200"/>
                    <a:pt x="127" y="22363"/>
                  </a:cubicBezTo>
                  <a:cubicBezTo>
                    <a:pt x="2951" y="26054"/>
                    <a:pt x="5928" y="29634"/>
                    <a:pt x="8843" y="33254"/>
                  </a:cubicBezTo>
                  <a:cubicBezTo>
                    <a:pt x="11749" y="36861"/>
                    <a:pt x="14485" y="40794"/>
                    <a:pt x="17652" y="44182"/>
                  </a:cubicBezTo>
                  <a:cubicBezTo>
                    <a:pt x="17664" y="44208"/>
                    <a:pt x="17679" y="44232"/>
                    <a:pt x="17699" y="44255"/>
                  </a:cubicBezTo>
                  <a:cubicBezTo>
                    <a:pt x="18282" y="44908"/>
                    <a:pt x="19219" y="45924"/>
                    <a:pt x="20167" y="45924"/>
                  </a:cubicBezTo>
                  <a:cubicBezTo>
                    <a:pt x="20277" y="45924"/>
                    <a:pt x="20387" y="45910"/>
                    <a:pt x="20497" y="45881"/>
                  </a:cubicBezTo>
                  <a:cubicBezTo>
                    <a:pt x="21148" y="45708"/>
                    <a:pt x="21757" y="44978"/>
                    <a:pt x="22286" y="44585"/>
                  </a:cubicBezTo>
                  <a:cubicBezTo>
                    <a:pt x="23162" y="43935"/>
                    <a:pt x="24053" y="43304"/>
                    <a:pt x="24965" y="42705"/>
                  </a:cubicBezTo>
                  <a:cubicBezTo>
                    <a:pt x="27366" y="41130"/>
                    <a:pt x="29934" y="39829"/>
                    <a:pt x="32678" y="39174"/>
                  </a:cubicBezTo>
                  <a:cubicBezTo>
                    <a:pt x="32752" y="39177"/>
                    <a:pt x="32826" y="39174"/>
                    <a:pt x="32900" y="39178"/>
                  </a:cubicBezTo>
                  <a:cubicBezTo>
                    <a:pt x="34054" y="39233"/>
                    <a:pt x="35153" y="39648"/>
                    <a:pt x="36288" y="39715"/>
                  </a:cubicBezTo>
                  <a:cubicBezTo>
                    <a:pt x="36337" y="39718"/>
                    <a:pt x="36385" y="39720"/>
                    <a:pt x="36433" y="39720"/>
                  </a:cubicBezTo>
                  <a:cubicBezTo>
                    <a:pt x="37209" y="39720"/>
                    <a:pt x="37750" y="39337"/>
                    <a:pt x="37827" y="38540"/>
                  </a:cubicBezTo>
                  <a:cubicBezTo>
                    <a:pt x="39593" y="36201"/>
                    <a:pt x="41115" y="33792"/>
                    <a:pt x="43273" y="31744"/>
                  </a:cubicBezTo>
                  <a:cubicBezTo>
                    <a:pt x="44449" y="30626"/>
                    <a:pt x="45716" y="29608"/>
                    <a:pt x="47060" y="28698"/>
                  </a:cubicBezTo>
                  <a:cubicBezTo>
                    <a:pt x="47079" y="28686"/>
                    <a:pt x="47099" y="28675"/>
                    <a:pt x="47118" y="28662"/>
                  </a:cubicBezTo>
                  <a:cubicBezTo>
                    <a:pt x="48826" y="27633"/>
                    <a:pt x="50637" y="26785"/>
                    <a:pt x="52524" y="26133"/>
                  </a:cubicBezTo>
                  <a:cubicBezTo>
                    <a:pt x="52902" y="26003"/>
                    <a:pt x="53156" y="25447"/>
                    <a:pt x="52785" y="25145"/>
                  </a:cubicBezTo>
                  <a:cubicBezTo>
                    <a:pt x="52171" y="24648"/>
                    <a:pt x="51613" y="24099"/>
                    <a:pt x="50959" y="23696"/>
                  </a:cubicBezTo>
                  <a:cubicBezTo>
                    <a:pt x="51006" y="23680"/>
                    <a:pt x="51050" y="23660"/>
                    <a:pt x="51097" y="23645"/>
                  </a:cubicBezTo>
                  <a:cubicBezTo>
                    <a:pt x="51251" y="23594"/>
                    <a:pt x="51309" y="23468"/>
                    <a:pt x="51300" y="23347"/>
                  </a:cubicBezTo>
                  <a:cubicBezTo>
                    <a:pt x="51345" y="23292"/>
                    <a:pt x="51376" y="23227"/>
                    <a:pt x="51391" y="23158"/>
                  </a:cubicBezTo>
                  <a:cubicBezTo>
                    <a:pt x="51657" y="23086"/>
                    <a:pt x="51868" y="22805"/>
                    <a:pt x="51676" y="22507"/>
                  </a:cubicBezTo>
                  <a:cubicBezTo>
                    <a:pt x="51561" y="22326"/>
                    <a:pt x="51447" y="22144"/>
                    <a:pt x="51333" y="21962"/>
                  </a:cubicBezTo>
                  <a:cubicBezTo>
                    <a:pt x="51345" y="21962"/>
                    <a:pt x="51359" y="21961"/>
                    <a:pt x="51371" y="21961"/>
                  </a:cubicBezTo>
                  <a:cubicBezTo>
                    <a:pt x="51374" y="21961"/>
                    <a:pt x="51377" y="21961"/>
                    <a:pt x="51379" y="21961"/>
                  </a:cubicBezTo>
                  <a:cubicBezTo>
                    <a:pt x="51539" y="21961"/>
                    <a:pt x="51585" y="21737"/>
                    <a:pt x="51453" y="21658"/>
                  </a:cubicBezTo>
                  <a:cubicBezTo>
                    <a:pt x="51333" y="21585"/>
                    <a:pt x="51198" y="21544"/>
                    <a:pt x="51056" y="21524"/>
                  </a:cubicBezTo>
                  <a:cubicBezTo>
                    <a:pt x="50796" y="21108"/>
                    <a:pt x="50546" y="20689"/>
                    <a:pt x="50290" y="20269"/>
                  </a:cubicBezTo>
                  <a:cubicBezTo>
                    <a:pt x="50030" y="19581"/>
                    <a:pt x="49589" y="18953"/>
                    <a:pt x="49191" y="18312"/>
                  </a:cubicBezTo>
                  <a:cubicBezTo>
                    <a:pt x="48421" y="17077"/>
                    <a:pt x="47572" y="15893"/>
                    <a:pt x="46728" y="14709"/>
                  </a:cubicBezTo>
                  <a:cubicBezTo>
                    <a:pt x="45005" y="12292"/>
                    <a:pt x="43280" y="9876"/>
                    <a:pt x="41551" y="7464"/>
                  </a:cubicBezTo>
                  <a:cubicBezTo>
                    <a:pt x="40019" y="5325"/>
                    <a:pt x="38618" y="2783"/>
                    <a:pt x="36781" y="897"/>
                  </a:cubicBezTo>
                  <a:cubicBezTo>
                    <a:pt x="36255" y="356"/>
                    <a:pt x="35527" y="0"/>
                    <a:pt x="348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4"/>
            <p:cNvSpPr/>
            <p:nvPr/>
          </p:nvSpPr>
          <p:spPr>
            <a:xfrm>
              <a:off x="2990175" y="381350"/>
              <a:ext cx="254450" cy="209600"/>
            </a:xfrm>
            <a:custGeom>
              <a:avLst/>
              <a:gdLst/>
              <a:ahLst/>
              <a:cxnLst/>
              <a:rect l="l" t="t" r="r" b="b"/>
              <a:pathLst>
                <a:path w="10178" h="8384" extrusionOk="0">
                  <a:moveTo>
                    <a:pt x="9489" y="1"/>
                  </a:moveTo>
                  <a:cubicBezTo>
                    <a:pt x="9460" y="1"/>
                    <a:pt x="9430" y="3"/>
                    <a:pt x="9398" y="7"/>
                  </a:cubicBezTo>
                  <a:cubicBezTo>
                    <a:pt x="5315" y="589"/>
                    <a:pt x="1324" y="4315"/>
                    <a:pt x="48" y="8144"/>
                  </a:cubicBezTo>
                  <a:cubicBezTo>
                    <a:pt x="1" y="8286"/>
                    <a:pt x="119" y="8384"/>
                    <a:pt x="239" y="8384"/>
                  </a:cubicBezTo>
                  <a:cubicBezTo>
                    <a:pt x="302" y="8384"/>
                    <a:pt x="366" y="8357"/>
                    <a:pt x="406" y="8294"/>
                  </a:cubicBezTo>
                  <a:cubicBezTo>
                    <a:pt x="1475" y="6637"/>
                    <a:pt x="2632" y="5068"/>
                    <a:pt x="4157" y="3799"/>
                  </a:cubicBezTo>
                  <a:cubicBezTo>
                    <a:pt x="5839" y="2399"/>
                    <a:pt x="7661" y="1727"/>
                    <a:pt x="9647" y="909"/>
                  </a:cubicBezTo>
                  <a:cubicBezTo>
                    <a:pt x="10177" y="691"/>
                    <a:pt x="10017" y="1"/>
                    <a:pt x="9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4"/>
            <p:cNvSpPr/>
            <p:nvPr/>
          </p:nvSpPr>
          <p:spPr>
            <a:xfrm>
              <a:off x="3026350" y="441550"/>
              <a:ext cx="247225" cy="201350"/>
            </a:xfrm>
            <a:custGeom>
              <a:avLst/>
              <a:gdLst/>
              <a:ahLst/>
              <a:cxnLst/>
              <a:rect l="l" t="t" r="r" b="b"/>
              <a:pathLst>
                <a:path w="9889" h="8054" extrusionOk="0">
                  <a:moveTo>
                    <a:pt x="9472" y="1"/>
                  </a:moveTo>
                  <a:cubicBezTo>
                    <a:pt x="9466" y="1"/>
                    <a:pt x="9460" y="1"/>
                    <a:pt x="9454" y="1"/>
                  </a:cubicBezTo>
                  <a:cubicBezTo>
                    <a:pt x="5735" y="204"/>
                    <a:pt x="1142" y="4281"/>
                    <a:pt x="59" y="7752"/>
                  </a:cubicBezTo>
                  <a:cubicBezTo>
                    <a:pt x="0" y="7941"/>
                    <a:pt x="141" y="8053"/>
                    <a:pt x="292" y="8053"/>
                  </a:cubicBezTo>
                  <a:cubicBezTo>
                    <a:pt x="375" y="8053"/>
                    <a:pt x="460" y="8019"/>
                    <a:pt x="517" y="7945"/>
                  </a:cubicBezTo>
                  <a:cubicBezTo>
                    <a:pt x="1756" y="6329"/>
                    <a:pt x="2771" y="4701"/>
                    <a:pt x="4382" y="3401"/>
                  </a:cubicBezTo>
                  <a:cubicBezTo>
                    <a:pt x="6005" y="2092"/>
                    <a:pt x="7844" y="1590"/>
                    <a:pt x="9618" y="609"/>
                  </a:cubicBezTo>
                  <a:cubicBezTo>
                    <a:pt x="9889" y="460"/>
                    <a:pt x="9783" y="1"/>
                    <a:pt x="94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4"/>
            <p:cNvSpPr/>
            <p:nvPr/>
          </p:nvSpPr>
          <p:spPr>
            <a:xfrm>
              <a:off x="3172850" y="661350"/>
              <a:ext cx="224850" cy="198300"/>
            </a:xfrm>
            <a:custGeom>
              <a:avLst/>
              <a:gdLst/>
              <a:ahLst/>
              <a:cxnLst/>
              <a:rect l="l" t="t" r="r" b="b"/>
              <a:pathLst>
                <a:path w="8994" h="7932" extrusionOk="0">
                  <a:moveTo>
                    <a:pt x="8456" y="0"/>
                  </a:moveTo>
                  <a:cubicBezTo>
                    <a:pt x="8425" y="0"/>
                    <a:pt x="8392" y="4"/>
                    <a:pt x="8358" y="11"/>
                  </a:cubicBezTo>
                  <a:cubicBezTo>
                    <a:pt x="5106" y="738"/>
                    <a:pt x="1076" y="4402"/>
                    <a:pt x="60" y="7579"/>
                  </a:cubicBezTo>
                  <a:cubicBezTo>
                    <a:pt x="1" y="7765"/>
                    <a:pt x="174" y="7931"/>
                    <a:pt x="343" y="7931"/>
                  </a:cubicBezTo>
                  <a:cubicBezTo>
                    <a:pt x="409" y="7931"/>
                    <a:pt x="474" y="7907"/>
                    <a:pt x="524" y="7849"/>
                  </a:cubicBezTo>
                  <a:cubicBezTo>
                    <a:pt x="1689" y="6518"/>
                    <a:pt x="2590" y="5030"/>
                    <a:pt x="3913" y="3818"/>
                  </a:cubicBezTo>
                  <a:cubicBezTo>
                    <a:pt x="5371" y="2483"/>
                    <a:pt x="7047" y="1783"/>
                    <a:pt x="8657" y="718"/>
                  </a:cubicBezTo>
                  <a:cubicBezTo>
                    <a:pt x="8993" y="494"/>
                    <a:pt x="8826" y="0"/>
                    <a:pt x="84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4"/>
            <p:cNvSpPr/>
            <p:nvPr/>
          </p:nvSpPr>
          <p:spPr>
            <a:xfrm>
              <a:off x="3219000" y="725650"/>
              <a:ext cx="226500" cy="215375"/>
            </a:xfrm>
            <a:custGeom>
              <a:avLst/>
              <a:gdLst/>
              <a:ahLst/>
              <a:cxnLst/>
              <a:rect l="l" t="t" r="r" b="b"/>
              <a:pathLst>
                <a:path w="9060" h="8615" extrusionOk="0">
                  <a:moveTo>
                    <a:pt x="8466" y="1"/>
                  </a:moveTo>
                  <a:cubicBezTo>
                    <a:pt x="8403" y="1"/>
                    <a:pt x="8336" y="16"/>
                    <a:pt x="8267" y="50"/>
                  </a:cubicBezTo>
                  <a:cubicBezTo>
                    <a:pt x="6348" y="1017"/>
                    <a:pt x="4571" y="2396"/>
                    <a:pt x="3025" y="3882"/>
                  </a:cubicBezTo>
                  <a:cubicBezTo>
                    <a:pt x="1836" y="5024"/>
                    <a:pt x="0" y="6568"/>
                    <a:pt x="62" y="8367"/>
                  </a:cubicBezTo>
                  <a:cubicBezTo>
                    <a:pt x="66" y="8507"/>
                    <a:pt x="206" y="8614"/>
                    <a:pt x="335" y="8614"/>
                  </a:cubicBezTo>
                  <a:cubicBezTo>
                    <a:pt x="409" y="8614"/>
                    <a:pt x="480" y="8578"/>
                    <a:pt x="518" y="8491"/>
                  </a:cubicBezTo>
                  <a:cubicBezTo>
                    <a:pt x="2016" y="5007"/>
                    <a:pt x="5594" y="2708"/>
                    <a:pt x="8679" y="755"/>
                  </a:cubicBezTo>
                  <a:cubicBezTo>
                    <a:pt x="9059" y="514"/>
                    <a:pt x="8832" y="1"/>
                    <a:pt x="8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4"/>
            <p:cNvSpPr/>
            <p:nvPr/>
          </p:nvSpPr>
          <p:spPr>
            <a:xfrm>
              <a:off x="2528200" y="658025"/>
              <a:ext cx="405900" cy="260600"/>
            </a:xfrm>
            <a:custGeom>
              <a:avLst/>
              <a:gdLst/>
              <a:ahLst/>
              <a:cxnLst/>
              <a:rect l="l" t="t" r="r" b="b"/>
              <a:pathLst>
                <a:path w="16236" h="10424" extrusionOk="0">
                  <a:moveTo>
                    <a:pt x="1382" y="2708"/>
                  </a:moveTo>
                  <a:cubicBezTo>
                    <a:pt x="2705" y="4465"/>
                    <a:pt x="4361" y="5818"/>
                    <a:pt x="5564" y="7549"/>
                  </a:cubicBezTo>
                  <a:cubicBezTo>
                    <a:pt x="5049" y="7000"/>
                    <a:pt x="4518" y="6467"/>
                    <a:pt x="3972" y="5947"/>
                  </a:cubicBezTo>
                  <a:cubicBezTo>
                    <a:pt x="3369" y="5370"/>
                    <a:pt x="2751" y="4825"/>
                    <a:pt x="2113" y="4299"/>
                  </a:cubicBezTo>
                  <a:cubicBezTo>
                    <a:pt x="2286" y="4264"/>
                    <a:pt x="2405" y="4031"/>
                    <a:pt x="2251" y="3877"/>
                  </a:cubicBezTo>
                  <a:cubicBezTo>
                    <a:pt x="1869" y="3498"/>
                    <a:pt x="1454" y="3168"/>
                    <a:pt x="1030" y="2840"/>
                  </a:cubicBezTo>
                  <a:lnTo>
                    <a:pt x="1382" y="2708"/>
                  </a:lnTo>
                  <a:close/>
                  <a:moveTo>
                    <a:pt x="9295" y="739"/>
                  </a:moveTo>
                  <a:cubicBezTo>
                    <a:pt x="10900" y="739"/>
                    <a:pt x="11714" y="2042"/>
                    <a:pt x="12738" y="3153"/>
                  </a:cubicBezTo>
                  <a:cubicBezTo>
                    <a:pt x="13607" y="4096"/>
                    <a:pt x="14464" y="5049"/>
                    <a:pt x="15310" y="6013"/>
                  </a:cubicBezTo>
                  <a:cubicBezTo>
                    <a:pt x="13936" y="6363"/>
                    <a:pt x="12589" y="6790"/>
                    <a:pt x="11275" y="7331"/>
                  </a:cubicBezTo>
                  <a:cubicBezTo>
                    <a:pt x="10703" y="7567"/>
                    <a:pt x="10139" y="7820"/>
                    <a:pt x="9583" y="8091"/>
                  </a:cubicBezTo>
                  <a:cubicBezTo>
                    <a:pt x="9104" y="8323"/>
                    <a:pt x="7997" y="9216"/>
                    <a:pt x="7494" y="9216"/>
                  </a:cubicBezTo>
                  <a:cubicBezTo>
                    <a:pt x="7280" y="9214"/>
                    <a:pt x="7087" y="9143"/>
                    <a:pt x="6911" y="9028"/>
                  </a:cubicBezTo>
                  <a:cubicBezTo>
                    <a:pt x="5976" y="6497"/>
                    <a:pt x="3660" y="4237"/>
                    <a:pt x="1564" y="2642"/>
                  </a:cubicBezTo>
                  <a:cubicBezTo>
                    <a:pt x="3992" y="1737"/>
                    <a:pt x="6804" y="749"/>
                    <a:pt x="9284" y="739"/>
                  </a:cubicBezTo>
                  <a:cubicBezTo>
                    <a:pt x="9288" y="739"/>
                    <a:pt x="9291" y="739"/>
                    <a:pt x="9295" y="739"/>
                  </a:cubicBezTo>
                  <a:close/>
                  <a:moveTo>
                    <a:pt x="9522" y="0"/>
                  </a:moveTo>
                  <a:cubicBezTo>
                    <a:pt x="8353" y="0"/>
                    <a:pt x="6970" y="475"/>
                    <a:pt x="5977" y="700"/>
                  </a:cubicBezTo>
                  <a:cubicBezTo>
                    <a:pt x="4041" y="1140"/>
                    <a:pt x="2155" y="1729"/>
                    <a:pt x="300" y="2432"/>
                  </a:cubicBezTo>
                  <a:cubicBezTo>
                    <a:pt x="25" y="2536"/>
                    <a:pt x="1" y="2846"/>
                    <a:pt x="223" y="3018"/>
                  </a:cubicBezTo>
                  <a:cubicBezTo>
                    <a:pt x="702" y="3388"/>
                    <a:pt x="1169" y="3763"/>
                    <a:pt x="1673" y="4093"/>
                  </a:cubicBezTo>
                  <a:cubicBezTo>
                    <a:pt x="3491" y="5760"/>
                    <a:pt x="5144" y="7550"/>
                    <a:pt x="6623" y="9541"/>
                  </a:cubicBezTo>
                  <a:cubicBezTo>
                    <a:pt x="6713" y="9781"/>
                    <a:pt x="6797" y="10028"/>
                    <a:pt x="6867" y="10287"/>
                  </a:cubicBezTo>
                  <a:cubicBezTo>
                    <a:pt x="6892" y="10382"/>
                    <a:pt x="6963" y="10423"/>
                    <a:pt x="7035" y="10423"/>
                  </a:cubicBezTo>
                  <a:cubicBezTo>
                    <a:pt x="7146" y="10423"/>
                    <a:pt x="7261" y="10329"/>
                    <a:pt x="7234" y="10186"/>
                  </a:cubicBezTo>
                  <a:cubicBezTo>
                    <a:pt x="7224" y="10130"/>
                    <a:pt x="7207" y="10076"/>
                    <a:pt x="7196" y="10021"/>
                  </a:cubicBezTo>
                  <a:cubicBezTo>
                    <a:pt x="7219" y="10016"/>
                    <a:pt x="7243" y="10009"/>
                    <a:pt x="7264" y="9998"/>
                  </a:cubicBezTo>
                  <a:cubicBezTo>
                    <a:pt x="9998" y="8390"/>
                    <a:pt x="12869" y="7216"/>
                    <a:pt x="15954" y="6481"/>
                  </a:cubicBezTo>
                  <a:cubicBezTo>
                    <a:pt x="16193" y="6424"/>
                    <a:pt x="16235" y="6133"/>
                    <a:pt x="16091" y="5967"/>
                  </a:cubicBezTo>
                  <a:cubicBezTo>
                    <a:pt x="14926" y="4637"/>
                    <a:pt x="13744" y="3322"/>
                    <a:pt x="12545" y="2023"/>
                  </a:cubicBezTo>
                  <a:cubicBezTo>
                    <a:pt x="11928" y="1357"/>
                    <a:pt x="11266" y="350"/>
                    <a:pt x="10341" y="98"/>
                  </a:cubicBezTo>
                  <a:cubicBezTo>
                    <a:pt x="10087" y="29"/>
                    <a:pt x="9811" y="0"/>
                    <a:pt x="95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4"/>
            <p:cNvSpPr/>
            <p:nvPr/>
          </p:nvSpPr>
          <p:spPr>
            <a:xfrm>
              <a:off x="2739725" y="878000"/>
              <a:ext cx="265375" cy="114400"/>
            </a:xfrm>
            <a:custGeom>
              <a:avLst/>
              <a:gdLst/>
              <a:ahLst/>
              <a:cxnLst/>
              <a:rect l="l" t="t" r="r" b="b"/>
              <a:pathLst>
                <a:path w="10615" h="4576" extrusionOk="0">
                  <a:moveTo>
                    <a:pt x="8807" y="0"/>
                  </a:moveTo>
                  <a:cubicBezTo>
                    <a:pt x="5620" y="0"/>
                    <a:pt x="1581" y="1966"/>
                    <a:pt x="54" y="4386"/>
                  </a:cubicBezTo>
                  <a:cubicBezTo>
                    <a:pt x="1" y="4471"/>
                    <a:pt x="79" y="4576"/>
                    <a:pt x="166" y="4576"/>
                  </a:cubicBezTo>
                  <a:cubicBezTo>
                    <a:pt x="186" y="4576"/>
                    <a:pt x="207" y="4570"/>
                    <a:pt x="226" y="4558"/>
                  </a:cubicBezTo>
                  <a:cubicBezTo>
                    <a:pt x="1875" y="3508"/>
                    <a:pt x="3258" y="2278"/>
                    <a:pt x="5131" y="1591"/>
                  </a:cubicBezTo>
                  <a:cubicBezTo>
                    <a:pt x="6861" y="957"/>
                    <a:pt x="8587" y="1026"/>
                    <a:pt x="10351" y="694"/>
                  </a:cubicBezTo>
                  <a:cubicBezTo>
                    <a:pt x="10615" y="644"/>
                    <a:pt x="10595" y="242"/>
                    <a:pt x="10351" y="180"/>
                  </a:cubicBezTo>
                  <a:cubicBezTo>
                    <a:pt x="9872" y="58"/>
                    <a:pt x="9352" y="0"/>
                    <a:pt x="88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4"/>
            <p:cNvSpPr/>
            <p:nvPr/>
          </p:nvSpPr>
          <p:spPr>
            <a:xfrm>
              <a:off x="2783475" y="946275"/>
              <a:ext cx="254775" cy="113000"/>
            </a:xfrm>
            <a:custGeom>
              <a:avLst/>
              <a:gdLst/>
              <a:ahLst/>
              <a:cxnLst/>
              <a:rect l="l" t="t" r="r" b="b"/>
              <a:pathLst>
                <a:path w="10191" h="4520" extrusionOk="0">
                  <a:moveTo>
                    <a:pt x="9024" y="1"/>
                  </a:moveTo>
                  <a:cubicBezTo>
                    <a:pt x="7296" y="1"/>
                    <a:pt x="5453" y="625"/>
                    <a:pt x="3919" y="1282"/>
                  </a:cubicBezTo>
                  <a:cubicBezTo>
                    <a:pt x="2789" y="1765"/>
                    <a:pt x="261" y="2658"/>
                    <a:pt x="23" y="4060"/>
                  </a:cubicBezTo>
                  <a:cubicBezTo>
                    <a:pt x="1" y="4188"/>
                    <a:pt x="41" y="4285"/>
                    <a:pt x="145" y="4359"/>
                  </a:cubicBezTo>
                  <a:lnTo>
                    <a:pt x="328" y="4490"/>
                  </a:lnTo>
                  <a:cubicBezTo>
                    <a:pt x="356" y="4510"/>
                    <a:pt x="386" y="4519"/>
                    <a:pt x="416" y="4519"/>
                  </a:cubicBezTo>
                  <a:cubicBezTo>
                    <a:pt x="528" y="4519"/>
                    <a:pt x="634" y="4397"/>
                    <a:pt x="599" y="4281"/>
                  </a:cubicBezTo>
                  <a:cubicBezTo>
                    <a:pt x="310" y="3333"/>
                    <a:pt x="4773" y="1735"/>
                    <a:pt x="5289" y="1569"/>
                  </a:cubicBezTo>
                  <a:cubicBezTo>
                    <a:pt x="6773" y="1093"/>
                    <a:pt x="8295" y="1027"/>
                    <a:pt x="9799" y="688"/>
                  </a:cubicBezTo>
                  <a:cubicBezTo>
                    <a:pt x="10190" y="600"/>
                    <a:pt x="10059" y="73"/>
                    <a:pt x="9711" y="36"/>
                  </a:cubicBezTo>
                  <a:cubicBezTo>
                    <a:pt x="9485" y="12"/>
                    <a:pt x="9255" y="1"/>
                    <a:pt x="90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4"/>
            <p:cNvSpPr/>
            <p:nvPr/>
          </p:nvSpPr>
          <p:spPr>
            <a:xfrm>
              <a:off x="2839925" y="1007825"/>
              <a:ext cx="259925" cy="117700"/>
            </a:xfrm>
            <a:custGeom>
              <a:avLst/>
              <a:gdLst/>
              <a:ahLst/>
              <a:cxnLst/>
              <a:rect l="l" t="t" r="r" b="b"/>
              <a:pathLst>
                <a:path w="10397" h="4708" extrusionOk="0">
                  <a:moveTo>
                    <a:pt x="9045" y="1"/>
                  </a:moveTo>
                  <a:cubicBezTo>
                    <a:pt x="5729" y="1"/>
                    <a:pt x="2019" y="2104"/>
                    <a:pt x="58" y="4551"/>
                  </a:cubicBezTo>
                  <a:cubicBezTo>
                    <a:pt x="0" y="4623"/>
                    <a:pt x="54" y="4707"/>
                    <a:pt x="124" y="4707"/>
                  </a:cubicBezTo>
                  <a:cubicBezTo>
                    <a:pt x="145" y="4707"/>
                    <a:pt x="167" y="4700"/>
                    <a:pt x="188" y="4683"/>
                  </a:cubicBezTo>
                  <a:cubicBezTo>
                    <a:pt x="1738" y="3418"/>
                    <a:pt x="3324" y="2289"/>
                    <a:pt x="5224" y="1613"/>
                  </a:cubicBezTo>
                  <a:cubicBezTo>
                    <a:pt x="6821" y="1047"/>
                    <a:pt x="8433" y="1014"/>
                    <a:pt x="10074" y="712"/>
                  </a:cubicBezTo>
                  <a:cubicBezTo>
                    <a:pt x="10385" y="655"/>
                    <a:pt x="10396" y="120"/>
                    <a:pt x="10074" y="73"/>
                  </a:cubicBezTo>
                  <a:cubicBezTo>
                    <a:pt x="9737" y="24"/>
                    <a:pt x="9393" y="1"/>
                    <a:pt x="90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Google Shape;214;p32"/>
          <p:cNvSpPr txBox="1">
            <a:spLocks noGrp="1"/>
          </p:cNvSpPr>
          <p:nvPr>
            <p:ph type="title"/>
          </p:nvPr>
        </p:nvSpPr>
        <p:spPr>
          <a:xfrm>
            <a:off x="1586091" y="285750"/>
            <a:ext cx="51054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dirty="0">
                <a:solidFill>
                  <a:srgbClr val="C00000"/>
                </a:solidFill>
                <a:latin typeface="Cooper" pitchFamily="18" charset="0"/>
                <a:ea typeface="Cooper" pitchFamily="18" charset="0"/>
                <a:cs typeface="Cooper" pitchFamily="18" charset="0"/>
              </a:rPr>
              <a:t>DẶN DÒ</a:t>
            </a:r>
            <a:endParaRPr sz="4800" dirty="0">
              <a:solidFill>
                <a:srgbClr val="C00000"/>
              </a:solidFill>
              <a:latin typeface="Cooper" pitchFamily="18" charset="0"/>
              <a:ea typeface="Cooper" pitchFamily="18" charset="0"/>
              <a:cs typeface="Cooper" pitchFamily="18" charset="0"/>
            </a:endParaRPr>
          </a:p>
        </p:txBody>
      </p:sp>
      <p:pic>
        <p:nvPicPr>
          <p:cNvPr id="10242" name="Picture 2" descr="C:\Users\HP\Downloads\PinClipart.com_excited-clipart_526365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5979" y="1472264"/>
            <a:ext cx="3200400" cy="13966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pic>
        <p:nvPicPr>
          <p:cNvPr id="545" name="Google Shape;545;p52"/>
          <p:cNvPicPr preferRelativeResize="0"/>
          <p:nvPr/>
        </p:nvPicPr>
        <p:blipFill rotWithShape="1">
          <a:blip r:embed="rId3">
            <a:alphaModFix/>
          </a:blip>
          <a:srcRect t="16970" r="8892" b="21025"/>
          <a:stretch/>
        </p:blipFill>
        <p:spPr>
          <a:xfrm rot="-5400000">
            <a:off x="5989875" y="490898"/>
            <a:ext cx="2036850" cy="810276"/>
          </a:xfrm>
          <a:prstGeom prst="rect">
            <a:avLst/>
          </a:prstGeom>
          <a:noFill/>
          <a:ln>
            <a:noFill/>
          </a:ln>
        </p:spPr>
      </p:pic>
      <p:pic>
        <p:nvPicPr>
          <p:cNvPr id="546" name="Google Shape;546;p52"/>
          <p:cNvPicPr preferRelativeResize="0"/>
          <p:nvPr/>
        </p:nvPicPr>
        <p:blipFill rotWithShape="1">
          <a:blip r:embed="rId3">
            <a:alphaModFix/>
          </a:blip>
          <a:srcRect t="16970" r="8892" b="21025"/>
          <a:stretch/>
        </p:blipFill>
        <p:spPr>
          <a:xfrm rot="-5400000">
            <a:off x="6542325" y="490898"/>
            <a:ext cx="2036850" cy="810276"/>
          </a:xfrm>
          <a:prstGeom prst="rect">
            <a:avLst/>
          </a:prstGeom>
          <a:noFill/>
          <a:ln>
            <a:noFill/>
          </a:ln>
        </p:spPr>
      </p:pic>
      <p:pic>
        <p:nvPicPr>
          <p:cNvPr id="547" name="Google Shape;547;p52"/>
          <p:cNvPicPr preferRelativeResize="0"/>
          <p:nvPr/>
        </p:nvPicPr>
        <p:blipFill rotWithShape="1">
          <a:blip r:embed="rId3">
            <a:alphaModFix/>
          </a:blip>
          <a:srcRect t="16970" r="8892" b="21025"/>
          <a:stretch/>
        </p:blipFill>
        <p:spPr>
          <a:xfrm rot="-5400000">
            <a:off x="7085250" y="490898"/>
            <a:ext cx="2036850" cy="810276"/>
          </a:xfrm>
          <a:prstGeom prst="rect">
            <a:avLst/>
          </a:prstGeom>
          <a:noFill/>
          <a:ln>
            <a:noFill/>
          </a:ln>
        </p:spPr>
      </p:pic>
      <p:grpSp>
        <p:nvGrpSpPr>
          <p:cNvPr id="548" name="Google Shape;548;p52"/>
          <p:cNvGrpSpPr/>
          <p:nvPr/>
        </p:nvGrpSpPr>
        <p:grpSpPr>
          <a:xfrm>
            <a:off x="7400159" y="291277"/>
            <a:ext cx="282068" cy="274480"/>
            <a:chOff x="7400159" y="291277"/>
            <a:chExt cx="282068" cy="274480"/>
          </a:xfrm>
        </p:grpSpPr>
        <p:sp>
          <p:nvSpPr>
            <p:cNvPr id="549" name="Google Shape;549;p52"/>
            <p:cNvSpPr/>
            <p:nvPr/>
          </p:nvSpPr>
          <p:spPr>
            <a:xfrm>
              <a:off x="7613904" y="322889"/>
              <a:ext cx="37563" cy="33951"/>
            </a:xfrm>
            <a:custGeom>
              <a:avLst/>
              <a:gdLst/>
              <a:ahLst/>
              <a:cxnLst/>
              <a:rect l="l" t="t" r="r" b="b"/>
              <a:pathLst>
                <a:path w="10118" h="9145" extrusionOk="0">
                  <a:moveTo>
                    <a:pt x="4732" y="2689"/>
                  </a:moveTo>
                  <a:cubicBezTo>
                    <a:pt x="5672" y="2689"/>
                    <a:pt x="6415" y="3023"/>
                    <a:pt x="6839" y="3655"/>
                  </a:cubicBezTo>
                  <a:cubicBezTo>
                    <a:pt x="7264" y="4290"/>
                    <a:pt x="7264" y="5087"/>
                    <a:pt x="6844" y="5689"/>
                  </a:cubicBezTo>
                  <a:cubicBezTo>
                    <a:pt x="6470" y="6224"/>
                    <a:pt x="5776" y="6456"/>
                    <a:pt x="5101" y="6456"/>
                  </a:cubicBezTo>
                  <a:cubicBezTo>
                    <a:pt x="4845" y="6456"/>
                    <a:pt x="4592" y="6422"/>
                    <a:pt x="4360" y="6360"/>
                  </a:cubicBezTo>
                  <a:cubicBezTo>
                    <a:pt x="3875" y="6230"/>
                    <a:pt x="3050" y="5864"/>
                    <a:pt x="2967" y="4881"/>
                  </a:cubicBezTo>
                  <a:cubicBezTo>
                    <a:pt x="2822" y="3159"/>
                    <a:pt x="3572" y="2847"/>
                    <a:pt x="3691" y="2811"/>
                  </a:cubicBezTo>
                  <a:cubicBezTo>
                    <a:pt x="4033" y="2733"/>
                    <a:pt x="4381" y="2692"/>
                    <a:pt x="4732" y="2689"/>
                  </a:cubicBezTo>
                  <a:close/>
                  <a:moveTo>
                    <a:pt x="4732" y="0"/>
                  </a:moveTo>
                  <a:cubicBezTo>
                    <a:pt x="4218" y="0"/>
                    <a:pt x="3682" y="59"/>
                    <a:pt x="3132" y="180"/>
                  </a:cubicBezTo>
                  <a:cubicBezTo>
                    <a:pt x="2023" y="407"/>
                    <a:pt x="1" y="1730"/>
                    <a:pt x="286" y="5108"/>
                  </a:cubicBezTo>
                  <a:cubicBezTo>
                    <a:pt x="445" y="6966"/>
                    <a:pt x="1737" y="8441"/>
                    <a:pt x="3662" y="8956"/>
                  </a:cubicBezTo>
                  <a:cubicBezTo>
                    <a:pt x="4126" y="9082"/>
                    <a:pt x="4604" y="9145"/>
                    <a:pt x="5085" y="9145"/>
                  </a:cubicBezTo>
                  <a:cubicBezTo>
                    <a:pt x="6686" y="9145"/>
                    <a:pt x="8199" y="8443"/>
                    <a:pt x="9050" y="7226"/>
                  </a:cubicBezTo>
                  <a:cubicBezTo>
                    <a:pt x="10107" y="5710"/>
                    <a:pt x="10118" y="3722"/>
                    <a:pt x="9076" y="2163"/>
                  </a:cubicBezTo>
                  <a:cubicBezTo>
                    <a:pt x="8138" y="758"/>
                    <a:pt x="6574" y="0"/>
                    <a:pt x="47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52"/>
            <p:cNvSpPr/>
            <p:nvPr/>
          </p:nvSpPr>
          <p:spPr>
            <a:xfrm>
              <a:off x="7454520" y="344442"/>
              <a:ext cx="180320" cy="168978"/>
            </a:xfrm>
            <a:custGeom>
              <a:avLst/>
              <a:gdLst/>
              <a:ahLst/>
              <a:cxnLst/>
              <a:rect l="l" t="t" r="r" b="b"/>
              <a:pathLst>
                <a:path w="48571" h="45516" extrusionOk="0">
                  <a:moveTo>
                    <a:pt x="23895" y="2651"/>
                  </a:moveTo>
                  <a:cubicBezTo>
                    <a:pt x="25170" y="2651"/>
                    <a:pt x="26002" y="2785"/>
                    <a:pt x="26138" y="2811"/>
                  </a:cubicBezTo>
                  <a:cubicBezTo>
                    <a:pt x="26199" y="2822"/>
                    <a:pt x="26260" y="2829"/>
                    <a:pt x="26322" y="2831"/>
                  </a:cubicBezTo>
                  <a:cubicBezTo>
                    <a:pt x="31983" y="3067"/>
                    <a:pt x="36907" y="6166"/>
                    <a:pt x="41377" y="12305"/>
                  </a:cubicBezTo>
                  <a:cubicBezTo>
                    <a:pt x="44043" y="15967"/>
                    <a:pt x="45712" y="23481"/>
                    <a:pt x="43562" y="30198"/>
                  </a:cubicBezTo>
                  <a:cubicBezTo>
                    <a:pt x="42330" y="34042"/>
                    <a:pt x="39326" y="39138"/>
                    <a:pt x="32011" y="41576"/>
                  </a:cubicBezTo>
                  <a:cubicBezTo>
                    <a:pt x="29553" y="42395"/>
                    <a:pt x="26996" y="42791"/>
                    <a:pt x="24471" y="42791"/>
                  </a:cubicBezTo>
                  <a:cubicBezTo>
                    <a:pt x="18646" y="42791"/>
                    <a:pt x="12991" y="40683"/>
                    <a:pt x="9109" y="36799"/>
                  </a:cubicBezTo>
                  <a:cubicBezTo>
                    <a:pt x="4202" y="31892"/>
                    <a:pt x="2850" y="25142"/>
                    <a:pt x="5302" y="17790"/>
                  </a:cubicBezTo>
                  <a:cubicBezTo>
                    <a:pt x="9804" y="4277"/>
                    <a:pt x="19492" y="2651"/>
                    <a:pt x="23895" y="2651"/>
                  </a:cubicBezTo>
                  <a:close/>
                  <a:moveTo>
                    <a:pt x="24154" y="0"/>
                  </a:moveTo>
                  <a:cubicBezTo>
                    <a:pt x="19138" y="0"/>
                    <a:pt x="7804" y="1774"/>
                    <a:pt x="2751" y="16939"/>
                  </a:cubicBezTo>
                  <a:cubicBezTo>
                    <a:pt x="1" y="25187"/>
                    <a:pt x="1625" y="33120"/>
                    <a:pt x="7205" y="38700"/>
                  </a:cubicBezTo>
                  <a:cubicBezTo>
                    <a:pt x="11640" y="43135"/>
                    <a:pt x="17868" y="45515"/>
                    <a:pt x="24352" y="45515"/>
                  </a:cubicBezTo>
                  <a:cubicBezTo>
                    <a:pt x="27245" y="45511"/>
                    <a:pt x="30119" y="45043"/>
                    <a:pt x="32862" y="44127"/>
                  </a:cubicBezTo>
                  <a:cubicBezTo>
                    <a:pt x="41247" y="41331"/>
                    <a:pt x="44701" y="35456"/>
                    <a:pt x="46124" y="31017"/>
                  </a:cubicBezTo>
                  <a:cubicBezTo>
                    <a:pt x="48571" y="23377"/>
                    <a:pt x="46683" y="15025"/>
                    <a:pt x="43551" y="10724"/>
                  </a:cubicBezTo>
                  <a:cubicBezTo>
                    <a:pt x="38657" y="3998"/>
                    <a:pt x="32923" y="440"/>
                    <a:pt x="26509" y="148"/>
                  </a:cubicBezTo>
                  <a:cubicBezTo>
                    <a:pt x="26217" y="105"/>
                    <a:pt x="25371" y="0"/>
                    <a:pt x="241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52"/>
            <p:cNvSpPr/>
            <p:nvPr/>
          </p:nvSpPr>
          <p:spPr>
            <a:xfrm>
              <a:off x="7400159" y="291277"/>
              <a:ext cx="282068" cy="274480"/>
            </a:xfrm>
            <a:custGeom>
              <a:avLst/>
              <a:gdLst/>
              <a:ahLst/>
              <a:cxnLst/>
              <a:rect l="l" t="t" r="r" b="b"/>
              <a:pathLst>
                <a:path w="75978" h="73934" extrusionOk="0">
                  <a:moveTo>
                    <a:pt x="51311" y="2690"/>
                  </a:moveTo>
                  <a:cubicBezTo>
                    <a:pt x="58159" y="2690"/>
                    <a:pt x="63248" y="2796"/>
                    <a:pt x="64173" y="3076"/>
                  </a:cubicBezTo>
                  <a:lnTo>
                    <a:pt x="64440" y="3172"/>
                  </a:lnTo>
                  <a:cubicBezTo>
                    <a:pt x="67188" y="4144"/>
                    <a:pt x="71341" y="5612"/>
                    <a:pt x="72270" y="15103"/>
                  </a:cubicBezTo>
                  <a:cubicBezTo>
                    <a:pt x="73297" y="25545"/>
                    <a:pt x="72277" y="55362"/>
                    <a:pt x="72266" y="55661"/>
                  </a:cubicBezTo>
                  <a:cubicBezTo>
                    <a:pt x="72266" y="55697"/>
                    <a:pt x="72266" y="55731"/>
                    <a:pt x="72266" y="55767"/>
                  </a:cubicBezTo>
                  <a:lnTo>
                    <a:pt x="72266" y="55767"/>
                  </a:lnTo>
                  <a:cubicBezTo>
                    <a:pt x="72272" y="55893"/>
                    <a:pt x="72716" y="68241"/>
                    <a:pt x="64340" y="70062"/>
                  </a:cubicBezTo>
                  <a:cubicBezTo>
                    <a:pt x="60094" y="70985"/>
                    <a:pt x="49624" y="71238"/>
                    <a:pt x="39431" y="71238"/>
                  </a:cubicBezTo>
                  <a:cubicBezTo>
                    <a:pt x="27873" y="71238"/>
                    <a:pt x="16671" y="70913"/>
                    <a:pt x="15296" y="70872"/>
                  </a:cubicBezTo>
                  <a:cubicBezTo>
                    <a:pt x="14232" y="70601"/>
                    <a:pt x="5741" y="68167"/>
                    <a:pt x="4325" y="59665"/>
                  </a:cubicBezTo>
                  <a:cubicBezTo>
                    <a:pt x="2701" y="49914"/>
                    <a:pt x="5564" y="12942"/>
                    <a:pt x="5592" y="12570"/>
                  </a:cubicBezTo>
                  <a:cubicBezTo>
                    <a:pt x="5594" y="12535"/>
                    <a:pt x="5596" y="12500"/>
                    <a:pt x="5596" y="12464"/>
                  </a:cubicBezTo>
                  <a:cubicBezTo>
                    <a:pt x="5596" y="12093"/>
                    <a:pt x="5733" y="3384"/>
                    <a:pt x="17444" y="3154"/>
                  </a:cubicBezTo>
                  <a:cubicBezTo>
                    <a:pt x="27462" y="2917"/>
                    <a:pt x="41275" y="2690"/>
                    <a:pt x="51311" y="2690"/>
                  </a:cubicBezTo>
                  <a:close/>
                  <a:moveTo>
                    <a:pt x="50310" y="1"/>
                  </a:moveTo>
                  <a:cubicBezTo>
                    <a:pt x="38047" y="1"/>
                    <a:pt x="21993" y="358"/>
                    <a:pt x="17388" y="467"/>
                  </a:cubicBezTo>
                  <a:cubicBezTo>
                    <a:pt x="3702" y="735"/>
                    <a:pt x="2950" y="11351"/>
                    <a:pt x="2909" y="12384"/>
                  </a:cubicBezTo>
                  <a:cubicBezTo>
                    <a:pt x="2764" y="14246"/>
                    <a:pt x="1" y="50083"/>
                    <a:pt x="1672" y="60107"/>
                  </a:cubicBezTo>
                  <a:cubicBezTo>
                    <a:pt x="3472" y="70906"/>
                    <a:pt x="14362" y="73423"/>
                    <a:pt x="14826" y="73524"/>
                  </a:cubicBezTo>
                  <a:cubicBezTo>
                    <a:pt x="14908" y="73542"/>
                    <a:pt x="14990" y="73552"/>
                    <a:pt x="15073" y="73555"/>
                  </a:cubicBezTo>
                  <a:cubicBezTo>
                    <a:pt x="15947" y="73583"/>
                    <a:pt x="27362" y="73934"/>
                    <a:pt x="39277" y="73934"/>
                  </a:cubicBezTo>
                  <a:cubicBezTo>
                    <a:pt x="49654" y="73934"/>
                    <a:pt x="60414" y="73667"/>
                    <a:pt x="64912" y="72691"/>
                  </a:cubicBezTo>
                  <a:cubicBezTo>
                    <a:pt x="75278" y="70436"/>
                    <a:pt x="74997" y="56852"/>
                    <a:pt x="74953" y="55704"/>
                  </a:cubicBezTo>
                  <a:cubicBezTo>
                    <a:pt x="75018" y="53883"/>
                    <a:pt x="75978" y="25344"/>
                    <a:pt x="74949" y="14839"/>
                  </a:cubicBezTo>
                  <a:cubicBezTo>
                    <a:pt x="73849" y="3648"/>
                    <a:pt x="68314" y="1688"/>
                    <a:pt x="65338" y="636"/>
                  </a:cubicBezTo>
                  <a:lnTo>
                    <a:pt x="65081" y="545"/>
                  </a:lnTo>
                  <a:cubicBezTo>
                    <a:pt x="63935" y="135"/>
                    <a:pt x="57837" y="1"/>
                    <a:pt x="503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2" name="Google Shape;552;p52"/>
          <p:cNvGrpSpPr/>
          <p:nvPr/>
        </p:nvGrpSpPr>
        <p:grpSpPr>
          <a:xfrm>
            <a:off x="7953799" y="283851"/>
            <a:ext cx="299752" cy="289321"/>
            <a:chOff x="4958324" y="-1574249"/>
            <a:chExt cx="299752" cy="289321"/>
          </a:xfrm>
        </p:grpSpPr>
        <p:sp>
          <p:nvSpPr>
            <p:cNvPr id="553" name="Google Shape;553;p52"/>
            <p:cNvSpPr/>
            <p:nvPr/>
          </p:nvSpPr>
          <p:spPr>
            <a:xfrm>
              <a:off x="4958324" y="-1485711"/>
              <a:ext cx="78260" cy="196774"/>
            </a:xfrm>
            <a:custGeom>
              <a:avLst/>
              <a:gdLst/>
              <a:ahLst/>
              <a:cxnLst/>
              <a:rect l="l" t="t" r="r" b="b"/>
              <a:pathLst>
                <a:path w="21080" h="53003" extrusionOk="0">
                  <a:moveTo>
                    <a:pt x="10803" y="2702"/>
                  </a:moveTo>
                  <a:cubicBezTo>
                    <a:pt x="13638" y="2702"/>
                    <a:pt x="16471" y="2813"/>
                    <a:pt x="17822" y="2968"/>
                  </a:cubicBezTo>
                  <a:cubicBezTo>
                    <a:pt x="18570" y="8401"/>
                    <a:pt x="17918" y="43933"/>
                    <a:pt x="17543" y="49230"/>
                  </a:cubicBezTo>
                  <a:cubicBezTo>
                    <a:pt x="16166" y="49949"/>
                    <a:pt x="10952" y="50301"/>
                    <a:pt x="7064" y="50301"/>
                  </a:cubicBezTo>
                  <a:cubicBezTo>
                    <a:pt x="5412" y="50301"/>
                    <a:pt x="3999" y="50237"/>
                    <a:pt x="3223" y="50111"/>
                  </a:cubicBezTo>
                  <a:cubicBezTo>
                    <a:pt x="2631" y="45726"/>
                    <a:pt x="3039" y="19747"/>
                    <a:pt x="3467" y="3176"/>
                  </a:cubicBezTo>
                  <a:cubicBezTo>
                    <a:pt x="4671" y="2832"/>
                    <a:pt x="7739" y="2702"/>
                    <a:pt x="10803" y="2702"/>
                  </a:cubicBezTo>
                  <a:close/>
                  <a:moveTo>
                    <a:pt x="10587" y="0"/>
                  </a:moveTo>
                  <a:cubicBezTo>
                    <a:pt x="6701" y="0"/>
                    <a:pt x="2739" y="267"/>
                    <a:pt x="1553" y="1121"/>
                  </a:cubicBezTo>
                  <a:cubicBezTo>
                    <a:pt x="910" y="1582"/>
                    <a:pt x="802" y="2174"/>
                    <a:pt x="793" y="2483"/>
                  </a:cubicBezTo>
                  <a:cubicBezTo>
                    <a:pt x="789" y="2676"/>
                    <a:pt x="477" y="14625"/>
                    <a:pt x="323" y="26522"/>
                  </a:cubicBezTo>
                  <a:cubicBezTo>
                    <a:pt x="0" y="51382"/>
                    <a:pt x="553" y="51751"/>
                    <a:pt x="1393" y="52311"/>
                  </a:cubicBezTo>
                  <a:cubicBezTo>
                    <a:pt x="2088" y="52775"/>
                    <a:pt x="4600" y="53002"/>
                    <a:pt x="7543" y="53002"/>
                  </a:cubicBezTo>
                  <a:cubicBezTo>
                    <a:pt x="11735" y="53002"/>
                    <a:pt x="16803" y="52539"/>
                    <a:pt x="18721" y="51631"/>
                  </a:cubicBezTo>
                  <a:cubicBezTo>
                    <a:pt x="19841" y="51101"/>
                    <a:pt x="20137" y="50378"/>
                    <a:pt x="20189" y="49862"/>
                  </a:cubicBezTo>
                  <a:cubicBezTo>
                    <a:pt x="20300" y="48745"/>
                    <a:pt x="20638" y="36863"/>
                    <a:pt x="20785" y="25147"/>
                  </a:cubicBezTo>
                  <a:cubicBezTo>
                    <a:pt x="21079" y="1065"/>
                    <a:pt x="20506" y="887"/>
                    <a:pt x="19245" y="500"/>
                  </a:cubicBezTo>
                  <a:cubicBezTo>
                    <a:pt x="18551" y="286"/>
                    <a:pt x="14610" y="0"/>
                    <a:pt x="105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52"/>
            <p:cNvSpPr/>
            <p:nvPr/>
          </p:nvSpPr>
          <p:spPr>
            <a:xfrm>
              <a:off x="4958643" y="-1574249"/>
              <a:ext cx="75995" cy="74573"/>
            </a:xfrm>
            <a:custGeom>
              <a:avLst/>
              <a:gdLst/>
              <a:ahLst/>
              <a:cxnLst/>
              <a:rect l="l" t="t" r="r" b="b"/>
              <a:pathLst>
                <a:path w="20470" h="20087" extrusionOk="0">
                  <a:moveTo>
                    <a:pt x="10338" y="2694"/>
                  </a:moveTo>
                  <a:cubicBezTo>
                    <a:pt x="11722" y="2694"/>
                    <a:pt x="13985" y="2941"/>
                    <a:pt x="15612" y="4358"/>
                  </a:cubicBezTo>
                  <a:cubicBezTo>
                    <a:pt x="16844" y="5432"/>
                    <a:pt x="17516" y="7039"/>
                    <a:pt x="17609" y="9135"/>
                  </a:cubicBezTo>
                  <a:cubicBezTo>
                    <a:pt x="17739" y="12050"/>
                    <a:pt x="16316" y="14796"/>
                    <a:pt x="13895" y="16296"/>
                  </a:cubicBezTo>
                  <a:cubicBezTo>
                    <a:pt x="12720" y="17026"/>
                    <a:pt x="11421" y="17392"/>
                    <a:pt x="10126" y="17392"/>
                  </a:cubicBezTo>
                  <a:cubicBezTo>
                    <a:pt x="8969" y="17392"/>
                    <a:pt x="7815" y="17100"/>
                    <a:pt x="6755" y="16515"/>
                  </a:cubicBezTo>
                  <a:cubicBezTo>
                    <a:pt x="2054" y="13917"/>
                    <a:pt x="3416" y="8016"/>
                    <a:pt x="3617" y="7247"/>
                  </a:cubicBezTo>
                  <a:cubicBezTo>
                    <a:pt x="4258" y="5800"/>
                    <a:pt x="6601" y="2994"/>
                    <a:pt x="9362" y="2736"/>
                  </a:cubicBezTo>
                  <a:cubicBezTo>
                    <a:pt x="9579" y="2716"/>
                    <a:pt x="9918" y="2694"/>
                    <a:pt x="10338" y="2694"/>
                  </a:cubicBezTo>
                  <a:close/>
                  <a:moveTo>
                    <a:pt x="10378" y="1"/>
                  </a:moveTo>
                  <a:cubicBezTo>
                    <a:pt x="9872" y="1"/>
                    <a:pt x="9440" y="28"/>
                    <a:pt x="9113" y="59"/>
                  </a:cubicBezTo>
                  <a:cubicBezTo>
                    <a:pt x="5226" y="421"/>
                    <a:pt x="2088" y="3918"/>
                    <a:pt x="1101" y="6285"/>
                  </a:cubicBezTo>
                  <a:cubicBezTo>
                    <a:pt x="1082" y="6333"/>
                    <a:pt x="1064" y="6381"/>
                    <a:pt x="1051" y="6430"/>
                  </a:cubicBezTo>
                  <a:cubicBezTo>
                    <a:pt x="189" y="9417"/>
                    <a:pt x="1" y="15857"/>
                    <a:pt x="5454" y="18869"/>
                  </a:cubicBezTo>
                  <a:cubicBezTo>
                    <a:pt x="6926" y="19681"/>
                    <a:pt x="8524" y="20086"/>
                    <a:pt x="10125" y="20086"/>
                  </a:cubicBezTo>
                  <a:cubicBezTo>
                    <a:pt x="11909" y="20086"/>
                    <a:pt x="13698" y="19584"/>
                    <a:pt x="15311" y="18581"/>
                  </a:cubicBezTo>
                  <a:cubicBezTo>
                    <a:pt x="18559" y="16567"/>
                    <a:pt x="20469" y="12901"/>
                    <a:pt x="20296" y="9014"/>
                  </a:cubicBezTo>
                  <a:cubicBezTo>
                    <a:pt x="20168" y="6155"/>
                    <a:pt x="19185" y="3905"/>
                    <a:pt x="17379" y="2331"/>
                  </a:cubicBezTo>
                  <a:cubicBezTo>
                    <a:pt x="15138" y="378"/>
                    <a:pt x="12253" y="1"/>
                    <a:pt x="103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52"/>
            <p:cNvSpPr/>
            <p:nvPr/>
          </p:nvSpPr>
          <p:spPr>
            <a:xfrm>
              <a:off x="5065913" y="-1485244"/>
              <a:ext cx="192163" cy="200315"/>
            </a:xfrm>
            <a:custGeom>
              <a:avLst/>
              <a:gdLst/>
              <a:ahLst/>
              <a:cxnLst/>
              <a:rect l="l" t="t" r="r" b="b"/>
              <a:pathLst>
                <a:path w="51761" h="53957" extrusionOk="0">
                  <a:moveTo>
                    <a:pt x="31818" y="2691"/>
                  </a:moveTo>
                  <a:cubicBezTo>
                    <a:pt x="32135" y="2691"/>
                    <a:pt x="32436" y="2707"/>
                    <a:pt x="32723" y="2740"/>
                  </a:cubicBezTo>
                  <a:cubicBezTo>
                    <a:pt x="39473" y="3507"/>
                    <a:pt x="45937" y="6151"/>
                    <a:pt x="47520" y="20194"/>
                  </a:cubicBezTo>
                  <a:cubicBezTo>
                    <a:pt x="48960" y="32928"/>
                    <a:pt x="47715" y="48370"/>
                    <a:pt x="47548" y="50343"/>
                  </a:cubicBezTo>
                  <a:lnTo>
                    <a:pt x="47546" y="50343"/>
                  </a:lnTo>
                  <a:cubicBezTo>
                    <a:pt x="47281" y="50567"/>
                    <a:pt x="46160" y="51267"/>
                    <a:pt x="42466" y="51267"/>
                  </a:cubicBezTo>
                  <a:cubicBezTo>
                    <a:pt x="42138" y="51267"/>
                    <a:pt x="41791" y="51262"/>
                    <a:pt x="41422" y="51250"/>
                  </a:cubicBezTo>
                  <a:cubicBezTo>
                    <a:pt x="36855" y="51098"/>
                    <a:pt x="35584" y="50784"/>
                    <a:pt x="35339" y="50568"/>
                  </a:cubicBezTo>
                  <a:cubicBezTo>
                    <a:pt x="35302" y="50503"/>
                    <a:pt x="35257" y="50260"/>
                    <a:pt x="35226" y="50106"/>
                  </a:cubicBezTo>
                  <a:cubicBezTo>
                    <a:pt x="35203" y="49775"/>
                    <a:pt x="35326" y="48166"/>
                    <a:pt x="35458" y="46464"/>
                  </a:cubicBezTo>
                  <a:cubicBezTo>
                    <a:pt x="36595" y="31656"/>
                    <a:pt x="37011" y="17570"/>
                    <a:pt x="32407" y="14778"/>
                  </a:cubicBezTo>
                  <a:cubicBezTo>
                    <a:pt x="30085" y="13371"/>
                    <a:pt x="27937" y="12676"/>
                    <a:pt x="25893" y="12676"/>
                  </a:cubicBezTo>
                  <a:cubicBezTo>
                    <a:pt x="25178" y="12676"/>
                    <a:pt x="24468" y="12762"/>
                    <a:pt x="23775" y="12933"/>
                  </a:cubicBezTo>
                  <a:cubicBezTo>
                    <a:pt x="20772" y="13676"/>
                    <a:pt x="18147" y="15976"/>
                    <a:pt x="15748" y="19967"/>
                  </a:cubicBezTo>
                  <a:cubicBezTo>
                    <a:pt x="15620" y="20179"/>
                    <a:pt x="15553" y="20424"/>
                    <a:pt x="15557" y="20673"/>
                  </a:cubicBezTo>
                  <a:cubicBezTo>
                    <a:pt x="15702" y="34201"/>
                    <a:pt x="15345" y="48134"/>
                    <a:pt x="15035" y="50416"/>
                  </a:cubicBezTo>
                  <a:cubicBezTo>
                    <a:pt x="14700" y="50546"/>
                    <a:pt x="14059" y="50592"/>
                    <a:pt x="13296" y="50592"/>
                  </a:cubicBezTo>
                  <a:cubicBezTo>
                    <a:pt x="12073" y="50592"/>
                    <a:pt x="10534" y="50473"/>
                    <a:pt x="9429" y="50388"/>
                  </a:cubicBezTo>
                  <a:cubicBezTo>
                    <a:pt x="8068" y="50285"/>
                    <a:pt x="6653" y="50177"/>
                    <a:pt x="5454" y="50177"/>
                  </a:cubicBezTo>
                  <a:cubicBezTo>
                    <a:pt x="5397" y="50177"/>
                    <a:pt x="5341" y="50177"/>
                    <a:pt x="5286" y="50178"/>
                  </a:cubicBezTo>
                  <a:cubicBezTo>
                    <a:pt x="5246" y="50179"/>
                    <a:pt x="5206" y="50179"/>
                    <a:pt x="5166" y="50179"/>
                  </a:cubicBezTo>
                  <a:cubicBezTo>
                    <a:pt x="3507" y="50179"/>
                    <a:pt x="2899" y="49562"/>
                    <a:pt x="2884" y="48970"/>
                  </a:cubicBezTo>
                  <a:cubicBezTo>
                    <a:pt x="2811" y="31944"/>
                    <a:pt x="2746" y="6337"/>
                    <a:pt x="2863" y="3860"/>
                  </a:cubicBezTo>
                  <a:cubicBezTo>
                    <a:pt x="2919" y="3791"/>
                    <a:pt x="3090" y="3628"/>
                    <a:pt x="3538" y="3444"/>
                  </a:cubicBezTo>
                  <a:cubicBezTo>
                    <a:pt x="4779" y="2934"/>
                    <a:pt x="6793" y="2753"/>
                    <a:pt x="8805" y="2753"/>
                  </a:cubicBezTo>
                  <a:cubicBezTo>
                    <a:pt x="11218" y="2753"/>
                    <a:pt x="13627" y="3014"/>
                    <a:pt x="14689" y="3280"/>
                  </a:cubicBezTo>
                  <a:cubicBezTo>
                    <a:pt x="14795" y="3743"/>
                    <a:pt x="14972" y="4819"/>
                    <a:pt x="15137" y="7260"/>
                  </a:cubicBezTo>
                  <a:cubicBezTo>
                    <a:pt x="15188" y="8007"/>
                    <a:pt x="15813" y="8517"/>
                    <a:pt x="16483" y="8517"/>
                  </a:cubicBezTo>
                  <a:cubicBezTo>
                    <a:pt x="16719" y="8517"/>
                    <a:pt x="16959" y="8454"/>
                    <a:pt x="17183" y="8317"/>
                  </a:cubicBezTo>
                  <a:cubicBezTo>
                    <a:pt x="23064" y="4706"/>
                    <a:pt x="28319" y="2691"/>
                    <a:pt x="31818" y="2691"/>
                  </a:cubicBezTo>
                  <a:close/>
                  <a:moveTo>
                    <a:pt x="31791" y="0"/>
                  </a:moveTo>
                  <a:cubicBezTo>
                    <a:pt x="27361" y="0"/>
                    <a:pt x="21985" y="2431"/>
                    <a:pt x="17645" y="4917"/>
                  </a:cubicBezTo>
                  <a:cubicBezTo>
                    <a:pt x="17326" y="1814"/>
                    <a:pt x="16917" y="1274"/>
                    <a:pt x="16187" y="954"/>
                  </a:cubicBezTo>
                  <a:cubicBezTo>
                    <a:pt x="15128" y="482"/>
                    <a:pt x="12064" y="60"/>
                    <a:pt x="8934" y="60"/>
                  </a:cubicBezTo>
                  <a:cubicBezTo>
                    <a:pt x="6394" y="60"/>
                    <a:pt x="3810" y="338"/>
                    <a:pt x="2217" y="1090"/>
                  </a:cubicBezTo>
                  <a:cubicBezTo>
                    <a:pt x="1152" y="1593"/>
                    <a:pt x="487" y="2299"/>
                    <a:pt x="245" y="3182"/>
                  </a:cubicBezTo>
                  <a:cubicBezTo>
                    <a:pt x="184" y="3401"/>
                    <a:pt x="0" y="4064"/>
                    <a:pt x="197" y="48922"/>
                  </a:cubicBezTo>
                  <a:cubicBezTo>
                    <a:pt x="191" y="49067"/>
                    <a:pt x="169" y="50379"/>
                    <a:pt x="1239" y="51477"/>
                  </a:cubicBezTo>
                  <a:cubicBezTo>
                    <a:pt x="2128" y="52397"/>
                    <a:pt x="3468" y="52868"/>
                    <a:pt x="5187" y="52868"/>
                  </a:cubicBezTo>
                  <a:cubicBezTo>
                    <a:pt x="5229" y="52868"/>
                    <a:pt x="5271" y="52868"/>
                    <a:pt x="5314" y="52867"/>
                  </a:cubicBezTo>
                  <a:cubicBezTo>
                    <a:pt x="5391" y="52866"/>
                    <a:pt x="5469" y="52866"/>
                    <a:pt x="5549" y="52866"/>
                  </a:cubicBezTo>
                  <a:cubicBezTo>
                    <a:pt x="6636" y="52866"/>
                    <a:pt x="7947" y="52972"/>
                    <a:pt x="9221" y="53069"/>
                  </a:cubicBezTo>
                  <a:cubicBezTo>
                    <a:pt x="10665" y="53180"/>
                    <a:pt x="12004" y="53283"/>
                    <a:pt x="13171" y="53283"/>
                  </a:cubicBezTo>
                  <a:cubicBezTo>
                    <a:pt x="15342" y="53283"/>
                    <a:pt x="16922" y="52927"/>
                    <a:pt x="17500" y="51605"/>
                  </a:cubicBezTo>
                  <a:cubicBezTo>
                    <a:pt x="18173" y="50070"/>
                    <a:pt x="18346" y="30851"/>
                    <a:pt x="18249" y="21030"/>
                  </a:cubicBezTo>
                  <a:cubicBezTo>
                    <a:pt x="20178" y="17925"/>
                    <a:pt x="22253" y="16082"/>
                    <a:pt x="24420" y="15545"/>
                  </a:cubicBezTo>
                  <a:cubicBezTo>
                    <a:pt x="24893" y="15428"/>
                    <a:pt x="25378" y="15369"/>
                    <a:pt x="25877" y="15369"/>
                  </a:cubicBezTo>
                  <a:cubicBezTo>
                    <a:pt x="27431" y="15369"/>
                    <a:pt x="29127" y="15937"/>
                    <a:pt x="31014" y="17080"/>
                  </a:cubicBezTo>
                  <a:cubicBezTo>
                    <a:pt x="33552" y="18618"/>
                    <a:pt x="34146" y="28434"/>
                    <a:pt x="32777" y="46258"/>
                  </a:cubicBezTo>
                  <a:cubicBezTo>
                    <a:pt x="32539" y="49381"/>
                    <a:pt x="32494" y="50091"/>
                    <a:pt x="32582" y="50568"/>
                  </a:cubicBezTo>
                  <a:cubicBezTo>
                    <a:pt x="33067" y="53205"/>
                    <a:pt x="34375" y="53708"/>
                    <a:pt x="41333" y="53937"/>
                  </a:cubicBezTo>
                  <a:cubicBezTo>
                    <a:pt x="41721" y="53950"/>
                    <a:pt x="42093" y="53957"/>
                    <a:pt x="42448" y="53957"/>
                  </a:cubicBezTo>
                  <a:cubicBezTo>
                    <a:pt x="48999" y="53957"/>
                    <a:pt x="50049" y="51878"/>
                    <a:pt x="50199" y="50877"/>
                  </a:cubicBezTo>
                  <a:cubicBezTo>
                    <a:pt x="50214" y="50708"/>
                    <a:pt x="51760" y="33761"/>
                    <a:pt x="50194" y="19891"/>
                  </a:cubicBezTo>
                  <a:cubicBezTo>
                    <a:pt x="48763" y="7201"/>
                    <a:pt x="43629" y="1272"/>
                    <a:pt x="33028" y="68"/>
                  </a:cubicBezTo>
                  <a:cubicBezTo>
                    <a:pt x="32626" y="22"/>
                    <a:pt x="32212" y="0"/>
                    <a:pt x="317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6" name="Google Shape;556;p52"/>
          <p:cNvSpPr/>
          <p:nvPr/>
        </p:nvSpPr>
        <p:spPr>
          <a:xfrm>
            <a:off x="6878873" y="264080"/>
            <a:ext cx="177981" cy="328887"/>
          </a:xfrm>
          <a:custGeom>
            <a:avLst/>
            <a:gdLst/>
            <a:ahLst/>
            <a:cxnLst/>
            <a:rect l="l" t="t" r="r" b="b"/>
            <a:pathLst>
              <a:path w="47941" h="88589" extrusionOk="0">
                <a:moveTo>
                  <a:pt x="38141" y="2691"/>
                </a:moveTo>
                <a:cubicBezTo>
                  <a:pt x="43569" y="2691"/>
                  <a:pt x="44491" y="4019"/>
                  <a:pt x="44606" y="4701"/>
                </a:cubicBezTo>
                <a:lnTo>
                  <a:pt x="44660" y="5022"/>
                </a:lnTo>
                <a:cubicBezTo>
                  <a:pt x="44844" y="6092"/>
                  <a:pt x="45229" y="8318"/>
                  <a:pt x="45056" y="10271"/>
                </a:cubicBezTo>
                <a:cubicBezTo>
                  <a:pt x="44798" y="13194"/>
                  <a:pt x="43521" y="13415"/>
                  <a:pt x="43038" y="13498"/>
                </a:cubicBezTo>
                <a:cubicBezTo>
                  <a:pt x="42397" y="13608"/>
                  <a:pt x="41671" y="13710"/>
                  <a:pt x="40898" y="13816"/>
                </a:cubicBezTo>
                <a:cubicBezTo>
                  <a:pt x="36035" y="14494"/>
                  <a:pt x="28681" y="15518"/>
                  <a:pt x="28722" y="21257"/>
                </a:cubicBezTo>
                <a:cubicBezTo>
                  <a:pt x="28732" y="22476"/>
                  <a:pt x="28810" y="26265"/>
                  <a:pt x="28921" y="31564"/>
                </a:cubicBezTo>
                <a:cubicBezTo>
                  <a:pt x="28936" y="32294"/>
                  <a:pt x="29534" y="32881"/>
                  <a:pt x="30266" y="32881"/>
                </a:cubicBezTo>
                <a:lnTo>
                  <a:pt x="30417" y="32881"/>
                </a:lnTo>
                <a:cubicBezTo>
                  <a:pt x="39181" y="32881"/>
                  <a:pt x="41522" y="33182"/>
                  <a:pt x="42139" y="33331"/>
                </a:cubicBezTo>
                <a:cubicBezTo>
                  <a:pt x="43239" y="35122"/>
                  <a:pt x="43363" y="44174"/>
                  <a:pt x="42297" y="45744"/>
                </a:cubicBezTo>
                <a:cubicBezTo>
                  <a:pt x="41373" y="45989"/>
                  <a:pt x="37330" y="46511"/>
                  <a:pt x="30504" y="47017"/>
                </a:cubicBezTo>
                <a:cubicBezTo>
                  <a:pt x="29791" y="47069"/>
                  <a:pt x="29246" y="47669"/>
                  <a:pt x="29259" y="48384"/>
                </a:cubicBezTo>
                <a:cubicBezTo>
                  <a:pt x="29778" y="75929"/>
                  <a:pt x="29655" y="83246"/>
                  <a:pt x="29460" y="84394"/>
                </a:cubicBezTo>
                <a:cubicBezTo>
                  <a:pt x="28902" y="85003"/>
                  <a:pt x="26053" y="85926"/>
                  <a:pt x="22979" y="85926"/>
                </a:cubicBezTo>
                <a:cubicBezTo>
                  <a:pt x="21770" y="85926"/>
                  <a:pt x="20526" y="85783"/>
                  <a:pt x="19373" y="85423"/>
                </a:cubicBezTo>
                <a:cubicBezTo>
                  <a:pt x="17132" y="84719"/>
                  <a:pt x="16008" y="83391"/>
                  <a:pt x="15936" y="81358"/>
                </a:cubicBezTo>
                <a:cubicBezTo>
                  <a:pt x="15930" y="81195"/>
                  <a:pt x="15308" y="65021"/>
                  <a:pt x="15101" y="49066"/>
                </a:cubicBezTo>
                <a:cubicBezTo>
                  <a:pt x="15090" y="48330"/>
                  <a:pt x="14490" y="47738"/>
                  <a:pt x="13756" y="47738"/>
                </a:cubicBezTo>
                <a:lnTo>
                  <a:pt x="13667" y="47738"/>
                </a:lnTo>
                <a:cubicBezTo>
                  <a:pt x="6436" y="47738"/>
                  <a:pt x="5230" y="47085"/>
                  <a:pt x="5146" y="47035"/>
                </a:cubicBezTo>
                <a:cubicBezTo>
                  <a:pt x="3043" y="45166"/>
                  <a:pt x="2508" y="35417"/>
                  <a:pt x="3476" y="33500"/>
                </a:cubicBezTo>
                <a:cubicBezTo>
                  <a:pt x="4680" y="33420"/>
                  <a:pt x="8379" y="33271"/>
                  <a:pt x="13786" y="33126"/>
                </a:cubicBezTo>
                <a:cubicBezTo>
                  <a:pt x="14505" y="33108"/>
                  <a:pt x="15083" y="32526"/>
                  <a:pt x="15096" y="31807"/>
                </a:cubicBezTo>
                <a:cubicBezTo>
                  <a:pt x="15211" y="25371"/>
                  <a:pt x="15488" y="21010"/>
                  <a:pt x="15915" y="18842"/>
                </a:cubicBezTo>
                <a:cubicBezTo>
                  <a:pt x="17875" y="8892"/>
                  <a:pt x="23115" y="4008"/>
                  <a:pt x="32908" y="2997"/>
                </a:cubicBezTo>
                <a:cubicBezTo>
                  <a:pt x="35003" y="2781"/>
                  <a:pt x="36725" y="2691"/>
                  <a:pt x="38141" y="2691"/>
                </a:cubicBezTo>
                <a:close/>
                <a:moveTo>
                  <a:pt x="38089" y="1"/>
                </a:moveTo>
                <a:cubicBezTo>
                  <a:pt x="36249" y="1"/>
                  <a:pt x="34354" y="148"/>
                  <a:pt x="32633" y="325"/>
                </a:cubicBezTo>
                <a:cubicBezTo>
                  <a:pt x="21621" y="1460"/>
                  <a:pt x="15471" y="7179"/>
                  <a:pt x="13275" y="18324"/>
                </a:cubicBezTo>
                <a:cubicBezTo>
                  <a:pt x="12842" y="20525"/>
                  <a:pt x="12565" y="24507"/>
                  <a:pt x="12433" y="30475"/>
                </a:cubicBezTo>
                <a:cubicBezTo>
                  <a:pt x="2742" y="30739"/>
                  <a:pt x="2493" y="30878"/>
                  <a:pt x="2207" y="31032"/>
                </a:cubicBezTo>
                <a:cubicBezTo>
                  <a:pt x="1250" y="31545"/>
                  <a:pt x="687" y="32781"/>
                  <a:pt x="438" y="34917"/>
                </a:cubicBezTo>
                <a:cubicBezTo>
                  <a:pt x="0" y="38663"/>
                  <a:pt x="600" y="46591"/>
                  <a:pt x="3361" y="49044"/>
                </a:cubicBezTo>
                <a:cubicBezTo>
                  <a:pt x="4089" y="49690"/>
                  <a:pt x="5759" y="50350"/>
                  <a:pt x="12433" y="50422"/>
                </a:cubicBezTo>
                <a:cubicBezTo>
                  <a:pt x="12656" y="65972"/>
                  <a:pt x="13245" y="81306"/>
                  <a:pt x="13251" y="81458"/>
                </a:cubicBezTo>
                <a:cubicBezTo>
                  <a:pt x="13383" y="85282"/>
                  <a:pt x="16103" y="87833"/>
                  <a:pt x="20716" y="88456"/>
                </a:cubicBezTo>
                <a:cubicBezTo>
                  <a:pt x="21393" y="88543"/>
                  <a:pt x="22074" y="88589"/>
                  <a:pt x="22758" y="88589"/>
                </a:cubicBezTo>
                <a:cubicBezTo>
                  <a:pt x="22789" y="88589"/>
                  <a:pt x="22820" y="88589"/>
                  <a:pt x="22851" y="88589"/>
                </a:cubicBezTo>
                <a:cubicBezTo>
                  <a:pt x="26682" y="88589"/>
                  <a:pt x="31331" y="87456"/>
                  <a:pt x="32018" y="85260"/>
                </a:cubicBezTo>
                <a:cubicBezTo>
                  <a:pt x="32206" y="84654"/>
                  <a:pt x="32598" y="83400"/>
                  <a:pt x="31972" y="49603"/>
                </a:cubicBezTo>
                <a:cubicBezTo>
                  <a:pt x="35448" y="49328"/>
                  <a:pt x="42291" y="48730"/>
                  <a:pt x="43516" y="48163"/>
                </a:cubicBezTo>
                <a:cubicBezTo>
                  <a:pt x="44573" y="47676"/>
                  <a:pt x="45186" y="46348"/>
                  <a:pt x="45502" y="43867"/>
                </a:cubicBezTo>
                <a:cubicBezTo>
                  <a:pt x="45873" y="40952"/>
                  <a:pt x="45914" y="32896"/>
                  <a:pt x="43807" y="31175"/>
                </a:cubicBezTo>
                <a:cubicBezTo>
                  <a:pt x="43289" y="30750"/>
                  <a:pt x="42650" y="30226"/>
                  <a:pt x="31582" y="30194"/>
                </a:cubicBezTo>
                <a:cubicBezTo>
                  <a:pt x="31487" y="25616"/>
                  <a:pt x="31420" y="22339"/>
                  <a:pt x="31411" y="21237"/>
                </a:cubicBezTo>
                <a:cubicBezTo>
                  <a:pt x="31390" y="18114"/>
                  <a:pt x="36063" y="17205"/>
                  <a:pt x="41269" y="16479"/>
                </a:cubicBezTo>
                <a:cubicBezTo>
                  <a:pt x="42074" y="16369"/>
                  <a:pt x="42828" y="16263"/>
                  <a:pt x="43497" y="16148"/>
                </a:cubicBezTo>
                <a:cubicBezTo>
                  <a:pt x="45229" y="15849"/>
                  <a:pt x="47371" y="14628"/>
                  <a:pt x="47737" y="10507"/>
                </a:cubicBezTo>
                <a:cubicBezTo>
                  <a:pt x="47941" y="8205"/>
                  <a:pt x="47514" y="5747"/>
                  <a:pt x="47310" y="4565"/>
                </a:cubicBezTo>
                <a:lnTo>
                  <a:pt x="47256" y="4260"/>
                </a:lnTo>
                <a:cubicBezTo>
                  <a:pt x="46692" y="865"/>
                  <a:pt x="42552" y="1"/>
                  <a:pt x="380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52"/>
          <p:cNvSpPr txBox="1"/>
          <p:nvPr/>
        </p:nvSpPr>
        <p:spPr>
          <a:xfrm rot="-417866">
            <a:off x="7054142" y="3665421"/>
            <a:ext cx="1088632" cy="797572"/>
          </a:xfrm>
          <a:prstGeom prst="rect">
            <a:avLst/>
          </a:prstGeom>
          <a:noFill/>
          <a:ln>
            <a:noFill/>
          </a:ln>
        </p:spPr>
        <p:txBody>
          <a:bodyPr spcFirstLastPara="1" wrap="square" lIns="91425" tIns="91425" rIns="91425" bIns="91425" anchor="t" anchorCtr="0">
            <a:noAutofit/>
          </a:bodyPr>
          <a:lstStyle/>
          <a:p>
            <a:pPr marL="0" lvl="0" indent="0" algn="l" rtl="0">
              <a:spcBef>
                <a:spcPts val="300"/>
              </a:spcBef>
              <a:spcAft>
                <a:spcPts val="0"/>
              </a:spcAft>
              <a:buNone/>
            </a:pPr>
            <a:r>
              <a:rPr lang="en" sz="1200">
                <a:solidFill>
                  <a:schemeClr val="accent2"/>
                </a:solidFill>
                <a:latin typeface="Concert One"/>
                <a:ea typeface="Concert One"/>
                <a:cs typeface="Concert One"/>
                <a:sym typeface="Concert One"/>
              </a:rPr>
              <a:t>Please keep this slide for attribution.</a:t>
            </a:r>
            <a:endParaRPr sz="1200">
              <a:solidFill>
                <a:schemeClr val="accent2"/>
              </a:solidFill>
              <a:latin typeface="Concert One"/>
              <a:ea typeface="Concert One"/>
              <a:cs typeface="Concert One"/>
              <a:sym typeface="Concert One"/>
            </a:endParaRPr>
          </a:p>
        </p:txBody>
      </p:sp>
      <p:pic>
        <p:nvPicPr>
          <p:cNvPr id="18" name="Google Shape;151;p22"/>
          <p:cNvPicPr preferRelativeResize="0"/>
          <p:nvPr/>
        </p:nvPicPr>
        <p:blipFill>
          <a:blip r:embed="rId4">
            <a:alphaModFix/>
          </a:blip>
          <a:stretch>
            <a:fillRect/>
          </a:stretch>
        </p:blipFill>
        <p:spPr>
          <a:xfrm>
            <a:off x="265311" y="201113"/>
            <a:ext cx="8635149" cy="4741275"/>
          </a:xfrm>
          <a:prstGeom prst="rect">
            <a:avLst/>
          </a:prstGeom>
          <a:noFill/>
          <a:ln>
            <a:noFill/>
          </a:ln>
        </p:spPr>
      </p:pic>
      <p:pic>
        <p:nvPicPr>
          <p:cNvPr id="19" name="Google Shape;154;p22"/>
          <p:cNvPicPr preferRelativeResize="0"/>
          <p:nvPr/>
        </p:nvPicPr>
        <p:blipFill>
          <a:blip r:embed="rId5">
            <a:alphaModFix/>
          </a:blip>
          <a:stretch>
            <a:fillRect/>
          </a:stretch>
        </p:blipFill>
        <p:spPr>
          <a:xfrm rot="-405240">
            <a:off x="4631930" y="-323217"/>
            <a:ext cx="4245205" cy="4712813"/>
          </a:xfrm>
          <a:prstGeom prst="rect">
            <a:avLst/>
          </a:prstGeom>
          <a:noFill/>
          <a:ln>
            <a:noFill/>
          </a:ln>
        </p:spPr>
      </p:pic>
      <p:pic>
        <p:nvPicPr>
          <p:cNvPr id="20" name="Google Shape;155;p22"/>
          <p:cNvPicPr preferRelativeResize="0"/>
          <p:nvPr/>
        </p:nvPicPr>
        <p:blipFill>
          <a:blip r:embed="rId5">
            <a:alphaModFix/>
          </a:blip>
          <a:stretch>
            <a:fillRect/>
          </a:stretch>
        </p:blipFill>
        <p:spPr>
          <a:xfrm rot="417625">
            <a:off x="462493" y="393348"/>
            <a:ext cx="3372095" cy="3279683"/>
          </a:xfrm>
          <a:prstGeom prst="rect">
            <a:avLst/>
          </a:prstGeom>
          <a:noFill/>
          <a:ln>
            <a:noFill/>
          </a:ln>
        </p:spPr>
      </p:pic>
      <p:sp>
        <p:nvSpPr>
          <p:cNvPr id="22" name="Google Shape;543;p52"/>
          <p:cNvSpPr txBox="1">
            <a:spLocks/>
          </p:cNvSpPr>
          <p:nvPr/>
        </p:nvSpPr>
        <p:spPr>
          <a:xfrm rot="364692">
            <a:off x="103737" y="2343150"/>
            <a:ext cx="3810000" cy="722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accent2"/>
              </a:buClr>
              <a:buSzPts val="4800"/>
              <a:buFont typeface="Concert One"/>
              <a:buNone/>
              <a:defRPr sz="4800" b="1" i="0" u="none" strike="noStrike" cap="none">
                <a:solidFill>
                  <a:schemeClr val="accent2"/>
                </a:solidFill>
                <a:latin typeface="Concert One"/>
                <a:ea typeface="Concert One"/>
                <a:cs typeface="Concert One"/>
                <a:sym typeface="Concert One"/>
              </a:defRPr>
            </a:lvl1pPr>
            <a:lvl2pPr marR="0" lvl="1" algn="l" rtl="0">
              <a:lnSpc>
                <a:spcPct val="80000"/>
              </a:lnSpc>
              <a:spcBef>
                <a:spcPts val="0"/>
              </a:spcBef>
              <a:spcAft>
                <a:spcPts val="0"/>
              </a:spcAft>
              <a:buClr>
                <a:schemeClr val="accent2"/>
              </a:buClr>
              <a:buSzPts val="4800"/>
              <a:buFont typeface="Arial"/>
              <a:buNone/>
              <a:defRPr sz="4800" b="0" i="0" u="none" strike="noStrike" cap="none">
                <a:solidFill>
                  <a:schemeClr val="accent2"/>
                </a:solidFill>
                <a:latin typeface="Arial"/>
                <a:ea typeface="Arial"/>
                <a:cs typeface="Arial"/>
                <a:sym typeface="Arial"/>
              </a:defRPr>
            </a:lvl2pPr>
            <a:lvl3pPr marR="0" lvl="2" algn="l" rtl="0">
              <a:lnSpc>
                <a:spcPct val="80000"/>
              </a:lnSpc>
              <a:spcBef>
                <a:spcPts val="0"/>
              </a:spcBef>
              <a:spcAft>
                <a:spcPts val="0"/>
              </a:spcAft>
              <a:buClr>
                <a:schemeClr val="accent2"/>
              </a:buClr>
              <a:buSzPts val="4800"/>
              <a:buFont typeface="Arial"/>
              <a:buNone/>
              <a:defRPr sz="4800" b="0" i="0" u="none" strike="noStrike" cap="none">
                <a:solidFill>
                  <a:schemeClr val="accent2"/>
                </a:solidFill>
                <a:latin typeface="Arial"/>
                <a:ea typeface="Arial"/>
                <a:cs typeface="Arial"/>
                <a:sym typeface="Arial"/>
              </a:defRPr>
            </a:lvl3pPr>
            <a:lvl4pPr marR="0" lvl="3" algn="l" rtl="0">
              <a:lnSpc>
                <a:spcPct val="80000"/>
              </a:lnSpc>
              <a:spcBef>
                <a:spcPts val="0"/>
              </a:spcBef>
              <a:spcAft>
                <a:spcPts val="0"/>
              </a:spcAft>
              <a:buClr>
                <a:schemeClr val="accent2"/>
              </a:buClr>
              <a:buSzPts val="4800"/>
              <a:buFont typeface="Arial"/>
              <a:buNone/>
              <a:defRPr sz="4800" b="0" i="0" u="none" strike="noStrike" cap="none">
                <a:solidFill>
                  <a:schemeClr val="accent2"/>
                </a:solidFill>
                <a:latin typeface="Arial"/>
                <a:ea typeface="Arial"/>
                <a:cs typeface="Arial"/>
                <a:sym typeface="Arial"/>
              </a:defRPr>
            </a:lvl4pPr>
            <a:lvl5pPr marR="0" lvl="4" algn="l" rtl="0">
              <a:lnSpc>
                <a:spcPct val="80000"/>
              </a:lnSpc>
              <a:spcBef>
                <a:spcPts val="0"/>
              </a:spcBef>
              <a:spcAft>
                <a:spcPts val="0"/>
              </a:spcAft>
              <a:buClr>
                <a:schemeClr val="accent2"/>
              </a:buClr>
              <a:buSzPts val="4800"/>
              <a:buFont typeface="Arial"/>
              <a:buNone/>
              <a:defRPr sz="4800" b="0" i="0" u="none" strike="noStrike" cap="none">
                <a:solidFill>
                  <a:schemeClr val="accent2"/>
                </a:solidFill>
                <a:latin typeface="Arial"/>
                <a:ea typeface="Arial"/>
                <a:cs typeface="Arial"/>
                <a:sym typeface="Arial"/>
              </a:defRPr>
            </a:lvl5pPr>
            <a:lvl6pPr marR="0" lvl="5" algn="l" rtl="0">
              <a:lnSpc>
                <a:spcPct val="80000"/>
              </a:lnSpc>
              <a:spcBef>
                <a:spcPts val="0"/>
              </a:spcBef>
              <a:spcAft>
                <a:spcPts val="0"/>
              </a:spcAft>
              <a:buClr>
                <a:schemeClr val="accent2"/>
              </a:buClr>
              <a:buSzPts val="4800"/>
              <a:buFont typeface="Arial"/>
              <a:buNone/>
              <a:defRPr sz="4800" b="0" i="0" u="none" strike="noStrike" cap="none">
                <a:solidFill>
                  <a:schemeClr val="accent2"/>
                </a:solidFill>
                <a:latin typeface="Arial"/>
                <a:ea typeface="Arial"/>
                <a:cs typeface="Arial"/>
                <a:sym typeface="Arial"/>
              </a:defRPr>
            </a:lvl6pPr>
            <a:lvl7pPr marR="0" lvl="6" algn="l" rtl="0">
              <a:lnSpc>
                <a:spcPct val="80000"/>
              </a:lnSpc>
              <a:spcBef>
                <a:spcPts val="0"/>
              </a:spcBef>
              <a:spcAft>
                <a:spcPts val="0"/>
              </a:spcAft>
              <a:buClr>
                <a:schemeClr val="accent2"/>
              </a:buClr>
              <a:buSzPts val="4800"/>
              <a:buFont typeface="Arial"/>
              <a:buNone/>
              <a:defRPr sz="4800" b="0" i="0" u="none" strike="noStrike" cap="none">
                <a:solidFill>
                  <a:schemeClr val="accent2"/>
                </a:solidFill>
                <a:latin typeface="Arial"/>
                <a:ea typeface="Arial"/>
                <a:cs typeface="Arial"/>
                <a:sym typeface="Arial"/>
              </a:defRPr>
            </a:lvl7pPr>
            <a:lvl8pPr marR="0" lvl="7" algn="l" rtl="0">
              <a:lnSpc>
                <a:spcPct val="80000"/>
              </a:lnSpc>
              <a:spcBef>
                <a:spcPts val="0"/>
              </a:spcBef>
              <a:spcAft>
                <a:spcPts val="0"/>
              </a:spcAft>
              <a:buClr>
                <a:schemeClr val="accent2"/>
              </a:buClr>
              <a:buSzPts val="4800"/>
              <a:buFont typeface="Arial"/>
              <a:buNone/>
              <a:defRPr sz="4800" b="0" i="0" u="none" strike="noStrike" cap="none">
                <a:solidFill>
                  <a:schemeClr val="accent2"/>
                </a:solidFill>
                <a:latin typeface="Arial"/>
                <a:ea typeface="Arial"/>
                <a:cs typeface="Arial"/>
                <a:sym typeface="Arial"/>
              </a:defRPr>
            </a:lvl8pPr>
            <a:lvl9pPr marR="0" lvl="8" algn="l" rtl="0">
              <a:lnSpc>
                <a:spcPct val="80000"/>
              </a:lnSpc>
              <a:spcBef>
                <a:spcPts val="0"/>
              </a:spcBef>
              <a:spcAft>
                <a:spcPts val="0"/>
              </a:spcAft>
              <a:buClr>
                <a:schemeClr val="accent2"/>
              </a:buClr>
              <a:buSzPts val="4800"/>
              <a:buFont typeface="Arial"/>
              <a:buNone/>
              <a:defRPr sz="4800" b="0" i="0" u="none" strike="noStrike" cap="none">
                <a:solidFill>
                  <a:schemeClr val="accent2"/>
                </a:solidFill>
                <a:latin typeface="Arial"/>
                <a:ea typeface="Arial"/>
                <a:cs typeface="Arial"/>
                <a:sym typeface="Arial"/>
              </a:defRPr>
            </a:lvl9pPr>
          </a:lstStyle>
          <a:p>
            <a:pPr algn="ctr"/>
            <a:r>
              <a:rPr lang="en-US" sz="4400" dirty="0" err="1">
                <a:latin typeface="Cooper" pitchFamily="18" charset="0"/>
                <a:ea typeface="Cooper" pitchFamily="18" charset="0"/>
                <a:cs typeface="Cooper" pitchFamily="18" charset="0"/>
              </a:rPr>
              <a:t>Nhân</a:t>
            </a:r>
            <a:r>
              <a:rPr lang="en-US" sz="4400" dirty="0">
                <a:latin typeface="Cooper" pitchFamily="18" charset="0"/>
                <a:ea typeface="Cooper" pitchFamily="18" charset="0"/>
                <a:cs typeface="Cooper" pitchFamily="18" charset="0"/>
              </a:rPr>
              <a:t> </a:t>
            </a:r>
            <a:r>
              <a:rPr lang="en-US" sz="4400" dirty="0" err="1">
                <a:latin typeface="Cooper" pitchFamily="18" charset="0"/>
                <a:ea typeface="Cooper" pitchFamily="18" charset="0"/>
                <a:cs typeface="Cooper" pitchFamily="18" charset="0"/>
              </a:rPr>
              <a:t>vật</a:t>
            </a:r>
            <a:endParaRPr lang="en-US" sz="4400" dirty="0">
              <a:latin typeface="Cooper" pitchFamily="18" charset="0"/>
              <a:ea typeface="Cooper" pitchFamily="18" charset="0"/>
              <a:cs typeface="Cooper" pitchFamily="18" charset="0"/>
            </a:endParaRPr>
          </a:p>
          <a:p>
            <a:pPr algn="ctr"/>
            <a:r>
              <a:rPr lang="en-US" sz="4400" dirty="0">
                <a:latin typeface="Cooper" pitchFamily="18" charset="0"/>
                <a:ea typeface="Cooper" pitchFamily="18" charset="0"/>
                <a:cs typeface="Cooper" pitchFamily="18" charset="0"/>
              </a:rPr>
              <a:t> </a:t>
            </a:r>
            <a:r>
              <a:rPr lang="en-US" sz="4400" dirty="0" err="1">
                <a:latin typeface="Cooper" pitchFamily="18" charset="0"/>
                <a:ea typeface="Cooper" pitchFamily="18" charset="0"/>
                <a:cs typeface="Cooper" pitchFamily="18" charset="0"/>
              </a:rPr>
              <a:t>bí</a:t>
            </a:r>
            <a:r>
              <a:rPr lang="en-US" sz="4400" dirty="0">
                <a:latin typeface="Cooper" pitchFamily="18" charset="0"/>
                <a:ea typeface="Cooper" pitchFamily="18" charset="0"/>
                <a:cs typeface="Cooper" pitchFamily="18" charset="0"/>
              </a:rPr>
              <a:t> </a:t>
            </a:r>
            <a:r>
              <a:rPr lang="en-US" sz="4400" dirty="0" err="1">
                <a:latin typeface="Cooper" pitchFamily="18" charset="0"/>
                <a:ea typeface="Cooper" pitchFamily="18" charset="0"/>
                <a:cs typeface="Cooper" pitchFamily="18" charset="0"/>
              </a:rPr>
              <a:t>ẩn</a:t>
            </a:r>
            <a:endParaRPr lang="en-US" sz="4400" dirty="0">
              <a:latin typeface="Cooper" pitchFamily="18" charset="0"/>
              <a:ea typeface="Cooper" pitchFamily="18" charset="0"/>
              <a:cs typeface="Cooper" pitchFamily="18" charset="0"/>
            </a:endParaRPr>
          </a:p>
        </p:txBody>
      </p:sp>
      <p:sp>
        <p:nvSpPr>
          <p:cNvPr id="23" name="Google Shape;204;p31"/>
          <p:cNvSpPr txBox="1">
            <a:spLocks noGrp="1"/>
          </p:cNvSpPr>
          <p:nvPr>
            <p:ph type="subTitle" idx="4294967295"/>
          </p:nvPr>
        </p:nvSpPr>
        <p:spPr>
          <a:xfrm rot="21322861">
            <a:off x="5129350" y="742950"/>
            <a:ext cx="3328849" cy="716700"/>
          </a:xfrm>
          <a:prstGeom prst="rect">
            <a:avLst/>
          </a:prstGeom>
        </p:spPr>
        <p:txBody>
          <a:bodyPr spcFirstLastPara="1" wrap="square" lIns="91425" tIns="91425" rIns="91425" bIns="91425" anchor="t" anchorCtr="0">
            <a:noAutofit/>
          </a:bodyPr>
          <a:lstStyle/>
          <a:p>
            <a:pPr marL="0" lvl="0" indent="0">
              <a:buClr>
                <a:schemeClr val="dk1"/>
              </a:buClr>
              <a:buSzPts val="1100"/>
            </a:pPr>
            <a:r>
              <a:rPr lang="nl-NL" sz="2400" b="1" dirty="0">
                <a:latin typeface="PostAntiqua" pitchFamily="18" charset="0"/>
                <a:ea typeface="PostAntiqua" pitchFamily="18" charset="0"/>
                <a:cs typeface="PostAntiqua" pitchFamily="18" charset="0"/>
              </a:rPr>
              <a:t>Các em hãy đoán tên của các người nổi tiếng sau đây thông qua các thành tích nổi bật của họ nhé .Các em hãy cùng Thỏ con tham gia trò chơi này để cậu ấy mang được nhiều cà rốt về nhà nhé !</a:t>
            </a:r>
            <a:endParaRPr sz="2400" b="1" dirty="0">
              <a:latin typeface="PostAntiqua" pitchFamily="18" charset="0"/>
              <a:ea typeface="PostAntiqua" pitchFamily="18" charset="0"/>
              <a:cs typeface="PostAntiqua" pitchFamily="18" charset="0"/>
            </a:endParaRPr>
          </a:p>
        </p:txBody>
      </p:sp>
      <p:pic>
        <p:nvPicPr>
          <p:cNvPr id="2050" name="Picture 2" descr="C:\Users\HP\Downloads\21479290.jpg"/>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2315" l="0" r="97059"/>
                    </a14:imgEffect>
                  </a14:imgLayer>
                </a14:imgProps>
              </a:ext>
              <a:ext uri="{28A0092B-C50C-407E-A947-70E740481C1C}">
                <a14:useLocalDpi xmlns:a14="http://schemas.microsoft.com/office/drawing/2010/main" val="0"/>
              </a:ext>
            </a:extLst>
          </a:blip>
          <a:srcRect/>
          <a:stretch>
            <a:fillRect/>
          </a:stretch>
        </p:blipFill>
        <p:spPr bwMode="auto">
          <a:xfrm>
            <a:off x="2971800" y="2253379"/>
            <a:ext cx="2400300" cy="3176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6654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ppt_w</p:attrName>
                                        </p:attrNameLst>
                                      </p:cBhvr>
                                      <p:tavLst>
                                        <p:tav tm="0">
                                          <p:val>
                                            <p:fltVal val="0"/>
                                          </p:val>
                                        </p:tav>
                                        <p:tav tm="100000">
                                          <p:val>
                                            <p:strVal val="#ppt_w"/>
                                          </p:val>
                                        </p:tav>
                                      </p:tavLst>
                                    </p:anim>
                                    <p:anim calcmode="lin" valueType="num">
                                      <p:cBhvr>
                                        <p:cTn id="8" dur="1000" fill="hold"/>
                                        <p:tgtEl>
                                          <p:spTgt spid="22"/>
                                        </p:tgtEl>
                                        <p:attrNameLst>
                                          <p:attrName>ppt_h</p:attrName>
                                        </p:attrNameLst>
                                      </p:cBhvr>
                                      <p:tavLst>
                                        <p:tav tm="0">
                                          <p:val>
                                            <p:fltVal val="0"/>
                                          </p:val>
                                        </p:tav>
                                        <p:tav tm="100000">
                                          <p:val>
                                            <p:strVal val="#ppt_h"/>
                                          </p:val>
                                        </p:tav>
                                      </p:tavLst>
                                    </p:anim>
                                    <p:anim calcmode="lin" valueType="num">
                                      <p:cBhvr>
                                        <p:cTn id="9" dur="1000" fill="hold"/>
                                        <p:tgtEl>
                                          <p:spTgt spid="22"/>
                                        </p:tgtEl>
                                        <p:attrNameLst>
                                          <p:attrName>style.rotation</p:attrName>
                                        </p:attrNameLst>
                                      </p:cBhvr>
                                      <p:tavLst>
                                        <p:tav tm="0">
                                          <p:val>
                                            <p:fltVal val="90"/>
                                          </p:val>
                                        </p:tav>
                                        <p:tav tm="100000">
                                          <p:val>
                                            <p:fltVal val="0"/>
                                          </p:val>
                                        </p:tav>
                                      </p:tavLst>
                                    </p:anim>
                                    <p:animEffect transition="in" filter="fade">
                                      <p:cBhvr>
                                        <p:cTn id="10" dur="10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3">
                                            <p:txEl>
                                              <p:pRg st="0" end="0"/>
                                            </p:txEl>
                                          </p:spTgt>
                                        </p:tgtEl>
                                        <p:attrNameLst>
                                          <p:attrName>style.visibility</p:attrName>
                                        </p:attrNameLst>
                                      </p:cBhvr>
                                      <p:to>
                                        <p:strVal val="visible"/>
                                      </p:to>
                                    </p:set>
                                    <p:animEffect transition="in" filter="randombar(horizontal)">
                                      <p:cBhvr>
                                        <p:cTn id="15"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54"/>
        <p:cNvGrpSpPr/>
        <p:nvPr/>
      </p:nvGrpSpPr>
      <p:grpSpPr>
        <a:xfrm>
          <a:off x="0" y="0"/>
          <a:ext cx="0" cy="0"/>
          <a:chOff x="0" y="0"/>
          <a:chExt cx="0" cy="0"/>
        </a:xfrm>
      </p:grpSpPr>
      <p:sp>
        <p:nvSpPr>
          <p:cNvPr id="2712" name="Google Shape;2712;p32"/>
          <p:cNvSpPr/>
          <p:nvPr/>
        </p:nvSpPr>
        <p:spPr>
          <a:xfrm>
            <a:off x="6727493" y="4264861"/>
            <a:ext cx="29787" cy="31118"/>
          </a:xfrm>
          <a:custGeom>
            <a:avLst/>
            <a:gdLst/>
            <a:ahLst/>
            <a:cxnLst/>
            <a:rect l="l" t="t" r="r" b="b"/>
            <a:pathLst>
              <a:path w="1930" h="1906" fill="none" extrusionOk="0">
                <a:moveTo>
                  <a:pt x="1929" y="0"/>
                </a:moveTo>
                <a:cubicBezTo>
                  <a:pt x="1906" y="334"/>
                  <a:pt x="1906" y="667"/>
                  <a:pt x="1834" y="977"/>
                </a:cubicBezTo>
                <a:cubicBezTo>
                  <a:pt x="1739" y="1286"/>
                  <a:pt x="1572" y="1572"/>
                  <a:pt x="1286" y="1739"/>
                </a:cubicBezTo>
                <a:cubicBezTo>
                  <a:pt x="1001" y="1905"/>
                  <a:pt x="620" y="1882"/>
                  <a:pt x="382" y="1667"/>
                </a:cubicBezTo>
                <a:cubicBezTo>
                  <a:pt x="310" y="1596"/>
                  <a:pt x="262" y="1524"/>
                  <a:pt x="215" y="1429"/>
                </a:cubicBezTo>
                <a:cubicBezTo>
                  <a:pt x="72" y="1143"/>
                  <a:pt x="1" y="810"/>
                  <a:pt x="1" y="500"/>
                </a:cubicBezTo>
              </a:path>
            </a:pathLst>
          </a:custGeom>
          <a:noFill/>
          <a:ln w="1012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32"/>
          <p:cNvSpPr/>
          <p:nvPr/>
        </p:nvSpPr>
        <p:spPr>
          <a:xfrm>
            <a:off x="1880644" y="848588"/>
            <a:ext cx="2035207" cy="1289130"/>
          </a:xfrm>
          <a:custGeom>
            <a:avLst/>
            <a:gdLst/>
            <a:ahLst/>
            <a:cxnLst/>
            <a:rect l="l" t="t" r="r" b="b"/>
            <a:pathLst>
              <a:path w="72706" h="40701" extrusionOk="0">
                <a:moveTo>
                  <a:pt x="36801" y="741"/>
                </a:moveTo>
                <a:cubicBezTo>
                  <a:pt x="28821" y="741"/>
                  <a:pt x="20834" y="1018"/>
                  <a:pt x="12884" y="1572"/>
                </a:cubicBezTo>
                <a:cubicBezTo>
                  <a:pt x="9240" y="1834"/>
                  <a:pt x="5216" y="2334"/>
                  <a:pt x="2787" y="5049"/>
                </a:cubicBezTo>
                <a:cubicBezTo>
                  <a:pt x="667" y="7431"/>
                  <a:pt x="357" y="10884"/>
                  <a:pt x="238" y="14075"/>
                </a:cubicBezTo>
                <a:cubicBezTo>
                  <a:pt x="0" y="19552"/>
                  <a:pt x="48" y="25101"/>
                  <a:pt x="1548" y="30364"/>
                </a:cubicBezTo>
                <a:cubicBezTo>
                  <a:pt x="2024" y="31959"/>
                  <a:pt x="2644" y="33555"/>
                  <a:pt x="3787" y="34770"/>
                </a:cubicBezTo>
                <a:cubicBezTo>
                  <a:pt x="5668" y="36770"/>
                  <a:pt x="8621" y="37318"/>
                  <a:pt x="11360" y="37699"/>
                </a:cubicBezTo>
                <a:cubicBezTo>
                  <a:pt x="20727" y="39023"/>
                  <a:pt x="30760" y="40700"/>
                  <a:pt x="40488" y="40700"/>
                </a:cubicBezTo>
                <a:cubicBezTo>
                  <a:pt x="47727" y="40700"/>
                  <a:pt x="54797" y="39772"/>
                  <a:pt x="61299" y="37080"/>
                </a:cubicBezTo>
                <a:cubicBezTo>
                  <a:pt x="63299" y="36270"/>
                  <a:pt x="66371" y="35055"/>
                  <a:pt x="67991" y="33626"/>
                </a:cubicBezTo>
                <a:cubicBezTo>
                  <a:pt x="72706" y="29435"/>
                  <a:pt x="70944" y="19504"/>
                  <a:pt x="70324" y="13217"/>
                </a:cubicBezTo>
                <a:cubicBezTo>
                  <a:pt x="70158" y="11384"/>
                  <a:pt x="69896" y="9550"/>
                  <a:pt x="69157" y="7883"/>
                </a:cubicBezTo>
                <a:cubicBezTo>
                  <a:pt x="65681" y="0"/>
                  <a:pt x="52773" y="1048"/>
                  <a:pt x="45772" y="858"/>
                </a:cubicBezTo>
                <a:cubicBezTo>
                  <a:pt x="42784" y="780"/>
                  <a:pt x="39793" y="741"/>
                  <a:pt x="36801" y="741"/>
                </a:cubicBezTo>
                <a:close/>
              </a:path>
            </a:pathLst>
          </a:custGeom>
          <a:ln/>
        </p:spPr>
        <p:style>
          <a:lnRef idx="2">
            <a:schemeClr val="accent3"/>
          </a:lnRef>
          <a:fillRef idx="1">
            <a:schemeClr val="lt1"/>
          </a:fillRef>
          <a:effectRef idx="0">
            <a:schemeClr val="accent3"/>
          </a:effectRef>
          <a:fontRef idx="minor">
            <a:schemeClr val="dk1"/>
          </a:fontRef>
        </p:style>
        <p:txBody>
          <a:bodyPr spcFirstLastPara="1" wrap="square" lIns="91425" tIns="91425" rIns="91425" bIns="91425" anchor="ctr" anchorCtr="0">
            <a:noAutofit/>
          </a:bodyPr>
          <a:lstStyle/>
          <a:p>
            <a:pPr marL="0" lvl="0" indent="0" algn="ctr" rtl="0">
              <a:spcBef>
                <a:spcPts val="0"/>
              </a:spcBef>
              <a:spcAft>
                <a:spcPts val="0"/>
              </a:spcAft>
              <a:buNone/>
            </a:pPr>
            <a:r>
              <a:rPr lang="en" dirty="0">
                <a:latin typeface="Cooper" pitchFamily="18" charset="0"/>
                <a:ea typeface="Cooper" pitchFamily="18" charset="0"/>
                <a:cs typeface="Cooper" pitchFamily="18" charset="0"/>
                <a:sym typeface="Quicksand Medium"/>
              </a:rPr>
              <a:t>Các bạn hãy giúp mình thu hoạch được càng nhiều cà rốt càng tốt nha</a:t>
            </a:r>
            <a:endParaRPr sz="1600" dirty="0">
              <a:solidFill>
                <a:schemeClr val="dk1"/>
              </a:solidFill>
              <a:latin typeface="Cooper" pitchFamily="18" charset="0"/>
              <a:ea typeface="Cooper" pitchFamily="18" charset="0"/>
              <a:cs typeface="Cooper" pitchFamily="18" charset="0"/>
            </a:endParaRPr>
          </a:p>
        </p:txBody>
      </p:sp>
      <p:sp>
        <p:nvSpPr>
          <p:cNvPr id="2724" name="Google Shape;2724;p32"/>
          <p:cNvSpPr/>
          <p:nvPr/>
        </p:nvSpPr>
        <p:spPr>
          <a:xfrm>
            <a:off x="5239317" y="1368917"/>
            <a:ext cx="60922" cy="46873"/>
          </a:xfrm>
          <a:custGeom>
            <a:avLst/>
            <a:gdLst/>
            <a:ahLst/>
            <a:cxnLst/>
            <a:rect l="l" t="t" r="r" b="b"/>
            <a:pathLst>
              <a:path w="2621" h="1906" fill="none" extrusionOk="0">
                <a:moveTo>
                  <a:pt x="1" y="0"/>
                </a:moveTo>
                <a:cubicBezTo>
                  <a:pt x="1072" y="262"/>
                  <a:pt x="2049" y="953"/>
                  <a:pt x="2620" y="1905"/>
                </a:cubicBezTo>
              </a:path>
            </a:pathLst>
          </a:custGeom>
          <a:noFill/>
          <a:ln w="10125" cap="rnd" cmpd="sng">
            <a:solidFill>
              <a:srgbClr val="D36B4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32"/>
          <p:cNvSpPr/>
          <p:nvPr/>
        </p:nvSpPr>
        <p:spPr>
          <a:xfrm>
            <a:off x="5235993" y="1425134"/>
            <a:ext cx="62037" cy="56833"/>
          </a:xfrm>
          <a:custGeom>
            <a:avLst/>
            <a:gdLst/>
            <a:ahLst/>
            <a:cxnLst/>
            <a:rect l="l" t="t" r="r" b="b"/>
            <a:pathLst>
              <a:path w="2669" h="2311" fill="none" extrusionOk="0">
                <a:moveTo>
                  <a:pt x="1" y="1"/>
                </a:moveTo>
                <a:cubicBezTo>
                  <a:pt x="620" y="48"/>
                  <a:pt x="1168" y="382"/>
                  <a:pt x="1596" y="834"/>
                </a:cubicBezTo>
                <a:cubicBezTo>
                  <a:pt x="2025" y="1263"/>
                  <a:pt x="2358" y="1787"/>
                  <a:pt x="2668" y="2311"/>
                </a:cubicBezTo>
              </a:path>
            </a:pathLst>
          </a:custGeom>
          <a:noFill/>
          <a:ln w="10125" cap="rnd" cmpd="sng">
            <a:solidFill>
              <a:srgbClr val="D36B4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32"/>
          <p:cNvSpPr/>
          <p:nvPr/>
        </p:nvSpPr>
        <p:spPr>
          <a:xfrm>
            <a:off x="5137465" y="1607849"/>
            <a:ext cx="57040" cy="52160"/>
          </a:xfrm>
          <a:custGeom>
            <a:avLst/>
            <a:gdLst/>
            <a:ahLst/>
            <a:cxnLst/>
            <a:rect l="l" t="t" r="r" b="b"/>
            <a:pathLst>
              <a:path w="2454" h="2121" fill="none" extrusionOk="0">
                <a:moveTo>
                  <a:pt x="1" y="1"/>
                </a:moveTo>
                <a:cubicBezTo>
                  <a:pt x="1025" y="405"/>
                  <a:pt x="1906" y="1168"/>
                  <a:pt x="2454" y="2120"/>
                </a:cubicBezTo>
              </a:path>
            </a:pathLst>
          </a:custGeom>
          <a:noFill/>
          <a:ln w="10125" cap="rnd" cmpd="sng">
            <a:solidFill>
              <a:srgbClr val="D36B4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32"/>
          <p:cNvSpPr/>
          <p:nvPr/>
        </p:nvSpPr>
        <p:spPr>
          <a:xfrm>
            <a:off x="5131375" y="1648254"/>
            <a:ext cx="25498" cy="22280"/>
          </a:xfrm>
          <a:custGeom>
            <a:avLst/>
            <a:gdLst/>
            <a:ahLst/>
            <a:cxnLst/>
            <a:rect l="l" t="t" r="r" b="b"/>
            <a:pathLst>
              <a:path w="1097" h="906" fill="none" extrusionOk="0">
                <a:moveTo>
                  <a:pt x="1" y="1"/>
                </a:moveTo>
                <a:cubicBezTo>
                  <a:pt x="430" y="215"/>
                  <a:pt x="787" y="525"/>
                  <a:pt x="1096" y="906"/>
                </a:cubicBezTo>
              </a:path>
            </a:pathLst>
          </a:custGeom>
          <a:noFill/>
          <a:ln w="10125" cap="rnd" cmpd="sng">
            <a:solidFill>
              <a:srgbClr val="D36B4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32"/>
          <p:cNvSpPr/>
          <p:nvPr/>
        </p:nvSpPr>
        <p:spPr>
          <a:xfrm>
            <a:off x="5296890" y="1361293"/>
            <a:ext cx="70870" cy="79680"/>
          </a:xfrm>
          <a:custGeom>
            <a:avLst/>
            <a:gdLst/>
            <a:ahLst/>
            <a:cxnLst/>
            <a:rect l="l" t="t" r="r" b="b"/>
            <a:pathLst>
              <a:path w="3049" h="3240" fill="none" extrusionOk="0">
                <a:moveTo>
                  <a:pt x="0" y="1"/>
                </a:moveTo>
                <a:cubicBezTo>
                  <a:pt x="310" y="215"/>
                  <a:pt x="596" y="429"/>
                  <a:pt x="882" y="644"/>
                </a:cubicBezTo>
                <a:cubicBezTo>
                  <a:pt x="1167" y="834"/>
                  <a:pt x="1453" y="1049"/>
                  <a:pt x="1715" y="1263"/>
                </a:cubicBezTo>
                <a:cubicBezTo>
                  <a:pt x="2310" y="1811"/>
                  <a:pt x="2763" y="2477"/>
                  <a:pt x="3049" y="3240"/>
                </a:cubicBezTo>
              </a:path>
            </a:pathLst>
          </a:custGeom>
          <a:noFill/>
          <a:ln w="10125" cap="rnd" cmpd="sng">
            <a:solidFill>
              <a:srgbClr val="D36B4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32"/>
          <p:cNvSpPr/>
          <p:nvPr/>
        </p:nvSpPr>
        <p:spPr>
          <a:xfrm>
            <a:off x="4568450" y="4203380"/>
            <a:ext cx="61456" cy="46897"/>
          </a:xfrm>
          <a:custGeom>
            <a:avLst/>
            <a:gdLst/>
            <a:ahLst/>
            <a:cxnLst/>
            <a:rect l="l" t="t" r="r" b="b"/>
            <a:pathLst>
              <a:path w="2644" h="1907" fill="none" extrusionOk="0">
                <a:moveTo>
                  <a:pt x="1" y="1"/>
                </a:moveTo>
                <a:cubicBezTo>
                  <a:pt x="1096" y="263"/>
                  <a:pt x="2049" y="954"/>
                  <a:pt x="2644" y="1906"/>
                </a:cubicBezTo>
              </a:path>
            </a:pathLst>
          </a:custGeom>
          <a:noFill/>
          <a:ln w="10125" cap="rnd" cmpd="sng">
            <a:solidFill>
              <a:srgbClr val="D36B4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32"/>
          <p:cNvSpPr/>
          <p:nvPr/>
        </p:nvSpPr>
        <p:spPr>
          <a:xfrm>
            <a:off x="4565683" y="4259621"/>
            <a:ext cx="61456" cy="56833"/>
          </a:xfrm>
          <a:custGeom>
            <a:avLst/>
            <a:gdLst/>
            <a:ahLst/>
            <a:cxnLst/>
            <a:rect l="l" t="t" r="r" b="b"/>
            <a:pathLst>
              <a:path w="2644" h="2311" fill="none" extrusionOk="0">
                <a:moveTo>
                  <a:pt x="1" y="0"/>
                </a:moveTo>
                <a:cubicBezTo>
                  <a:pt x="596" y="48"/>
                  <a:pt x="1167" y="381"/>
                  <a:pt x="1596" y="834"/>
                </a:cubicBezTo>
                <a:cubicBezTo>
                  <a:pt x="2025" y="1262"/>
                  <a:pt x="2334" y="1786"/>
                  <a:pt x="2644" y="2310"/>
                </a:cubicBezTo>
              </a:path>
            </a:pathLst>
          </a:custGeom>
          <a:noFill/>
          <a:ln w="10125" cap="rnd" cmpd="sng">
            <a:solidFill>
              <a:srgbClr val="D36B4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32"/>
          <p:cNvSpPr/>
          <p:nvPr/>
        </p:nvSpPr>
        <p:spPr>
          <a:xfrm>
            <a:off x="4461624" y="4382605"/>
            <a:ext cx="93579" cy="83762"/>
          </a:xfrm>
          <a:custGeom>
            <a:avLst/>
            <a:gdLst/>
            <a:ahLst/>
            <a:cxnLst/>
            <a:rect l="l" t="t" r="r" b="b"/>
            <a:pathLst>
              <a:path w="4026" h="3406" fill="none" extrusionOk="0">
                <a:moveTo>
                  <a:pt x="0" y="0"/>
                </a:moveTo>
                <a:cubicBezTo>
                  <a:pt x="1739" y="500"/>
                  <a:pt x="3239" y="1762"/>
                  <a:pt x="4025" y="3406"/>
                </a:cubicBezTo>
              </a:path>
            </a:pathLst>
          </a:custGeom>
          <a:noFill/>
          <a:ln w="10125" cap="rnd" cmpd="sng">
            <a:solidFill>
              <a:srgbClr val="D36B4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32"/>
          <p:cNvSpPr/>
          <p:nvPr/>
        </p:nvSpPr>
        <p:spPr>
          <a:xfrm>
            <a:off x="4467155" y="4442337"/>
            <a:ext cx="56483" cy="52135"/>
          </a:xfrm>
          <a:custGeom>
            <a:avLst/>
            <a:gdLst/>
            <a:ahLst/>
            <a:cxnLst/>
            <a:rect l="l" t="t" r="r" b="b"/>
            <a:pathLst>
              <a:path w="2430" h="2120" fill="none" extrusionOk="0">
                <a:moveTo>
                  <a:pt x="1" y="0"/>
                </a:moveTo>
                <a:cubicBezTo>
                  <a:pt x="1025" y="405"/>
                  <a:pt x="1906" y="1167"/>
                  <a:pt x="2430" y="2120"/>
                </a:cubicBezTo>
              </a:path>
            </a:pathLst>
          </a:custGeom>
          <a:noFill/>
          <a:ln w="10125" cap="rnd" cmpd="sng">
            <a:solidFill>
              <a:srgbClr val="D36B4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32"/>
          <p:cNvSpPr/>
          <p:nvPr/>
        </p:nvSpPr>
        <p:spPr>
          <a:xfrm>
            <a:off x="4461065" y="4482742"/>
            <a:ext cx="24940" cy="22280"/>
          </a:xfrm>
          <a:custGeom>
            <a:avLst/>
            <a:gdLst/>
            <a:ahLst/>
            <a:cxnLst/>
            <a:rect l="l" t="t" r="r" b="b"/>
            <a:pathLst>
              <a:path w="1073" h="906" fill="none" extrusionOk="0">
                <a:moveTo>
                  <a:pt x="1" y="0"/>
                </a:moveTo>
                <a:cubicBezTo>
                  <a:pt x="405" y="239"/>
                  <a:pt x="786" y="548"/>
                  <a:pt x="1072" y="905"/>
                </a:cubicBezTo>
              </a:path>
            </a:pathLst>
          </a:custGeom>
          <a:noFill/>
          <a:ln w="10125" cap="rnd" cmpd="sng">
            <a:solidFill>
              <a:srgbClr val="D36B4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32"/>
          <p:cNvSpPr/>
          <p:nvPr/>
        </p:nvSpPr>
        <p:spPr>
          <a:xfrm>
            <a:off x="4626580" y="4195781"/>
            <a:ext cx="70870" cy="79680"/>
          </a:xfrm>
          <a:custGeom>
            <a:avLst/>
            <a:gdLst/>
            <a:ahLst/>
            <a:cxnLst/>
            <a:rect l="l" t="t" r="r" b="b"/>
            <a:pathLst>
              <a:path w="3049" h="3240" fill="none" extrusionOk="0">
                <a:moveTo>
                  <a:pt x="0" y="0"/>
                </a:moveTo>
                <a:cubicBezTo>
                  <a:pt x="286" y="215"/>
                  <a:pt x="595" y="429"/>
                  <a:pt x="881" y="643"/>
                </a:cubicBezTo>
                <a:cubicBezTo>
                  <a:pt x="1167" y="834"/>
                  <a:pt x="1429" y="1048"/>
                  <a:pt x="1691" y="1263"/>
                </a:cubicBezTo>
                <a:cubicBezTo>
                  <a:pt x="2286" y="1810"/>
                  <a:pt x="2763" y="2477"/>
                  <a:pt x="3048" y="3239"/>
                </a:cubicBezTo>
              </a:path>
            </a:pathLst>
          </a:custGeom>
          <a:noFill/>
          <a:ln w="10125" cap="rnd" cmpd="sng">
            <a:solidFill>
              <a:srgbClr val="D36B4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32"/>
          <p:cNvSpPr/>
          <p:nvPr/>
        </p:nvSpPr>
        <p:spPr>
          <a:xfrm>
            <a:off x="6888280" y="2360232"/>
            <a:ext cx="71962" cy="135947"/>
          </a:xfrm>
          <a:custGeom>
            <a:avLst/>
            <a:gdLst/>
            <a:ahLst/>
            <a:cxnLst/>
            <a:rect l="l" t="t" r="r" b="b"/>
            <a:pathLst>
              <a:path w="3096" h="5528" extrusionOk="0">
                <a:moveTo>
                  <a:pt x="1698" y="1"/>
                </a:moveTo>
                <a:cubicBezTo>
                  <a:pt x="1680" y="1"/>
                  <a:pt x="1661" y="3"/>
                  <a:pt x="1643" y="7"/>
                </a:cubicBezTo>
                <a:cubicBezTo>
                  <a:pt x="1429" y="31"/>
                  <a:pt x="1238" y="293"/>
                  <a:pt x="1096" y="507"/>
                </a:cubicBezTo>
                <a:cubicBezTo>
                  <a:pt x="905" y="817"/>
                  <a:pt x="691" y="1150"/>
                  <a:pt x="548" y="1531"/>
                </a:cubicBezTo>
                <a:cubicBezTo>
                  <a:pt x="357" y="2008"/>
                  <a:pt x="286" y="2579"/>
                  <a:pt x="262" y="3127"/>
                </a:cubicBezTo>
                <a:cubicBezTo>
                  <a:pt x="214" y="3627"/>
                  <a:pt x="0" y="4865"/>
                  <a:pt x="238" y="5294"/>
                </a:cubicBezTo>
                <a:cubicBezTo>
                  <a:pt x="327" y="5449"/>
                  <a:pt x="494" y="5527"/>
                  <a:pt x="661" y="5527"/>
                </a:cubicBezTo>
                <a:cubicBezTo>
                  <a:pt x="852" y="5527"/>
                  <a:pt x="1043" y="5426"/>
                  <a:pt x="1119" y="5222"/>
                </a:cubicBezTo>
                <a:cubicBezTo>
                  <a:pt x="1191" y="5103"/>
                  <a:pt x="1191" y="4937"/>
                  <a:pt x="1191" y="4770"/>
                </a:cubicBezTo>
                <a:cubicBezTo>
                  <a:pt x="1191" y="3865"/>
                  <a:pt x="1262" y="2936"/>
                  <a:pt x="1619" y="2198"/>
                </a:cubicBezTo>
                <a:cubicBezTo>
                  <a:pt x="1953" y="1412"/>
                  <a:pt x="2548" y="888"/>
                  <a:pt x="3096" y="412"/>
                </a:cubicBezTo>
                <a:cubicBezTo>
                  <a:pt x="2715" y="293"/>
                  <a:pt x="2310" y="174"/>
                  <a:pt x="1929" y="55"/>
                </a:cubicBezTo>
                <a:cubicBezTo>
                  <a:pt x="1852" y="35"/>
                  <a:pt x="1775" y="1"/>
                  <a:pt x="1698" y="1"/>
                </a:cubicBezTo>
                <a:close/>
              </a:path>
            </a:pathLst>
          </a:custGeom>
          <a:solidFill>
            <a:srgbClr val="594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32"/>
          <p:cNvSpPr/>
          <p:nvPr/>
        </p:nvSpPr>
        <p:spPr>
          <a:xfrm>
            <a:off x="6710587" y="2521455"/>
            <a:ext cx="122913" cy="171065"/>
          </a:xfrm>
          <a:custGeom>
            <a:avLst/>
            <a:gdLst/>
            <a:ahLst/>
            <a:cxnLst/>
            <a:rect l="l" t="t" r="r" b="b"/>
            <a:pathLst>
              <a:path w="5288" h="6956" extrusionOk="0">
                <a:moveTo>
                  <a:pt x="2526" y="1"/>
                </a:moveTo>
                <a:cubicBezTo>
                  <a:pt x="2419" y="1"/>
                  <a:pt x="2300" y="37"/>
                  <a:pt x="2168" y="119"/>
                </a:cubicBezTo>
                <a:cubicBezTo>
                  <a:pt x="1" y="1477"/>
                  <a:pt x="2334" y="5382"/>
                  <a:pt x="3597" y="6644"/>
                </a:cubicBezTo>
                <a:cubicBezTo>
                  <a:pt x="3692" y="6740"/>
                  <a:pt x="3787" y="6835"/>
                  <a:pt x="3906" y="6882"/>
                </a:cubicBezTo>
                <a:cubicBezTo>
                  <a:pt x="4011" y="6935"/>
                  <a:pt x="4120" y="6955"/>
                  <a:pt x="4230" y="6955"/>
                </a:cubicBezTo>
                <a:cubicBezTo>
                  <a:pt x="4420" y="6955"/>
                  <a:pt x="4615" y="6895"/>
                  <a:pt x="4811" y="6835"/>
                </a:cubicBezTo>
                <a:cubicBezTo>
                  <a:pt x="5026" y="6763"/>
                  <a:pt x="5287" y="6620"/>
                  <a:pt x="5264" y="6406"/>
                </a:cubicBezTo>
                <a:cubicBezTo>
                  <a:pt x="5264" y="6311"/>
                  <a:pt x="5216" y="6216"/>
                  <a:pt x="5145" y="6144"/>
                </a:cubicBezTo>
                <a:cubicBezTo>
                  <a:pt x="4311" y="4977"/>
                  <a:pt x="3692" y="3644"/>
                  <a:pt x="3501" y="2215"/>
                </a:cubicBezTo>
                <a:cubicBezTo>
                  <a:pt x="3419" y="1574"/>
                  <a:pt x="3228" y="1"/>
                  <a:pt x="2526" y="1"/>
                </a:cubicBezTo>
                <a:close/>
              </a:path>
            </a:pathLst>
          </a:custGeom>
          <a:solidFill>
            <a:srgbClr val="C6DD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32"/>
          <p:cNvSpPr/>
          <p:nvPr/>
        </p:nvSpPr>
        <p:spPr>
          <a:xfrm>
            <a:off x="1429413" y="4072970"/>
            <a:ext cx="126237" cy="33766"/>
          </a:xfrm>
          <a:custGeom>
            <a:avLst/>
            <a:gdLst/>
            <a:ahLst/>
            <a:cxnLst/>
            <a:rect l="l" t="t" r="r" b="b"/>
            <a:pathLst>
              <a:path w="5431" h="1373" extrusionOk="0">
                <a:moveTo>
                  <a:pt x="2333" y="0"/>
                </a:moveTo>
                <a:cubicBezTo>
                  <a:pt x="2007" y="0"/>
                  <a:pt x="1759" y="13"/>
                  <a:pt x="1668" y="41"/>
                </a:cubicBezTo>
                <a:cubicBezTo>
                  <a:pt x="1" y="565"/>
                  <a:pt x="2596" y="1136"/>
                  <a:pt x="3097" y="1208"/>
                </a:cubicBezTo>
                <a:cubicBezTo>
                  <a:pt x="3444" y="1277"/>
                  <a:pt x="3804" y="1372"/>
                  <a:pt x="4158" y="1372"/>
                </a:cubicBezTo>
                <a:cubicBezTo>
                  <a:pt x="4290" y="1372"/>
                  <a:pt x="4420" y="1359"/>
                  <a:pt x="4549" y="1327"/>
                </a:cubicBezTo>
                <a:cubicBezTo>
                  <a:pt x="5002" y="1208"/>
                  <a:pt x="5430" y="684"/>
                  <a:pt x="5240" y="232"/>
                </a:cubicBezTo>
                <a:cubicBezTo>
                  <a:pt x="5185" y="123"/>
                  <a:pt x="3368" y="0"/>
                  <a:pt x="2333" y="0"/>
                </a:cubicBezTo>
                <a:close/>
              </a:path>
            </a:pathLst>
          </a:custGeom>
          <a:solidFill>
            <a:srgbClr val="7BA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32"/>
          <p:cNvSpPr/>
          <p:nvPr/>
        </p:nvSpPr>
        <p:spPr>
          <a:xfrm>
            <a:off x="1308757" y="4117334"/>
            <a:ext cx="123447" cy="171040"/>
          </a:xfrm>
          <a:custGeom>
            <a:avLst/>
            <a:gdLst/>
            <a:ahLst/>
            <a:cxnLst/>
            <a:rect l="l" t="t" r="r" b="b"/>
            <a:pathLst>
              <a:path w="5311" h="6955" extrusionOk="0">
                <a:moveTo>
                  <a:pt x="2549" y="0"/>
                </a:moveTo>
                <a:cubicBezTo>
                  <a:pt x="2442" y="0"/>
                  <a:pt x="2323" y="37"/>
                  <a:pt x="2191" y="118"/>
                </a:cubicBezTo>
                <a:cubicBezTo>
                  <a:pt x="0" y="1476"/>
                  <a:pt x="2334" y="5381"/>
                  <a:pt x="3620" y="6643"/>
                </a:cubicBezTo>
                <a:cubicBezTo>
                  <a:pt x="3715" y="6739"/>
                  <a:pt x="3810" y="6834"/>
                  <a:pt x="3906" y="6882"/>
                </a:cubicBezTo>
                <a:cubicBezTo>
                  <a:pt x="4011" y="6934"/>
                  <a:pt x="4122" y="6954"/>
                  <a:pt x="4235" y="6954"/>
                </a:cubicBezTo>
                <a:cubicBezTo>
                  <a:pt x="4430" y="6954"/>
                  <a:pt x="4630" y="6894"/>
                  <a:pt x="4811" y="6834"/>
                </a:cubicBezTo>
                <a:cubicBezTo>
                  <a:pt x="5025" y="6763"/>
                  <a:pt x="5311" y="6620"/>
                  <a:pt x="5287" y="6405"/>
                </a:cubicBezTo>
                <a:cubicBezTo>
                  <a:pt x="5287" y="6310"/>
                  <a:pt x="5215" y="6215"/>
                  <a:pt x="5168" y="6143"/>
                </a:cubicBezTo>
                <a:cubicBezTo>
                  <a:pt x="4311" y="4976"/>
                  <a:pt x="3715" y="3643"/>
                  <a:pt x="3525" y="2214"/>
                </a:cubicBezTo>
                <a:cubicBezTo>
                  <a:pt x="3442" y="1573"/>
                  <a:pt x="3252" y="0"/>
                  <a:pt x="2549" y="0"/>
                </a:cubicBezTo>
                <a:close/>
              </a:path>
            </a:pathLst>
          </a:custGeom>
          <a:solidFill>
            <a:srgbClr val="FFFFFF">
              <a:alpha val="40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32"/>
          <p:cNvSpPr/>
          <p:nvPr/>
        </p:nvSpPr>
        <p:spPr>
          <a:xfrm>
            <a:off x="5347816" y="2509996"/>
            <a:ext cx="48184" cy="134471"/>
          </a:xfrm>
          <a:custGeom>
            <a:avLst/>
            <a:gdLst/>
            <a:ahLst/>
            <a:cxnLst/>
            <a:rect l="l" t="t" r="r" b="b"/>
            <a:pathLst>
              <a:path w="2073" h="5468" extrusionOk="0">
                <a:moveTo>
                  <a:pt x="1092" y="1"/>
                </a:moveTo>
                <a:cubicBezTo>
                  <a:pt x="884" y="1"/>
                  <a:pt x="686" y="24"/>
                  <a:pt x="548" y="109"/>
                </a:cubicBezTo>
                <a:cubicBezTo>
                  <a:pt x="286" y="252"/>
                  <a:pt x="143" y="776"/>
                  <a:pt x="96" y="1061"/>
                </a:cubicBezTo>
                <a:cubicBezTo>
                  <a:pt x="24" y="1395"/>
                  <a:pt x="0" y="1728"/>
                  <a:pt x="24" y="2062"/>
                </a:cubicBezTo>
                <a:cubicBezTo>
                  <a:pt x="24" y="3109"/>
                  <a:pt x="72" y="4181"/>
                  <a:pt x="167" y="5253"/>
                </a:cubicBezTo>
                <a:cubicBezTo>
                  <a:pt x="167" y="5324"/>
                  <a:pt x="191" y="5372"/>
                  <a:pt x="215" y="5419"/>
                </a:cubicBezTo>
                <a:cubicBezTo>
                  <a:pt x="262" y="5467"/>
                  <a:pt x="334" y="5467"/>
                  <a:pt x="405" y="5467"/>
                </a:cubicBezTo>
                <a:lnTo>
                  <a:pt x="977" y="5467"/>
                </a:lnTo>
                <a:cubicBezTo>
                  <a:pt x="1024" y="5467"/>
                  <a:pt x="1096" y="5467"/>
                  <a:pt x="1120" y="5419"/>
                </a:cubicBezTo>
                <a:cubicBezTo>
                  <a:pt x="1167" y="5396"/>
                  <a:pt x="1167" y="5348"/>
                  <a:pt x="1167" y="5277"/>
                </a:cubicBezTo>
                <a:cubicBezTo>
                  <a:pt x="1239" y="4300"/>
                  <a:pt x="1405" y="3348"/>
                  <a:pt x="1644" y="2395"/>
                </a:cubicBezTo>
                <a:cubicBezTo>
                  <a:pt x="1834" y="1657"/>
                  <a:pt x="2072" y="919"/>
                  <a:pt x="1977" y="180"/>
                </a:cubicBezTo>
                <a:cubicBezTo>
                  <a:pt x="1977" y="133"/>
                  <a:pt x="1953" y="85"/>
                  <a:pt x="1929" y="61"/>
                </a:cubicBezTo>
                <a:cubicBezTo>
                  <a:pt x="1906" y="37"/>
                  <a:pt x="1858" y="37"/>
                  <a:pt x="1810" y="37"/>
                </a:cubicBezTo>
                <a:cubicBezTo>
                  <a:pt x="1625" y="37"/>
                  <a:pt x="1352" y="1"/>
                  <a:pt x="10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32"/>
          <p:cNvSpPr/>
          <p:nvPr/>
        </p:nvSpPr>
        <p:spPr>
          <a:xfrm>
            <a:off x="6680696" y="2914407"/>
            <a:ext cx="101877" cy="168704"/>
          </a:xfrm>
          <a:custGeom>
            <a:avLst/>
            <a:gdLst/>
            <a:ahLst/>
            <a:cxnLst/>
            <a:rect l="l" t="t" r="r" b="b"/>
            <a:pathLst>
              <a:path w="4383" h="6860" extrusionOk="0">
                <a:moveTo>
                  <a:pt x="2620" y="1"/>
                </a:moveTo>
                <a:cubicBezTo>
                  <a:pt x="2001" y="477"/>
                  <a:pt x="1691" y="1263"/>
                  <a:pt x="1430" y="2001"/>
                </a:cubicBezTo>
                <a:cubicBezTo>
                  <a:pt x="1239" y="2453"/>
                  <a:pt x="1072" y="2930"/>
                  <a:pt x="906" y="3382"/>
                </a:cubicBezTo>
                <a:cubicBezTo>
                  <a:pt x="477" y="4501"/>
                  <a:pt x="1" y="5287"/>
                  <a:pt x="1382" y="5692"/>
                </a:cubicBezTo>
                <a:cubicBezTo>
                  <a:pt x="1834" y="5811"/>
                  <a:pt x="4287" y="6288"/>
                  <a:pt x="4383" y="6859"/>
                </a:cubicBezTo>
                <a:cubicBezTo>
                  <a:pt x="4025" y="4525"/>
                  <a:pt x="3430" y="2215"/>
                  <a:pt x="26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32"/>
          <p:cNvSpPr/>
          <p:nvPr/>
        </p:nvSpPr>
        <p:spPr>
          <a:xfrm>
            <a:off x="6653012" y="3107402"/>
            <a:ext cx="192667" cy="66965"/>
          </a:xfrm>
          <a:custGeom>
            <a:avLst/>
            <a:gdLst/>
            <a:ahLst/>
            <a:cxnLst/>
            <a:rect l="l" t="t" r="r" b="b"/>
            <a:pathLst>
              <a:path w="8289" h="2723" extrusionOk="0">
                <a:moveTo>
                  <a:pt x="1189" y="1"/>
                </a:moveTo>
                <a:cubicBezTo>
                  <a:pt x="660" y="1"/>
                  <a:pt x="25" y="11"/>
                  <a:pt x="25" y="11"/>
                </a:cubicBezTo>
                <a:cubicBezTo>
                  <a:pt x="1" y="440"/>
                  <a:pt x="1120" y="1250"/>
                  <a:pt x="1406" y="1488"/>
                </a:cubicBezTo>
                <a:cubicBezTo>
                  <a:pt x="1858" y="1845"/>
                  <a:pt x="2359" y="2083"/>
                  <a:pt x="2906" y="2297"/>
                </a:cubicBezTo>
                <a:cubicBezTo>
                  <a:pt x="3533" y="2530"/>
                  <a:pt x="4201" y="2723"/>
                  <a:pt x="4858" y="2723"/>
                </a:cubicBezTo>
                <a:cubicBezTo>
                  <a:pt x="5074" y="2723"/>
                  <a:pt x="5290" y="2702"/>
                  <a:pt x="5502" y="2655"/>
                </a:cubicBezTo>
                <a:cubicBezTo>
                  <a:pt x="5764" y="2607"/>
                  <a:pt x="6002" y="2512"/>
                  <a:pt x="6193" y="2345"/>
                </a:cubicBezTo>
                <a:cubicBezTo>
                  <a:pt x="6336" y="2250"/>
                  <a:pt x="8026" y="845"/>
                  <a:pt x="8288" y="202"/>
                </a:cubicBezTo>
                <a:cubicBezTo>
                  <a:pt x="7574" y="202"/>
                  <a:pt x="3025" y="59"/>
                  <a:pt x="1811" y="11"/>
                </a:cubicBezTo>
                <a:cubicBezTo>
                  <a:pt x="1692" y="3"/>
                  <a:pt x="1454" y="1"/>
                  <a:pt x="11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32"/>
          <p:cNvSpPr/>
          <p:nvPr/>
        </p:nvSpPr>
        <p:spPr>
          <a:xfrm>
            <a:off x="6715026" y="3115272"/>
            <a:ext cx="20501" cy="21690"/>
          </a:xfrm>
          <a:custGeom>
            <a:avLst/>
            <a:gdLst/>
            <a:ahLst/>
            <a:cxnLst/>
            <a:rect l="l" t="t" r="r" b="b"/>
            <a:pathLst>
              <a:path w="882" h="882" extrusionOk="0">
                <a:moveTo>
                  <a:pt x="453" y="1"/>
                </a:moveTo>
                <a:cubicBezTo>
                  <a:pt x="214" y="1"/>
                  <a:pt x="0" y="191"/>
                  <a:pt x="0" y="430"/>
                </a:cubicBezTo>
                <a:cubicBezTo>
                  <a:pt x="0" y="691"/>
                  <a:pt x="214" y="882"/>
                  <a:pt x="453" y="882"/>
                </a:cubicBezTo>
                <a:cubicBezTo>
                  <a:pt x="691" y="882"/>
                  <a:pt x="881" y="691"/>
                  <a:pt x="881" y="430"/>
                </a:cubicBezTo>
                <a:cubicBezTo>
                  <a:pt x="881" y="191"/>
                  <a:pt x="691" y="1"/>
                  <a:pt x="453" y="1"/>
                </a:cubicBezTo>
                <a:close/>
              </a:path>
            </a:pathLst>
          </a:custGeom>
          <a:solidFill>
            <a:srgbClr val="352D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32"/>
          <p:cNvSpPr/>
          <p:nvPr/>
        </p:nvSpPr>
        <p:spPr>
          <a:xfrm>
            <a:off x="6829591" y="2941334"/>
            <a:ext cx="98553" cy="173967"/>
          </a:xfrm>
          <a:custGeom>
            <a:avLst/>
            <a:gdLst/>
            <a:ahLst/>
            <a:cxnLst/>
            <a:rect l="l" t="t" r="r" b="b"/>
            <a:pathLst>
              <a:path w="4240" h="7074" extrusionOk="0">
                <a:moveTo>
                  <a:pt x="4168" y="1"/>
                </a:moveTo>
                <a:lnTo>
                  <a:pt x="4168" y="1"/>
                </a:lnTo>
                <a:cubicBezTo>
                  <a:pt x="3430" y="287"/>
                  <a:pt x="2906" y="906"/>
                  <a:pt x="2406" y="1525"/>
                </a:cubicBezTo>
                <a:cubicBezTo>
                  <a:pt x="2096" y="1906"/>
                  <a:pt x="1763" y="2287"/>
                  <a:pt x="1453" y="2668"/>
                </a:cubicBezTo>
                <a:cubicBezTo>
                  <a:pt x="715" y="3597"/>
                  <a:pt x="1" y="4192"/>
                  <a:pt x="1168" y="5002"/>
                </a:cubicBezTo>
                <a:cubicBezTo>
                  <a:pt x="1573" y="5264"/>
                  <a:pt x="3740" y="6526"/>
                  <a:pt x="3644" y="7074"/>
                </a:cubicBezTo>
                <a:cubicBezTo>
                  <a:pt x="4049" y="4740"/>
                  <a:pt x="4240" y="2382"/>
                  <a:pt x="41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32"/>
          <p:cNvSpPr/>
          <p:nvPr/>
        </p:nvSpPr>
        <p:spPr>
          <a:xfrm>
            <a:off x="3915851" y="2977066"/>
            <a:ext cx="192643" cy="67040"/>
          </a:xfrm>
          <a:custGeom>
            <a:avLst/>
            <a:gdLst/>
            <a:ahLst/>
            <a:cxnLst/>
            <a:rect l="l" t="t" r="r" b="b"/>
            <a:pathLst>
              <a:path w="8288" h="2726" extrusionOk="0">
                <a:moveTo>
                  <a:pt x="6478" y="1"/>
                </a:moveTo>
                <a:cubicBezTo>
                  <a:pt x="5263" y="72"/>
                  <a:pt x="715" y="215"/>
                  <a:pt x="0" y="215"/>
                </a:cubicBezTo>
                <a:cubicBezTo>
                  <a:pt x="262" y="858"/>
                  <a:pt x="1953" y="2239"/>
                  <a:pt x="2096" y="2358"/>
                </a:cubicBezTo>
                <a:cubicBezTo>
                  <a:pt x="2310" y="2501"/>
                  <a:pt x="2548" y="2596"/>
                  <a:pt x="2787" y="2644"/>
                </a:cubicBezTo>
                <a:cubicBezTo>
                  <a:pt x="3013" y="2701"/>
                  <a:pt x="3245" y="2726"/>
                  <a:pt x="3479" y="2726"/>
                </a:cubicBezTo>
                <a:cubicBezTo>
                  <a:pt x="4128" y="2726"/>
                  <a:pt x="4793" y="2532"/>
                  <a:pt x="5406" y="2287"/>
                </a:cubicBezTo>
                <a:cubicBezTo>
                  <a:pt x="5930" y="2096"/>
                  <a:pt x="6430" y="1858"/>
                  <a:pt x="6883" y="1501"/>
                </a:cubicBezTo>
                <a:cubicBezTo>
                  <a:pt x="7168" y="1263"/>
                  <a:pt x="8288" y="429"/>
                  <a:pt x="82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32"/>
          <p:cNvSpPr/>
          <p:nvPr/>
        </p:nvSpPr>
        <p:spPr>
          <a:xfrm>
            <a:off x="4026000" y="2985279"/>
            <a:ext cx="20501" cy="21690"/>
          </a:xfrm>
          <a:custGeom>
            <a:avLst/>
            <a:gdLst/>
            <a:ahLst/>
            <a:cxnLst/>
            <a:rect l="l" t="t" r="r" b="b"/>
            <a:pathLst>
              <a:path w="882" h="882" extrusionOk="0">
                <a:moveTo>
                  <a:pt x="429" y="0"/>
                </a:moveTo>
                <a:cubicBezTo>
                  <a:pt x="191" y="0"/>
                  <a:pt x="0" y="191"/>
                  <a:pt x="0" y="429"/>
                </a:cubicBezTo>
                <a:cubicBezTo>
                  <a:pt x="0" y="667"/>
                  <a:pt x="191" y="881"/>
                  <a:pt x="429" y="881"/>
                </a:cubicBezTo>
                <a:cubicBezTo>
                  <a:pt x="691" y="881"/>
                  <a:pt x="882" y="667"/>
                  <a:pt x="882" y="429"/>
                </a:cubicBezTo>
                <a:cubicBezTo>
                  <a:pt x="882" y="191"/>
                  <a:pt x="691" y="0"/>
                  <a:pt x="429" y="0"/>
                </a:cubicBezTo>
                <a:close/>
              </a:path>
            </a:pathLst>
          </a:custGeom>
          <a:solidFill>
            <a:srgbClr val="352D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32"/>
          <p:cNvSpPr/>
          <p:nvPr/>
        </p:nvSpPr>
        <p:spPr>
          <a:xfrm>
            <a:off x="4875096" y="4032984"/>
            <a:ext cx="28823" cy="70285"/>
          </a:xfrm>
          <a:custGeom>
            <a:avLst/>
            <a:gdLst/>
            <a:ahLst/>
            <a:cxnLst/>
            <a:rect l="l" t="t" r="r" b="b"/>
            <a:pathLst>
              <a:path w="1240" h="2858" fill="none" extrusionOk="0">
                <a:moveTo>
                  <a:pt x="1" y="0"/>
                </a:moveTo>
                <a:cubicBezTo>
                  <a:pt x="358" y="976"/>
                  <a:pt x="763" y="1929"/>
                  <a:pt x="1239" y="2858"/>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32"/>
          <p:cNvSpPr/>
          <p:nvPr/>
        </p:nvSpPr>
        <p:spPr>
          <a:xfrm>
            <a:off x="4934320" y="4061092"/>
            <a:ext cx="5021" cy="63277"/>
          </a:xfrm>
          <a:custGeom>
            <a:avLst/>
            <a:gdLst/>
            <a:ahLst/>
            <a:cxnLst/>
            <a:rect l="l" t="t" r="r" b="b"/>
            <a:pathLst>
              <a:path w="216" h="2573" fill="none" extrusionOk="0">
                <a:moveTo>
                  <a:pt x="1" y="0"/>
                </a:moveTo>
                <a:cubicBezTo>
                  <a:pt x="1" y="857"/>
                  <a:pt x="72" y="1715"/>
                  <a:pt x="215" y="2572"/>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32"/>
          <p:cNvSpPr/>
          <p:nvPr/>
        </p:nvSpPr>
        <p:spPr>
          <a:xfrm>
            <a:off x="4983596" y="3990810"/>
            <a:ext cx="1673" cy="58579"/>
          </a:xfrm>
          <a:custGeom>
            <a:avLst/>
            <a:gdLst/>
            <a:ahLst/>
            <a:cxnLst/>
            <a:rect l="l" t="t" r="r" b="b"/>
            <a:pathLst>
              <a:path w="72" h="2382" fill="none" extrusionOk="0">
                <a:moveTo>
                  <a:pt x="0" y="0"/>
                </a:moveTo>
                <a:cubicBezTo>
                  <a:pt x="24" y="810"/>
                  <a:pt x="48" y="1596"/>
                  <a:pt x="72" y="2382"/>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32"/>
          <p:cNvSpPr/>
          <p:nvPr/>
        </p:nvSpPr>
        <p:spPr>
          <a:xfrm>
            <a:off x="5054441" y="4039993"/>
            <a:ext cx="6114" cy="65047"/>
          </a:xfrm>
          <a:custGeom>
            <a:avLst/>
            <a:gdLst/>
            <a:ahLst/>
            <a:cxnLst/>
            <a:rect l="l" t="t" r="r" b="b"/>
            <a:pathLst>
              <a:path w="263" h="2645" fill="none" extrusionOk="0">
                <a:moveTo>
                  <a:pt x="263" y="1"/>
                </a:moveTo>
                <a:cubicBezTo>
                  <a:pt x="239" y="882"/>
                  <a:pt x="144" y="1763"/>
                  <a:pt x="1" y="2644"/>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32"/>
          <p:cNvSpPr/>
          <p:nvPr/>
        </p:nvSpPr>
        <p:spPr>
          <a:xfrm>
            <a:off x="5108132" y="4067535"/>
            <a:ext cx="24" cy="50390"/>
          </a:xfrm>
          <a:custGeom>
            <a:avLst/>
            <a:gdLst/>
            <a:ahLst/>
            <a:cxnLst/>
            <a:rect l="l" t="t" r="r" b="b"/>
            <a:pathLst>
              <a:path w="1" h="2049" fill="none" extrusionOk="0">
                <a:moveTo>
                  <a:pt x="1" y="0"/>
                </a:moveTo>
                <a:lnTo>
                  <a:pt x="1" y="2048"/>
                </a:ln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32"/>
          <p:cNvSpPr/>
          <p:nvPr/>
        </p:nvSpPr>
        <p:spPr>
          <a:xfrm>
            <a:off x="5157408" y="4086840"/>
            <a:ext cx="24" cy="18199"/>
          </a:xfrm>
          <a:custGeom>
            <a:avLst/>
            <a:gdLst/>
            <a:ahLst/>
            <a:cxnLst/>
            <a:rect l="l" t="t" r="r" b="b"/>
            <a:pathLst>
              <a:path w="1" h="740" fill="none" extrusionOk="0">
                <a:moveTo>
                  <a:pt x="0" y="1"/>
                </a:moveTo>
                <a:lnTo>
                  <a:pt x="0" y="739"/>
                </a:ln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32"/>
          <p:cNvSpPr/>
          <p:nvPr/>
        </p:nvSpPr>
        <p:spPr>
          <a:xfrm>
            <a:off x="5583060" y="4498554"/>
            <a:ext cx="12761" cy="48644"/>
          </a:xfrm>
          <a:custGeom>
            <a:avLst/>
            <a:gdLst/>
            <a:ahLst/>
            <a:cxnLst/>
            <a:rect l="l" t="t" r="r" b="b"/>
            <a:pathLst>
              <a:path w="549" h="1978" fill="none" extrusionOk="0">
                <a:moveTo>
                  <a:pt x="1" y="0"/>
                </a:moveTo>
                <a:cubicBezTo>
                  <a:pt x="143" y="667"/>
                  <a:pt x="334" y="1334"/>
                  <a:pt x="548" y="1977"/>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32"/>
          <p:cNvSpPr/>
          <p:nvPr/>
        </p:nvSpPr>
        <p:spPr>
          <a:xfrm>
            <a:off x="5633985" y="4452862"/>
            <a:ext cx="6671" cy="31085"/>
          </a:xfrm>
          <a:custGeom>
            <a:avLst/>
            <a:gdLst/>
            <a:ahLst/>
            <a:cxnLst/>
            <a:rect l="l" t="t" r="r" b="b"/>
            <a:pathLst>
              <a:path w="287" h="1264" fill="none" extrusionOk="0">
                <a:moveTo>
                  <a:pt x="0" y="1"/>
                </a:moveTo>
                <a:cubicBezTo>
                  <a:pt x="24" y="430"/>
                  <a:pt x="120" y="858"/>
                  <a:pt x="286" y="1263"/>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32"/>
          <p:cNvSpPr/>
          <p:nvPr/>
        </p:nvSpPr>
        <p:spPr>
          <a:xfrm>
            <a:off x="5684912" y="4473962"/>
            <a:ext cx="24" cy="47464"/>
          </a:xfrm>
          <a:custGeom>
            <a:avLst/>
            <a:gdLst/>
            <a:ahLst/>
            <a:cxnLst/>
            <a:rect l="l" t="t" r="r" b="b"/>
            <a:pathLst>
              <a:path w="1" h="1930" fill="none" extrusionOk="0">
                <a:moveTo>
                  <a:pt x="0" y="0"/>
                </a:moveTo>
                <a:lnTo>
                  <a:pt x="0" y="1929"/>
                </a:ln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32"/>
          <p:cNvSpPr/>
          <p:nvPr/>
        </p:nvSpPr>
        <p:spPr>
          <a:xfrm>
            <a:off x="5729190" y="4492111"/>
            <a:ext cx="24" cy="33987"/>
          </a:xfrm>
          <a:custGeom>
            <a:avLst/>
            <a:gdLst/>
            <a:ahLst/>
            <a:cxnLst/>
            <a:rect l="l" t="t" r="r" b="b"/>
            <a:pathLst>
              <a:path w="1" h="1382" fill="none" extrusionOk="0">
                <a:moveTo>
                  <a:pt x="1" y="0"/>
                </a:moveTo>
                <a:lnTo>
                  <a:pt x="1" y="1382"/>
                </a:ln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32"/>
          <p:cNvSpPr/>
          <p:nvPr/>
        </p:nvSpPr>
        <p:spPr>
          <a:xfrm>
            <a:off x="5784556" y="4487414"/>
            <a:ext cx="0" cy="40454"/>
          </a:xfrm>
          <a:custGeom>
            <a:avLst/>
            <a:gdLst/>
            <a:ahLst/>
            <a:cxnLst/>
            <a:rect l="l" t="t" r="r" b="b"/>
            <a:pathLst>
              <a:path h="1645" fill="none" extrusionOk="0">
                <a:moveTo>
                  <a:pt x="0" y="1"/>
                </a:moveTo>
                <a:lnTo>
                  <a:pt x="0" y="1644"/>
                </a:ln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32"/>
          <p:cNvSpPr/>
          <p:nvPr/>
        </p:nvSpPr>
        <p:spPr>
          <a:xfrm>
            <a:off x="6233450" y="3867237"/>
            <a:ext cx="24" cy="24617"/>
          </a:xfrm>
          <a:custGeom>
            <a:avLst/>
            <a:gdLst/>
            <a:ahLst/>
            <a:cxnLst/>
            <a:rect l="l" t="t" r="r" b="b"/>
            <a:pathLst>
              <a:path w="1" h="1001" fill="none" extrusionOk="0">
                <a:moveTo>
                  <a:pt x="1" y="1"/>
                </a:moveTo>
                <a:lnTo>
                  <a:pt x="1" y="1001"/>
                </a:lnTo>
              </a:path>
            </a:pathLst>
          </a:custGeom>
          <a:solidFill>
            <a:srgbClr val="ABD164"/>
          </a:solid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32"/>
          <p:cNvSpPr/>
          <p:nvPr/>
        </p:nvSpPr>
        <p:spPr>
          <a:xfrm>
            <a:off x="6264457" y="3872498"/>
            <a:ext cx="4439" cy="42200"/>
          </a:xfrm>
          <a:custGeom>
            <a:avLst/>
            <a:gdLst/>
            <a:ahLst/>
            <a:cxnLst/>
            <a:rect l="l" t="t" r="r" b="b"/>
            <a:pathLst>
              <a:path w="191" h="1716" fill="none" extrusionOk="0">
                <a:moveTo>
                  <a:pt x="191" y="1"/>
                </a:moveTo>
                <a:cubicBezTo>
                  <a:pt x="167" y="572"/>
                  <a:pt x="119" y="1144"/>
                  <a:pt x="0" y="1715"/>
                </a:cubicBezTo>
              </a:path>
            </a:pathLst>
          </a:custGeom>
          <a:solidFill>
            <a:srgbClr val="ABD164"/>
          </a:solid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32"/>
          <p:cNvSpPr/>
          <p:nvPr/>
        </p:nvSpPr>
        <p:spPr>
          <a:xfrm>
            <a:off x="6195261" y="3904714"/>
            <a:ext cx="24" cy="27544"/>
          </a:xfrm>
          <a:custGeom>
            <a:avLst/>
            <a:gdLst/>
            <a:ahLst/>
            <a:cxnLst/>
            <a:rect l="l" t="t" r="r" b="b"/>
            <a:pathLst>
              <a:path w="1" h="1120" fill="none" extrusionOk="0">
                <a:moveTo>
                  <a:pt x="0" y="1"/>
                </a:moveTo>
                <a:lnTo>
                  <a:pt x="0" y="1120"/>
                </a:lnTo>
              </a:path>
            </a:pathLst>
          </a:custGeom>
          <a:solidFill>
            <a:srgbClr val="ABD164"/>
          </a:solid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32"/>
          <p:cNvSpPr/>
          <p:nvPr/>
        </p:nvSpPr>
        <p:spPr>
          <a:xfrm>
            <a:off x="6317590" y="4111456"/>
            <a:ext cx="3905" cy="27544"/>
          </a:xfrm>
          <a:custGeom>
            <a:avLst/>
            <a:gdLst/>
            <a:ahLst/>
            <a:cxnLst/>
            <a:rect l="l" t="t" r="r" b="b"/>
            <a:pathLst>
              <a:path w="168" h="1120" fill="none" extrusionOk="0">
                <a:moveTo>
                  <a:pt x="0" y="0"/>
                </a:moveTo>
                <a:cubicBezTo>
                  <a:pt x="72" y="381"/>
                  <a:pt x="119" y="738"/>
                  <a:pt x="167" y="1119"/>
                </a:cubicBezTo>
              </a:path>
            </a:pathLst>
          </a:custGeom>
          <a:solidFill>
            <a:srgbClr val="ABD164"/>
          </a:solid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32"/>
          <p:cNvSpPr/>
          <p:nvPr/>
        </p:nvSpPr>
        <p:spPr>
          <a:xfrm>
            <a:off x="6355222" y="4103242"/>
            <a:ext cx="24" cy="40430"/>
          </a:xfrm>
          <a:custGeom>
            <a:avLst/>
            <a:gdLst/>
            <a:ahLst/>
            <a:cxnLst/>
            <a:rect l="l" t="t" r="r" b="b"/>
            <a:pathLst>
              <a:path w="1" h="1644" fill="none" extrusionOk="0">
                <a:moveTo>
                  <a:pt x="1" y="1"/>
                </a:moveTo>
                <a:lnTo>
                  <a:pt x="1" y="1644"/>
                </a:lnTo>
              </a:path>
            </a:pathLst>
          </a:custGeom>
          <a:solidFill>
            <a:srgbClr val="ABD164"/>
          </a:solid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32"/>
          <p:cNvSpPr/>
          <p:nvPr/>
        </p:nvSpPr>
        <p:spPr>
          <a:xfrm>
            <a:off x="6396733" y="4098570"/>
            <a:ext cx="3348" cy="43947"/>
          </a:xfrm>
          <a:custGeom>
            <a:avLst/>
            <a:gdLst/>
            <a:ahLst/>
            <a:cxnLst/>
            <a:rect l="l" t="t" r="r" b="b"/>
            <a:pathLst>
              <a:path w="144" h="1787" fill="none" extrusionOk="0">
                <a:moveTo>
                  <a:pt x="144" y="0"/>
                </a:moveTo>
                <a:cubicBezTo>
                  <a:pt x="96" y="596"/>
                  <a:pt x="48" y="1191"/>
                  <a:pt x="1" y="1786"/>
                </a:cubicBezTo>
              </a:path>
            </a:pathLst>
          </a:custGeom>
          <a:solidFill>
            <a:srgbClr val="ABD164"/>
          </a:solid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32"/>
          <p:cNvSpPr/>
          <p:nvPr/>
        </p:nvSpPr>
        <p:spPr>
          <a:xfrm>
            <a:off x="6273313" y="4137204"/>
            <a:ext cx="3348" cy="32830"/>
          </a:xfrm>
          <a:custGeom>
            <a:avLst/>
            <a:gdLst/>
            <a:ahLst/>
            <a:cxnLst/>
            <a:rect l="l" t="t" r="r" b="b"/>
            <a:pathLst>
              <a:path w="144" h="1335" fill="none" extrusionOk="0">
                <a:moveTo>
                  <a:pt x="0" y="1"/>
                </a:moveTo>
                <a:cubicBezTo>
                  <a:pt x="48" y="453"/>
                  <a:pt x="95" y="882"/>
                  <a:pt x="143" y="1335"/>
                </a:cubicBezTo>
              </a:path>
            </a:pathLst>
          </a:custGeom>
          <a:solidFill>
            <a:srgbClr val="ABD164"/>
          </a:solid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32"/>
          <p:cNvSpPr/>
          <p:nvPr/>
        </p:nvSpPr>
        <p:spPr>
          <a:xfrm>
            <a:off x="5796712" y="2889815"/>
            <a:ext cx="30472" cy="57989"/>
          </a:xfrm>
          <a:custGeom>
            <a:avLst/>
            <a:gdLst/>
            <a:ahLst/>
            <a:cxnLst/>
            <a:rect l="l" t="t" r="r" b="b"/>
            <a:pathLst>
              <a:path w="1311" h="2358" fill="none" extrusionOk="0">
                <a:moveTo>
                  <a:pt x="1" y="0"/>
                </a:moveTo>
                <a:cubicBezTo>
                  <a:pt x="477" y="762"/>
                  <a:pt x="930" y="1548"/>
                  <a:pt x="1311" y="2358"/>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32"/>
          <p:cNvSpPr/>
          <p:nvPr/>
        </p:nvSpPr>
        <p:spPr>
          <a:xfrm>
            <a:off x="5844871" y="2868150"/>
            <a:ext cx="13319" cy="49210"/>
          </a:xfrm>
          <a:custGeom>
            <a:avLst/>
            <a:gdLst/>
            <a:ahLst/>
            <a:cxnLst/>
            <a:rect l="l" t="t" r="r" b="b"/>
            <a:pathLst>
              <a:path w="573" h="2001" fill="none" extrusionOk="0">
                <a:moveTo>
                  <a:pt x="1" y="0"/>
                </a:moveTo>
                <a:cubicBezTo>
                  <a:pt x="239" y="667"/>
                  <a:pt x="429" y="1334"/>
                  <a:pt x="572" y="2001"/>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32"/>
          <p:cNvSpPr/>
          <p:nvPr/>
        </p:nvSpPr>
        <p:spPr>
          <a:xfrm>
            <a:off x="5891381" y="2871666"/>
            <a:ext cx="3882" cy="72055"/>
          </a:xfrm>
          <a:custGeom>
            <a:avLst/>
            <a:gdLst/>
            <a:ahLst/>
            <a:cxnLst/>
            <a:rect l="l" t="t" r="r" b="b"/>
            <a:pathLst>
              <a:path w="167" h="2930" fill="none" extrusionOk="0">
                <a:moveTo>
                  <a:pt x="0" y="0"/>
                </a:moveTo>
                <a:cubicBezTo>
                  <a:pt x="24" y="881"/>
                  <a:pt x="48" y="1739"/>
                  <a:pt x="48" y="2620"/>
                </a:cubicBezTo>
                <a:cubicBezTo>
                  <a:pt x="48" y="2739"/>
                  <a:pt x="72" y="2882"/>
                  <a:pt x="167" y="2929"/>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32"/>
          <p:cNvSpPr/>
          <p:nvPr/>
        </p:nvSpPr>
        <p:spPr>
          <a:xfrm>
            <a:off x="5941191" y="2894487"/>
            <a:ext cx="4997" cy="50390"/>
          </a:xfrm>
          <a:custGeom>
            <a:avLst/>
            <a:gdLst/>
            <a:ahLst/>
            <a:cxnLst/>
            <a:rect l="l" t="t" r="r" b="b"/>
            <a:pathLst>
              <a:path w="215" h="2049" fill="none" extrusionOk="0">
                <a:moveTo>
                  <a:pt x="1" y="1"/>
                </a:moveTo>
                <a:cubicBezTo>
                  <a:pt x="143" y="668"/>
                  <a:pt x="215" y="1358"/>
                  <a:pt x="215" y="2049"/>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32"/>
          <p:cNvSpPr/>
          <p:nvPr/>
        </p:nvSpPr>
        <p:spPr>
          <a:xfrm>
            <a:off x="6001530" y="2876928"/>
            <a:ext cx="4439" cy="28724"/>
          </a:xfrm>
          <a:custGeom>
            <a:avLst/>
            <a:gdLst/>
            <a:ahLst/>
            <a:cxnLst/>
            <a:rect l="l" t="t" r="r" b="b"/>
            <a:pathLst>
              <a:path w="191" h="1168" fill="none" extrusionOk="0">
                <a:moveTo>
                  <a:pt x="0" y="0"/>
                </a:moveTo>
                <a:cubicBezTo>
                  <a:pt x="24" y="381"/>
                  <a:pt x="96" y="786"/>
                  <a:pt x="191" y="1167"/>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32"/>
          <p:cNvSpPr/>
          <p:nvPr/>
        </p:nvSpPr>
        <p:spPr>
          <a:xfrm>
            <a:off x="6388994" y="1962167"/>
            <a:ext cx="12202" cy="50390"/>
          </a:xfrm>
          <a:custGeom>
            <a:avLst/>
            <a:gdLst/>
            <a:ahLst/>
            <a:cxnLst/>
            <a:rect l="l" t="t" r="r" b="b"/>
            <a:pathLst>
              <a:path w="525" h="2049" fill="none" extrusionOk="0">
                <a:moveTo>
                  <a:pt x="0" y="0"/>
                </a:moveTo>
                <a:cubicBezTo>
                  <a:pt x="119" y="715"/>
                  <a:pt x="286" y="1405"/>
                  <a:pt x="524" y="2048"/>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32"/>
          <p:cNvSpPr/>
          <p:nvPr/>
        </p:nvSpPr>
        <p:spPr>
          <a:xfrm>
            <a:off x="6456515" y="1959240"/>
            <a:ext cx="5021" cy="58579"/>
          </a:xfrm>
          <a:custGeom>
            <a:avLst/>
            <a:gdLst/>
            <a:ahLst/>
            <a:cxnLst/>
            <a:rect l="l" t="t" r="r" b="b"/>
            <a:pathLst>
              <a:path w="216" h="2382" fill="none" extrusionOk="0">
                <a:moveTo>
                  <a:pt x="1" y="0"/>
                </a:moveTo>
                <a:cubicBezTo>
                  <a:pt x="144" y="786"/>
                  <a:pt x="215" y="1572"/>
                  <a:pt x="215" y="2382"/>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32"/>
          <p:cNvSpPr/>
          <p:nvPr/>
        </p:nvSpPr>
        <p:spPr>
          <a:xfrm>
            <a:off x="6505791" y="1951027"/>
            <a:ext cx="24" cy="63277"/>
          </a:xfrm>
          <a:custGeom>
            <a:avLst/>
            <a:gdLst/>
            <a:ahLst/>
            <a:cxnLst/>
            <a:rect l="l" t="t" r="r" b="b"/>
            <a:pathLst>
              <a:path w="1" h="2573" fill="none" extrusionOk="0">
                <a:moveTo>
                  <a:pt x="0" y="1"/>
                </a:moveTo>
                <a:lnTo>
                  <a:pt x="0" y="2573"/>
                </a:ln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32"/>
          <p:cNvSpPr/>
          <p:nvPr/>
        </p:nvSpPr>
        <p:spPr>
          <a:xfrm>
            <a:off x="6536773" y="1939911"/>
            <a:ext cx="24" cy="36913"/>
          </a:xfrm>
          <a:custGeom>
            <a:avLst/>
            <a:gdLst/>
            <a:ahLst/>
            <a:cxnLst/>
            <a:rect l="l" t="t" r="r" b="b"/>
            <a:pathLst>
              <a:path w="1" h="1501" fill="none" extrusionOk="0">
                <a:moveTo>
                  <a:pt x="1" y="0"/>
                </a:moveTo>
                <a:lnTo>
                  <a:pt x="1" y="1501"/>
                </a:ln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32"/>
          <p:cNvSpPr/>
          <p:nvPr/>
        </p:nvSpPr>
        <p:spPr>
          <a:xfrm>
            <a:off x="6555043" y="1975642"/>
            <a:ext cx="23267" cy="53317"/>
          </a:xfrm>
          <a:custGeom>
            <a:avLst/>
            <a:gdLst/>
            <a:ahLst/>
            <a:cxnLst/>
            <a:rect l="l" t="t" r="r" b="b"/>
            <a:pathLst>
              <a:path w="1001" h="2168" fill="none" extrusionOk="0">
                <a:moveTo>
                  <a:pt x="1001" y="0"/>
                </a:moveTo>
                <a:cubicBezTo>
                  <a:pt x="810" y="786"/>
                  <a:pt x="477" y="1524"/>
                  <a:pt x="1" y="2167"/>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32"/>
          <p:cNvSpPr/>
          <p:nvPr/>
        </p:nvSpPr>
        <p:spPr>
          <a:xfrm>
            <a:off x="6330862" y="2011350"/>
            <a:ext cx="19967" cy="61530"/>
          </a:xfrm>
          <a:custGeom>
            <a:avLst/>
            <a:gdLst/>
            <a:ahLst/>
            <a:cxnLst/>
            <a:rect l="l" t="t" r="r" b="b"/>
            <a:pathLst>
              <a:path w="859" h="2502" fill="none" extrusionOk="0">
                <a:moveTo>
                  <a:pt x="1" y="1"/>
                </a:moveTo>
                <a:cubicBezTo>
                  <a:pt x="334" y="810"/>
                  <a:pt x="620" y="1644"/>
                  <a:pt x="858" y="2501"/>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32"/>
          <p:cNvSpPr/>
          <p:nvPr/>
        </p:nvSpPr>
        <p:spPr>
          <a:xfrm>
            <a:off x="4872888" y="2590558"/>
            <a:ext cx="13853" cy="87869"/>
          </a:xfrm>
          <a:custGeom>
            <a:avLst/>
            <a:gdLst/>
            <a:ahLst/>
            <a:cxnLst/>
            <a:rect l="l" t="t" r="r" b="b"/>
            <a:pathLst>
              <a:path w="596" h="3573" fill="none" extrusionOk="0">
                <a:moveTo>
                  <a:pt x="1" y="0"/>
                </a:moveTo>
                <a:cubicBezTo>
                  <a:pt x="96" y="1191"/>
                  <a:pt x="286" y="2405"/>
                  <a:pt x="596" y="3572"/>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32"/>
          <p:cNvSpPr/>
          <p:nvPr/>
        </p:nvSpPr>
        <p:spPr>
          <a:xfrm>
            <a:off x="4937644" y="2632708"/>
            <a:ext cx="3905" cy="55087"/>
          </a:xfrm>
          <a:custGeom>
            <a:avLst/>
            <a:gdLst/>
            <a:ahLst/>
            <a:cxnLst/>
            <a:rect l="l" t="t" r="r" b="b"/>
            <a:pathLst>
              <a:path w="168" h="2240" fill="none" extrusionOk="0">
                <a:moveTo>
                  <a:pt x="1" y="1"/>
                </a:moveTo>
                <a:cubicBezTo>
                  <a:pt x="144" y="739"/>
                  <a:pt x="168" y="1501"/>
                  <a:pt x="120" y="2239"/>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32"/>
          <p:cNvSpPr/>
          <p:nvPr/>
        </p:nvSpPr>
        <p:spPr>
          <a:xfrm>
            <a:off x="4999098" y="2580599"/>
            <a:ext cx="24" cy="45693"/>
          </a:xfrm>
          <a:custGeom>
            <a:avLst/>
            <a:gdLst/>
            <a:ahLst/>
            <a:cxnLst/>
            <a:rect l="l" t="t" r="r" b="b"/>
            <a:pathLst>
              <a:path w="1" h="1858" fill="none" extrusionOk="0">
                <a:moveTo>
                  <a:pt x="0" y="0"/>
                </a:moveTo>
                <a:lnTo>
                  <a:pt x="0" y="1858"/>
                </a:ln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32"/>
          <p:cNvSpPr/>
          <p:nvPr/>
        </p:nvSpPr>
        <p:spPr>
          <a:xfrm>
            <a:off x="5035637" y="2626266"/>
            <a:ext cx="0" cy="45717"/>
          </a:xfrm>
          <a:custGeom>
            <a:avLst/>
            <a:gdLst/>
            <a:ahLst/>
            <a:cxnLst/>
            <a:rect l="l" t="t" r="r" b="b"/>
            <a:pathLst>
              <a:path h="1859" fill="none" extrusionOk="0">
                <a:moveTo>
                  <a:pt x="0" y="1"/>
                </a:moveTo>
                <a:lnTo>
                  <a:pt x="0" y="1858"/>
                </a:ln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32"/>
          <p:cNvSpPr/>
          <p:nvPr/>
        </p:nvSpPr>
        <p:spPr>
          <a:xfrm>
            <a:off x="6889931" y="1292191"/>
            <a:ext cx="18292" cy="87869"/>
          </a:xfrm>
          <a:custGeom>
            <a:avLst/>
            <a:gdLst/>
            <a:ahLst/>
            <a:cxnLst/>
            <a:rect l="l" t="t" r="r" b="b"/>
            <a:pathLst>
              <a:path w="787" h="3573" fill="none" extrusionOk="0">
                <a:moveTo>
                  <a:pt x="1" y="1"/>
                </a:moveTo>
                <a:cubicBezTo>
                  <a:pt x="72" y="1215"/>
                  <a:pt x="334" y="2430"/>
                  <a:pt x="786" y="3573"/>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32"/>
          <p:cNvSpPr/>
          <p:nvPr/>
        </p:nvSpPr>
        <p:spPr>
          <a:xfrm>
            <a:off x="6976279" y="1315036"/>
            <a:ext cx="24" cy="68539"/>
          </a:xfrm>
          <a:custGeom>
            <a:avLst/>
            <a:gdLst/>
            <a:ahLst/>
            <a:cxnLst/>
            <a:rect l="l" t="t" r="r" b="b"/>
            <a:pathLst>
              <a:path w="1" h="2787" fill="none" extrusionOk="0">
                <a:moveTo>
                  <a:pt x="1" y="0"/>
                </a:moveTo>
                <a:lnTo>
                  <a:pt x="1" y="2787"/>
                </a:ln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32"/>
          <p:cNvSpPr/>
          <p:nvPr/>
        </p:nvSpPr>
        <p:spPr>
          <a:xfrm>
            <a:off x="7028320" y="1315036"/>
            <a:ext cx="24" cy="61505"/>
          </a:xfrm>
          <a:custGeom>
            <a:avLst/>
            <a:gdLst/>
            <a:ahLst/>
            <a:cxnLst/>
            <a:rect l="l" t="t" r="r" b="b"/>
            <a:pathLst>
              <a:path w="1" h="2501" fill="none" extrusionOk="0">
                <a:moveTo>
                  <a:pt x="0" y="0"/>
                </a:moveTo>
                <a:lnTo>
                  <a:pt x="0" y="2501"/>
                </a:ln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32"/>
          <p:cNvSpPr/>
          <p:nvPr/>
        </p:nvSpPr>
        <p:spPr>
          <a:xfrm>
            <a:off x="6821851" y="1340808"/>
            <a:ext cx="3905" cy="62095"/>
          </a:xfrm>
          <a:custGeom>
            <a:avLst/>
            <a:gdLst/>
            <a:ahLst/>
            <a:cxnLst/>
            <a:rect l="l" t="t" r="r" b="b"/>
            <a:pathLst>
              <a:path w="168" h="2525" fill="none" extrusionOk="0">
                <a:moveTo>
                  <a:pt x="24" y="0"/>
                </a:moveTo>
                <a:cubicBezTo>
                  <a:pt x="0" y="858"/>
                  <a:pt x="48" y="1691"/>
                  <a:pt x="167" y="2525"/>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32"/>
          <p:cNvSpPr/>
          <p:nvPr/>
        </p:nvSpPr>
        <p:spPr>
          <a:xfrm>
            <a:off x="6729971" y="1321479"/>
            <a:ext cx="3348" cy="32807"/>
          </a:xfrm>
          <a:custGeom>
            <a:avLst/>
            <a:gdLst/>
            <a:ahLst/>
            <a:cxnLst/>
            <a:rect l="l" t="t" r="r" b="b"/>
            <a:pathLst>
              <a:path w="144" h="1334" fill="none" extrusionOk="0">
                <a:moveTo>
                  <a:pt x="0" y="0"/>
                </a:moveTo>
                <a:cubicBezTo>
                  <a:pt x="48" y="453"/>
                  <a:pt x="95" y="882"/>
                  <a:pt x="143" y="1334"/>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32"/>
          <p:cNvSpPr/>
          <p:nvPr/>
        </p:nvSpPr>
        <p:spPr>
          <a:xfrm>
            <a:off x="6659102" y="1386475"/>
            <a:ext cx="17201" cy="48054"/>
          </a:xfrm>
          <a:custGeom>
            <a:avLst/>
            <a:gdLst/>
            <a:ahLst/>
            <a:cxnLst/>
            <a:rect l="l" t="t" r="r" b="b"/>
            <a:pathLst>
              <a:path w="740" h="1954" fill="none" extrusionOk="0">
                <a:moveTo>
                  <a:pt x="1" y="1"/>
                </a:moveTo>
                <a:cubicBezTo>
                  <a:pt x="1" y="715"/>
                  <a:pt x="263" y="1406"/>
                  <a:pt x="739" y="1954"/>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32"/>
          <p:cNvSpPr/>
          <p:nvPr/>
        </p:nvSpPr>
        <p:spPr>
          <a:xfrm>
            <a:off x="2347703" y="3475442"/>
            <a:ext cx="19967" cy="74417"/>
          </a:xfrm>
          <a:custGeom>
            <a:avLst/>
            <a:gdLst/>
            <a:ahLst/>
            <a:cxnLst/>
            <a:rect l="l" t="t" r="r" b="b"/>
            <a:pathLst>
              <a:path w="859" h="3026" fill="none" extrusionOk="0">
                <a:moveTo>
                  <a:pt x="1" y="1"/>
                </a:moveTo>
                <a:cubicBezTo>
                  <a:pt x="287" y="1001"/>
                  <a:pt x="572" y="2025"/>
                  <a:pt x="858" y="3025"/>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32"/>
          <p:cNvSpPr/>
          <p:nvPr/>
        </p:nvSpPr>
        <p:spPr>
          <a:xfrm>
            <a:off x="2410809" y="3436218"/>
            <a:ext cx="10553" cy="58579"/>
          </a:xfrm>
          <a:custGeom>
            <a:avLst/>
            <a:gdLst/>
            <a:ahLst/>
            <a:cxnLst/>
            <a:rect l="l" t="t" r="r" b="b"/>
            <a:pathLst>
              <a:path w="454" h="2382" fill="none" extrusionOk="0">
                <a:moveTo>
                  <a:pt x="1" y="0"/>
                </a:moveTo>
                <a:cubicBezTo>
                  <a:pt x="167" y="786"/>
                  <a:pt x="310" y="1596"/>
                  <a:pt x="453" y="2382"/>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32"/>
          <p:cNvSpPr/>
          <p:nvPr/>
        </p:nvSpPr>
        <p:spPr>
          <a:xfrm>
            <a:off x="2471148" y="3462555"/>
            <a:ext cx="24" cy="74417"/>
          </a:xfrm>
          <a:custGeom>
            <a:avLst/>
            <a:gdLst/>
            <a:ahLst/>
            <a:cxnLst/>
            <a:rect l="l" t="t" r="r" b="b"/>
            <a:pathLst>
              <a:path w="1" h="3026" fill="none" extrusionOk="0">
                <a:moveTo>
                  <a:pt x="0" y="1"/>
                </a:moveTo>
                <a:lnTo>
                  <a:pt x="0" y="3025"/>
                </a:ln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32"/>
          <p:cNvSpPr/>
          <p:nvPr/>
        </p:nvSpPr>
        <p:spPr>
          <a:xfrm>
            <a:off x="2517100" y="3461965"/>
            <a:ext cx="14411" cy="81450"/>
          </a:xfrm>
          <a:custGeom>
            <a:avLst/>
            <a:gdLst/>
            <a:ahLst/>
            <a:cxnLst/>
            <a:rect l="l" t="t" r="r" b="b"/>
            <a:pathLst>
              <a:path w="620" h="3312" fill="none" extrusionOk="0">
                <a:moveTo>
                  <a:pt x="548" y="1"/>
                </a:moveTo>
                <a:cubicBezTo>
                  <a:pt x="619" y="1144"/>
                  <a:pt x="429" y="2263"/>
                  <a:pt x="0" y="3311"/>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32"/>
          <p:cNvSpPr/>
          <p:nvPr/>
        </p:nvSpPr>
        <p:spPr>
          <a:xfrm>
            <a:off x="2579090" y="3429775"/>
            <a:ext cx="24" cy="65022"/>
          </a:xfrm>
          <a:custGeom>
            <a:avLst/>
            <a:gdLst/>
            <a:ahLst/>
            <a:cxnLst/>
            <a:rect l="l" t="t" r="r" b="b"/>
            <a:pathLst>
              <a:path w="1" h="2644" fill="none" extrusionOk="0">
                <a:moveTo>
                  <a:pt x="0" y="0"/>
                </a:moveTo>
                <a:lnTo>
                  <a:pt x="0" y="2644"/>
                </a:ln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32"/>
          <p:cNvSpPr/>
          <p:nvPr/>
        </p:nvSpPr>
        <p:spPr>
          <a:xfrm>
            <a:off x="2609538" y="3475442"/>
            <a:ext cx="9414" cy="74417"/>
          </a:xfrm>
          <a:custGeom>
            <a:avLst/>
            <a:gdLst/>
            <a:ahLst/>
            <a:cxnLst/>
            <a:rect l="l" t="t" r="r" b="b"/>
            <a:pathLst>
              <a:path w="405" h="3026" fill="none" extrusionOk="0">
                <a:moveTo>
                  <a:pt x="405" y="1"/>
                </a:moveTo>
                <a:cubicBezTo>
                  <a:pt x="381" y="1025"/>
                  <a:pt x="238" y="2049"/>
                  <a:pt x="0" y="3025"/>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32"/>
          <p:cNvSpPr/>
          <p:nvPr/>
        </p:nvSpPr>
        <p:spPr>
          <a:xfrm>
            <a:off x="876435" y="3729031"/>
            <a:ext cx="17201" cy="70875"/>
          </a:xfrm>
          <a:custGeom>
            <a:avLst/>
            <a:gdLst/>
            <a:ahLst/>
            <a:cxnLst/>
            <a:rect l="l" t="t" r="r" b="b"/>
            <a:pathLst>
              <a:path w="740" h="2882" fill="none" extrusionOk="0">
                <a:moveTo>
                  <a:pt x="1" y="0"/>
                </a:moveTo>
                <a:cubicBezTo>
                  <a:pt x="144" y="834"/>
                  <a:pt x="287" y="1667"/>
                  <a:pt x="453" y="2501"/>
                </a:cubicBezTo>
                <a:cubicBezTo>
                  <a:pt x="477" y="2668"/>
                  <a:pt x="620" y="2882"/>
                  <a:pt x="739" y="2763"/>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32"/>
          <p:cNvSpPr/>
          <p:nvPr/>
        </p:nvSpPr>
        <p:spPr>
          <a:xfrm>
            <a:off x="922386" y="3699742"/>
            <a:ext cx="4463" cy="52160"/>
          </a:xfrm>
          <a:custGeom>
            <a:avLst/>
            <a:gdLst/>
            <a:ahLst/>
            <a:cxnLst/>
            <a:rect l="l" t="t" r="r" b="b"/>
            <a:pathLst>
              <a:path w="192" h="2121" fill="none" extrusionOk="0">
                <a:moveTo>
                  <a:pt x="1" y="1"/>
                </a:moveTo>
                <a:cubicBezTo>
                  <a:pt x="72" y="715"/>
                  <a:pt x="120" y="1406"/>
                  <a:pt x="191" y="2120"/>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32"/>
          <p:cNvSpPr/>
          <p:nvPr/>
        </p:nvSpPr>
        <p:spPr>
          <a:xfrm>
            <a:off x="979960" y="3673970"/>
            <a:ext cx="24" cy="107198"/>
          </a:xfrm>
          <a:custGeom>
            <a:avLst/>
            <a:gdLst/>
            <a:ahLst/>
            <a:cxnLst/>
            <a:rect l="l" t="t" r="r" b="b"/>
            <a:pathLst>
              <a:path w="1" h="4359" fill="none" extrusionOk="0">
                <a:moveTo>
                  <a:pt x="0" y="1"/>
                </a:moveTo>
                <a:lnTo>
                  <a:pt x="0" y="4359"/>
                </a:ln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32"/>
          <p:cNvSpPr/>
          <p:nvPr/>
        </p:nvSpPr>
        <p:spPr>
          <a:xfrm>
            <a:off x="1025353" y="3722587"/>
            <a:ext cx="6114" cy="75572"/>
          </a:xfrm>
          <a:custGeom>
            <a:avLst/>
            <a:gdLst/>
            <a:ahLst/>
            <a:cxnLst/>
            <a:rect l="l" t="t" r="r" b="b"/>
            <a:pathLst>
              <a:path w="263" h="3073" fill="none" extrusionOk="0">
                <a:moveTo>
                  <a:pt x="119" y="0"/>
                </a:moveTo>
                <a:cubicBezTo>
                  <a:pt x="262" y="1024"/>
                  <a:pt x="238" y="2072"/>
                  <a:pt x="0" y="3072"/>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32"/>
          <p:cNvSpPr/>
          <p:nvPr/>
        </p:nvSpPr>
        <p:spPr>
          <a:xfrm>
            <a:off x="1102846" y="3693299"/>
            <a:ext cx="17177" cy="71490"/>
          </a:xfrm>
          <a:custGeom>
            <a:avLst/>
            <a:gdLst/>
            <a:ahLst/>
            <a:cxnLst/>
            <a:rect l="l" t="t" r="r" b="b"/>
            <a:pathLst>
              <a:path w="739" h="2907" fill="none" extrusionOk="0">
                <a:moveTo>
                  <a:pt x="667" y="1"/>
                </a:moveTo>
                <a:cubicBezTo>
                  <a:pt x="738" y="1001"/>
                  <a:pt x="524" y="2049"/>
                  <a:pt x="0" y="2906"/>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32"/>
          <p:cNvSpPr/>
          <p:nvPr/>
        </p:nvSpPr>
        <p:spPr>
          <a:xfrm>
            <a:off x="1191960" y="3738991"/>
            <a:ext cx="24" cy="32217"/>
          </a:xfrm>
          <a:custGeom>
            <a:avLst/>
            <a:gdLst/>
            <a:ahLst/>
            <a:cxnLst/>
            <a:rect l="l" t="t" r="r" b="b"/>
            <a:pathLst>
              <a:path w="1" h="1310" fill="none" extrusionOk="0">
                <a:moveTo>
                  <a:pt x="0" y="0"/>
                </a:moveTo>
                <a:lnTo>
                  <a:pt x="0" y="1310"/>
                </a:ln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32"/>
          <p:cNvSpPr/>
          <p:nvPr/>
        </p:nvSpPr>
        <p:spPr>
          <a:xfrm>
            <a:off x="2326669" y="4220373"/>
            <a:ext cx="3905" cy="65022"/>
          </a:xfrm>
          <a:custGeom>
            <a:avLst/>
            <a:gdLst/>
            <a:ahLst/>
            <a:cxnLst/>
            <a:rect l="l" t="t" r="r" b="b"/>
            <a:pathLst>
              <a:path w="168" h="2644" fill="none" extrusionOk="0">
                <a:moveTo>
                  <a:pt x="1" y="1"/>
                </a:moveTo>
                <a:cubicBezTo>
                  <a:pt x="49" y="882"/>
                  <a:pt x="96" y="1763"/>
                  <a:pt x="168" y="2644"/>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32"/>
          <p:cNvSpPr/>
          <p:nvPr/>
        </p:nvSpPr>
        <p:spPr>
          <a:xfrm>
            <a:off x="2385358" y="4246145"/>
            <a:ext cx="3348" cy="49210"/>
          </a:xfrm>
          <a:custGeom>
            <a:avLst/>
            <a:gdLst/>
            <a:ahLst/>
            <a:cxnLst/>
            <a:rect l="l" t="t" r="r" b="b"/>
            <a:pathLst>
              <a:path w="144" h="2001" fill="none" extrusionOk="0">
                <a:moveTo>
                  <a:pt x="0" y="0"/>
                </a:moveTo>
                <a:cubicBezTo>
                  <a:pt x="48" y="667"/>
                  <a:pt x="96" y="1334"/>
                  <a:pt x="143" y="2001"/>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32"/>
          <p:cNvSpPr/>
          <p:nvPr/>
        </p:nvSpPr>
        <p:spPr>
          <a:xfrm>
            <a:off x="2452879" y="4210413"/>
            <a:ext cx="24" cy="39274"/>
          </a:xfrm>
          <a:custGeom>
            <a:avLst/>
            <a:gdLst/>
            <a:ahLst/>
            <a:cxnLst/>
            <a:rect l="l" t="t" r="r" b="b"/>
            <a:pathLst>
              <a:path w="1" h="1597" fill="none" extrusionOk="0">
                <a:moveTo>
                  <a:pt x="1" y="1"/>
                </a:moveTo>
                <a:lnTo>
                  <a:pt x="1" y="1596"/>
                </a:ln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32"/>
          <p:cNvSpPr/>
          <p:nvPr/>
        </p:nvSpPr>
        <p:spPr>
          <a:xfrm>
            <a:off x="4046478" y="4536031"/>
            <a:ext cx="11645" cy="68539"/>
          </a:xfrm>
          <a:custGeom>
            <a:avLst/>
            <a:gdLst/>
            <a:ahLst/>
            <a:cxnLst/>
            <a:rect l="l" t="t" r="r" b="b"/>
            <a:pathLst>
              <a:path w="501" h="2787" fill="none" extrusionOk="0">
                <a:moveTo>
                  <a:pt x="96" y="1"/>
                </a:moveTo>
                <a:cubicBezTo>
                  <a:pt x="1" y="929"/>
                  <a:pt x="143" y="1906"/>
                  <a:pt x="501" y="2787"/>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32"/>
          <p:cNvSpPr/>
          <p:nvPr/>
        </p:nvSpPr>
        <p:spPr>
          <a:xfrm>
            <a:off x="4131711" y="4540729"/>
            <a:ext cx="24" cy="93132"/>
          </a:xfrm>
          <a:custGeom>
            <a:avLst/>
            <a:gdLst/>
            <a:ahLst/>
            <a:cxnLst/>
            <a:rect l="l" t="t" r="r" b="b"/>
            <a:pathLst>
              <a:path w="1" h="3787" fill="none" extrusionOk="0">
                <a:moveTo>
                  <a:pt x="1" y="0"/>
                </a:moveTo>
                <a:lnTo>
                  <a:pt x="1" y="3787"/>
                </a:ln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32"/>
          <p:cNvSpPr/>
          <p:nvPr/>
        </p:nvSpPr>
        <p:spPr>
          <a:xfrm>
            <a:off x="4216966" y="4531359"/>
            <a:ext cx="4439" cy="68539"/>
          </a:xfrm>
          <a:custGeom>
            <a:avLst/>
            <a:gdLst/>
            <a:ahLst/>
            <a:cxnLst/>
            <a:rect l="l" t="t" r="r" b="b"/>
            <a:pathLst>
              <a:path w="191" h="2787" fill="none" extrusionOk="0">
                <a:moveTo>
                  <a:pt x="96" y="0"/>
                </a:moveTo>
                <a:cubicBezTo>
                  <a:pt x="191" y="929"/>
                  <a:pt x="143" y="1858"/>
                  <a:pt x="0" y="2786"/>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32"/>
          <p:cNvSpPr/>
          <p:nvPr/>
        </p:nvSpPr>
        <p:spPr>
          <a:xfrm>
            <a:off x="3642952" y="3345425"/>
            <a:ext cx="4463" cy="107198"/>
          </a:xfrm>
          <a:custGeom>
            <a:avLst/>
            <a:gdLst/>
            <a:ahLst/>
            <a:cxnLst/>
            <a:rect l="l" t="t" r="r" b="b"/>
            <a:pathLst>
              <a:path w="192" h="4359" fill="none" extrusionOk="0">
                <a:moveTo>
                  <a:pt x="191" y="1"/>
                </a:moveTo>
                <a:cubicBezTo>
                  <a:pt x="120" y="1454"/>
                  <a:pt x="72" y="2906"/>
                  <a:pt x="1" y="4359"/>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32"/>
          <p:cNvSpPr/>
          <p:nvPr/>
        </p:nvSpPr>
        <p:spPr>
          <a:xfrm>
            <a:off x="3559928" y="3394043"/>
            <a:ext cx="24" cy="77909"/>
          </a:xfrm>
          <a:custGeom>
            <a:avLst/>
            <a:gdLst/>
            <a:ahLst/>
            <a:cxnLst/>
            <a:rect l="l" t="t" r="r" b="b"/>
            <a:pathLst>
              <a:path w="1" h="3168" fill="none" extrusionOk="0">
                <a:moveTo>
                  <a:pt x="1" y="1"/>
                </a:moveTo>
                <a:lnTo>
                  <a:pt x="1" y="3168"/>
                </a:ln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32"/>
          <p:cNvSpPr/>
          <p:nvPr/>
        </p:nvSpPr>
        <p:spPr>
          <a:xfrm>
            <a:off x="3493499" y="3384083"/>
            <a:ext cx="6114" cy="53907"/>
          </a:xfrm>
          <a:custGeom>
            <a:avLst/>
            <a:gdLst/>
            <a:ahLst/>
            <a:cxnLst/>
            <a:rect l="l" t="t" r="r" b="b"/>
            <a:pathLst>
              <a:path w="263" h="2192" fill="none" extrusionOk="0">
                <a:moveTo>
                  <a:pt x="72" y="1"/>
                </a:moveTo>
                <a:cubicBezTo>
                  <a:pt x="1" y="739"/>
                  <a:pt x="48" y="1477"/>
                  <a:pt x="263" y="2192"/>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32"/>
          <p:cNvSpPr/>
          <p:nvPr/>
        </p:nvSpPr>
        <p:spPr>
          <a:xfrm>
            <a:off x="3686138" y="3404003"/>
            <a:ext cx="19943" cy="93132"/>
          </a:xfrm>
          <a:custGeom>
            <a:avLst/>
            <a:gdLst/>
            <a:ahLst/>
            <a:cxnLst/>
            <a:rect l="l" t="t" r="r" b="b"/>
            <a:pathLst>
              <a:path w="858" h="3787" fill="none" extrusionOk="0">
                <a:moveTo>
                  <a:pt x="715" y="0"/>
                </a:moveTo>
                <a:cubicBezTo>
                  <a:pt x="858" y="1286"/>
                  <a:pt x="619" y="2644"/>
                  <a:pt x="0" y="3787"/>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32"/>
          <p:cNvSpPr/>
          <p:nvPr/>
        </p:nvSpPr>
        <p:spPr>
          <a:xfrm>
            <a:off x="1220736" y="2183541"/>
            <a:ext cx="12761" cy="63842"/>
          </a:xfrm>
          <a:custGeom>
            <a:avLst/>
            <a:gdLst/>
            <a:ahLst/>
            <a:cxnLst/>
            <a:rect l="l" t="t" r="r" b="b"/>
            <a:pathLst>
              <a:path w="549" h="2596" fill="none" extrusionOk="0">
                <a:moveTo>
                  <a:pt x="1" y="0"/>
                </a:moveTo>
                <a:cubicBezTo>
                  <a:pt x="167" y="881"/>
                  <a:pt x="358" y="1739"/>
                  <a:pt x="548" y="2596"/>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32"/>
          <p:cNvSpPr/>
          <p:nvPr/>
        </p:nvSpPr>
        <p:spPr>
          <a:xfrm>
            <a:off x="1295463" y="2193475"/>
            <a:ext cx="15526" cy="92565"/>
          </a:xfrm>
          <a:custGeom>
            <a:avLst/>
            <a:gdLst/>
            <a:ahLst/>
            <a:cxnLst/>
            <a:rect l="l" t="t" r="r" b="b"/>
            <a:pathLst>
              <a:path w="668" h="3764" fill="none" extrusionOk="0">
                <a:moveTo>
                  <a:pt x="572" y="1"/>
                </a:moveTo>
                <a:cubicBezTo>
                  <a:pt x="667" y="1287"/>
                  <a:pt x="477" y="2573"/>
                  <a:pt x="1" y="3764"/>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32"/>
          <p:cNvSpPr/>
          <p:nvPr/>
        </p:nvSpPr>
        <p:spPr>
          <a:xfrm>
            <a:off x="1105612" y="2262013"/>
            <a:ext cx="14411" cy="48619"/>
          </a:xfrm>
          <a:custGeom>
            <a:avLst/>
            <a:gdLst/>
            <a:ahLst/>
            <a:cxnLst/>
            <a:rect l="l" t="t" r="r" b="b"/>
            <a:pathLst>
              <a:path w="620" h="1977" fill="none" extrusionOk="0">
                <a:moveTo>
                  <a:pt x="0" y="0"/>
                </a:moveTo>
                <a:cubicBezTo>
                  <a:pt x="334" y="596"/>
                  <a:pt x="548" y="1286"/>
                  <a:pt x="619" y="1977"/>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32"/>
          <p:cNvSpPr/>
          <p:nvPr/>
        </p:nvSpPr>
        <p:spPr>
          <a:xfrm>
            <a:off x="1134945" y="2183541"/>
            <a:ext cx="31007" cy="107763"/>
          </a:xfrm>
          <a:custGeom>
            <a:avLst/>
            <a:gdLst/>
            <a:ahLst/>
            <a:cxnLst/>
            <a:rect l="l" t="t" r="r" b="b"/>
            <a:pathLst>
              <a:path w="1334" h="4382" fill="none" extrusionOk="0">
                <a:moveTo>
                  <a:pt x="0" y="0"/>
                </a:moveTo>
                <a:cubicBezTo>
                  <a:pt x="238" y="1500"/>
                  <a:pt x="691" y="2977"/>
                  <a:pt x="1334" y="4382"/>
                </a:cubicBezTo>
              </a:path>
            </a:pathLst>
          </a:custGeom>
          <a:noFill/>
          <a:ln w="19650" cap="rnd" cmpd="sng">
            <a:solidFill>
              <a:srgbClr val="ABD1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32"/>
          <p:cNvSpPr/>
          <p:nvPr/>
        </p:nvSpPr>
        <p:spPr>
          <a:xfrm>
            <a:off x="6782573" y="666750"/>
            <a:ext cx="1633677" cy="4211427"/>
          </a:xfrm>
          <a:prstGeom prst="roundRect">
            <a:avLst>
              <a:gd name="adj" fmla="val 0"/>
            </a:avLst>
          </a:prstGeom>
          <a:ln/>
        </p:spPr>
        <p:style>
          <a:lnRef idx="2">
            <a:schemeClr val="accent3"/>
          </a:lnRef>
          <a:fillRef idx="1">
            <a:schemeClr val="lt1"/>
          </a:fillRef>
          <a:effectRef idx="0">
            <a:schemeClr val="accent3"/>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32"/>
          <p:cNvSpPr txBox="1">
            <a:spLocks noGrp="1"/>
          </p:cNvSpPr>
          <p:nvPr>
            <p:ph type="title"/>
          </p:nvPr>
        </p:nvSpPr>
        <p:spPr>
          <a:xfrm>
            <a:off x="851750" y="-3810"/>
            <a:ext cx="7691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dirty="0">
                <a:latin typeface="Cooper" pitchFamily="18" charset="0"/>
                <a:ea typeface="Cooper" pitchFamily="18" charset="0"/>
                <a:cs typeface="Cooper" pitchFamily="18" charset="0"/>
              </a:rPr>
              <a:t>Nhổ cà rốt</a:t>
            </a:r>
            <a:endParaRPr sz="3600" dirty="0">
              <a:latin typeface="Cooper" pitchFamily="18" charset="0"/>
              <a:ea typeface="Cooper" pitchFamily="18" charset="0"/>
              <a:cs typeface="Cooper" pitchFamily="18" charset="0"/>
            </a:endParaRPr>
          </a:p>
        </p:txBody>
      </p:sp>
      <p:sp>
        <p:nvSpPr>
          <p:cNvPr id="2884" name="Google Shape;2884;p32"/>
          <p:cNvSpPr/>
          <p:nvPr/>
        </p:nvSpPr>
        <p:spPr>
          <a:xfrm rot="2148686">
            <a:off x="7155075" y="284228"/>
            <a:ext cx="866156" cy="731621"/>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885" name="Google Shape;2885;p32">
            <a:hlinkClick r:id="rId3" action="ppaction://hlinksldjump"/>
          </p:cNvPr>
          <p:cNvSpPr/>
          <p:nvPr/>
        </p:nvSpPr>
        <p:spPr>
          <a:xfrm rot="-2700000">
            <a:off x="945786" y="642199"/>
            <a:ext cx="170978" cy="170978"/>
          </a:xfrm>
          <a:prstGeom prst="halfFrame">
            <a:avLst>
              <a:gd name="adj1" fmla="val 33333"/>
              <a:gd name="adj2" fmla="val 33333"/>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32">
            <a:hlinkClick r:id="rId4" action="ppaction://hlinksldjump"/>
          </p:cNvPr>
          <p:cNvSpPr/>
          <p:nvPr/>
        </p:nvSpPr>
        <p:spPr>
          <a:xfrm rot="8100000">
            <a:off x="8027236" y="642199"/>
            <a:ext cx="170978" cy="170978"/>
          </a:xfrm>
          <a:prstGeom prst="halfFrame">
            <a:avLst>
              <a:gd name="adj1" fmla="val 33333"/>
              <a:gd name="adj2" fmla="val 33333"/>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88" name="Google Shape;2888;p32"/>
          <p:cNvGrpSpPr/>
          <p:nvPr/>
        </p:nvGrpSpPr>
        <p:grpSpPr>
          <a:xfrm>
            <a:off x="8569288" y="4423863"/>
            <a:ext cx="194021" cy="191487"/>
            <a:chOff x="6232000" y="1435050"/>
            <a:chExt cx="488225" cy="481850"/>
          </a:xfrm>
        </p:grpSpPr>
        <p:sp>
          <p:nvSpPr>
            <p:cNvPr id="2889" name="Google Shape;2889;p32"/>
            <p:cNvSpPr/>
            <p:nvPr/>
          </p:nvSpPr>
          <p:spPr>
            <a:xfrm>
              <a:off x="6578000" y="1463375"/>
              <a:ext cx="83150" cy="78250"/>
            </a:xfrm>
            <a:custGeom>
              <a:avLst/>
              <a:gdLst/>
              <a:ahLst/>
              <a:cxnLst/>
              <a:rect l="l" t="t" r="r" b="b"/>
              <a:pathLst>
                <a:path w="3326" h="3130" extrusionOk="0">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90" name="Google Shape;2890;p32"/>
            <p:cNvSpPr/>
            <p:nvPr/>
          </p:nvSpPr>
          <p:spPr>
            <a:xfrm>
              <a:off x="6421725" y="1773850"/>
              <a:ext cx="112950" cy="143050"/>
            </a:xfrm>
            <a:custGeom>
              <a:avLst/>
              <a:gdLst/>
              <a:ahLst/>
              <a:cxnLst/>
              <a:rect l="l" t="t" r="r" b="b"/>
              <a:pathLst>
                <a:path w="4518" h="5722" extrusionOk="0">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91" name="Google Shape;2891;p32"/>
            <p:cNvSpPr/>
            <p:nvPr/>
          </p:nvSpPr>
          <p:spPr>
            <a:xfrm>
              <a:off x="6448975" y="1632700"/>
              <a:ext cx="56475" cy="56475"/>
            </a:xfrm>
            <a:custGeom>
              <a:avLst/>
              <a:gdLst/>
              <a:ahLst/>
              <a:cxnLst/>
              <a:rect l="l" t="t" r="r" b="b"/>
              <a:pathLst>
                <a:path w="2259" h="2259" extrusionOk="0">
                  <a:moveTo>
                    <a:pt x="0" y="0"/>
                  </a:moveTo>
                  <a:lnTo>
                    <a:pt x="0" y="2259"/>
                  </a:lnTo>
                  <a:lnTo>
                    <a:pt x="2259" y="2259"/>
                  </a:lnTo>
                  <a:lnTo>
                    <a:pt x="2259" y="0"/>
                  </a:lnTo>
                  <a:close/>
                </a:path>
              </a:pathLst>
            </a:cu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92" name="Google Shape;2892;p32"/>
            <p:cNvSpPr/>
            <p:nvPr/>
          </p:nvSpPr>
          <p:spPr>
            <a:xfrm>
              <a:off x="6232000" y="1435050"/>
              <a:ext cx="488225" cy="237825"/>
            </a:xfrm>
            <a:custGeom>
              <a:avLst/>
              <a:gdLst/>
              <a:ahLst/>
              <a:cxnLst/>
              <a:rect l="l" t="t" r="r" b="b"/>
              <a:pathLst>
                <a:path w="19529" h="9513" extrusionOk="0">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93" name="Google Shape;2893;p32"/>
            <p:cNvSpPr/>
            <p:nvPr/>
          </p:nvSpPr>
          <p:spPr>
            <a:xfrm>
              <a:off x="6291025" y="1537700"/>
              <a:ext cx="369800" cy="379200"/>
            </a:xfrm>
            <a:custGeom>
              <a:avLst/>
              <a:gdLst/>
              <a:ahLst/>
              <a:cxnLst/>
              <a:rect l="l" t="t" r="r" b="b"/>
              <a:pathLst>
                <a:path w="14792" h="15168" extrusionOk="0">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2894" name="Google Shape;2894;p32">
            <a:hlinkClick r:id="rId5" action="ppaction://hlinksldjump"/>
          </p:cNvPr>
          <p:cNvSpPr txBox="1"/>
          <p:nvPr/>
        </p:nvSpPr>
        <p:spPr>
          <a:xfrm>
            <a:off x="8416250" y="607452"/>
            <a:ext cx="500100" cy="333900"/>
          </a:xfrm>
          <a:prstGeom prst="rect">
            <a:avLst/>
          </a:prstGeom>
          <a:noFill/>
          <a:ln>
            <a:noFill/>
          </a:ln>
        </p:spPr>
        <p:txBody>
          <a:bodyPr spcFirstLastPara="1" wrap="square" lIns="91425" tIns="91425" rIns="91425" bIns="91425" anchor="ctr" anchorCtr="0">
            <a:noAutofit/>
          </a:bodyPr>
          <a:lstStyle/>
          <a:p>
            <a:pPr marL="0" lvl="0" indent="0" algn="ctr" rtl="0">
              <a:lnSpc>
                <a:spcPct val="80000"/>
              </a:lnSpc>
              <a:spcBef>
                <a:spcPts val="0"/>
              </a:spcBef>
              <a:spcAft>
                <a:spcPts val="0"/>
              </a:spcAft>
              <a:buNone/>
            </a:pPr>
            <a:r>
              <a:rPr lang="en" sz="1500" b="1">
                <a:solidFill>
                  <a:schemeClr val="dk1"/>
                </a:solidFill>
                <a:latin typeface="Jua"/>
                <a:ea typeface="Jua"/>
                <a:cs typeface="Jua"/>
                <a:sym typeface="Jua"/>
              </a:rPr>
              <a:t>01</a:t>
            </a:r>
            <a:endParaRPr sz="1500" b="1">
              <a:solidFill>
                <a:schemeClr val="dk1"/>
              </a:solidFill>
              <a:latin typeface="Jua"/>
              <a:ea typeface="Jua"/>
              <a:cs typeface="Jua"/>
              <a:sym typeface="Jua"/>
            </a:endParaRPr>
          </a:p>
        </p:txBody>
      </p:sp>
      <p:sp>
        <p:nvSpPr>
          <p:cNvPr id="2895" name="Google Shape;2895;p32">
            <a:hlinkClick r:id="rId6" action="ppaction://hlinksldjump"/>
          </p:cNvPr>
          <p:cNvSpPr txBox="1"/>
          <p:nvPr/>
        </p:nvSpPr>
        <p:spPr>
          <a:xfrm>
            <a:off x="8416250" y="1171777"/>
            <a:ext cx="500100" cy="333900"/>
          </a:xfrm>
          <a:prstGeom prst="rect">
            <a:avLst/>
          </a:prstGeom>
          <a:noFill/>
          <a:ln>
            <a:noFill/>
          </a:ln>
        </p:spPr>
        <p:txBody>
          <a:bodyPr spcFirstLastPara="1" wrap="square" lIns="91425" tIns="91425" rIns="91425" bIns="91425" anchor="ctr" anchorCtr="0">
            <a:noAutofit/>
          </a:bodyPr>
          <a:lstStyle/>
          <a:p>
            <a:pPr marL="0" lvl="0" indent="0" algn="ctr" rtl="0">
              <a:lnSpc>
                <a:spcPct val="80000"/>
              </a:lnSpc>
              <a:spcBef>
                <a:spcPts val="0"/>
              </a:spcBef>
              <a:spcAft>
                <a:spcPts val="0"/>
              </a:spcAft>
              <a:buNone/>
            </a:pPr>
            <a:r>
              <a:rPr lang="en" sz="1500" b="1">
                <a:solidFill>
                  <a:schemeClr val="dk1"/>
                </a:solidFill>
                <a:latin typeface="Jua"/>
                <a:ea typeface="Jua"/>
                <a:cs typeface="Jua"/>
                <a:sym typeface="Jua"/>
              </a:rPr>
              <a:t>02</a:t>
            </a:r>
            <a:endParaRPr sz="1500" b="1">
              <a:solidFill>
                <a:schemeClr val="dk1"/>
              </a:solidFill>
              <a:latin typeface="Jua"/>
              <a:ea typeface="Jua"/>
              <a:cs typeface="Jua"/>
              <a:sym typeface="Jua"/>
            </a:endParaRPr>
          </a:p>
        </p:txBody>
      </p:sp>
      <p:sp>
        <p:nvSpPr>
          <p:cNvPr id="2896" name="Google Shape;2896;p32">
            <a:hlinkClick r:id="rId7" action="ppaction://hlinksldjump"/>
          </p:cNvPr>
          <p:cNvSpPr txBox="1"/>
          <p:nvPr/>
        </p:nvSpPr>
        <p:spPr>
          <a:xfrm>
            <a:off x="8416250" y="1709824"/>
            <a:ext cx="500100" cy="333900"/>
          </a:xfrm>
          <a:prstGeom prst="rect">
            <a:avLst/>
          </a:prstGeom>
          <a:noFill/>
          <a:ln>
            <a:noFill/>
          </a:ln>
        </p:spPr>
        <p:txBody>
          <a:bodyPr spcFirstLastPara="1" wrap="square" lIns="91425" tIns="91425" rIns="91425" bIns="91425" anchor="ctr" anchorCtr="0">
            <a:noAutofit/>
          </a:bodyPr>
          <a:lstStyle/>
          <a:p>
            <a:pPr marL="0" lvl="0" indent="0" algn="ctr" rtl="0">
              <a:lnSpc>
                <a:spcPct val="80000"/>
              </a:lnSpc>
              <a:spcBef>
                <a:spcPts val="0"/>
              </a:spcBef>
              <a:spcAft>
                <a:spcPts val="0"/>
              </a:spcAft>
              <a:buNone/>
            </a:pPr>
            <a:r>
              <a:rPr lang="en" sz="1500" b="1">
                <a:solidFill>
                  <a:schemeClr val="dk1"/>
                </a:solidFill>
                <a:latin typeface="Jua"/>
                <a:ea typeface="Jua"/>
                <a:cs typeface="Jua"/>
                <a:sym typeface="Jua"/>
              </a:rPr>
              <a:t>03</a:t>
            </a:r>
            <a:endParaRPr sz="1500" b="1">
              <a:solidFill>
                <a:schemeClr val="dk1"/>
              </a:solidFill>
              <a:latin typeface="Jua"/>
              <a:ea typeface="Jua"/>
              <a:cs typeface="Jua"/>
              <a:sym typeface="Jua"/>
            </a:endParaRPr>
          </a:p>
        </p:txBody>
      </p:sp>
      <p:sp>
        <p:nvSpPr>
          <p:cNvPr id="2897" name="Google Shape;2897;p32">
            <a:hlinkClick r:id="rId8" action="ppaction://hlinksldjump"/>
          </p:cNvPr>
          <p:cNvSpPr txBox="1"/>
          <p:nvPr/>
        </p:nvSpPr>
        <p:spPr>
          <a:xfrm>
            <a:off x="8416250" y="2263998"/>
            <a:ext cx="500100" cy="333900"/>
          </a:xfrm>
          <a:prstGeom prst="rect">
            <a:avLst/>
          </a:prstGeom>
          <a:noFill/>
          <a:ln>
            <a:noFill/>
          </a:ln>
        </p:spPr>
        <p:txBody>
          <a:bodyPr spcFirstLastPara="1" wrap="square" lIns="91425" tIns="91425" rIns="91425" bIns="91425" anchor="ctr" anchorCtr="0">
            <a:noAutofit/>
          </a:bodyPr>
          <a:lstStyle/>
          <a:p>
            <a:pPr marL="0" lvl="0" indent="0" algn="ctr" rtl="0">
              <a:lnSpc>
                <a:spcPct val="80000"/>
              </a:lnSpc>
              <a:spcBef>
                <a:spcPts val="0"/>
              </a:spcBef>
              <a:spcAft>
                <a:spcPts val="0"/>
              </a:spcAft>
              <a:buNone/>
            </a:pPr>
            <a:r>
              <a:rPr lang="en" sz="1500" b="1">
                <a:solidFill>
                  <a:schemeClr val="dk1"/>
                </a:solidFill>
                <a:latin typeface="Jua"/>
                <a:ea typeface="Jua"/>
                <a:cs typeface="Jua"/>
                <a:sym typeface="Jua"/>
              </a:rPr>
              <a:t>04</a:t>
            </a:r>
            <a:endParaRPr sz="1500" b="1">
              <a:solidFill>
                <a:schemeClr val="dk1"/>
              </a:solidFill>
              <a:latin typeface="Jua"/>
              <a:ea typeface="Jua"/>
              <a:cs typeface="Jua"/>
              <a:sym typeface="Jua"/>
            </a:endParaRPr>
          </a:p>
        </p:txBody>
      </p:sp>
      <p:sp>
        <p:nvSpPr>
          <p:cNvPr id="2898" name="Google Shape;2898;p32">
            <a:hlinkClick r:id="rId9" action="ppaction://hlinksldjump"/>
          </p:cNvPr>
          <p:cNvSpPr txBox="1"/>
          <p:nvPr/>
        </p:nvSpPr>
        <p:spPr>
          <a:xfrm>
            <a:off x="8416250" y="2834297"/>
            <a:ext cx="500100" cy="333900"/>
          </a:xfrm>
          <a:prstGeom prst="rect">
            <a:avLst/>
          </a:prstGeom>
          <a:noFill/>
          <a:ln>
            <a:noFill/>
          </a:ln>
        </p:spPr>
        <p:txBody>
          <a:bodyPr spcFirstLastPara="1" wrap="square" lIns="91425" tIns="91425" rIns="91425" bIns="91425" anchor="ctr" anchorCtr="0">
            <a:noAutofit/>
          </a:bodyPr>
          <a:lstStyle/>
          <a:p>
            <a:pPr marL="0" lvl="0" indent="0" algn="ctr" rtl="0">
              <a:lnSpc>
                <a:spcPct val="80000"/>
              </a:lnSpc>
              <a:spcBef>
                <a:spcPts val="0"/>
              </a:spcBef>
              <a:spcAft>
                <a:spcPts val="0"/>
              </a:spcAft>
              <a:buNone/>
            </a:pPr>
            <a:r>
              <a:rPr lang="en" sz="1500" b="1">
                <a:solidFill>
                  <a:schemeClr val="dk1"/>
                </a:solidFill>
                <a:latin typeface="Jua"/>
                <a:ea typeface="Jua"/>
                <a:cs typeface="Jua"/>
                <a:sym typeface="Jua"/>
              </a:rPr>
              <a:t>05</a:t>
            </a:r>
            <a:endParaRPr sz="1500" b="1">
              <a:solidFill>
                <a:schemeClr val="dk1"/>
              </a:solidFill>
              <a:latin typeface="Jua"/>
              <a:ea typeface="Jua"/>
              <a:cs typeface="Jua"/>
              <a:sym typeface="Jua"/>
            </a:endParaRPr>
          </a:p>
        </p:txBody>
      </p:sp>
      <p:sp>
        <p:nvSpPr>
          <p:cNvPr id="2899" name="Google Shape;2899;p32">
            <a:hlinkClick r:id="rId10" action="ppaction://hlinksldjump"/>
          </p:cNvPr>
          <p:cNvSpPr txBox="1"/>
          <p:nvPr/>
        </p:nvSpPr>
        <p:spPr>
          <a:xfrm>
            <a:off x="8416250" y="3396535"/>
            <a:ext cx="500100" cy="333900"/>
          </a:xfrm>
          <a:prstGeom prst="rect">
            <a:avLst/>
          </a:prstGeom>
          <a:noFill/>
          <a:ln>
            <a:noFill/>
          </a:ln>
        </p:spPr>
        <p:txBody>
          <a:bodyPr spcFirstLastPara="1" wrap="square" lIns="91425" tIns="91425" rIns="91425" bIns="91425" anchor="ctr" anchorCtr="0">
            <a:noAutofit/>
          </a:bodyPr>
          <a:lstStyle/>
          <a:p>
            <a:pPr marL="0" lvl="0" indent="0" algn="ctr" rtl="0">
              <a:lnSpc>
                <a:spcPct val="80000"/>
              </a:lnSpc>
              <a:spcBef>
                <a:spcPts val="0"/>
              </a:spcBef>
              <a:spcAft>
                <a:spcPts val="0"/>
              </a:spcAft>
              <a:buNone/>
            </a:pPr>
            <a:r>
              <a:rPr lang="en" sz="1500" b="1">
                <a:solidFill>
                  <a:schemeClr val="dk1"/>
                </a:solidFill>
                <a:latin typeface="Jua"/>
                <a:ea typeface="Jua"/>
                <a:cs typeface="Jua"/>
                <a:sym typeface="Jua"/>
              </a:rPr>
              <a:t>06</a:t>
            </a:r>
            <a:endParaRPr sz="1500" b="1">
              <a:solidFill>
                <a:schemeClr val="dk1"/>
              </a:solidFill>
              <a:latin typeface="Jua"/>
              <a:ea typeface="Jua"/>
              <a:cs typeface="Jua"/>
              <a:sym typeface="Jua"/>
            </a:endParaRPr>
          </a:p>
        </p:txBody>
      </p:sp>
      <p:sp>
        <p:nvSpPr>
          <p:cNvPr id="2900" name="Google Shape;2900;p32">
            <a:hlinkClick r:id="rId11" action="ppaction://hlinksldjump"/>
          </p:cNvPr>
          <p:cNvSpPr/>
          <p:nvPr/>
        </p:nvSpPr>
        <p:spPr>
          <a:xfrm>
            <a:off x="8473075" y="4372025"/>
            <a:ext cx="443400" cy="295800"/>
          </a:xfrm>
          <a:prstGeom prst="roundRect">
            <a:avLst>
              <a:gd name="adj" fmla="val 16667"/>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4" name="Picture 2" descr="C:\Users\HP\Downloads\pngtree-cartoon-carrot-post-it-image_1420802.jpg"/>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3750" b="98594" l="1563" r="100000"/>
                    </a14:imgEffect>
                  </a14:imgLayer>
                </a14:imgProps>
              </a:ext>
              <a:ext uri="{28A0092B-C50C-407E-A947-70E740481C1C}">
                <a14:useLocalDpi xmlns:a14="http://schemas.microsoft.com/office/drawing/2010/main" val="0"/>
              </a:ext>
            </a:extLst>
          </a:blip>
          <a:srcRect/>
          <a:stretch>
            <a:fillRect/>
          </a:stretch>
        </p:blipFill>
        <p:spPr bwMode="auto">
          <a:xfrm rot="19405421">
            <a:off x="3123894" y="2500865"/>
            <a:ext cx="992936" cy="992936"/>
          </a:xfrm>
          <a:prstGeom prst="rect">
            <a:avLst/>
          </a:prstGeom>
          <a:noFill/>
          <a:extLst>
            <a:ext uri="{909E8E84-426E-40DD-AFC4-6F175D3DCCD1}">
              <a14:hiddenFill xmlns:a14="http://schemas.microsoft.com/office/drawing/2010/main">
                <a:solidFill>
                  <a:srgbClr val="FFFFFF"/>
                </a:solidFill>
              </a14:hiddenFill>
            </a:ext>
          </a:extLst>
        </p:spPr>
      </p:pic>
      <p:pic>
        <p:nvPicPr>
          <p:cNvPr id="256" name="Picture 2" descr="C:\Users\HP\Downloads\pngtree-cartoon-carrot-post-it-image_1420802.jpg"/>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3750" b="98594" l="1563" r="100000"/>
                    </a14:imgEffect>
                  </a14:imgLayer>
                </a14:imgProps>
              </a:ext>
              <a:ext uri="{28A0092B-C50C-407E-A947-70E740481C1C}">
                <a14:useLocalDpi xmlns:a14="http://schemas.microsoft.com/office/drawing/2010/main" val="0"/>
              </a:ext>
            </a:extLst>
          </a:blip>
          <a:srcRect/>
          <a:stretch>
            <a:fillRect/>
          </a:stretch>
        </p:blipFill>
        <p:spPr bwMode="auto">
          <a:xfrm rot="20154760">
            <a:off x="1921688" y="3340115"/>
            <a:ext cx="1083120" cy="1083120"/>
          </a:xfrm>
          <a:prstGeom prst="rect">
            <a:avLst/>
          </a:prstGeom>
          <a:noFill/>
          <a:extLst>
            <a:ext uri="{909E8E84-426E-40DD-AFC4-6F175D3DCCD1}">
              <a14:hiddenFill xmlns:a14="http://schemas.microsoft.com/office/drawing/2010/main">
                <a:solidFill>
                  <a:srgbClr val="FFFFFF"/>
                </a:solidFill>
              </a14:hiddenFill>
            </a:ext>
          </a:extLst>
        </p:spPr>
      </p:pic>
      <p:pic>
        <p:nvPicPr>
          <p:cNvPr id="258" name="Picture 2" descr="C:\Users\HP\Downloads\pngtree-cartoon-carrot-post-it-image_1420802.jpg"/>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3750" b="98594" l="1563" r="100000"/>
                    </a14:imgEffect>
                  </a14:imgLayer>
                </a14:imgProps>
              </a:ext>
              <a:ext uri="{28A0092B-C50C-407E-A947-70E740481C1C}">
                <a14:useLocalDpi xmlns:a14="http://schemas.microsoft.com/office/drawing/2010/main" val="0"/>
              </a:ext>
            </a:extLst>
          </a:blip>
          <a:srcRect/>
          <a:stretch>
            <a:fillRect/>
          </a:stretch>
        </p:blipFill>
        <p:spPr bwMode="auto">
          <a:xfrm rot="19405421">
            <a:off x="4824900" y="3687171"/>
            <a:ext cx="992936" cy="992936"/>
          </a:xfrm>
          <a:prstGeom prst="rect">
            <a:avLst/>
          </a:prstGeom>
          <a:noFill/>
          <a:extLst>
            <a:ext uri="{909E8E84-426E-40DD-AFC4-6F175D3DCCD1}">
              <a14:hiddenFill xmlns:a14="http://schemas.microsoft.com/office/drawing/2010/main">
                <a:solidFill>
                  <a:srgbClr val="FFFFFF"/>
                </a:solidFill>
              </a14:hiddenFill>
            </a:ext>
          </a:extLst>
        </p:spPr>
      </p:pic>
      <p:pic>
        <p:nvPicPr>
          <p:cNvPr id="260" name="Picture 2" descr="C:\Users\HP\Downloads\pngtree-cartoon-carrot-post-it-image_1420802.jpg"/>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3750" b="98594" l="1563" r="100000"/>
                    </a14:imgEffect>
                  </a14:imgLayer>
                </a14:imgProps>
              </a:ext>
              <a:ext uri="{28A0092B-C50C-407E-A947-70E740481C1C}">
                <a14:useLocalDpi xmlns:a14="http://schemas.microsoft.com/office/drawing/2010/main" val="0"/>
              </a:ext>
            </a:extLst>
          </a:blip>
          <a:srcRect/>
          <a:stretch>
            <a:fillRect/>
          </a:stretch>
        </p:blipFill>
        <p:spPr bwMode="auto">
          <a:xfrm rot="19405421">
            <a:off x="5759169" y="2190207"/>
            <a:ext cx="992936" cy="992936"/>
          </a:xfrm>
          <a:prstGeom prst="rect">
            <a:avLst/>
          </a:prstGeom>
          <a:noFill/>
          <a:extLst>
            <a:ext uri="{909E8E84-426E-40DD-AFC4-6F175D3DCCD1}">
              <a14:hiddenFill xmlns:a14="http://schemas.microsoft.com/office/drawing/2010/main">
                <a:solidFill>
                  <a:srgbClr val="FFFFFF"/>
                </a:solidFill>
              </a14:hiddenFill>
            </a:ext>
          </a:extLst>
        </p:spPr>
      </p:pic>
      <p:pic>
        <p:nvPicPr>
          <p:cNvPr id="262" name="Picture 2" descr="C:\Users\HP\Downloads\pngtree-cartoon-carrot-post-it-image_1420802.jpg"/>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3750" b="98594" l="1563" r="100000"/>
                    </a14:imgEffect>
                  </a14:imgLayer>
                </a14:imgProps>
              </a:ext>
              <a:ext uri="{28A0092B-C50C-407E-A947-70E740481C1C}">
                <a14:useLocalDpi xmlns:a14="http://schemas.microsoft.com/office/drawing/2010/main" val="0"/>
              </a:ext>
            </a:extLst>
          </a:blip>
          <a:srcRect/>
          <a:stretch>
            <a:fillRect/>
          </a:stretch>
        </p:blipFill>
        <p:spPr bwMode="auto">
          <a:xfrm rot="19405421">
            <a:off x="4521170" y="1355820"/>
            <a:ext cx="992936" cy="992936"/>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HP\Downloads\2n6D-unscreen.gif"/>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381000" y="660803"/>
            <a:ext cx="274320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Users\HP\Downloads\2939.pn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10000" b="90000" l="10000" r="90000"/>
                    </a14:imgEffect>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flipH="1">
            <a:off x="-1981200" y="1770056"/>
            <a:ext cx="1513008" cy="1695451"/>
          </a:xfrm>
          <a:prstGeom prst="rect">
            <a:avLst/>
          </a:prstGeom>
          <a:noFill/>
          <a:extLst>
            <a:ext uri="{909E8E84-426E-40DD-AFC4-6F175D3DCCD1}">
              <a14:hiddenFill xmlns:a14="http://schemas.microsoft.com/office/drawing/2010/main">
                <a:solidFill>
                  <a:srgbClr val="FFFFFF"/>
                </a:solidFill>
              </a14:hiddenFill>
            </a:ext>
          </a:extLst>
        </p:spPr>
      </p:pic>
      <p:pic>
        <p:nvPicPr>
          <p:cNvPr id="257" name="Picture 3" descr="C:\Users\HP\Downloads\unnamed (1).jpg">
            <a:hlinkClick r:id="rId17" action="ppaction://hlinksldjump"/>
          </p:cNvPr>
          <p:cNvPicPr>
            <a:picLocks noChangeAspect="1" noChangeArrowheads="1"/>
          </p:cNvPicPr>
          <p:nvPr/>
        </p:nvPicPr>
        <p:blipFill>
          <a:blip r:embed="rId18">
            <a:extLst>
              <a:ext uri="{BEBA8EAE-BF5A-486C-A8C5-ECC9F3942E4B}">
                <a14:imgProps xmlns:a14="http://schemas.microsoft.com/office/drawing/2010/main">
                  <a14:imgLayer r:embed="rId19">
                    <a14:imgEffect>
                      <a14:backgroundRemoval t="9917" b="99174" l="9581" r="99401"/>
                    </a14:imgEffect>
                  </a14:imgLayer>
                </a14:imgProps>
              </a:ext>
              <a:ext uri="{28A0092B-C50C-407E-A947-70E740481C1C}">
                <a14:useLocalDpi xmlns:a14="http://schemas.microsoft.com/office/drawing/2010/main" val="0"/>
              </a:ext>
            </a:extLst>
          </a:blip>
          <a:srcRect/>
          <a:stretch>
            <a:fillRect/>
          </a:stretch>
        </p:blipFill>
        <p:spPr bwMode="auto">
          <a:xfrm>
            <a:off x="1058807" y="3450569"/>
            <a:ext cx="2249469" cy="162985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hlinkClick r:id="rId17" action="ppaction://hlinksldjump"/>
          </p:cNvPr>
          <p:cNvSpPr txBox="1"/>
          <p:nvPr/>
        </p:nvSpPr>
        <p:spPr>
          <a:xfrm>
            <a:off x="1990978" y="3932845"/>
            <a:ext cx="540533" cy="769441"/>
          </a:xfrm>
          <a:prstGeom prst="rect">
            <a:avLst/>
          </a:prstGeom>
          <a:noFill/>
        </p:spPr>
        <p:txBody>
          <a:bodyPr wrap="none" rtlCol="0">
            <a:spAutoFit/>
          </a:bodyPr>
          <a:lstStyle/>
          <a:p>
            <a:r>
              <a:rPr lang="en-US" sz="4400" dirty="0">
                <a:solidFill>
                  <a:schemeClr val="bg1"/>
                </a:solidFill>
                <a:latin typeface="Cooper" pitchFamily="18" charset="0"/>
                <a:ea typeface="Cooper" pitchFamily="18" charset="0"/>
                <a:cs typeface="Cooper" pitchFamily="18" charset="0"/>
              </a:rPr>
              <a:t>1</a:t>
            </a:r>
          </a:p>
        </p:txBody>
      </p:sp>
      <p:sp>
        <p:nvSpPr>
          <p:cNvPr id="276" name="TextBox 275"/>
          <p:cNvSpPr txBox="1"/>
          <p:nvPr/>
        </p:nvSpPr>
        <p:spPr>
          <a:xfrm>
            <a:off x="4862543" y="4263052"/>
            <a:ext cx="184731" cy="584775"/>
          </a:xfrm>
          <a:prstGeom prst="rect">
            <a:avLst/>
          </a:prstGeom>
          <a:noFill/>
        </p:spPr>
        <p:txBody>
          <a:bodyPr wrap="none" rtlCol="0">
            <a:spAutoFit/>
          </a:bodyPr>
          <a:lstStyle/>
          <a:p>
            <a:endParaRPr lang="en-US" sz="3200" dirty="0">
              <a:solidFill>
                <a:schemeClr val="bg1"/>
              </a:solidFill>
              <a:latin typeface="Cooper" pitchFamily="18" charset="0"/>
              <a:ea typeface="Cooper" pitchFamily="18" charset="0"/>
              <a:cs typeface="Cooper" pitchFamily="18" charset="0"/>
            </a:endParaRPr>
          </a:p>
        </p:txBody>
      </p:sp>
      <p:pic>
        <p:nvPicPr>
          <p:cNvPr id="278" name="Picture 3" descr="C:\Users\HP\Downloads\unnamed (1).jpg">
            <a:hlinkClick r:id="rId6" action="ppaction://hlinksldjump"/>
          </p:cNvPr>
          <p:cNvPicPr>
            <a:picLocks noChangeAspect="1" noChangeArrowheads="1"/>
          </p:cNvPicPr>
          <p:nvPr/>
        </p:nvPicPr>
        <p:blipFill>
          <a:blip r:embed="rId18">
            <a:extLst>
              <a:ext uri="{BEBA8EAE-BF5A-486C-A8C5-ECC9F3942E4B}">
                <a14:imgProps xmlns:a14="http://schemas.microsoft.com/office/drawing/2010/main">
                  <a14:imgLayer r:embed="rId19">
                    <a14:imgEffect>
                      <a14:backgroundRemoval t="9917" b="99174" l="9581" r="99401"/>
                    </a14:imgEffect>
                  </a14:imgLayer>
                </a14:imgProps>
              </a:ext>
              <a:ext uri="{28A0092B-C50C-407E-A947-70E740481C1C}">
                <a14:useLocalDpi xmlns:a14="http://schemas.microsoft.com/office/drawing/2010/main" val="0"/>
              </a:ext>
            </a:extLst>
          </a:blip>
          <a:srcRect/>
          <a:stretch>
            <a:fillRect/>
          </a:stretch>
        </p:blipFill>
        <p:spPr bwMode="auto">
          <a:xfrm>
            <a:off x="2547962" y="2389694"/>
            <a:ext cx="2249469" cy="1629856"/>
          </a:xfrm>
          <a:prstGeom prst="rect">
            <a:avLst/>
          </a:prstGeom>
          <a:noFill/>
          <a:extLst>
            <a:ext uri="{909E8E84-426E-40DD-AFC4-6F175D3DCCD1}">
              <a14:hiddenFill xmlns:a14="http://schemas.microsoft.com/office/drawing/2010/main">
                <a:solidFill>
                  <a:srgbClr val="FFFFFF"/>
                </a:solidFill>
              </a14:hiddenFill>
            </a:ext>
          </a:extLst>
        </p:spPr>
      </p:pic>
      <p:sp>
        <p:nvSpPr>
          <p:cNvPr id="279" name="TextBox 278">
            <a:hlinkClick r:id="rId6" action="ppaction://hlinksldjump"/>
          </p:cNvPr>
          <p:cNvSpPr txBox="1"/>
          <p:nvPr/>
        </p:nvSpPr>
        <p:spPr>
          <a:xfrm>
            <a:off x="3289008" y="2863854"/>
            <a:ext cx="540533" cy="769441"/>
          </a:xfrm>
          <a:prstGeom prst="rect">
            <a:avLst/>
          </a:prstGeom>
          <a:noFill/>
        </p:spPr>
        <p:txBody>
          <a:bodyPr wrap="none" rtlCol="0">
            <a:spAutoFit/>
          </a:bodyPr>
          <a:lstStyle/>
          <a:p>
            <a:r>
              <a:rPr lang="en-US" sz="4400" dirty="0">
                <a:solidFill>
                  <a:schemeClr val="bg1"/>
                </a:solidFill>
                <a:latin typeface="Cooper" pitchFamily="18" charset="0"/>
                <a:ea typeface="Cooper" pitchFamily="18" charset="0"/>
                <a:cs typeface="Cooper" pitchFamily="18" charset="0"/>
              </a:rPr>
              <a:t>2</a:t>
            </a:r>
          </a:p>
        </p:txBody>
      </p:sp>
      <p:pic>
        <p:nvPicPr>
          <p:cNvPr id="281" name="Picture 3" descr="C:\Users\HP\Downloads\unnamed (1).jpg">
            <a:hlinkClick r:id="rId20" action="ppaction://hlinksldjump"/>
          </p:cNvPr>
          <p:cNvPicPr>
            <a:picLocks noChangeAspect="1" noChangeArrowheads="1"/>
          </p:cNvPicPr>
          <p:nvPr/>
        </p:nvPicPr>
        <p:blipFill>
          <a:blip r:embed="rId18">
            <a:extLst>
              <a:ext uri="{BEBA8EAE-BF5A-486C-A8C5-ECC9F3942E4B}">
                <a14:imgProps xmlns:a14="http://schemas.microsoft.com/office/drawing/2010/main">
                  <a14:imgLayer r:embed="rId19">
                    <a14:imgEffect>
                      <a14:backgroundRemoval t="9917" b="99174" l="9581" r="99401"/>
                    </a14:imgEffect>
                  </a14:imgLayer>
                </a14:imgProps>
              </a:ext>
              <a:ext uri="{28A0092B-C50C-407E-A947-70E740481C1C}">
                <a14:useLocalDpi xmlns:a14="http://schemas.microsoft.com/office/drawing/2010/main" val="0"/>
              </a:ext>
            </a:extLst>
          </a:blip>
          <a:srcRect/>
          <a:stretch>
            <a:fillRect/>
          </a:stretch>
        </p:blipFill>
        <p:spPr bwMode="auto">
          <a:xfrm>
            <a:off x="3686138" y="1383575"/>
            <a:ext cx="2249469" cy="1629856"/>
          </a:xfrm>
          <a:prstGeom prst="rect">
            <a:avLst/>
          </a:prstGeom>
          <a:noFill/>
          <a:extLst>
            <a:ext uri="{909E8E84-426E-40DD-AFC4-6F175D3DCCD1}">
              <a14:hiddenFill xmlns:a14="http://schemas.microsoft.com/office/drawing/2010/main">
                <a:solidFill>
                  <a:srgbClr val="FFFFFF"/>
                </a:solidFill>
              </a14:hiddenFill>
            </a:ext>
          </a:extLst>
        </p:spPr>
      </p:pic>
      <p:sp>
        <p:nvSpPr>
          <p:cNvPr id="282" name="TextBox 281">
            <a:hlinkClick r:id="rId20" action="ppaction://hlinksldjump"/>
          </p:cNvPr>
          <p:cNvSpPr txBox="1"/>
          <p:nvPr/>
        </p:nvSpPr>
        <p:spPr>
          <a:xfrm>
            <a:off x="4527165" y="1809750"/>
            <a:ext cx="540533" cy="769441"/>
          </a:xfrm>
          <a:prstGeom prst="rect">
            <a:avLst/>
          </a:prstGeom>
          <a:noFill/>
        </p:spPr>
        <p:txBody>
          <a:bodyPr wrap="none" rtlCol="0">
            <a:spAutoFit/>
          </a:bodyPr>
          <a:lstStyle/>
          <a:p>
            <a:r>
              <a:rPr lang="en-US" sz="4400" dirty="0">
                <a:solidFill>
                  <a:schemeClr val="bg1"/>
                </a:solidFill>
                <a:latin typeface="Cooper" pitchFamily="18" charset="0"/>
                <a:ea typeface="Cooper" pitchFamily="18" charset="0"/>
                <a:cs typeface="Cooper" pitchFamily="18" charset="0"/>
              </a:rPr>
              <a:t>3</a:t>
            </a:r>
          </a:p>
        </p:txBody>
      </p:sp>
      <p:pic>
        <p:nvPicPr>
          <p:cNvPr id="284" name="Picture 3" descr="C:\Users\HP\Downloads\unnamed (1).jpg">
            <a:hlinkClick r:id="rId3" action="ppaction://hlinksldjump"/>
          </p:cNvPr>
          <p:cNvPicPr>
            <a:picLocks noChangeAspect="1" noChangeArrowheads="1"/>
          </p:cNvPicPr>
          <p:nvPr/>
        </p:nvPicPr>
        <p:blipFill>
          <a:blip r:embed="rId18">
            <a:extLst>
              <a:ext uri="{BEBA8EAE-BF5A-486C-A8C5-ECC9F3942E4B}">
                <a14:imgProps xmlns:a14="http://schemas.microsoft.com/office/drawing/2010/main">
                  <a14:imgLayer r:embed="rId19">
                    <a14:imgEffect>
                      <a14:backgroundRemoval t="9917" b="99174" l="9581" r="99401"/>
                    </a14:imgEffect>
                  </a14:imgLayer>
                </a14:imgProps>
              </a:ext>
              <a:ext uri="{28A0092B-C50C-407E-A947-70E740481C1C}">
                <a14:useLocalDpi xmlns:a14="http://schemas.microsoft.com/office/drawing/2010/main" val="0"/>
              </a:ext>
            </a:extLst>
          </a:blip>
          <a:srcRect/>
          <a:stretch>
            <a:fillRect/>
          </a:stretch>
        </p:blipFill>
        <p:spPr bwMode="auto">
          <a:xfrm>
            <a:off x="4999122" y="2220308"/>
            <a:ext cx="2249469" cy="1629856"/>
          </a:xfrm>
          <a:prstGeom prst="rect">
            <a:avLst/>
          </a:prstGeom>
          <a:noFill/>
          <a:extLst>
            <a:ext uri="{909E8E84-426E-40DD-AFC4-6F175D3DCCD1}">
              <a14:hiddenFill xmlns:a14="http://schemas.microsoft.com/office/drawing/2010/main">
                <a:solidFill>
                  <a:srgbClr val="FFFFFF"/>
                </a:solidFill>
              </a14:hiddenFill>
            </a:ext>
          </a:extLst>
        </p:spPr>
      </p:pic>
      <p:sp>
        <p:nvSpPr>
          <p:cNvPr id="285" name="TextBox 284">
            <a:hlinkClick r:id="rId3" action="ppaction://hlinksldjump"/>
          </p:cNvPr>
          <p:cNvSpPr txBox="1"/>
          <p:nvPr/>
        </p:nvSpPr>
        <p:spPr>
          <a:xfrm>
            <a:off x="5840149" y="2646483"/>
            <a:ext cx="540533" cy="769441"/>
          </a:xfrm>
          <a:prstGeom prst="rect">
            <a:avLst/>
          </a:prstGeom>
          <a:noFill/>
        </p:spPr>
        <p:txBody>
          <a:bodyPr wrap="none" rtlCol="0">
            <a:spAutoFit/>
          </a:bodyPr>
          <a:lstStyle/>
          <a:p>
            <a:r>
              <a:rPr lang="en-US" sz="4400" dirty="0">
                <a:solidFill>
                  <a:schemeClr val="bg1"/>
                </a:solidFill>
                <a:latin typeface="Cooper" pitchFamily="18" charset="0"/>
                <a:ea typeface="Cooper" pitchFamily="18" charset="0"/>
                <a:cs typeface="Cooper" pitchFamily="18" charset="0"/>
              </a:rPr>
              <a:t>4</a:t>
            </a:r>
          </a:p>
        </p:txBody>
      </p:sp>
      <p:pic>
        <p:nvPicPr>
          <p:cNvPr id="287" name="Picture 3" descr="C:\Users\HP\Downloads\unnamed (1).jpg">
            <a:hlinkClick r:id="rId5" action="ppaction://hlinksldjump"/>
          </p:cNvPr>
          <p:cNvPicPr>
            <a:picLocks noChangeAspect="1" noChangeArrowheads="1"/>
          </p:cNvPicPr>
          <p:nvPr/>
        </p:nvPicPr>
        <p:blipFill>
          <a:blip r:embed="rId18">
            <a:extLst>
              <a:ext uri="{BEBA8EAE-BF5A-486C-A8C5-ECC9F3942E4B}">
                <a14:imgProps xmlns:a14="http://schemas.microsoft.com/office/drawing/2010/main">
                  <a14:imgLayer r:embed="rId19">
                    <a14:imgEffect>
                      <a14:backgroundRemoval t="9917" b="99174" l="9581" r="99401"/>
                    </a14:imgEffect>
                  </a14:imgLayer>
                </a14:imgProps>
              </a:ext>
              <a:ext uri="{28A0092B-C50C-407E-A947-70E740481C1C}">
                <a14:useLocalDpi xmlns:a14="http://schemas.microsoft.com/office/drawing/2010/main" val="0"/>
              </a:ext>
            </a:extLst>
          </a:blip>
          <a:srcRect/>
          <a:stretch>
            <a:fillRect/>
          </a:stretch>
        </p:blipFill>
        <p:spPr bwMode="auto">
          <a:xfrm>
            <a:off x="3941363" y="3620191"/>
            <a:ext cx="2249469" cy="1629856"/>
          </a:xfrm>
          <a:prstGeom prst="rect">
            <a:avLst/>
          </a:prstGeom>
          <a:noFill/>
          <a:extLst>
            <a:ext uri="{909E8E84-426E-40DD-AFC4-6F175D3DCCD1}">
              <a14:hiddenFill xmlns:a14="http://schemas.microsoft.com/office/drawing/2010/main">
                <a:solidFill>
                  <a:srgbClr val="FFFFFF"/>
                </a:solidFill>
              </a14:hiddenFill>
            </a:ext>
          </a:extLst>
        </p:spPr>
      </p:pic>
      <p:sp>
        <p:nvSpPr>
          <p:cNvPr id="288" name="TextBox 287">
            <a:hlinkClick r:id="rId5" action="ppaction://hlinksldjump"/>
          </p:cNvPr>
          <p:cNvSpPr txBox="1"/>
          <p:nvPr/>
        </p:nvSpPr>
        <p:spPr>
          <a:xfrm>
            <a:off x="4782390" y="4046366"/>
            <a:ext cx="540533" cy="769441"/>
          </a:xfrm>
          <a:prstGeom prst="rect">
            <a:avLst/>
          </a:prstGeom>
          <a:noFill/>
        </p:spPr>
        <p:txBody>
          <a:bodyPr wrap="none" rtlCol="0">
            <a:spAutoFit/>
          </a:bodyPr>
          <a:lstStyle/>
          <a:p>
            <a:r>
              <a:rPr lang="en-US" sz="4400" dirty="0">
                <a:solidFill>
                  <a:schemeClr val="bg1"/>
                </a:solidFill>
                <a:latin typeface="Cooper" pitchFamily="18" charset="0"/>
                <a:ea typeface="Cooper" pitchFamily="18" charset="0"/>
                <a:cs typeface="Cooper" pitchFamily="18" charset="0"/>
              </a:rPr>
              <a:t>5</a:t>
            </a:r>
          </a:p>
        </p:txBody>
      </p:sp>
      <p:sp>
        <p:nvSpPr>
          <p:cNvPr id="289" name="Google Shape;2845;p32">
            <a:hlinkClick r:id="rId4" action="ppaction://hlinksldjump"/>
          </p:cNvPr>
          <p:cNvSpPr txBox="1">
            <a:spLocks/>
          </p:cNvSpPr>
          <p:nvPr/>
        </p:nvSpPr>
        <p:spPr>
          <a:xfrm>
            <a:off x="1690242" y="209494"/>
            <a:ext cx="4962770" cy="990600"/>
          </a:xfrm>
          <a:prstGeom prst="rect">
            <a:avLst/>
          </a:prstGeom>
          <a:solidFill>
            <a:schemeClr val="accent6">
              <a:lumMod val="40000"/>
              <a:lumOff val="60000"/>
            </a:schemeClr>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2800"/>
              <a:buFont typeface="Concert One"/>
              <a:buNone/>
              <a:defRPr sz="2800" b="1" i="0" u="none" strike="noStrike" cap="none">
                <a:solidFill>
                  <a:schemeClr val="accent2"/>
                </a:solidFill>
                <a:latin typeface="Concert One"/>
                <a:ea typeface="Concert One"/>
                <a:cs typeface="Concert One"/>
                <a:sym typeface="Concert One"/>
              </a:defRPr>
            </a:lvl1pPr>
            <a:lvl2pPr marR="0" lvl="1" algn="ctr" rtl="0">
              <a:lnSpc>
                <a:spcPct val="10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2pPr>
            <a:lvl3pPr marR="0" lvl="2" algn="ctr" rtl="0">
              <a:lnSpc>
                <a:spcPct val="10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3pPr>
            <a:lvl4pPr marR="0" lvl="3" algn="ctr" rtl="0">
              <a:lnSpc>
                <a:spcPct val="10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4pPr>
            <a:lvl5pPr marR="0" lvl="4" algn="ctr" rtl="0">
              <a:lnSpc>
                <a:spcPct val="10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5pPr>
            <a:lvl6pPr marR="0" lvl="5" algn="ctr" rtl="0">
              <a:lnSpc>
                <a:spcPct val="10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6pPr>
            <a:lvl7pPr marR="0" lvl="6" algn="ctr" rtl="0">
              <a:lnSpc>
                <a:spcPct val="10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7pPr>
            <a:lvl8pPr marR="0" lvl="7" algn="ctr" rtl="0">
              <a:lnSpc>
                <a:spcPct val="10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8pPr>
            <a:lvl9pPr marR="0" lvl="8" algn="ctr" rtl="0">
              <a:lnSpc>
                <a:spcPct val="10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9pPr>
          </a:lstStyle>
          <a:p>
            <a:r>
              <a:rPr lang="en-US" sz="3600" dirty="0">
                <a:latin typeface="Cooper" pitchFamily="18" charset="0"/>
                <a:ea typeface="Cooper" pitchFamily="18" charset="0"/>
                <a:cs typeface="Cooper" pitchFamily="18" charset="0"/>
              </a:rPr>
              <a:t>CẢM ƠN CÁC BẠN</a:t>
            </a:r>
          </a:p>
        </p:txBody>
      </p:sp>
    </p:spTree>
    <p:extLst>
      <p:ext uri="{BB962C8B-B14F-4D97-AF65-F5344CB8AC3E}">
        <p14:creationId xmlns:p14="http://schemas.microsoft.com/office/powerpoint/2010/main" val="1406412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1" nodeType="withEffect">
                                  <p:stCondLst>
                                    <p:cond delay="0"/>
                                  </p:stCondLst>
                                  <p:childTnLst>
                                    <p:set>
                                      <p:cBhvr>
                                        <p:cTn id="6" dur="1" fill="hold">
                                          <p:stCondLst>
                                            <p:cond delay="0"/>
                                          </p:stCondLst>
                                        </p:cTn>
                                        <p:tgtEl>
                                          <p:spTgt spid="2845"/>
                                        </p:tgtEl>
                                        <p:attrNameLst>
                                          <p:attrName>style.visibility</p:attrName>
                                        </p:attrNameLst>
                                      </p:cBhvr>
                                      <p:to>
                                        <p:strVal val="visible"/>
                                      </p:to>
                                    </p:set>
                                    <p:animEffect transition="in" filter="randombar(horizontal)">
                                      <p:cBhvr>
                                        <p:cTn id="7" dur="500"/>
                                        <p:tgtEl>
                                          <p:spTgt spid="284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718"/>
                                        </p:tgtEl>
                                        <p:attrNameLst>
                                          <p:attrName>style.visibility</p:attrName>
                                        </p:attrNameLst>
                                      </p:cBhvr>
                                      <p:to>
                                        <p:strVal val="visible"/>
                                      </p:to>
                                    </p:set>
                                    <p:animEffect transition="in" filter="randombar(horizontal)">
                                      <p:cBhvr>
                                        <p:cTn id="10" dur="500"/>
                                        <p:tgtEl>
                                          <p:spTgt spid="2718"/>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xit" presetSubtype="0" fill="hold" grpId="1" nodeType="clickEffect">
                                  <p:stCondLst>
                                    <p:cond delay="0"/>
                                  </p:stCondLst>
                                  <p:childTnLst>
                                    <p:animEffect transition="out" filter="fade">
                                      <p:cBhvr>
                                        <p:cTn id="14" dur="1000"/>
                                        <p:tgtEl>
                                          <p:spTgt spid="2718"/>
                                        </p:tgtEl>
                                      </p:cBhvr>
                                    </p:animEffect>
                                    <p:anim calcmode="lin" valueType="num">
                                      <p:cBhvr>
                                        <p:cTn id="15" dur="1000"/>
                                        <p:tgtEl>
                                          <p:spTgt spid="2718"/>
                                        </p:tgtEl>
                                        <p:attrNameLst>
                                          <p:attrName>ppt_x</p:attrName>
                                        </p:attrNameLst>
                                      </p:cBhvr>
                                      <p:tavLst>
                                        <p:tav tm="0">
                                          <p:val>
                                            <p:strVal val="ppt_x"/>
                                          </p:val>
                                        </p:tav>
                                        <p:tav tm="100000">
                                          <p:val>
                                            <p:strVal val="ppt_x"/>
                                          </p:val>
                                        </p:tav>
                                      </p:tavLst>
                                    </p:anim>
                                    <p:anim calcmode="lin" valueType="num">
                                      <p:cBhvr>
                                        <p:cTn id="16" dur="1000"/>
                                        <p:tgtEl>
                                          <p:spTgt spid="2718"/>
                                        </p:tgtEl>
                                        <p:attrNameLst>
                                          <p:attrName>ppt_y</p:attrName>
                                        </p:attrNameLst>
                                      </p:cBhvr>
                                      <p:tavLst>
                                        <p:tav tm="0">
                                          <p:val>
                                            <p:strVal val="ppt_y"/>
                                          </p:val>
                                        </p:tav>
                                        <p:tav tm="100000">
                                          <p:val>
                                            <p:strVal val="ppt_y+.1"/>
                                          </p:val>
                                        </p:tav>
                                      </p:tavLst>
                                    </p:anim>
                                    <p:set>
                                      <p:cBhvr>
                                        <p:cTn id="17" dur="1" fill="hold">
                                          <p:stCondLst>
                                            <p:cond delay="999"/>
                                          </p:stCondLst>
                                        </p:cTn>
                                        <p:tgtEl>
                                          <p:spTgt spid="27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42" presetClass="path" presetSubtype="0" accel="50000" decel="50000" fill="hold" nodeType="clickEffect">
                                  <p:stCondLst>
                                    <p:cond delay="0"/>
                                  </p:stCondLst>
                                  <p:childTnLst>
                                    <p:animMotion origin="layout" path="M 0 0 L 0 0.25 E" pathEditMode="relative" ptsTypes="">
                                      <p:cBhvr>
                                        <p:cTn id="22" dur="2000" fill="hold"/>
                                        <p:tgtEl>
                                          <p:spTgt spid="3077"/>
                                        </p:tgtEl>
                                        <p:attrNameLst>
                                          <p:attrName>ppt_x</p:attrName>
                                          <p:attrName>ppt_y</p:attrName>
                                        </p:attrNameLst>
                                      </p:cBhvr>
                                    </p:animMotion>
                                  </p:childTnLst>
                                </p:cTn>
                              </p:par>
                            </p:childTnLst>
                          </p:cTn>
                        </p:par>
                        <p:par>
                          <p:cTn id="23" fill="hold">
                            <p:stCondLst>
                              <p:cond delay="2000"/>
                            </p:stCondLst>
                            <p:childTnLst>
                              <p:par>
                                <p:cTn id="24" presetID="56" presetClass="path" presetSubtype="0" accel="50000" decel="50000" fill="hold" nodeType="afterEffect">
                                  <p:stCondLst>
                                    <p:cond delay="0"/>
                                  </p:stCondLst>
                                  <p:childTnLst>
                                    <p:animMotion origin="layout" path="M 3.33333E-6 3.12789E-6 L 0.56666 -0.5057 " pathEditMode="relative" rAng="0" ptsTypes="AA">
                                      <p:cBhvr>
                                        <p:cTn id="25" dur="2000" fill="hold"/>
                                        <p:tgtEl>
                                          <p:spTgt spid="256"/>
                                        </p:tgtEl>
                                        <p:attrNameLst>
                                          <p:attrName>ppt_x</p:attrName>
                                          <p:attrName>ppt_y</p:attrName>
                                        </p:attrNameLst>
                                      </p:cBhvr>
                                      <p:rCtr x="28333" y="-25300"/>
                                    </p:animMotion>
                                  </p:childTnLst>
                                </p:cTn>
                              </p:par>
                            </p:childTnLst>
                          </p:cTn>
                        </p:par>
                      </p:childTnLst>
                    </p:cTn>
                  </p:par>
                </p:childTnLst>
              </p:cTn>
              <p:nextCondLst>
                <p:cond evt="onClick" delay="0">
                  <p:tgtEl>
                    <p:spTgt spid="7"/>
                  </p:tgtEl>
                </p:cond>
              </p:nextCondLst>
            </p:seq>
            <p:seq concurrent="1" nextAc="seek">
              <p:cTn id="26" restart="whenNotActive" fill="hold" evtFilter="cancelBubble" nodeType="interactiveSeq">
                <p:stCondLst>
                  <p:cond evt="onClick" delay="0">
                    <p:tgtEl>
                      <p:spTgt spid="288"/>
                    </p:tgtEl>
                  </p:cond>
                </p:stCondLst>
                <p:endSync evt="end" delay="0">
                  <p:rtn val="all"/>
                </p:endSync>
                <p:childTnLst>
                  <p:par>
                    <p:cTn id="27" fill="hold">
                      <p:stCondLst>
                        <p:cond delay="0"/>
                      </p:stCondLst>
                      <p:childTnLst>
                        <p:par>
                          <p:cTn id="28" fill="hold">
                            <p:stCondLst>
                              <p:cond delay="0"/>
                            </p:stCondLst>
                            <p:childTnLst>
                              <p:par>
                                <p:cTn id="29" presetID="49" presetClass="path" presetSubtype="0" accel="50000" decel="50000" fill="hold" nodeType="clickEffect">
                                  <p:stCondLst>
                                    <p:cond delay="0"/>
                                  </p:stCondLst>
                                  <p:childTnLst>
                                    <p:animMotion origin="layout" path="M 3.33333E-6 -3.00462E-6 L 0.31666 0.35624 " pathEditMode="relative" rAng="0" ptsTypes="AA">
                                      <p:cBhvr>
                                        <p:cTn id="30" dur="2000" fill="hold"/>
                                        <p:tgtEl>
                                          <p:spTgt spid="3077"/>
                                        </p:tgtEl>
                                        <p:attrNameLst>
                                          <p:attrName>ppt_x</p:attrName>
                                          <p:attrName>ppt_y</p:attrName>
                                        </p:attrNameLst>
                                      </p:cBhvr>
                                      <p:rCtr x="15833" y="17812"/>
                                    </p:animMotion>
                                  </p:childTnLst>
                                </p:cTn>
                              </p:par>
                            </p:childTnLst>
                          </p:cTn>
                        </p:par>
                        <p:par>
                          <p:cTn id="31" fill="hold">
                            <p:stCondLst>
                              <p:cond delay="2000"/>
                            </p:stCondLst>
                            <p:childTnLst>
                              <p:par>
                                <p:cTn id="32" presetID="56" presetClass="path" presetSubtype="0" accel="50000" decel="50000" fill="hold" nodeType="afterEffect">
                                  <p:stCondLst>
                                    <p:cond delay="0"/>
                                  </p:stCondLst>
                                  <p:childTnLst>
                                    <p:animMotion origin="layout" path="M -4.44444E-6 1.51002E-6 L 0.20973 0.04222 " pathEditMode="relative" rAng="0" ptsTypes="AA">
                                      <p:cBhvr>
                                        <p:cTn id="33" dur="2000" fill="hold"/>
                                        <p:tgtEl>
                                          <p:spTgt spid="258"/>
                                        </p:tgtEl>
                                        <p:attrNameLst>
                                          <p:attrName>ppt_x</p:attrName>
                                          <p:attrName>ppt_y</p:attrName>
                                        </p:attrNameLst>
                                      </p:cBhvr>
                                      <p:rCtr x="10486" y="2096"/>
                                    </p:animMotion>
                                  </p:childTnLst>
                                </p:cTn>
                              </p:par>
                              <p:par>
                                <p:cTn id="34" presetID="14" presetClass="exit" presetSubtype="10" fill="hold" grpId="0" nodeType="withEffect">
                                  <p:stCondLst>
                                    <p:cond delay="0"/>
                                  </p:stCondLst>
                                  <p:childTnLst>
                                    <p:animEffect transition="out" filter="randombar(horizontal)">
                                      <p:cBhvr>
                                        <p:cTn id="35" dur="500"/>
                                        <p:tgtEl>
                                          <p:spTgt spid="2845"/>
                                        </p:tgtEl>
                                      </p:cBhvr>
                                    </p:animEffect>
                                    <p:set>
                                      <p:cBhvr>
                                        <p:cTn id="36" dur="1" fill="hold">
                                          <p:stCondLst>
                                            <p:cond delay="499"/>
                                          </p:stCondLst>
                                        </p:cTn>
                                        <p:tgtEl>
                                          <p:spTgt spid="2845"/>
                                        </p:tgtEl>
                                        <p:attrNameLst>
                                          <p:attrName>style.visibility</p:attrName>
                                        </p:attrNameLst>
                                      </p:cBhvr>
                                      <p:to>
                                        <p:strVal val="hidden"/>
                                      </p:to>
                                    </p:set>
                                  </p:childTnLst>
                                </p:cTn>
                              </p:par>
                              <p:par>
                                <p:cTn id="37" presetID="31" presetClass="entr" presetSubtype="0" fill="hold" grpId="0" nodeType="withEffect">
                                  <p:stCondLst>
                                    <p:cond delay="0"/>
                                  </p:stCondLst>
                                  <p:childTnLst>
                                    <p:set>
                                      <p:cBhvr>
                                        <p:cTn id="38" dur="1" fill="hold">
                                          <p:stCondLst>
                                            <p:cond delay="0"/>
                                          </p:stCondLst>
                                        </p:cTn>
                                        <p:tgtEl>
                                          <p:spTgt spid="289"/>
                                        </p:tgtEl>
                                        <p:attrNameLst>
                                          <p:attrName>style.visibility</p:attrName>
                                        </p:attrNameLst>
                                      </p:cBhvr>
                                      <p:to>
                                        <p:strVal val="visible"/>
                                      </p:to>
                                    </p:set>
                                    <p:anim calcmode="lin" valueType="num">
                                      <p:cBhvr>
                                        <p:cTn id="39" dur="1000" fill="hold"/>
                                        <p:tgtEl>
                                          <p:spTgt spid="289"/>
                                        </p:tgtEl>
                                        <p:attrNameLst>
                                          <p:attrName>ppt_w</p:attrName>
                                        </p:attrNameLst>
                                      </p:cBhvr>
                                      <p:tavLst>
                                        <p:tav tm="0">
                                          <p:val>
                                            <p:fltVal val="0"/>
                                          </p:val>
                                        </p:tav>
                                        <p:tav tm="100000">
                                          <p:val>
                                            <p:strVal val="#ppt_w"/>
                                          </p:val>
                                        </p:tav>
                                      </p:tavLst>
                                    </p:anim>
                                    <p:anim calcmode="lin" valueType="num">
                                      <p:cBhvr>
                                        <p:cTn id="40" dur="1000" fill="hold"/>
                                        <p:tgtEl>
                                          <p:spTgt spid="289"/>
                                        </p:tgtEl>
                                        <p:attrNameLst>
                                          <p:attrName>ppt_h</p:attrName>
                                        </p:attrNameLst>
                                      </p:cBhvr>
                                      <p:tavLst>
                                        <p:tav tm="0">
                                          <p:val>
                                            <p:fltVal val="0"/>
                                          </p:val>
                                        </p:tav>
                                        <p:tav tm="100000">
                                          <p:val>
                                            <p:strVal val="#ppt_h"/>
                                          </p:val>
                                        </p:tav>
                                      </p:tavLst>
                                    </p:anim>
                                    <p:anim calcmode="lin" valueType="num">
                                      <p:cBhvr>
                                        <p:cTn id="41" dur="1000" fill="hold"/>
                                        <p:tgtEl>
                                          <p:spTgt spid="289"/>
                                        </p:tgtEl>
                                        <p:attrNameLst>
                                          <p:attrName>style.rotation</p:attrName>
                                        </p:attrNameLst>
                                      </p:cBhvr>
                                      <p:tavLst>
                                        <p:tav tm="0">
                                          <p:val>
                                            <p:fltVal val="90"/>
                                          </p:val>
                                        </p:tav>
                                        <p:tav tm="100000">
                                          <p:val>
                                            <p:fltVal val="0"/>
                                          </p:val>
                                        </p:tav>
                                      </p:tavLst>
                                    </p:anim>
                                    <p:animEffect transition="in" filter="fade">
                                      <p:cBhvr>
                                        <p:cTn id="42" dur="1000"/>
                                        <p:tgtEl>
                                          <p:spTgt spid="289"/>
                                        </p:tgtEl>
                                      </p:cBhvr>
                                    </p:animEffect>
                                  </p:childTnLst>
                                </p:cTn>
                              </p:par>
                            </p:childTnLst>
                          </p:cTn>
                        </p:par>
                      </p:childTnLst>
                    </p:cTn>
                  </p:par>
                </p:childTnLst>
              </p:cTn>
              <p:nextCondLst>
                <p:cond evt="onClick" delay="0">
                  <p:tgtEl>
                    <p:spTgt spid="288"/>
                  </p:tgtEl>
                </p:cond>
              </p:nextCondLst>
            </p:seq>
            <p:seq concurrent="1" nextAc="seek">
              <p:cTn id="43" restart="whenNotActive" fill="hold" evtFilter="cancelBubble" nodeType="interactiveSeq">
                <p:stCondLst>
                  <p:cond evt="onClick" delay="0">
                    <p:tgtEl>
                      <p:spTgt spid="282"/>
                    </p:tgtEl>
                  </p:cond>
                </p:stCondLst>
                <p:endSync evt="end" delay="0">
                  <p:rtn val="all"/>
                </p:endSync>
                <p:childTnLst>
                  <p:par>
                    <p:cTn id="44" fill="hold">
                      <p:stCondLst>
                        <p:cond delay="0"/>
                      </p:stCondLst>
                      <p:childTnLst>
                        <p:par>
                          <p:cTn id="45" fill="hold">
                            <p:stCondLst>
                              <p:cond delay="0"/>
                            </p:stCondLst>
                            <p:childTnLst>
                              <p:par>
                                <p:cTn id="46" presetID="49" presetClass="path" presetSubtype="0" accel="50000" decel="50000" fill="hold" nodeType="clickEffect">
                                  <p:stCondLst>
                                    <p:cond delay="0"/>
                                  </p:stCondLst>
                                  <p:childTnLst>
                                    <p:animMotion origin="layout" path="M 0 -3.00462E-6 L 0.26667 -0.07272 " pathEditMode="relative" rAng="0" ptsTypes="AA">
                                      <p:cBhvr>
                                        <p:cTn id="47" dur="2000" fill="hold"/>
                                        <p:tgtEl>
                                          <p:spTgt spid="3077"/>
                                        </p:tgtEl>
                                        <p:attrNameLst>
                                          <p:attrName>ppt_x</p:attrName>
                                          <p:attrName>ppt_y</p:attrName>
                                        </p:attrNameLst>
                                      </p:cBhvr>
                                      <p:rCtr x="13333" y="-3636"/>
                                    </p:animMotion>
                                  </p:childTnLst>
                                </p:cTn>
                              </p:par>
                            </p:childTnLst>
                          </p:cTn>
                        </p:par>
                        <p:par>
                          <p:cTn id="48" fill="hold">
                            <p:stCondLst>
                              <p:cond delay="2000"/>
                            </p:stCondLst>
                            <p:childTnLst>
                              <p:par>
                                <p:cTn id="49" presetID="56" presetClass="path" presetSubtype="0" accel="50000" decel="50000" fill="hold" nodeType="afterEffect">
                                  <p:stCondLst>
                                    <p:cond delay="0"/>
                                  </p:stCondLst>
                                  <p:childTnLst>
                                    <p:animMotion origin="layout" path="M -1.11111E-6 -2.00308E-7 L 0.26806 0.19877 " pathEditMode="relative" rAng="0" ptsTypes="AA">
                                      <p:cBhvr>
                                        <p:cTn id="50" dur="2000" fill="hold"/>
                                        <p:tgtEl>
                                          <p:spTgt spid="262"/>
                                        </p:tgtEl>
                                        <p:attrNameLst>
                                          <p:attrName>ppt_x</p:attrName>
                                          <p:attrName>ppt_y</p:attrName>
                                        </p:attrNameLst>
                                      </p:cBhvr>
                                      <p:rCtr x="13403" y="9923"/>
                                    </p:animMotion>
                                  </p:childTnLst>
                                </p:cTn>
                              </p:par>
                            </p:childTnLst>
                          </p:cTn>
                        </p:par>
                      </p:childTnLst>
                    </p:cTn>
                  </p:par>
                </p:childTnLst>
              </p:cTn>
              <p:nextCondLst>
                <p:cond evt="onClick" delay="0">
                  <p:tgtEl>
                    <p:spTgt spid="282"/>
                  </p:tgtEl>
                </p:cond>
              </p:nextCondLst>
            </p:seq>
            <p:seq concurrent="1" nextAc="seek">
              <p:cTn id="51" restart="whenNotActive" fill="hold" evtFilter="cancelBubble" nodeType="interactiveSeq">
                <p:stCondLst>
                  <p:cond evt="onClick" delay="0">
                    <p:tgtEl>
                      <p:spTgt spid="285"/>
                    </p:tgtEl>
                  </p:cond>
                </p:stCondLst>
                <p:endSync evt="end" delay="0">
                  <p:rtn val="all"/>
                </p:endSync>
                <p:childTnLst>
                  <p:par>
                    <p:cTn id="52" fill="hold">
                      <p:stCondLst>
                        <p:cond delay="0"/>
                      </p:stCondLst>
                      <p:childTnLst>
                        <p:par>
                          <p:cTn id="53" fill="hold">
                            <p:stCondLst>
                              <p:cond delay="0"/>
                            </p:stCondLst>
                            <p:childTnLst>
                              <p:par>
                                <p:cTn id="54" presetID="49" presetClass="path" presetSubtype="0" accel="50000" decel="50000" fill="hold" nodeType="clickEffect">
                                  <p:stCondLst>
                                    <p:cond delay="0"/>
                                  </p:stCondLst>
                                  <p:childTnLst>
                                    <p:animMotion origin="layout" path="M 0.00833 0.00124 L 0.43333 0.10601 " pathEditMode="relative" rAng="0" ptsTypes="AA">
                                      <p:cBhvr>
                                        <p:cTn id="55" dur="2000" fill="hold"/>
                                        <p:tgtEl>
                                          <p:spTgt spid="3077"/>
                                        </p:tgtEl>
                                        <p:attrNameLst>
                                          <p:attrName>ppt_x</p:attrName>
                                          <p:attrName>ppt_y</p:attrName>
                                        </p:attrNameLst>
                                      </p:cBhvr>
                                      <p:rCtr x="21250" y="5239"/>
                                    </p:animMotion>
                                  </p:childTnLst>
                                </p:cTn>
                              </p:par>
                            </p:childTnLst>
                          </p:cTn>
                        </p:par>
                        <p:par>
                          <p:cTn id="56" fill="hold">
                            <p:stCondLst>
                              <p:cond delay="2000"/>
                            </p:stCondLst>
                            <p:childTnLst>
                              <p:par>
                                <p:cTn id="57" presetID="56" presetClass="path" presetSubtype="0" accel="50000" decel="50000" fill="hold" nodeType="afterEffect">
                                  <p:stCondLst>
                                    <p:cond delay="0"/>
                                  </p:stCondLst>
                                  <p:childTnLst>
                                    <p:animMotion origin="layout" path="M 2.22222E-6 2.43451E-6 L 0.16597 0.1849 " pathEditMode="relative" rAng="0" ptsTypes="AA">
                                      <p:cBhvr>
                                        <p:cTn id="58" dur="2000" fill="hold"/>
                                        <p:tgtEl>
                                          <p:spTgt spid="260"/>
                                        </p:tgtEl>
                                        <p:attrNameLst>
                                          <p:attrName>ppt_x</p:attrName>
                                          <p:attrName>ppt_y</p:attrName>
                                        </p:attrNameLst>
                                      </p:cBhvr>
                                      <p:rCtr x="8299" y="9245"/>
                                    </p:animMotion>
                                  </p:childTnLst>
                                </p:cTn>
                              </p:par>
                            </p:childTnLst>
                          </p:cTn>
                        </p:par>
                      </p:childTnLst>
                    </p:cTn>
                  </p:par>
                </p:childTnLst>
              </p:cTn>
              <p:nextCondLst>
                <p:cond evt="onClick" delay="0">
                  <p:tgtEl>
                    <p:spTgt spid="285"/>
                  </p:tgtEl>
                </p:cond>
              </p:nextCondLst>
            </p:seq>
            <p:seq concurrent="1" nextAc="seek">
              <p:cTn id="59" restart="whenNotActive" fill="hold" evtFilter="cancelBubble" nodeType="interactiveSeq">
                <p:stCondLst>
                  <p:cond evt="onClick" delay="0">
                    <p:tgtEl>
                      <p:spTgt spid="279"/>
                    </p:tgtEl>
                  </p:cond>
                </p:stCondLst>
                <p:endSync evt="end" delay="0">
                  <p:rtn val="all"/>
                </p:endSync>
                <p:childTnLst>
                  <p:par>
                    <p:cTn id="60" fill="hold">
                      <p:stCondLst>
                        <p:cond delay="0"/>
                      </p:stCondLst>
                      <p:childTnLst>
                        <p:par>
                          <p:cTn id="61" fill="hold">
                            <p:stCondLst>
                              <p:cond delay="0"/>
                            </p:stCondLst>
                            <p:childTnLst>
                              <p:par>
                                <p:cTn id="62" presetID="49" presetClass="path" presetSubtype="0" accel="50000" decel="50000" fill="hold" nodeType="clickEffect">
                                  <p:stCondLst>
                                    <p:cond delay="0"/>
                                  </p:stCondLst>
                                  <p:childTnLst>
                                    <p:animMotion origin="layout" path="M 3.33333E-6 -3.00462E-6 L 0.125 0.11957 " pathEditMode="relative" rAng="0" ptsTypes="AA">
                                      <p:cBhvr>
                                        <p:cTn id="63" dur="2000" fill="hold"/>
                                        <p:tgtEl>
                                          <p:spTgt spid="3077"/>
                                        </p:tgtEl>
                                        <p:attrNameLst>
                                          <p:attrName>ppt_x</p:attrName>
                                          <p:attrName>ppt_y</p:attrName>
                                        </p:attrNameLst>
                                      </p:cBhvr>
                                      <p:rCtr x="6250" y="5978"/>
                                    </p:animMotion>
                                  </p:childTnLst>
                                </p:cTn>
                              </p:par>
                            </p:childTnLst>
                          </p:cTn>
                        </p:par>
                        <p:par>
                          <p:cTn id="64" fill="hold">
                            <p:stCondLst>
                              <p:cond delay="2000"/>
                            </p:stCondLst>
                            <p:childTnLst>
                              <p:par>
                                <p:cTn id="65" presetID="37" presetClass="path" presetSubtype="0" accel="50000" decel="50000" fill="hold" nodeType="afterEffect">
                                  <p:stCondLst>
                                    <p:cond delay="0"/>
                                  </p:stCondLst>
                                  <p:childTnLst>
                                    <p:animMotion origin="layout" path="M -0.0059 -0.12142 L 0.13195 0.1433 C 0.16094 0.20277 0.20174 0.2339 0.24219 0.22712 C 0.28837 0.22065 0.32379 0.17812 0.3467 0.11063 L 0.45782 -0.19168 " pathEditMode="relative" rAng="-289150" ptsTypes="FffFF">
                                      <p:cBhvr>
                                        <p:cTn id="66" dur="2000" fill="hold"/>
                                        <p:tgtEl>
                                          <p:spTgt spid="254"/>
                                        </p:tgtEl>
                                        <p:attrNameLst>
                                          <p:attrName>ppt_x</p:attrName>
                                          <p:attrName>ppt_y</p:attrName>
                                        </p:attrNameLst>
                                      </p:cBhvr>
                                      <p:rCtr x="24097" y="15686"/>
                                    </p:animMotion>
                                  </p:childTnLst>
                                </p:cTn>
                              </p:par>
                            </p:childTnLst>
                          </p:cTn>
                        </p:par>
                      </p:childTnLst>
                    </p:cTn>
                  </p:par>
                </p:childTnLst>
              </p:cTn>
              <p:nextCondLst>
                <p:cond evt="onClick" delay="0">
                  <p:tgtEl>
                    <p:spTgt spid="279"/>
                  </p:tgtEl>
                </p:cond>
              </p:nextCondLst>
            </p:seq>
          </p:childTnLst>
        </p:cTn>
      </p:par>
    </p:tnLst>
    <p:bldLst>
      <p:bldP spid="2718" grpId="0" animBg="1"/>
      <p:bldP spid="2718" grpId="1" animBg="1"/>
      <p:bldP spid="2845" grpId="0"/>
      <p:bldP spid="2845" grpId="1"/>
      <p:bldP spid="28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89"/>
        <p:cNvGrpSpPr/>
        <p:nvPr/>
      </p:nvGrpSpPr>
      <p:grpSpPr>
        <a:xfrm>
          <a:off x="0" y="0"/>
          <a:ext cx="0" cy="0"/>
          <a:chOff x="0" y="0"/>
          <a:chExt cx="0" cy="0"/>
        </a:xfrm>
      </p:grpSpPr>
      <p:sp>
        <p:nvSpPr>
          <p:cNvPr id="3194" name="Google Shape;3194;p35"/>
          <p:cNvSpPr txBox="1">
            <a:spLocks noGrp="1"/>
          </p:cNvSpPr>
          <p:nvPr>
            <p:ph type="title"/>
          </p:nvPr>
        </p:nvSpPr>
        <p:spPr>
          <a:xfrm>
            <a:off x="-223800" y="703650"/>
            <a:ext cx="7691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dirty="0">
                <a:latin typeface="Cooper" pitchFamily="18" charset="0"/>
                <a:ea typeface="Cooper" pitchFamily="18" charset="0"/>
                <a:cs typeface="Cooper" pitchFamily="18" charset="0"/>
              </a:rPr>
              <a:t>LÀ AI ?</a:t>
            </a:r>
            <a:endParaRPr sz="4800" dirty="0">
              <a:latin typeface="Cooper" pitchFamily="18" charset="0"/>
              <a:ea typeface="Cooper" pitchFamily="18" charset="0"/>
              <a:cs typeface="Cooper" pitchFamily="18" charset="0"/>
            </a:endParaRPr>
          </a:p>
        </p:txBody>
      </p:sp>
      <p:grpSp>
        <p:nvGrpSpPr>
          <p:cNvPr id="2" name="Group 1"/>
          <p:cNvGrpSpPr/>
          <p:nvPr/>
        </p:nvGrpSpPr>
        <p:grpSpPr>
          <a:xfrm>
            <a:off x="927127" y="1719658"/>
            <a:ext cx="2326200" cy="1012200"/>
            <a:chOff x="927127" y="1719658"/>
            <a:chExt cx="2326200" cy="1012200"/>
          </a:xfrm>
        </p:grpSpPr>
        <p:sp>
          <p:nvSpPr>
            <p:cNvPr id="3193" name="Google Shape;3193;p35"/>
            <p:cNvSpPr/>
            <p:nvPr/>
          </p:nvSpPr>
          <p:spPr>
            <a:xfrm>
              <a:off x="927127" y="1719658"/>
              <a:ext cx="2326200" cy="10122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195" name="Google Shape;3195;p35"/>
            <p:cNvSpPr/>
            <p:nvPr/>
          </p:nvSpPr>
          <p:spPr>
            <a:xfrm>
              <a:off x="930535" y="1879701"/>
              <a:ext cx="2193667" cy="705453"/>
            </a:xfrm>
            <a:prstGeom prst="rect">
              <a:avLst/>
            </a:prstGeom>
            <a:solidFill>
              <a:schemeClr val="accent1"/>
            </a:solidFill>
            <a:ln>
              <a:noFill/>
            </a:ln>
          </p:spPr>
          <p:txBody>
            <a:bodyPr spcFirstLastPara="1" wrap="square" lIns="91425" tIns="91425" rIns="91425" bIns="91425" anchor="ctr" anchorCtr="0">
              <a:noAutofit/>
            </a:bodyPr>
            <a:lstStyle/>
            <a:p>
              <a:pPr algn="ctr"/>
              <a:r>
                <a:rPr lang="en-US" sz="2400" b="1" dirty="0">
                  <a:solidFill>
                    <a:schemeClr val="bg1"/>
                  </a:solidFill>
                  <a:latin typeface="Cooper" pitchFamily="18" charset="0"/>
                  <a:ea typeface="Cooper" pitchFamily="18" charset="0"/>
                  <a:cs typeface="Cooper" pitchFamily="18" charset="0"/>
                </a:rPr>
                <a:t>Xi-</a:t>
              </a:r>
              <a:r>
                <a:rPr lang="en-US" sz="2400" b="1" dirty="0" err="1">
                  <a:solidFill>
                    <a:schemeClr val="bg1"/>
                  </a:solidFill>
                  <a:latin typeface="Cooper" pitchFamily="18" charset="0"/>
                  <a:ea typeface="Cooper" pitchFamily="18" charset="0"/>
                  <a:cs typeface="Cooper" pitchFamily="18" charset="0"/>
                </a:rPr>
                <a:t>ôn</a:t>
              </a:r>
              <a:r>
                <a:rPr lang="en-US" sz="2400" b="1" dirty="0">
                  <a:solidFill>
                    <a:schemeClr val="bg1"/>
                  </a:solidFill>
                  <a:latin typeface="Cooper" pitchFamily="18" charset="0"/>
                  <a:ea typeface="Cooper" pitchFamily="18" charset="0"/>
                  <a:cs typeface="Cooper" pitchFamily="18" charset="0"/>
                </a:rPr>
                <a:t>-</a:t>
              </a:r>
              <a:r>
                <a:rPr lang="en-US" sz="2400" b="1" dirty="0" err="1">
                  <a:solidFill>
                    <a:schemeClr val="bg1"/>
                  </a:solidFill>
                  <a:latin typeface="Cooper" pitchFamily="18" charset="0"/>
                  <a:ea typeface="Cooper" pitchFamily="18" charset="0"/>
                  <a:cs typeface="Cooper" pitchFamily="18" charset="0"/>
                </a:rPr>
                <a:t>cốp-xki</a:t>
              </a:r>
              <a:endParaRPr lang="en-US" sz="2400" b="1" dirty="0">
                <a:solidFill>
                  <a:schemeClr val="bg1"/>
                </a:solidFill>
                <a:latin typeface="Cooper" pitchFamily="18" charset="0"/>
                <a:ea typeface="Cooper" pitchFamily="18" charset="0"/>
                <a:cs typeface="Cooper" pitchFamily="18" charset="0"/>
              </a:endParaRPr>
            </a:p>
          </p:txBody>
        </p:sp>
      </p:grpSp>
      <p:grpSp>
        <p:nvGrpSpPr>
          <p:cNvPr id="3" name="Group 2"/>
          <p:cNvGrpSpPr/>
          <p:nvPr/>
        </p:nvGrpSpPr>
        <p:grpSpPr>
          <a:xfrm>
            <a:off x="927126" y="3261570"/>
            <a:ext cx="2326201" cy="1012200"/>
            <a:chOff x="927126" y="3261570"/>
            <a:chExt cx="2326201" cy="1012200"/>
          </a:xfrm>
        </p:grpSpPr>
        <p:sp>
          <p:nvSpPr>
            <p:cNvPr id="3192" name="Google Shape;3192;p35"/>
            <p:cNvSpPr/>
            <p:nvPr/>
          </p:nvSpPr>
          <p:spPr>
            <a:xfrm>
              <a:off x="927127" y="3261570"/>
              <a:ext cx="2326200" cy="10122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196" name="Google Shape;3196;p35"/>
            <p:cNvSpPr/>
            <p:nvPr/>
          </p:nvSpPr>
          <p:spPr>
            <a:xfrm>
              <a:off x="927126" y="3408573"/>
              <a:ext cx="2197075" cy="718197"/>
            </a:xfrm>
            <a:prstGeom prst="rect">
              <a:avLst/>
            </a:prstGeom>
            <a:solidFill>
              <a:schemeClr val="accent2"/>
            </a:solidFill>
            <a:ln>
              <a:noFill/>
            </a:ln>
          </p:spPr>
          <p:txBody>
            <a:bodyPr spcFirstLastPara="1" wrap="square" lIns="91425" tIns="91425" rIns="91425" bIns="91425" anchor="ctr" anchorCtr="0">
              <a:noAutofit/>
            </a:bodyPr>
            <a:lstStyle/>
            <a:p>
              <a:pPr algn="ctr"/>
              <a:r>
                <a:rPr lang="en-US" sz="2400" b="1" dirty="0" err="1">
                  <a:solidFill>
                    <a:schemeClr val="bg1"/>
                  </a:solidFill>
                  <a:latin typeface="Cooper" pitchFamily="18" charset="0"/>
                  <a:ea typeface="Cooper" pitchFamily="18" charset="0"/>
                  <a:cs typeface="Cooper" pitchFamily="18" charset="0"/>
                </a:rPr>
                <a:t>Nguyễn</a:t>
              </a:r>
              <a:r>
                <a:rPr lang="en-US" sz="2400" b="1" dirty="0">
                  <a:solidFill>
                    <a:schemeClr val="bg1"/>
                  </a:solidFill>
                  <a:latin typeface="Cooper" pitchFamily="18" charset="0"/>
                  <a:ea typeface="Cooper" pitchFamily="18" charset="0"/>
                  <a:cs typeface="Cooper" pitchFamily="18" charset="0"/>
                </a:rPr>
                <a:t> </a:t>
              </a:r>
              <a:r>
                <a:rPr lang="en-US" sz="2400" b="1" dirty="0" err="1">
                  <a:solidFill>
                    <a:schemeClr val="bg1"/>
                  </a:solidFill>
                  <a:latin typeface="Cooper" pitchFamily="18" charset="0"/>
                  <a:ea typeface="Cooper" pitchFamily="18" charset="0"/>
                  <a:cs typeface="Cooper" pitchFamily="18" charset="0"/>
                </a:rPr>
                <a:t>Hiền</a:t>
              </a:r>
              <a:endParaRPr lang="en-US" sz="2400" b="1" dirty="0">
                <a:solidFill>
                  <a:schemeClr val="bg1"/>
                </a:solidFill>
                <a:latin typeface="Cooper" pitchFamily="18" charset="0"/>
                <a:ea typeface="Cooper" pitchFamily="18" charset="0"/>
                <a:cs typeface="Cooper" pitchFamily="18" charset="0"/>
              </a:endParaRPr>
            </a:p>
          </p:txBody>
        </p:sp>
      </p:grpSp>
      <p:grpSp>
        <p:nvGrpSpPr>
          <p:cNvPr id="4" name="Group 3"/>
          <p:cNvGrpSpPr/>
          <p:nvPr/>
        </p:nvGrpSpPr>
        <p:grpSpPr>
          <a:xfrm>
            <a:off x="5890677" y="1719658"/>
            <a:ext cx="2326200" cy="1012200"/>
            <a:chOff x="5890677" y="1719658"/>
            <a:chExt cx="2326200" cy="1012200"/>
          </a:xfrm>
        </p:grpSpPr>
        <p:sp>
          <p:nvSpPr>
            <p:cNvPr id="3191" name="Google Shape;3191;p35"/>
            <p:cNvSpPr/>
            <p:nvPr/>
          </p:nvSpPr>
          <p:spPr>
            <a:xfrm>
              <a:off x="5890677" y="1719658"/>
              <a:ext cx="2326200" cy="10122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197" name="Google Shape;3197;p35"/>
            <p:cNvSpPr/>
            <p:nvPr/>
          </p:nvSpPr>
          <p:spPr>
            <a:xfrm>
              <a:off x="5890677" y="1871470"/>
              <a:ext cx="2222050" cy="713684"/>
            </a:xfrm>
            <a:prstGeom prst="rect">
              <a:avLst/>
            </a:prstGeom>
            <a:solidFill>
              <a:schemeClr val="accent4"/>
            </a:solidFill>
            <a:ln>
              <a:noFill/>
            </a:ln>
          </p:spPr>
          <p:txBody>
            <a:bodyPr spcFirstLastPara="1" wrap="square" lIns="91425" tIns="91425" rIns="91425" bIns="91425" anchor="ctr" anchorCtr="0">
              <a:noAutofit/>
            </a:bodyPr>
            <a:lstStyle/>
            <a:p>
              <a:pPr algn="ctr"/>
              <a:r>
                <a:rPr lang="en-US" sz="2400" b="1" dirty="0" err="1">
                  <a:solidFill>
                    <a:schemeClr val="bg1"/>
                  </a:solidFill>
                  <a:latin typeface="Cooper" pitchFamily="18" charset="0"/>
                  <a:ea typeface="Cooper" pitchFamily="18" charset="0"/>
                  <a:cs typeface="Cooper" pitchFamily="18" charset="0"/>
                </a:rPr>
                <a:t>Bạch</a:t>
              </a:r>
              <a:r>
                <a:rPr lang="en-US" sz="2400" b="1" dirty="0">
                  <a:solidFill>
                    <a:schemeClr val="bg1"/>
                  </a:solidFill>
                  <a:latin typeface="Cooper" pitchFamily="18" charset="0"/>
                  <a:ea typeface="Cooper" pitchFamily="18" charset="0"/>
                  <a:cs typeface="Cooper" pitchFamily="18" charset="0"/>
                </a:rPr>
                <a:t> </a:t>
              </a:r>
              <a:r>
                <a:rPr lang="en-US" sz="2400" b="1" dirty="0" err="1">
                  <a:solidFill>
                    <a:schemeClr val="bg1"/>
                  </a:solidFill>
                  <a:latin typeface="Cooper" pitchFamily="18" charset="0"/>
                  <a:ea typeface="Cooper" pitchFamily="18" charset="0"/>
                  <a:cs typeface="Cooper" pitchFamily="18" charset="0"/>
                </a:rPr>
                <a:t>Thái</a:t>
              </a:r>
              <a:r>
                <a:rPr lang="en-US" sz="2400" b="1" dirty="0">
                  <a:solidFill>
                    <a:schemeClr val="bg1"/>
                  </a:solidFill>
                  <a:latin typeface="Cooper" pitchFamily="18" charset="0"/>
                  <a:ea typeface="Cooper" pitchFamily="18" charset="0"/>
                  <a:cs typeface="Cooper" pitchFamily="18" charset="0"/>
                </a:rPr>
                <a:t> </a:t>
              </a:r>
              <a:r>
                <a:rPr lang="en-US" sz="2400" b="1" dirty="0" err="1">
                  <a:solidFill>
                    <a:schemeClr val="bg1"/>
                  </a:solidFill>
                  <a:latin typeface="Cooper" pitchFamily="18" charset="0"/>
                  <a:ea typeface="Cooper" pitchFamily="18" charset="0"/>
                  <a:cs typeface="Cooper" pitchFamily="18" charset="0"/>
                </a:rPr>
                <a:t>Bưởi</a:t>
              </a:r>
              <a:endParaRPr lang="en-US" sz="2400" b="1" dirty="0">
                <a:solidFill>
                  <a:schemeClr val="bg1"/>
                </a:solidFill>
                <a:latin typeface="Cooper" pitchFamily="18" charset="0"/>
                <a:ea typeface="Cooper" pitchFamily="18" charset="0"/>
                <a:cs typeface="Cooper" pitchFamily="18" charset="0"/>
              </a:endParaRPr>
            </a:p>
          </p:txBody>
        </p:sp>
      </p:grpSp>
      <p:grpSp>
        <p:nvGrpSpPr>
          <p:cNvPr id="5" name="Group 4"/>
          <p:cNvGrpSpPr/>
          <p:nvPr/>
        </p:nvGrpSpPr>
        <p:grpSpPr>
          <a:xfrm>
            <a:off x="5890677" y="3261570"/>
            <a:ext cx="2326200" cy="1012200"/>
            <a:chOff x="5890677" y="3261570"/>
            <a:chExt cx="2326200" cy="1012200"/>
          </a:xfrm>
        </p:grpSpPr>
        <p:sp>
          <p:nvSpPr>
            <p:cNvPr id="3190" name="Google Shape;3190;p35"/>
            <p:cNvSpPr/>
            <p:nvPr/>
          </p:nvSpPr>
          <p:spPr>
            <a:xfrm>
              <a:off x="5890677" y="3261570"/>
              <a:ext cx="2326200" cy="10122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198" name="Google Shape;3198;p35"/>
            <p:cNvSpPr/>
            <p:nvPr/>
          </p:nvSpPr>
          <p:spPr>
            <a:xfrm>
              <a:off x="5890677" y="3413372"/>
              <a:ext cx="2222050" cy="713398"/>
            </a:xfrm>
            <a:prstGeom prst="rect">
              <a:avLst/>
            </a:prstGeom>
            <a:solidFill>
              <a:schemeClr val="accent5"/>
            </a:solidFill>
            <a:ln>
              <a:noFill/>
            </a:ln>
          </p:spPr>
          <p:txBody>
            <a:bodyPr spcFirstLastPara="1" wrap="square" lIns="91425" tIns="91425" rIns="91425" bIns="91425" anchor="ctr" anchorCtr="0">
              <a:noAutofit/>
            </a:bodyPr>
            <a:lstStyle/>
            <a:p>
              <a:pPr algn="ctr"/>
              <a:r>
                <a:rPr lang="en-US" sz="2400" b="1" dirty="0" err="1">
                  <a:solidFill>
                    <a:schemeClr val="bg1"/>
                  </a:solidFill>
                  <a:latin typeface="Cooper" pitchFamily="18" charset="0"/>
                  <a:ea typeface="Cooper" pitchFamily="18" charset="0"/>
                  <a:cs typeface="Cooper" pitchFamily="18" charset="0"/>
                </a:rPr>
                <a:t>Lê</a:t>
              </a:r>
              <a:r>
                <a:rPr lang="en-US" sz="2400" b="1" dirty="0">
                  <a:solidFill>
                    <a:schemeClr val="bg1"/>
                  </a:solidFill>
                  <a:latin typeface="Cooper" pitchFamily="18" charset="0"/>
                  <a:ea typeface="Cooper" pitchFamily="18" charset="0"/>
                  <a:cs typeface="Cooper" pitchFamily="18" charset="0"/>
                </a:rPr>
                <a:t>-ô-</a:t>
              </a:r>
              <a:r>
                <a:rPr lang="en-US" sz="2400" b="1" dirty="0" err="1">
                  <a:solidFill>
                    <a:schemeClr val="bg1"/>
                  </a:solidFill>
                  <a:latin typeface="Cooper" pitchFamily="18" charset="0"/>
                  <a:ea typeface="Cooper" pitchFamily="18" charset="0"/>
                  <a:cs typeface="Cooper" pitchFamily="18" charset="0"/>
                </a:rPr>
                <a:t>nác</a:t>
              </a:r>
              <a:r>
                <a:rPr lang="en-US" sz="2400" b="1" dirty="0">
                  <a:solidFill>
                    <a:schemeClr val="bg1"/>
                  </a:solidFill>
                  <a:latin typeface="Cooper" pitchFamily="18" charset="0"/>
                  <a:ea typeface="Cooper" pitchFamily="18" charset="0"/>
                  <a:cs typeface="Cooper" pitchFamily="18" charset="0"/>
                </a:rPr>
                <a:t>-</a:t>
              </a:r>
              <a:r>
                <a:rPr lang="en-US" sz="2400" b="1" dirty="0" err="1">
                  <a:solidFill>
                    <a:schemeClr val="bg1"/>
                  </a:solidFill>
                  <a:latin typeface="Cooper" pitchFamily="18" charset="0"/>
                  <a:ea typeface="Cooper" pitchFamily="18" charset="0"/>
                  <a:cs typeface="Cooper" pitchFamily="18" charset="0"/>
                </a:rPr>
                <a:t>đô</a:t>
              </a:r>
              <a:r>
                <a:rPr lang="en-US" sz="2400" b="1" dirty="0">
                  <a:solidFill>
                    <a:schemeClr val="bg1"/>
                  </a:solidFill>
                  <a:latin typeface="Cooper" pitchFamily="18" charset="0"/>
                  <a:ea typeface="Cooper" pitchFamily="18" charset="0"/>
                  <a:cs typeface="Cooper" pitchFamily="18" charset="0"/>
                </a:rPr>
                <a:t> </a:t>
              </a:r>
              <a:r>
                <a:rPr lang="en-US" sz="2400" b="1" dirty="0" err="1">
                  <a:solidFill>
                    <a:schemeClr val="bg1"/>
                  </a:solidFill>
                  <a:latin typeface="Cooper" pitchFamily="18" charset="0"/>
                  <a:ea typeface="Cooper" pitchFamily="18" charset="0"/>
                  <a:cs typeface="Cooper" pitchFamily="18" charset="0"/>
                </a:rPr>
                <a:t>đa</a:t>
              </a:r>
              <a:r>
                <a:rPr lang="en-US" sz="2400" b="1" dirty="0">
                  <a:solidFill>
                    <a:schemeClr val="bg1"/>
                  </a:solidFill>
                  <a:latin typeface="Cooper" pitchFamily="18" charset="0"/>
                  <a:ea typeface="Cooper" pitchFamily="18" charset="0"/>
                  <a:cs typeface="Cooper" pitchFamily="18" charset="0"/>
                </a:rPr>
                <a:t> Vin-xi</a:t>
              </a:r>
            </a:p>
          </p:txBody>
        </p:sp>
      </p:grpSp>
      <p:sp>
        <p:nvSpPr>
          <p:cNvPr id="3200" name="Google Shape;3200;p35"/>
          <p:cNvSpPr/>
          <p:nvPr/>
        </p:nvSpPr>
        <p:spPr>
          <a:xfrm rot="-532">
            <a:off x="3505471" y="1730785"/>
            <a:ext cx="2133135" cy="2531100"/>
          </a:xfrm>
          <a:prstGeom prst="rect">
            <a:avLst/>
          </a:prstGeom>
          <a:solidFill>
            <a:schemeClr val="accent6"/>
          </a:solidFill>
          <a:ln>
            <a:noFill/>
          </a:ln>
        </p:spPr>
        <p:txBody>
          <a:bodyPr spcFirstLastPara="1" wrap="square" lIns="91425" tIns="91425" rIns="91425" bIns="91425" anchor="ctr" anchorCtr="0">
            <a:noAutofit/>
          </a:bodyPr>
          <a:lstStyle/>
          <a:p>
            <a:pPr algn="ctr"/>
            <a:r>
              <a:rPr lang="en-US" sz="2800" b="1" dirty="0" err="1">
                <a:solidFill>
                  <a:schemeClr val="tx1"/>
                </a:solidFill>
                <a:latin typeface="Cooper" pitchFamily="18" charset="0"/>
                <a:ea typeface="Cooper" pitchFamily="18" charset="0"/>
                <a:cs typeface="Cooper" pitchFamily="18" charset="0"/>
              </a:rPr>
              <a:t>Vua</a:t>
            </a:r>
            <a:r>
              <a:rPr lang="en-US" sz="2800" b="1" dirty="0">
                <a:solidFill>
                  <a:schemeClr val="tx1"/>
                </a:solidFill>
                <a:latin typeface="Cooper" pitchFamily="18" charset="0"/>
                <a:ea typeface="Cooper" pitchFamily="18" charset="0"/>
                <a:cs typeface="Cooper" pitchFamily="18" charset="0"/>
              </a:rPr>
              <a:t> </a:t>
            </a:r>
            <a:r>
              <a:rPr lang="en-US" sz="2800" b="1" dirty="0" err="1">
                <a:solidFill>
                  <a:schemeClr val="tx1"/>
                </a:solidFill>
                <a:latin typeface="Cooper" pitchFamily="18" charset="0"/>
                <a:ea typeface="Cooper" pitchFamily="18" charset="0"/>
                <a:cs typeface="Cooper" pitchFamily="18" charset="0"/>
              </a:rPr>
              <a:t>tàu</a:t>
            </a:r>
            <a:r>
              <a:rPr lang="en-US" sz="2800" b="1" dirty="0">
                <a:solidFill>
                  <a:schemeClr val="tx1"/>
                </a:solidFill>
                <a:latin typeface="Cooper" pitchFamily="18" charset="0"/>
                <a:ea typeface="Cooper" pitchFamily="18" charset="0"/>
                <a:cs typeface="Cooper" pitchFamily="18" charset="0"/>
              </a:rPr>
              <a:t> </a:t>
            </a:r>
            <a:r>
              <a:rPr lang="en-US" sz="2800" b="1" dirty="0" err="1">
                <a:solidFill>
                  <a:schemeClr val="tx1"/>
                </a:solidFill>
                <a:latin typeface="Cooper" pitchFamily="18" charset="0"/>
                <a:ea typeface="Cooper" pitchFamily="18" charset="0"/>
                <a:cs typeface="Cooper" pitchFamily="18" charset="0"/>
              </a:rPr>
              <a:t>thủy</a:t>
            </a:r>
            <a:r>
              <a:rPr lang="en-US" sz="2800" b="1" dirty="0">
                <a:solidFill>
                  <a:schemeClr val="tx1"/>
                </a:solidFill>
                <a:latin typeface="Cooper" pitchFamily="18" charset="0"/>
                <a:ea typeface="Cooper" pitchFamily="18" charset="0"/>
                <a:cs typeface="Cooper" pitchFamily="18" charset="0"/>
              </a:rPr>
              <a:t> </a:t>
            </a:r>
            <a:r>
              <a:rPr lang="en-US" sz="2800" b="1" dirty="0" err="1">
                <a:solidFill>
                  <a:schemeClr val="tx1"/>
                </a:solidFill>
                <a:latin typeface="Cooper" pitchFamily="18" charset="0"/>
                <a:ea typeface="Cooper" pitchFamily="18" charset="0"/>
                <a:cs typeface="Cooper" pitchFamily="18" charset="0"/>
              </a:rPr>
              <a:t>Việt</a:t>
            </a:r>
            <a:r>
              <a:rPr lang="en-US" sz="2800" b="1" dirty="0">
                <a:solidFill>
                  <a:schemeClr val="tx1"/>
                </a:solidFill>
                <a:latin typeface="Cooper" pitchFamily="18" charset="0"/>
                <a:ea typeface="Cooper" pitchFamily="18" charset="0"/>
                <a:cs typeface="Cooper" pitchFamily="18" charset="0"/>
              </a:rPr>
              <a:t> Nam</a:t>
            </a:r>
          </a:p>
        </p:txBody>
      </p:sp>
      <p:grpSp>
        <p:nvGrpSpPr>
          <p:cNvPr id="3201" name="Google Shape;3201;p35"/>
          <p:cNvGrpSpPr/>
          <p:nvPr/>
        </p:nvGrpSpPr>
        <p:grpSpPr>
          <a:xfrm>
            <a:off x="3408902" y="1509915"/>
            <a:ext cx="2326197" cy="837946"/>
            <a:chOff x="5615063" y="1030172"/>
            <a:chExt cx="2326197" cy="837946"/>
          </a:xfrm>
        </p:grpSpPr>
        <p:sp>
          <p:nvSpPr>
            <p:cNvPr id="3202" name="Google Shape;3202;p35"/>
            <p:cNvSpPr/>
            <p:nvPr/>
          </p:nvSpPr>
          <p:spPr>
            <a:xfrm rot="4965428">
              <a:off x="7186486" y="1120304"/>
              <a:ext cx="761148" cy="657681"/>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500">
                <a:latin typeface="Cooper" pitchFamily="18" charset="0"/>
                <a:ea typeface="Cooper" pitchFamily="18" charset="0"/>
                <a:cs typeface="Cooper" pitchFamily="18" charset="0"/>
              </a:endParaRPr>
            </a:p>
          </p:txBody>
        </p:sp>
        <p:sp>
          <p:nvSpPr>
            <p:cNvPr id="3203" name="Google Shape;3203;p35"/>
            <p:cNvSpPr/>
            <p:nvPr/>
          </p:nvSpPr>
          <p:spPr>
            <a:xfrm rot="-4965428" flipH="1">
              <a:off x="5608689" y="1120304"/>
              <a:ext cx="761148" cy="657681"/>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500">
                <a:latin typeface="Cooper" pitchFamily="18" charset="0"/>
                <a:ea typeface="Cooper" pitchFamily="18" charset="0"/>
                <a:cs typeface="Cooper" pitchFamily="18" charset="0"/>
              </a:endParaRPr>
            </a:p>
          </p:txBody>
        </p:sp>
      </p:grpSp>
      <p:sp>
        <p:nvSpPr>
          <p:cNvPr id="3279" name="Google Shape;3279;p35">
            <a:hlinkClick r:id="rId3" action="ppaction://hlinksldjump"/>
          </p:cNvPr>
          <p:cNvSpPr/>
          <p:nvPr/>
        </p:nvSpPr>
        <p:spPr>
          <a:xfrm rot="-2700000">
            <a:off x="945786" y="642199"/>
            <a:ext cx="170978" cy="170978"/>
          </a:xfrm>
          <a:prstGeom prst="halfFrame">
            <a:avLst>
              <a:gd name="adj1" fmla="val 33333"/>
              <a:gd name="adj2" fmla="val 33333"/>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280" name="Google Shape;3280;p35">
            <a:hlinkClick r:id="rId4" action="ppaction://hlinksldjump"/>
          </p:cNvPr>
          <p:cNvSpPr/>
          <p:nvPr/>
        </p:nvSpPr>
        <p:spPr>
          <a:xfrm rot="8100000">
            <a:off x="8027236" y="642199"/>
            <a:ext cx="170978" cy="170978"/>
          </a:xfrm>
          <a:prstGeom prst="halfFrame">
            <a:avLst>
              <a:gd name="adj1" fmla="val 33333"/>
              <a:gd name="adj2" fmla="val 33333"/>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pic>
        <p:nvPicPr>
          <p:cNvPr id="93" name="Picture 2" descr="C:\Users\HP\Downloads\21479290.jpg">
            <a:hlinkClick r:id="rId5" action="ppaction://hlinksldjump"/>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2315" l="0" r="97059"/>
                    </a14:imgEffect>
                  </a14:imgLayer>
                </a14:imgProps>
              </a:ext>
              <a:ext uri="{28A0092B-C50C-407E-A947-70E740481C1C}">
                <a14:useLocalDpi xmlns:a14="http://schemas.microsoft.com/office/drawing/2010/main" val="0"/>
              </a:ext>
            </a:extLst>
          </a:blip>
          <a:srcRect/>
          <a:stretch>
            <a:fillRect/>
          </a:stretch>
        </p:blipFill>
        <p:spPr bwMode="auto">
          <a:xfrm>
            <a:off x="1295400" y="274975"/>
            <a:ext cx="1074769" cy="14224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7151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par>
                                <p:cTn id="17" presetID="3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par>
                                <p:cTn id="23" presetID="3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1000" fill="hold"/>
                                        <p:tgtEl>
                                          <p:spTgt spid="5"/>
                                        </p:tgtEl>
                                        <p:attrNameLst>
                                          <p:attrName>ppt_w</p:attrName>
                                        </p:attrNameLst>
                                      </p:cBhvr>
                                      <p:tavLst>
                                        <p:tav tm="0">
                                          <p:val>
                                            <p:fltVal val="0"/>
                                          </p:val>
                                        </p:tav>
                                        <p:tav tm="100000">
                                          <p:val>
                                            <p:strVal val="#ppt_w"/>
                                          </p:val>
                                        </p:tav>
                                      </p:tavLst>
                                    </p:anim>
                                    <p:anim calcmode="lin" valueType="num">
                                      <p:cBhvr>
                                        <p:cTn id="26" dur="1000" fill="hold"/>
                                        <p:tgtEl>
                                          <p:spTgt spid="5"/>
                                        </p:tgtEl>
                                        <p:attrNameLst>
                                          <p:attrName>ppt_h</p:attrName>
                                        </p:attrNameLst>
                                      </p:cBhvr>
                                      <p:tavLst>
                                        <p:tav tm="0">
                                          <p:val>
                                            <p:fltVal val="0"/>
                                          </p:val>
                                        </p:tav>
                                        <p:tav tm="100000">
                                          <p:val>
                                            <p:strVal val="#ppt_h"/>
                                          </p:val>
                                        </p:tav>
                                      </p:tavLst>
                                    </p:anim>
                                    <p:anim calcmode="lin" valueType="num">
                                      <p:cBhvr>
                                        <p:cTn id="27" dur="1000" fill="hold"/>
                                        <p:tgtEl>
                                          <p:spTgt spid="5"/>
                                        </p:tgtEl>
                                        <p:attrNameLst>
                                          <p:attrName>style.rotation</p:attrName>
                                        </p:attrNameLst>
                                      </p:cBhvr>
                                      <p:tavLst>
                                        <p:tav tm="0">
                                          <p:val>
                                            <p:fltVal val="90"/>
                                          </p:val>
                                        </p:tav>
                                        <p:tav tm="100000">
                                          <p:val>
                                            <p:fltVal val="0"/>
                                          </p:val>
                                        </p:tav>
                                      </p:tavLst>
                                    </p:anim>
                                    <p:animEffect transition="in" filter="fade">
                                      <p:cBhvr>
                                        <p:cTn id="28" dur="10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nodeType="clickEffect">
                                  <p:stCondLst>
                                    <p:cond delay="0"/>
                                  </p:stCondLst>
                                  <p:childTnLst>
                                    <p:anim calcmode="lin" valueType="num">
                                      <p:cBhvr additive="base">
                                        <p:cTn id="32" dur="500"/>
                                        <p:tgtEl>
                                          <p:spTgt spid="2"/>
                                        </p:tgtEl>
                                        <p:attrNameLst>
                                          <p:attrName>ppt_x</p:attrName>
                                        </p:attrNameLst>
                                      </p:cBhvr>
                                      <p:tavLst>
                                        <p:tav tm="0">
                                          <p:val>
                                            <p:strVal val="ppt_x"/>
                                          </p:val>
                                        </p:tav>
                                        <p:tav tm="100000">
                                          <p:val>
                                            <p:strVal val="ppt_x"/>
                                          </p:val>
                                        </p:tav>
                                      </p:tavLst>
                                    </p:anim>
                                    <p:anim calcmode="lin" valueType="num">
                                      <p:cBhvr additive="base">
                                        <p:cTn id="33" dur="500"/>
                                        <p:tgtEl>
                                          <p:spTgt spid="2"/>
                                        </p:tgtEl>
                                        <p:attrNameLst>
                                          <p:attrName>ppt_y</p:attrName>
                                        </p:attrNameLst>
                                      </p:cBhvr>
                                      <p:tavLst>
                                        <p:tav tm="0">
                                          <p:val>
                                            <p:strVal val="ppt_y"/>
                                          </p:val>
                                        </p:tav>
                                        <p:tav tm="100000">
                                          <p:val>
                                            <p:strVal val="1+ppt_h/2"/>
                                          </p:val>
                                        </p:tav>
                                      </p:tavLst>
                                    </p:anim>
                                    <p:set>
                                      <p:cBhvr>
                                        <p:cTn id="34" dur="1" fill="hold">
                                          <p:stCondLst>
                                            <p:cond delay="499"/>
                                          </p:stCondLst>
                                        </p:cTn>
                                        <p:tgtEl>
                                          <p:spTgt spid="2"/>
                                        </p:tgtEl>
                                        <p:attrNameLst>
                                          <p:attrName>style.visibility</p:attrName>
                                        </p:attrNameLst>
                                      </p:cBhvr>
                                      <p:to>
                                        <p:strVal val="hidden"/>
                                      </p:to>
                                    </p:set>
                                  </p:childTnLst>
                                </p:cTn>
                              </p:par>
                              <p:par>
                                <p:cTn id="35" presetID="2" presetClass="exit" presetSubtype="4" fill="hold" nodeType="withEffect">
                                  <p:stCondLst>
                                    <p:cond delay="0"/>
                                  </p:stCondLst>
                                  <p:childTnLst>
                                    <p:anim calcmode="lin" valueType="num">
                                      <p:cBhvr additive="base">
                                        <p:cTn id="36" dur="500"/>
                                        <p:tgtEl>
                                          <p:spTgt spid="3"/>
                                        </p:tgtEl>
                                        <p:attrNameLst>
                                          <p:attrName>ppt_x</p:attrName>
                                        </p:attrNameLst>
                                      </p:cBhvr>
                                      <p:tavLst>
                                        <p:tav tm="0">
                                          <p:val>
                                            <p:strVal val="ppt_x"/>
                                          </p:val>
                                        </p:tav>
                                        <p:tav tm="100000">
                                          <p:val>
                                            <p:strVal val="ppt_x"/>
                                          </p:val>
                                        </p:tav>
                                      </p:tavLst>
                                    </p:anim>
                                    <p:anim calcmode="lin" valueType="num">
                                      <p:cBhvr additive="base">
                                        <p:cTn id="37" dur="500"/>
                                        <p:tgtEl>
                                          <p:spTgt spid="3"/>
                                        </p:tgtEl>
                                        <p:attrNameLst>
                                          <p:attrName>ppt_y</p:attrName>
                                        </p:attrNameLst>
                                      </p:cBhvr>
                                      <p:tavLst>
                                        <p:tav tm="0">
                                          <p:val>
                                            <p:strVal val="ppt_y"/>
                                          </p:val>
                                        </p:tav>
                                        <p:tav tm="100000">
                                          <p:val>
                                            <p:strVal val="1+ppt_h/2"/>
                                          </p:val>
                                        </p:tav>
                                      </p:tavLst>
                                    </p:anim>
                                    <p:set>
                                      <p:cBhvr>
                                        <p:cTn id="38" dur="1" fill="hold">
                                          <p:stCondLst>
                                            <p:cond delay="499"/>
                                          </p:stCondLst>
                                        </p:cTn>
                                        <p:tgtEl>
                                          <p:spTgt spid="3"/>
                                        </p:tgtEl>
                                        <p:attrNameLst>
                                          <p:attrName>style.visibility</p:attrName>
                                        </p:attrNameLst>
                                      </p:cBhvr>
                                      <p:to>
                                        <p:strVal val="hidden"/>
                                      </p:to>
                                    </p:set>
                                  </p:childTnLst>
                                </p:cTn>
                              </p:par>
                              <p:par>
                                <p:cTn id="39" presetID="2" presetClass="exit" presetSubtype="4" fill="hold" nodeType="withEffect">
                                  <p:stCondLst>
                                    <p:cond delay="0"/>
                                  </p:stCondLst>
                                  <p:childTnLst>
                                    <p:anim calcmode="lin" valueType="num">
                                      <p:cBhvr additive="base">
                                        <p:cTn id="40" dur="500"/>
                                        <p:tgtEl>
                                          <p:spTgt spid="5"/>
                                        </p:tgtEl>
                                        <p:attrNameLst>
                                          <p:attrName>ppt_x</p:attrName>
                                        </p:attrNameLst>
                                      </p:cBhvr>
                                      <p:tavLst>
                                        <p:tav tm="0">
                                          <p:val>
                                            <p:strVal val="ppt_x"/>
                                          </p:val>
                                        </p:tav>
                                        <p:tav tm="100000">
                                          <p:val>
                                            <p:strVal val="ppt_x"/>
                                          </p:val>
                                        </p:tav>
                                      </p:tavLst>
                                    </p:anim>
                                    <p:anim calcmode="lin" valueType="num">
                                      <p:cBhvr additive="base">
                                        <p:cTn id="41" dur="500"/>
                                        <p:tgtEl>
                                          <p:spTgt spid="5"/>
                                        </p:tgtEl>
                                        <p:attrNameLst>
                                          <p:attrName>ppt_y</p:attrName>
                                        </p:attrNameLst>
                                      </p:cBhvr>
                                      <p:tavLst>
                                        <p:tav tm="0">
                                          <p:val>
                                            <p:strVal val="ppt_y"/>
                                          </p:val>
                                        </p:tav>
                                        <p:tav tm="100000">
                                          <p:val>
                                            <p:strVal val="1+ppt_h/2"/>
                                          </p:val>
                                        </p:tav>
                                      </p:tavLst>
                                    </p:anim>
                                    <p:set>
                                      <p:cBhvr>
                                        <p:cTn id="4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89"/>
        <p:cNvGrpSpPr/>
        <p:nvPr/>
      </p:nvGrpSpPr>
      <p:grpSpPr>
        <a:xfrm>
          <a:off x="0" y="0"/>
          <a:ext cx="0" cy="0"/>
          <a:chOff x="0" y="0"/>
          <a:chExt cx="0" cy="0"/>
        </a:xfrm>
      </p:grpSpPr>
      <p:sp>
        <p:nvSpPr>
          <p:cNvPr id="3194" name="Google Shape;3194;p35"/>
          <p:cNvSpPr txBox="1">
            <a:spLocks noGrp="1"/>
          </p:cNvSpPr>
          <p:nvPr>
            <p:ph type="title"/>
          </p:nvPr>
        </p:nvSpPr>
        <p:spPr>
          <a:xfrm>
            <a:off x="-223800" y="703650"/>
            <a:ext cx="7691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dirty="0">
                <a:latin typeface="Cooper" pitchFamily="18" charset="0"/>
                <a:ea typeface="Cooper" pitchFamily="18" charset="0"/>
                <a:cs typeface="Cooper" pitchFamily="18" charset="0"/>
              </a:rPr>
              <a:t>LÀ AI ?</a:t>
            </a:r>
            <a:endParaRPr sz="4800" dirty="0">
              <a:latin typeface="Cooper" pitchFamily="18" charset="0"/>
              <a:ea typeface="Cooper" pitchFamily="18" charset="0"/>
              <a:cs typeface="Cooper" pitchFamily="18" charset="0"/>
            </a:endParaRPr>
          </a:p>
        </p:txBody>
      </p:sp>
      <p:grpSp>
        <p:nvGrpSpPr>
          <p:cNvPr id="2" name="Group 1"/>
          <p:cNvGrpSpPr/>
          <p:nvPr/>
        </p:nvGrpSpPr>
        <p:grpSpPr>
          <a:xfrm>
            <a:off x="927127" y="1719658"/>
            <a:ext cx="2326200" cy="1012200"/>
            <a:chOff x="927127" y="1719658"/>
            <a:chExt cx="2326200" cy="1012200"/>
          </a:xfrm>
        </p:grpSpPr>
        <p:sp>
          <p:nvSpPr>
            <p:cNvPr id="3193" name="Google Shape;3193;p35"/>
            <p:cNvSpPr/>
            <p:nvPr/>
          </p:nvSpPr>
          <p:spPr>
            <a:xfrm>
              <a:off x="927127" y="1719658"/>
              <a:ext cx="2326200" cy="10122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195" name="Google Shape;3195;p35"/>
            <p:cNvSpPr/>
            <p:nvPr/>
          </p:nvSpPr>
          <p:spPr>
            <a:xfrm>
              <a:off x="1006733" y="1879701"/>
              <a:ext cx="2193667" cy="705453"/>
            </a:xfrm>
            <a:prstGeom prst="rect">
              <a:avLst/>
            </a:prstGeom>
            <a:solidFill>
              <a:schemeClr val="accent1"/>
            </a:solidFill>
            <a:ln>
              <a:noFill/>
            </a:ln>
          </p:spPr>
          <p:txBody>
            <a:bodyPr spcFirstLastPara="1" wrap="square" lIns="91425" tIns="91425" rIns="91425" bIns="91425" anchor="ctr" anchorCtr="0">
              <a:noAutofit/>
            </a:bodyPr>
            <a:lstStyle/>
            <a:p>
              <a:pPr algn="ctr"/>
              <a:r>
                <a:rPr lang="en-US" sz="2400" b="1" dirty="0">
                  <a:solidFill>
                    <a:schemeClr val="bg1"/>
                  </a:solidFill>
                  <a:latin typeface="Cooper" pitchFamily="18" charset="0"/>
                  <a:ea typeface="Cooper" pitchFamily="18" charset="0"/>
                  <a:cs typeface="Cooper" pitchFamily="18" charset="0"/>
                </a:rPr>
                <a:t>Xi-</a:t>
              </a:r>
              <a:r>
                <a:rPr lang="en-US" sz="2400" b="1" dirty="0" err="1">
                  <a:solidFill>
                    <a:schemeClr val="bg1"/>
                  </a:solidFill>
                  <a:latin typeface="Cooper" pitchFamily="18" charset="0"/>
                  <a:ea typeface="Cooper" pitchFamily="18" charset="0"/>
                  <a:cs typeface="Cooper" pitchFamily="18" charset="0"/>
                </a:rPr>
                <a:t>ôn</a:t>
              </a:r>
              <a:r>
                <a:rPr lang="en-US" sz="2400" b="1" dirty="0">
                  <a:solidFill>
                    <a:schemeClr val="bg1"/>
                  </a:solidFill>
                  <a:latin typeface="Cooper" pitchFamily="18" charset="0"/>
                  <a:ea typeface="Cooper" pitchFamily="18" charset="0"/>
                  <a:cs typeface="Cooper" pitchFamily="18" charset="0"/>
                </a:rPr>
                <a:t>-</a:t>
              </a:r>
              <a:r>
                <a:rPr lang="en-US" sz="2400" b="1" dirty="0" err="1">
                  <a:solidFill>
                    <a:schemeClr val="bg1"/>
                  </a:solidFill>
                  <a:latin typeface="Cooper" pitchFamily="18" charset="0"/>
                  <a:ea typeface="Cooper" pitchFamily="18" charset="0"/>
                  <a:cs typeface="Cooper" pitchFamily="18" charset="0"/>
                </a:rPr>
                <a:t>cốp-xki</a:t>
              </a:r>
              <a:endParaRPr lang="en-US" sz="2400" b="1" dirty="0">
                <a:solidFill>
                  <a:schemeClr val="bg1"/>
                </a:solidFill>
                <a:latin typeface="Cooper" pitchFamily="18" charset="0"/>
                <a:ea typeface="Cooper" pitchFamily="18" charset="0"/>
                <a:cs typeface="Cooper" pitchFamily="18" charset="0"/>
              </a:endParaRPr>
            </a:p>
          </p:txBody>
        </p:sp>
      </p:grpSp>
      <p:grpSp>
        <p:nvGrpSpPr>
          <p:cNvPr id="3" name="Group 2"/>
          <p:cNvGrpSpPr/>
          <p:nvPr/>
        </p:nvGrpSpPr>
        <p:grpSpPr>
          <a:xfrm>
            <a:off x="927126" y="3261570"/>
            <a:ext cx="2326201" cy="1012200"/>
            <a:chOff x="927126" y="3261570"/>
            <a:chExt cx="2326201" cy="1012200"/>
          </a:xfrm>
        </p:grpSpPr>
        <p:sp>
          <p:nvSpPr>
            <p:cNvPr id="3192" name="Google Shape;3192;p35"/>
            <p:cNvSpPr/>
            <p:nvPr/>
          </p:nvSpPr>
          <p:spPr>
            <a:xfrm>
              <a:off x="927127" y="3261570"/>
              <a:ext cx="2326200" cy="10122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196" name="Google Shape;3196;p35"/>
            <p:cNvSpPr/>
            <p:nvPr/>
          </p:nvSpPr>
          <p:spPr>
            <a:xfrm>
              <a:off x="927126" y="3408573"/>
              <a:ext cx="2197075" cy="718197"/>
            </a:xfrm>
            <a:prstGeom prst="rect">
              <a:avLst/>
            </a:prstGeom>
            <a:solidFill>
              <a:schemeClr val="accent2"/>
            </a:solidFill>
            <a:ln>
              <a:noFill/>
            </a:ln>
          </p:spPr>
          <p:txBody>
            <a:bodyPr spcFirstLastPara="1" wrap="square" lIns="91425" tIns="91425" rIns="91425" bIns="91425" anchor="ctr" anchorCtr="0">
              <a:noAutofit/>
            </a:bodyPr>
            <a:lstStyle/>
            <a:p>
              <a:pPr algn="ctr"/>
              <a:r>
                <a:rPr lang="en-US" sz="2400" b="1" dirty="0" err="1">
                  <a:solidFill>
                    <a:schemeClr val="bg1"/>
                  </a:solidFill>
                  <a:latin typeface="Cooper" pitchFamily="18" charset="0"/>
                  <a:ea typeface="Cooper" pitchFamily="18" charset="0"/>
                  <a:cs typeface="Cooper" pitchFamily="18" charset="0"/>
                </a:rPr>
                <a:t>Nguyễn</a:t>
              </a:r>
              <a:r>
                <a:rPr lang="en-US" sz="2400" b="1" dirty="0">
                  <a:solidFill>
                    <a:schemeClr val="bg1"/>
                  </a:solidFill>
                  <a:latin typeface="Cooper" pitchFamily="18" charset="0"/>
                  <a:ea typeface="Cooper" pitchFamily="18" charset="0"/>
                  <a:cs typeface="Cooper" pitchFamily="18" charset="0"/>
                </a:rPr>
                <a:t> </a:t>
              </a:r>
              <a:r>
                <a:rPr lang="en-US" sz="2400" b="1" dirty="0" err="1">
                  <a:solidFill>
                    <a:schemeClr val="bg1"/>
                  </a:solidFill>
                  <a:latin typeface="Cooper" pitchFamily="18" charset="0"/>
                  <a:ea typeface="Cooper" pitchFamily="18" charset="0"/>
                  <a:cs typeface="Cooper" pitchFamily="18" charset="0"/>
                </a:rPr>
                <a:t>Hiền</a:t>
              </a:r>
              <a:endParaRPr lang="en-US" sz="2400" b="1" dirty="0">
                <a:solidFill>
                  <a:schemeClr val="bg1"/>
                </a:solidFill>
                <a:latin typeface="Cooper" pitchFamily="18" charset="0"/>
                <a:ea typeface="Cooper" pitchFamily="18" charset="0"/>
                <a:cs typeface="Cooper" pitchFamily="18" charset="0"/>
              </a:endParaRPr>
            </a:p>
          </p:txBody>
        </p:sp>
      </p:grpSp>
      <p:grpSp>
        <p:nvGrpSpPr>
          <p:cNvPr id="4" name="Group 3"/>
          <p:cNvGrpSpPr/>
          <p:nvPr/>
        </p:nvGrpSpPr>
        <p:grpSpPr>
          <a:xfrm>
            <a:off x="5890677" y="1719658"/>
            <a:ext cx="2326200" cy="1012200"/>
            <a:chOff x="5890677" y="1719658"/>
            <a:chExt cx="2326200" cy="1012200"/>
          </a:xfrm>
        </p:grpSpPr>
        <p:sp>
          <p:nvSpPr>
            <p:cNvPr id="3191" name="Google Shape;3191;p35"/>
            <p:cNvSpPr/>
            <p:nvPr/>
          </p:nvSpPr>
          <p:spPr>
            <a:xfrm>
              <a:off x="5890677" y="1719658"/>
              <a:ext cx="2326200" cy="10122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197" name="Google Shape;3197;p35"/>
            <p:cNvSpPr/>
            <p:nvPr/>
          </p:nvSpPr>
          <p:spPr>
            <a:xfrm>
              <a:off x="5890677" y="1871470"/>
              <a:ext cx="2222050" cy="713684"/>
            </a:xfrm>
            <a:prstGeom prst="rect">
              <a:avLst/>
            </a:prstGeom>
            <a:solidFill>
              <a:schemeClr val="accent4"/>
            </a:solidFill>
            <a:ln>
              <a:noFill/>
            </a:ln>
          </p:spPr>
          <p:txBody>
            <a:bodyPr spcFirstLastPara="1" wrap="square" lIns="91425" tIns="91425" rIns="91425" bIns="91425" anchor="ctr" anchorCtr="0">
              <a:noAutofit/>
            </a:bodyPr>
            <a:lstStyle/>
            <a:p>
              <a:pPr algn="ctr"/>
              <a:endParaRPr lang="en-US" sz="2400" b="1" dirty="0">
                <a:solidFill>
                  <a:schemeClr val="bg1"/>
                </a:solidFill>
                <a:latin typeface="Cooper" pitchFamily="18" charset="0"/>
                <a:ea typeface="Cooper" pitchFamily="18" charset="0"/>
                <a:cs typeface="Cooper" pitchFamily="18" charset="0"/>
              </a:endParaRPr>
            </a:p>
            <a:p>
              <a:pPr algn="ctr"/>
              <a:r>
                <a:rPr lang="en-US" sz="2400" b="1" dirty="0">
                  <a:solidFill>
                    <a:schemeClr val="bg1"/>
                  </a:solidFill>
                  <a:latin typeface="Cooper" pitchFamily="18" charset="0"/>
                  <a:ea typeface="Cooper" pitchFamily="18" charset="0"/>
                  <a:cs typeface="Cooper" pitchFamily="18" charset="0"/>
                </a:rPr>
                <a:t>Cao </a:t>
              </a:r>
              <a:r>
                <a:rPr lang="en-US" sz="2400" b="1" dirty="0" err="1">
                  <a:solidFill>
                    <a:schemeClr val="bg1"/>
                  </a:solidFill>
                  <a:latin typeface="Cooper" pitchFamily="18" charset="0"/>
                  <a:ea typeface="Cooper" pitchFamily="18" charset="0"/>
                  <a:cs typeface="Cooper" pitchFamily="18" charset="0"/>
                </a:rPr>
                <a:t>Bá</a:t>
              </a:r>
              <a:r>
                <a:rPr lang="en-US" sz="2400" b="1" dirty="0">
                  <a:solidFill>
                    <a:schemeClr val="bg1"/>
                  </a:solidFill>
                  <a:latin typeface="Cooper" pitchFamily="18" charset="0"/>
                  <a:ea typeface="Cooper" pitchFamily="18" charset="0"/>
                  <a:cs typeface="Cooper" pitchFamily="18" charset="0"/>
                </a:rPr>
                <a:t> </a:t>
              </a:r>
              <a:r>
                <a:rPr lang="en-US" sz="2400" b="1" dirty="0" err="1">
                  <a:solidFill>
                    <a:schemeClr val="bg1"/>
                  </a:solidFill>
                  <a:latin typeface="Cooper" pitchFamily="18" charset="0"/>
                  <a:ea typeface="Cooper" pitchFamily="18" charset="0"/>
                  <a:cs typeface="Cooper" pitchFamily="18" charset="0"/>
                </a:rPr>
                <a:t>Quát</a:t>
              </a:r>
              <a:endParaRPr lang="en-US" sz="2400" b="1" dirty="0">
                <a:solidFill>
                  <a:schemeClr val="bg1"/>
                </a:solidFill>
                <a:latin typeface="Cooper" pitchFamily="18" charset="0"/>
                <a:ea typeface="Cooper" pitchFamily="18" charset="0"/>
                <a:cs typeface="Cooper" pitchFamily="18" charset="0"/>
              </a:endParaRPr>
            </a:p>
            <a:p>
              <a:pPr algn="ctr"/>
              <a:endParaRPr lang="en-US" sz="2400" b="1" dirty="0">
                <a:solidFill>
                  <a:schemeClr val="bg1"/>
                </a:solidFill>
                <a:latin typeface="Cooper" pitchFamily="18" charset="0"/>
                <a:ea typeface="Cooper" pitchFamily="18" charset="0"/>
                <a:cs typeface="Cooper" pitchFamily="18" charset="0"/>
              </a:endParaRPr>
            </a:p>
          </p:txBody>
        </p:sp>
      </p:grpSp>
      <p:grpSp>
        <p:nvGrpSpPr>
          <p:cNvPr id="5" name="Group 4"/>
          <p:cNvGrpSpPr/>
          <p:nvPr/>
        </p:nvGrpSpPr>
        <p:grpSpPr>
          <a:xfrm>
            <a:off x="5890677" y="3261570"/>
            <a:ext cx="2326200" cy="1012200"/>
            <a:chOff x="5890677" y="3261570"/>
            <a:chExt cx="2326200" cy="1012200"/>
          </a:xfrm>
        </p:grpSpPr>
        <p:sp>
          <p:nvSpPr>
            <p:cNvPr id="3190" name="Google Shape;3190;p35"/>
            <p:cNvSpPr/>
            <p:nvPr/>
          </p:nvSpPr>
          <p:spPr>
            <a:xfrm>
              <a:off x="5890677" y="3261570"/>
              <a:ext cx="2326200" cy="10122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198" name="Google Shape;3198;p35"/>
            <p:cNvSpPr/>
            <p:nvPr/>
          </p:nvSpPr>
          <p:spPr>
            <a:xfrm>
              <a:off x="5890677" y="3413372"/>
              <a:ext cx="2222050" cy="713398"/>
            </a:xfrm>
            <a:prstGeom prst="rect">
              <a:avLst/>
            </a:prstGeom>
            <a:solidFill>
              <a:schemeClr val="accent5"/>
            </a:solidFill>
            <a:ln>
              <a:noFill/>
            </a:ln>
          </p:spPr>
          <p:txBody>
            <a:bodyPr spcFirstLastPara="1" wrap="square" lIns="91425" tIns="91425" rIns="91425" bIns="91425" anchor="ctr" anchorCtr="0">
              <a:noAutofit/>
            </a:bodyPr>
            <a:lstStyle/>
            <a:p>
              <a:pPr algn="ctr"/>
              <a:r>
                <a:rPr lang="en-US" sz="2400" b="1" dirty="0" err="1">
                  <a:solidFill>
                    <a:schemeClr val="bg1"/>
                  </a:solidFill>
                  <a:latin typeface="Cooper" pitchFamily="18" charset="0"/>
                  <a:ea typeface="Cooper" pitchFamily="18" charset="0"/>
                  <a:cs typeface="Cooper" pitchFamily="18" charset="0"/>
                </a:rPr>
                <a:t>Lê</a:t>
              </a:r>
              <a:r>
                <a:rPr lang="en-US" sz="2400" b="1" dirty="0">
                  <a:solidFill>
                    <a:schemeClr val="bg1"/>
                  </a:solidFill>
                  <a:latin typeface="Cooper" pitchFamily="18" charset="0"/>
                  <a:ea typeface="Cooper" pitchFamily="18" charset="0"/>
                  <a:cs typeface="Cooper" pitchFamily="18" charset="0"/>
                </a:rPr>
                <a:t>-ô-</a:t>
              </a:r>
              <a:r>
                <a:rPr lang="en-US" sz="2400" b="1" dirty="0" err="1">
                  <a:solidFill>
                    <a:schemeClr val="bg1"/>
                  </a:solidFill>
                  <a:latin typeface="Cooper" pitchFamily="18" charset="0"/>
                  <a:ea typeface="Cooper" pitchFamily="18" charset="0"/>
                  <a:cs typeface="Cooper" pitchFamily="18" charset="0"/>
                </a:rPr>
                <a:t>nác</a:t>
              </a:r>
              <a:r>
                <a:rPr lang="en-US" sz="2400" b="1" dirty="0">
                  <a:solidFill>
                    <a:schemeClr val="bg1"/>
                  </a:solidFill>
                  <a:latin typeface="Cooper" pitchFamily="18" charset="0"/>
                  <a:ea typeface="Cooper" pitchFamily="18" charset="0"/>
                  <a:cs typeface="Cooper" pitchFamily="18" charset="0"/>
                </a:rPr>
                <a:t>-</a:t>
              </a:r>
              <a:r>
                <a:rPr lang="en-US" sz="2400" b="1" dirty="0" err="1">
                  <a:solidFill>
                    <a:schemeClr val="bg1"/>
                  </a:solidFill>
                  <a:latin typeface="Cooper" pitchFamily="18" charset="0"/>
                  <a:ea typeface="Cooper" pitchFamily="18" charset="0"/>
                  <a:cs typeface="Cooper" pitchFamily="18" charset="0"/>
                </a:rPr>
                <a:t>đô</a:t>
              </a:r>
              <a:r>
                <a:rPr lang="en-US" sz="2400" b="1" dirty="0">
                  <a:solidFill>
                    <a:schemeClr val="bg1"/>
                  </a:solidFill>
                  <a:latin typeface="Cooper" pitchFamily="18" charset="0"/>
                  <a:ea typeface="Cooper" pitchFamily="18" charset="0"/>
                  <a:cs typeface="Cooper" pitchFamily="18" charset="0"/>
                </a:rPr>
                <a:t> </a:t>
              </a:r>
              <a:r>
                <a:rPr lang="en-US" sz="2400" b="1" dirty="0" err="1">
                  <a:solidFill>
                    <a:schemeClr val="bg1"/>
                  </a:solidFill>
                  <a:latin typeface="Cooper" pitchFamily="18" charset="0"/>
                  <a:ea typeface="Cooper" pitchFamily="18" charset="0"/>
                  <a:cs typeface="Cooper" pitchFamily="18" charset="0"/>
                </a:rPr>
                <a:t>đa</a:t>
              </a:r>
              <a:r>
                <a:rPr lang="en-US" sz="2400" b="1" dirty="0">
                  <a:solidFill>
                    <a:schemeClr val="bg1"/>
                  </a:solidFill>
                  <a:latin typeface="Cooper" pitchFamily="18" charset="0"/>
                  <a:ea typeface="Cooper" pitchFamily="18" charset="0"/>
                  <a:cs typeface="Cooper" pitchFamily="18" charset="0"/>
                </a:rPr>
                <a:t> Vin-xi</a:t>
              </a:r>
            </a:p>
          </p:txBody>
        </p:sp>
      </p:grpSp>
      <p:sp>
        <p:nvSpPr>
          <p:cNvPr id="3200" name="Google Shape;3200;p35"/>
          <p:cNvSpPr/>
          <p:nvPr/>
        </p:nvSpPr>
        <p:spPr>
          <a:xfrm rot="-532">
            <a:off x="3408916" y="1730784"/>
            <a:ext cx="2326193" cy="2695529"/>
          </a:xfrm>
          <a:prstGeom prst="rect">
            <a:avLst/>
          </a:prstGeom>
          <a:solidFill>
            <a:schemeClr val="accent6"/>
          </a:solidFill>
          <a:ln>
            <a:noFill/>
          </a:ln>
        </p:spPr>
        <p:txBody>
          <a:bodyPr spcFirstLastPara="1" wrap="square" lIns="91425" tIns="91425" rIns="91425" bIns="91425" anchor="ctr" anchorCtr="0">
            <a:noAutofit/>
          </a:bodyPr>
          <a:lstStyle/>
          <a:p>
            <a:pPr algn="ctr"/>
            <a:r>
              <a:rPr lang="en-US" sz="2800" b="1" dirty="0" err="1">
                <a:solidFill>
                  <a:schemeClr val="tx1"/>
                </a:solidFill>
                <a:latin typeface="Cooper" pitchFamily="18" charset="0"/>
                <a:ea typeface="Cooper" pitchFamily="18" charset="0"/>
                <a:cs typeface="Cooper" pitchFamily="18" charset="0"/>
              </a:rPr>
              <a:t>Người</a:t>
            </a:r>
            <a:r>
              <a:rPr lang="en-US" sz="2800" b="1" dirty="0">
                <a:solidFill>
                  <a:schemeClr val="tx1"/>
                </a:solidFill>
                <a:latin typeface="Cooper" pitchFamily="18" charset="0"/>
                <a:ea typeface="Cooper" pitchFamily="18" charset="0"/>
                <a:cs typeface="Cooper" pitchFamily="18" charset="0"/>
              </a:rPr>
              <a:t> </a:t>
            </a:r>
            <a:r>
              <a:rPr lang="en-US" sz="2800" b="1" dirty="0" err="1">
                <a:solidFill>
                  <a:schemeClr val="tx1"/>
                </a:solidFill>
                <a:latin typeface="Cooper" pitchFamily="18" charset="0"/>
                <a:ea typeface="Cooper" pitchFamily="18" charset="0"/>
                <a:cs typeface="Cooper" pitchFamily="18" charset="0"/>
              </a:rPr>
              <a:t>tìm</a:t>
            </a:r>
            <a:r>
              <a:rPr lang="en-US" sz="2800" b="1" dirty="0">
                <a:solidFill>
                  <a:schemeClr val="tx1"/>
                </a:solidFill>
                <a:latin typeface="Cooper" pitchFamily="18" charset="0"/>
                <a:ea typeface="Cooper" pitchFamily="18" charset="0"/>
                <a:cs typeface="Cooper" pitchFamily="18" charset="0"/>
              </a:rPr>
              <a:t> </a:t>
            </a:r>
            <a:r>
              <a:rPr lang="en-US" sz="2800" b="1" dirty="0" err="1">
                <a:solidFill>
                  <a:schemeClr val="tx1"/>
                </a:solidFill>
                <a:latin typeface="Cooper" pitchFamily="18" charset="0"/>
                <a:ea typeface="Cooper" pitchFamily="18" charset="0"/>
                <a:cs typeface="Cooper" pitchFamily="18" charset="0"/>
              </a:rPr>
              <a:t>đường</a:t>
            </a:r>
            <a:r>
              <a:rPr lang="en-US" sz="2800" b="1" dirty="0">
                <a:solidFill>
                  <a:schemeClr val="tx1"/>
                </a:solidFill>
                <a:latin typeface="Cooper" pitchFamily="18" charset="0"/>
                <a:ea typeface="Cooper" pitchFamily="18" charset="0"/>
                <a:cs typeface="Cooper" pitchFamily="18" charset="0"/>
              </a:rPr>
              <a:t> </a:t>
            </a:r>
            <a:r>
              <a:rPr lang="en-US" sz="2800" b="1" dirty="0" err="1">
                <a:solidFill>
                  <a:schemeClr val="tx1"/>
                </a:solidFill>
                <a:latin typeface="Cooper" pitchFamily="18" charset="0"/>
                <a:ea typeface="Cooper" pitchFamily="18" charset="0"/>
                <a:cs typeface="Cooper" pitchFamily="18" charset="0"/>
              </a:rPr>
              <a:t>lên</a:t>
            </a:r>
            <a:r>
              <a:rPr lang="en-US" sz="2800" b="1" dirty="0">
                <a:solidFill>
                  <a:schemeClr val="tx1"/>
                </a:solidFill>
                <a:latin typeface="Cooper" pitchFamily="18" charset="0"/>
                <a:ea typeface="Cooper" pitchFamily="18" charset="0"/>
                <a:cs typeface="Cooper" pitchFamily="18" charset="0"/>
              </a:rPr>
              <a:t> </a:t>
            </a:r>
            <a:r>
              <a:rPr lang="en-US" sz="2800" b="1" dirty="0" err="1">
                <a:solidFill>
                  <a:schemeClr val="tx1"/>
                </a:solidFill>
                <a:latin typeface="Cooper" pitchFamily="18" charset="0"/>
                <a:ea typeface="Cooper" pitchFamily="18" charset="0"/>
                <a:cs typeface="Cooper" pitchFamily="18" charset="0"/>
              </a:rPr>
              <a:t>các</a:t>
            </a:r>
            <a:r>
              <a:rPr lang="en-US" sz="2800" b="1" dirty="0">
                <a:solidFill>
                  <a:schemeClr val="tx1"/>
                </a:solidFill>
                <a:latin typeface="Cooper" pitchFamily="18" charset="0"/>
                <a:ea typeface="Cooper" pitchFamily="18" charset="0"/>
                <a:cs typeface="Cooper" pitchFamily="18" charset="0"/>
              </a:rPr>
              <a:t> </a:t>
            </a:r>
            <a:r>
              <a:rPr lang="en-US" sz="2800" b="1" dirty="0" err="1">
                <a:solidFill>
                  <a:schemeClr val="tx1"/>
                </a:solidFill>
                <a:latin typeface="Cooper" pitchFamily="18" charset="0"/>
                <a:ea typeface="Cooper" pitchFamily="18" charset="0"/>
                <a:cs typeface="Cooper" pitchFamily="18" charset="0"/>
              </a:rPr>
              <a:t>vì</a:t>
            </a:r>
            <a:r>
              <a:rPr lang="en-US" sz="2800" b="1" dirty="0">
                <a:solidFill>
                  <a:schemeClr val="tx1"/>
                </a:solidFill>
                <a:latin typeface="Cooper" pitchFamily="18" charset="0"/>
                <a:ea typeface="Cooper" pitchFamily="18" charset="0"/>
                <a:cs typeface="Cooper" pitchFamily="18" charset="0"/>
              </a:rPr>
              <a:t> </a:t>
            </a:r>
            <a:r>
              <a:rPr lang="en-US" sz="2800" b="1" dirty="0" err="1">
                <a:solidFill>
                  <a:schemeClr val="tx1"/>
                </a:solidFill>
                <a:latin typeface="Cooper" pitchFamily="18" charset="0"/>
                <a:ea typeface="Cooper" pitchFamily="18" charset="0"/>
                <a:cs typeface="Cooper" pitchFamily="18" charset="0"/>
              </a:rPr>
              <a:t>sao</a:t>
            </a:r>
            <a:endParaRPr lang="en-US" sz="2800" b="1" dirty="0">
              <a:solidFill>
                <a:schemeClr val="tx1"/>
              </a:solidFill>
              <a:latin typeface="Cooper" pitchFamily="18" charset="0"/>
              <a:ea typeface="Cooper" pitchFamily="18" charset="0"/>
              <a:cs typeface="Cooper" pitchFamily="18" charset="0"/>
            </a:endParaRPr>
          </a:p>
          <a:p>
            <a:pPr algn="ctr"/>
            <a:endParaRPr lang="en-US" sz="2800" b="1" dirty="0">
              <a:solidFill>
                <a:schemeClr val="tx1"/>
              </a:solidFill>
              <a:latin typeface="Cooper" pitchFamily="18" charset="0"/>
              <a:ea typeface="Cooper" pitchFamily="18" charset="0"/>
              <a:cs typeface="Cooper" pitchFamily="18" charset="0"/>
            </a:endParaRPr>
          </a:p>
        </p:txBody>
      </p:sp>
      <p:grpSp>
        <p:nvGrpSpPr>
          <p:cNvPr id="3201" name="Google Shape;3201;p35"/>
          <p:cNvGrpSpPr/>
          <p:nvPr/>
        </p:nvGrpSpPr>
        <p:grpSpPr>
          <a:xfrm>
            <a:off x="3408902" y="1509915"/>
            <a:ext cx="2326197" cy="837946"/>
            <a:chOff x="5615063" y="1030172"/>
            <a:chExt cx="2326197" cy="837946"/>
          </a:xfrm>
        </p:grpSpPr>
        <p:sp>
          <p:nvSpPr>
            <p:cNvPr id="3202" name="Google Shape;3202;p35"/>
            <p:cNvSpPr/>
            <p:nvPr/>
          </p:nvSpPr>
          <p:spPr>
            <a:xfrm rot="4965428">
              <a:off x="7186486" y="1120304"/>
              <a:ext cx="761148" cy="657681"/>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500">
                <a:latin typeface="Cooper" pitchFamily="18" charset="0"/>
                <a:ea typeface="Cooper" pitchFamily="18" charset="0"/>
                <a:cs typeface="Cooper" pitchFamily="18" charset="0"/>
              </a:endParaRPr>
            </a:p>
          </p:txBody>
        </p:sp>
        <p:sp>
          <p:nvSpPr>
            <p:cNvPr id="3203" name="Google Shape;3203;p35"/>
            <p:cNvSpPr/>
            <p:nvPr/>
          </p:nvSpPr>
          <p:spPr>
            <a:xfrm rot="-4965428" flipH="1">
              <a:off x="5608689" y="1120304"/>
              <a:ext cx="761148" cy="657681"/>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500">
                <a:latin typeface="Cooper" pitchFamily="18" charset="0"/>
                <a:ea typeface="Cooper" pitchFamily="18" charset="0"/>
                <a:cs typeface="Cooper" pitchFamily="18" charset="0"/>
              </a:endParaRPr>
            </a:p>
          </p:txBody>
        </p:sp>
      </p:grpSp>
      <p:sp>
        <p:nvSpPr>
          <p:cNvPr id="3279" name="Google Shape;3279;p35">
            <a:hlinkClick r:id="rId3" action="ppaction://hlinksldjump"/>
          </p:cNvPr>
          <p:cNvSpPr/>
          <p:nvPr/>
        </p:nvSpPr>
        <p:spPr>
          <a:xfrm rot="-2700000">
            <a:off x="945786" y="642199"/>
            <a:ext cx="170978" cy="170978"/>
          </a:xfrm>
          <a:prstGeom prst="halfFrame">
            <a:avLst>
              <a:gd name="adj1" fmla="val 33333"/>
              <a:gd name="adj2" fmla="val 33333"/>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280" name="Google Shape;3280;p35">
            <a:hlinkClick r:id="rId4" action="ppaction://hlinksldjump"/>
          </p:cNvPr>
          <p:cNvSpPr/>
          <p:nvPr/>
        </p:nvSpPr>
        <p:spPr>
          <a:xfrm rot="8100000">
            <a:off x="8027236" y="642199"/>
            <a:ext cx="170978" cy="170978"/>
          </a:xfrm>
          <a:prstGeom prst="halfFrame">
            <a:avLst>
              <a:gd name="adj1" fmla="val 33333"/>
              <a:gd name="adj2" fmla="val 33333"/>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pic>
        <p:nvPicPr>
          <p:cNvPr id="93" name="Picture 2" descr="C:\Users\HP\Downloads\21479290.jpg">
            <a:hlinkClick r:id="rId5" action="ppaction://hlinksldjump"/>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2315" l="0" r="97059"/>
                    </a14:imgEffect>
                  </a14:imgLayer>
                </a14:imgProps>
              </a:ext>
              <a:ext uri="{28A0092B-C50C-407E-A947-70E740481C1C}">
                <a14:useLocalDpi xmlns:a14="http://schemas.microsoft.com/office/drawing/2010/main" val="0"/>
              </a:ext>
            </a:extLst>
          </a:blip>
          <a:srcRect/>
          <a:stretch>
            <a:fillRect/>
          </a:stretch>
        </p:blipFill>
        <p:spPr bwMode="auto">
          <a:xfrm>
            <a:off x="1152175" y="332623"/>
            <a:ext cx="1074769" cy="14224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8307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par>
                                <p:cTn id="17" presetID="3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fltVal val="0"/>
                                          </p:val>
                                        </p:tav>
                                        <p:tav tm="100000">
                                          <p:val>
                                            <p:strVal val="#ppt_w"/>
                                          </p:val>
                                        </p:tav>
                                      </p:tavLst>
                                    </p:anim>
                                    <p:anim calcmode="lin" valueType="num">
                                      <p:cBhvr>
                                        <p:cTn id="20" dur="1000" fill="hold"/>
                                        <p:tgtEl>
                                          <p:spTgt spid="5"/>
                                        </p:tgtEl>
                                        <p:attrNameLst>
                                          <p:attrName>ppt_h</p:attrName>
                                        </p:attrNameLst>
                                      </p:cBhvr>
                                      <p:tavLst>
                                        <p:tav tm="0">
                                          <p:val>
                                            <p:fltVal val="0"/>
                                          </p:val>
                                        </p:tav>
                                        <p:tav tm="100000">
                                          <p:val>
                                            <p:strVal val="#ppt_h"/>
                                          </p:val>
                                        </p:tav>
                                      </p:tavLst>
                                    </p:anim>
                                    <p:anim calcmode="lin" valueType="num">
                                      <p:cBhvr>
                                        <p:cTn id="21" dur="1000" fill="hold"/>
                                        <p:tgtEl>
                                          <p:spTgt spid="5"/>
                                        </p:tgtEl>
                                        <p:attrNameLst>
                                          <p:attrName>style.rotation</p:attrName>
                                        </p:attrNameLst>
                                      </p:cBhvr>
                                      <p:tavLst>
                                        <p:tav tm="0">
                                          <p:val>
                                            <p:fltVal val="90"/>
                                          </p:val>
                                        </p:tav>
                                        <p:tav tm="100000">
                                          <p:val>
                                            <p:fltVal val="0"/>
                                          </p:val>
                                        </p:tav>
                                      </p:tavLst>
                                    </p:anim>
                                    <p:animEffect transition="in" filter="fade">
                                      <p:cBhvr>
                                        <p:cTn id="22" dur="1000"/>
                                        <p:tgtEl>
                                          <p:spTgt spid="5"/>
                                        </p:tgtEl>
                                      </p:cBhvr>
                                    </p:animEffect>
                                  </p:childTnLst>
                                </p:cTn>
                              </p:par>
                              <p:par>
                                <p:cTn id="23" presetID="3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1000" fill="hold"/>
                                        <p:tgtEl>
                                          <p:spTgt spid="4"/>
                                        </p:tgtEl>
                                        <p:attrNameLst>
                                          <p:attrName>ppt_w</p:attrName>
                                        </p:attrNameLst>
                                      </p:cBhvr>
                                      <p:tavLst>
                                        <p:tav tm="0">
                                          <p:val>
                                            <p:fltVal val="0"/>
                                          </p:val>
                                        </p:tav>
                                        <p:tav tm="100000">
                                          <p:val>
                                            <p:strVal val="#ppt_w"/>
                                          </p:val>
                                        </p:tav>
                                      </p:tavLst>
                                    </p:anim>
                                    <p:anim calcmode="lin" valueType="num">
                                      <p:cBhvr>
                                        <p:cTn id="26" dur="1000" fill="hold"/>
                                        <p:tgtEl>
                                          <p:spTgt spid="4"/>
                                        </p:tgtEl>
                                        <p:attrNameLst>
                                          <p:attrName>ppt_h</p:attrName>
                                        </p:attrNameLst>
                                      </p:cBhvr>
                                      <p:tavLst>
                                        <p:tav tm="0">
                                          <p:val>
                                            <p:fltVal val="0"/>
                                          </p:val>
                                        </p:tav>
                                        <p:tav tm="100000">
                                          <p:val>
                                            <p:strVal val="#ppt_h"/>
                                          </p:val>
                                        </p:tav>
                                      </p:tavLst>
                                    </p:anim>
                                    <p:anim calcmode="lin" valueType="num">
                                      <p:cBhvr>
                                        <p:cTn id="27" dur="1000" fill="hold"/>
                                        <p:tgtEl>
                                          <p:spTgt spid="4"/>
                                        </p:tgtEl>
                                        <p:attrNameLst>
                                          <p:attrName>style.rotation</p:attrName>
                                        </p:attrNameLst>
                                      </p:cBhvr>
                                      <p:tavLst>
                                        <p:tav tm="0">
                                          <p:val>
                                            <p:fltVal val="90"/>
                                          </p:val>
                                        </p:tav>
                                        <p:tav tm="100000">
                                          <p:val>
                                            <p:fltVal val="0"/>
                                          </p:val>
                                        </p:tav>
                                      </p:tavLst>
                                    </p:anim>
                                    <p:animEffect transition="in" filter="fade">
                                      <p:cBhvr>
                                        <p:cTn id="28" dur="10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nodeType="clickEffect">
                                  <p:stCondLst>
                                    <p:cond delay="0"/>
                                  </p:stCondLst>
                                  <p:childTnLst>
                                    <p:anim calcmode="lin" valueType="num">
                                      <p:cBhvr additive="base">
                                        <p:cTn id="32" dur="500"/>
                                        <p:tgtEl>
                                          <p:spTgt spid="3"/>
                                        </p:tgtEl>
                                        <p:attrNameLst>
                                          <p:attrName>ppt_x</p:attrName>
                                        </p:attrNameLst>
                                      </p:cBhvr>
                                      <p:tavLst>
                                        <p:tav tm="0">
                                          <p:val>
                                            <p:strVal val="ppt_x"/>
                                          </p:val>
                                        </p:tav>
                                        <p:tav tm="100000">
                                          <p:val>
                                            <p:strVal val="ppt_x"/>
                                          </p:val>
                                        </p:tav>
                                      </p:tavLst>
                                    </p:anim>
                                    <p:anim calcmode="lin" valueType="num">
                                      <p:cBhvr additive="base">
                                        <p:cTn id="33" dur="500"/>
                                        <p:tgtEl>
                                          <p:spTgt spid="3"/>
                                        </p:tgtEl>
                                        <p:attrNameLst>
                                          <p:attrName>ppt_y</p:attrName>
                                        </p:attrNameLst>
                                      </p:cBhvr>
                                      <p:tavLst>
                                        <p:tav tm="0">
                                          <p:val>
                                            <p:strVal val="ppt_y"/>
                                          </p:val>
                                        </p:tav>
                                        <p:tav tm="100000">
                                          <p:val>
                                            <p:strVal val="1+ppt_h/2"/>
                                          </p:val>
                                        </p:tav>
                                      </p:tavLst>
                                    </p:anim>
                                    <p:set>
                                      <p:cBhvr>
                                        <p:cTn id="34" dur="1" fill="hold">
                                          <p:stCondLst>
                                            <p:cond delay="499"/>
                                          </p:stCondLst>
                                        </p:cTn>
                                        <p:tgtEl>
                                          <p:spTgt spid="3"/>
                                        </p:tgtEl>
                                        <p:attrNameLst>
                                          <p:attrName>style.visibility</p:attrName>
                                        </p:attrNameLst>
                                      </p:cBhvr>
                                      <p:to>
                                        <p:strVal val="hidden"/>
                                      </p:to>
                                    </p:set>
                                  </p:childTnLst>
                                </p:cTn>
                              </p:par>
                              <p:par>
                                <p:cTn id="35" presetID="2" presetClass="exit" presetSubtype="4" fill="hold" nodeType="withEffect">
                                  <p:stCondLst>
                                    <p:cond delay="0"/>
                                  </p:stCondLst>
                                  <p:childTnLst>
                                    <p:anim calcmode="lin" valueType="num">
                                      <p:cBhvr additive="base">
                                        <p:cTn id="36" dur="500"/>
                                        <p:tgtEl>
                                          <p:spTgt spid="5"/>
                                        </p:tgtEl>
                                        <p:attrNameLst>
                                          <p:attrName>ppt_x</p:attrName>
                                        </p:attrNameLst>
                                      </p:cBhvr>
                                      <p:tavLst>
                                        <p:tav tm="0">
                                          <p:val>
                                            <p:strVal val="ppt_x"/>
                                          </p:val>
                                        </p:tav>
                                        <p:tav tm="100000">
                                          <p:val>
                                            <p:strVal val="ppt_x"/>
                                          </p:val>
                                        </p:tav>
                                      </p:tavLst>
                                    </p:anim>
                                    <p:anim calcmode="lin" valueType="num">
                                      <p:cBhvr additive="base">
                                        <p:cTn id="37" dur="500"/>
                                        <p:tgtEl>
                                          <p:spTgt spid="5"/>
                                        </p:tgtEl>
                                        <p:attrNameLst>
                                          <p:attrName>ppt_y</p:attrName>
                                        </p:attrNameLst>
                                      </p:cBhvr>
                                      <p:tavLst>
                                        <p:tav tm="0">
                                          <p:val>
                                            <p:strVal val="ppt_y"/>
                                          </p:val>
                                        </p:tav>
                                        <p:tav tm="100000">
                                          <p:val>
                                            <p:strVal val="1+ppt_h/2"/>
                                          </p:val>
                                        </p:tav>
                                      </p:tavLst>
                                    </p:anim>
                                    <p:set>
                                      <p:cBhvr>
                                        <p:cTn id="38" dur="1" fill="hold">
                                          <p:stCondLst>
                                            <p:cond delay="499"/>
                                          </p:stCondLst>
                                        </p:cTn>
                                        <p:tgtEl>
                                          <p:spTgt spid="5"/>
                                        </p:tgtEl>
                                        <p:attrNameLst>
                                          <p:attrName>style.visibility</p:attrName>
                                        </p:attrNameLst>
                                      </p:cBhvr>
                                      <p:to>
                                        <p:strVal val="hidden"/>
                                      </p:to>
                                    </p:set>
                                  </p:childTnLst>
                                </p:cTn>
                              </p:par>
                              <p:par>
                                <p:cTn id="39" presetID="2" presetClass="exit" presetSubtype="4" fill="hold" nodeType="withEffect">
                                  <p:stCondLst>
                                    <p:cond delay="0"/>
                                  </p:stCondLst>
                                  <p:childTnLst>
                                    <p:anim calcmode="lin" valueType="num">
                                      <p:cBhvr additive="base">
                                        <p:cTn id="40" dur="500"/>
                                        <p:tgtEl>
                                          <p:spTgt spid="4"/>
                                        </p:tgtEl>
                                        <p:attrNameLst>
                                          <p:attrName>ppt_x</p:attrName>
                                        </p:attrNameLst>
                                      </p:cBhvr>
                                      <p:tavLst>
                                        <p:tav tm="0">
                                          <p:val>
                                            <p:strVal val="ppt_x"/>
                                          </p:val>
                                        </p:tav>
                                        <p:tav tm="100000">
                                          <p:val>
                                            <p:strVal val="ppt_x"/>
                                          </p:val>
                                        </p:tav>
                                      </p:tavLst>
                                    </p:anim>
                                    <p:anim calcmode="lin" valueType="num">
                                      <p:cBhvr additive="base">
                                        <p:cTn id="41" dur="500"/>
                                        <p:tgtEl>
                                          <p:spTgt spid="4"/>
                                        </p:tgtEl>
                                        <p:attrNameLst>
                                          <p:attrName>ppt_y</p:attrName>
                                        </p:attrNameLst>
                                      </p:cBhvr>
                                      <p:tavLst>
                                        <p:tav tm="0">
                                          <p:val>
                                            <p:strVal val="ppt_y"/>
                                          </p:val>
                                        </p:tav>
                                        <p:tav tm="100000">
                                          <p:val>
                                            <p:strVal val="1+ppt_h/2"/>
                                          </p:val>
                                        </p:tav>
                                      </p:tavLst>
                                    </p:anim>
                                    <p:set>
                                      <p:cBhvr>
                                        <p:cTn id="42"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89"/>
        <p:cNvGrpSpPr/>
        <p:nvPr/>
      </p:nvGrpSpPr>
      <p:grpSpPr>
        <a:xfrm>
          <a:off x="0" y="0"/>
          <a:ext cx="0" cy="0"/>
          <a:chOff x="0" y="0"/>
          <a:chExt cx="0" cy="0"/>
        </a:xfrm>
      </p:grpSpPr>
      <p:sp>
        <p:nvSpPr>
          <p:cNvPr id="3194" name="Google Shape;3194;p35"/>
          <p:cNvSpPr txBox="1">
            <a:spLocks noGrp="1"/>
          </p:cNvSpPr>
          <p:nvPr>
            <p:ph type="title"/>
          </p:nvPr>
        </p:nvSpPr>
        <p:spPr>
          <a:xfrm>
            <a:off x="-223800" y="703650"/>
            <a:ext cx="7691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dirty="0">
                <a:latin typeface="Cooper" pitchFamily="18" charset="0"/>
                <a:ea typeface="Cooper" pitchFamily="18" charset="0"/>
                <a:cs typeface="Cooper" pitchFamily="18" charset="0"/>
              </a:rPr>
              <a:t>LÀ AI ?</a:t>
            </a:r>
            <a:endParaRPr sz="4800" dirty="0">
              <a:latin typeface="Cooper" pitchFamily="18" charset="0"/>
              <a:ea typeface="Cooper" pitchFamily="18" charset="0"/>
              <a:cs typeface="Cooper" pitchFamily="18" charset="0"/>
            </a:endParaRPr>
          </a:p>
        </p:txBody>
      </p:sp>
      <p:grpSp>
        <p:nvGrpSpPr>
          <p:cNvPr id="2" name="Group 1"/>
          <p:cNvGrpSpPr/>
          <p:nvPr/>
        </p:nvGrpSpPr>
        <p:grpSpPr>
          <a:xfrm>
            <a:off x="927127" y="1719658"/>
            <a:ext cx="2326200" cy="1012200"/>
            <a:chOff x="927127" y="1719658"/>
            <a:chExt cx="2326200" cy="1012200"/>
          </a:xfrm>
        </p:grpSpPr>
        <p:sp>
          <p:nvSpPr>
            <p:cNvPr id="3193" name="Google Shape;3193;p35"/>
            <p:cNvSpPr/>
            <p:nvPr/>
          </p:nvSpPr>
          <p:spPr>
            <a:xfrm>
              <a:off x="927127" y="1719658"/>
              <a:ext cx="2326200" cy="10122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195" name="Google Shape;3195;p35"/>
            <p:cNvSpPr/>
            <p:nvPr/>
          </p:nvSpPr>
          <p:spPr>
            <a:xfrm>
              <a:off x="930535" y="1879701"/>
              <a:ext cx="2193667" cy="705453"/>
            </a:xfrm>
            <a:prstGeom prst="rect">
              <a:avLst/>
            </a:prstGeom>
            <a:solidFill>
              <a:schemeClr val="accent1"/>
            </a:solidFill>
            <a:ln>
              <a:noFill/>
            </a:ln>
          </p:spPr>
          <p:txBody>
            <a:bodyPr spcFirstLastPara="1" wrap="square" lIns="91425" tIns="91425" rIns="91425" bIns="91425" anchor="ctr" anchorCtr="0">
              <a:noAutofit/>
            </a:bodyPr>
            <a:lstStyle/>
            <a:p>
              <a:pPr algn="ctr"/>
              <a:r>
                <a:rPr lang="en-US" sz="2400" b="1" dirty="0">
                  <a:solidFill>
                    <a:schemeClr val="bg1"/>
                  </a:solidFill>
                  <a:latin typeface="Cooper" pitchFamily="18" charset="0"/>
                  <a:ea typeface="Cooper" pitchFamily="18" charset="0"/>
                  <a:cs typeface="Cooper" pitchFamily="18" charset="0"/>
                </a:rPr>
                <a:t>Xi-</a:t>
              </a:r>
              <a:r>
                <a:rPr lang="en-US" sz="2400" b="1" dirty="0" err="1">
                  <a:solidFill>
                    <a:schemeClr val="bg1"/>
                  </a:solidFill>
                  <a:latin typeface="Cooper" pitchFamily="18" charset="0"/>
                  <a:ea typeface="Cooper" pitchFamily="18" charset="0"/>
                  <a:cs typeface="Cooper" pitchFamily="18" charset="0"/>
                </a:rPr>
                <a:t>ôn</a:t>
              </a:r>
              <a:r>
                <a:rPr lang="en-US" sz="2400" b="1" dirty="0">
                  <a:solidFill>
                    <a:schemeClr val="bg1"/>
                  </a:solidFill>
                  <a:latin typeface="Cooper" pitchFamily="18" charset="0"/>
                  <a:ea typeface="Cooper" pitchFamily="18" charset="0"/>
                  <a:cs typeface="Cooper" pitchFamily="18" charset="0"/>
                </a:rPr>
                <a:t>-</a:t>
              </a:r>
              <a:r>
                <a:rPr lang="en-US" sz="2400" b="1" dirty="0" err="1">
                  <a:solidFill>
                    <a:schemeClr val="bg1"/>
                  </a:solidFill>
                  <a:latin typeface="Cooper" pitchFamily="18" charset="0"/>
                  <a:ea typeface="Cooper" pitchFamily="18" charset="0"/>
                  <a:cs typeface="Cooper" pitchFamily="18" charset="0"/>
                </a:rPr>
                <a:t>cốp-xki</a:t>
              </a:r>
              <a:endParaRPr lang="en-US" sz="2400" b="1" dirty="0">
                <a:solidFill>
                  <a:schemeClr val="bg1"/>
                </a:solidFill>
                <a:latin typeface="Cooper" pitchFamily="18" charset="0"/>
                <a:ea typeface="Cooper" pitchFamily="18" charset="0"/>
                <a:cs typeface="Cooper" pitchFamily="18" charset="0"/>
              </a:endParaRPr>
            </a:p>
          </p:txBody>
        </p:sp>
      </p:grpSp>
      <p:grpSp>
        <p:nvGrpSpPr>
          <p:cNvPr id="3" name="Group 2"/>
          <p:cNvGrpSpPr/>
          <p:nvPr/>
        </p:nvGrpSpPr>
        <p:grpSpPr>
          <a:xfrm>
            <a:off x="927126" y="3261570"/>
            <a:ext cx="2326201" cy="1012200"/>
            <a:chOff x="927126" y="3261570"/>
            <a:chExt cx="2326201" cy="1012200"/>
          </a:xfrm>
        </p:grpSpPr>
        <p:sp>
          <p:nvSpPr>
            <p:cNvPr id="3192" name="Google Shape;3192;p35"/>
            <p:cNvSpPr/>
            <p:nvPr/>
          </p:nvSpPr>
          <p:spPr>
            <a:xfrm>
              <a:off x="927127" y="3261570"/>
              <a:ext cx="2326200" cy="10122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196" name="Google Shape;3196;p35"/>
            <p:cNvSpPr/>
            <p:nvPr/>
          </p:nvSpPr>
          <p:spPr>
            <a:xfrm>
              <a:off x="927126" y="3408573"/>
              <a:ext cx="2197075" cy="718197"/>
            </a:xfrm>
            <a:prstGeom prst="rect">
              <a:avLst/>
            </a:prstGeom>
            <a:solidFill>
              <a:schemeClr val="accent2"/>
            </a:solidFill>
            <a:ln>
              <a:noFill/>
            </a:ln>
          </p:spPr>
          <p:txBody>
            <a:bodyPr spcFirstLastPara="1" wrap="square" lIns="91425" tIns="91425" rIns="91425" bIns="91425" anchor="ctr" anchorCtr="0">
              <a:noAutofit/>
            </a:bodyPr>
            <a:lstStyle/>
            <a:p>
              <a:pPr algn="ctr"/>
              <a:r>
                <a:rPr lang="en-US" sz="2400" b="1" dirty="0" err="1">
                  <a:solidFill>
                    <a:schemeClr val="bg1"/>
                  </a:solidFill>
                  <a:latin typeface="Cooper" pitchFamily="18" charset="0"/>
                  <a:ea typeface="Cooper" pitchFamily="18" charset="0"/>
                  <a:cs typeface="Cooper" pitchFamily="18" charset="0"/>
                </a:rPr>
                <a:t>Nguyễn</a:t>
              </a:r>
              <a:r>
                <a:rPr lang="en-US" sz="2400" b="1" dirty="0">
                  <a:solidFill>
                    <a:schemeClr val="bg1"/>
                  </a:solidFill>
                  <a:latin typeface="Cooper" pitchFamily="18" charset="0"/>
                  <a:ea typeface="Cooper" pitchFamily="18" charset="0"/>
                  <a:cs typeface="Cooper" pitchFamily="18" charset="0"/>
                </a:rPr>
                <a:t> </a:t>
              </a:r>
              <a:r>
                <a:rPr lang="en-US" sz="2400" b="1" dirty="0" err="1">
                  <a:solidFill>
                    <a:schemeClr val="bg1"/>
                  </a:solidFill>
                  <a:latin typeface="Cooper" pitchFamily="18" charset="0"/>
                  <a:ea typeface="Cooper" pitchFamily="18" charset="0"/>
                  <a:cs typeface="Cooper" pitchFamily="18" charset="0"/>
                </a:rPr>
                <a:t>Hiền</a:t>
              </a:r>
              <a:endParaRPr lang="en-US" sz="2400" b="1" dirty="0">
                <a:solidFill>
                  <a:schemeClr val="bg1"/>
                </a:solidFill>
                <a:latin typeface="Cooper" pitchFamily="18" charset="0"/>
                <a:ea typeface="Cooper" pitchFamily="18" charset="0"/>
                <a:cs typeface="Cooper" pitchFamily="18" charset="0"/>
              </a:endParaRPr>
            </a:p>
          </p:txBody>
        </p:sp>
      </p:grpSp>
      <p:grpSp>
        <p:nvGrpSpPr>
          <p:cNvPr id="4" name="Group 3"/>
          <p:cNvGrpSpPr/>
          <p:nvPr/>
        </p:nvGrpSpPr>
        <p:grpSpPr>
          <a:xfrm>
            <a:off x="5890677" y="1719658"/>
            <a:ext cx="2326200" cy="1012200"/>
            <a:chOff x="5890677" y="1719658"/>
            <a:chExt cx="2326200" cy="1012200"/>
          </a:xfrm>
        </p:grpSpPr>
        <p:sp>
          <p:nvSpPr>
            <p:cNvPr id="3191" name="Google Shape;3191;p35"/>
            <p:cNvSpPr/>
            <p:nvPr/>
          </p:nvSpPr>
          <p:spPr>
            <a:xfrm>
              <a:off x="5890677" y="1719658"/>
              <a:ext cx="2326200" cy="10122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197" name="Google Shape;3197;p35"/>
            <p:cNvSpPr/>
            <p:nvPr/>
          </p:nvSpPr>
          <p:spPr>
            <a:xfrm>
              <a:off x="5890677" y="1871470"/>
              <a:ext cx="2222050" cy="713684"/>
            </a:xfrm>
            <a:prstGeom prst="rect">
              <a:avLst/>
            </a:prstGeom>
            <a:solidFill>
              <a:schemeClr val="accent4"/>
            </a:solidFill>
            <a:ln>
              <a:noFill/>
            </a:ln>
          </p:spPr>
          <p:txBody>
            <a:bodyPr spcFirstLastPara="1" wrap="square" lIns="91425" tIns="91425" rIns="91425" bIns="91425" anchor="ctr" anchorCtr="0">
              <a:noAutofit/>
            </a:bodyPr>
            <a:lstStyle/>
            <a:p>
              <a:pPr algn="ctr"/>
              <a:r>
                <a:rPr lang="en-US" sz="2400" b="1" dirty="0" err="1">
                  <a:solidFill>
                    <a:schemeClr val="bg1"/>
                  </a:solidFill>
                  <a:latin typeface="Cooper" pitchFamily="18" charset="0"/>
                  <a:ea typeface="Cooper" pitchFamily="18" charset="0"/>
                  <a:cs typeface="Cooper" pitchFamily="18" charset="0"/>
                </a:rPr>
                <a:t>Bạch</a:t>
              </a:r>
              <a:r>
                <a:rPr lang="en-US" sz="2400" b="1" dirty="0">
                  <a:solidFill>
                    <a:schemeClr val="bg1"/>
                  </a:solidFill>
                  <a:latin typeface="Cooper" pitchFamily="18" charset="0"/>
                  <a:ea typeface="Cooper" pitchFamily="18" charset="0"/>
                  <a:cs typeface="Cooper" pitchFamily="18" charset="0"/>
                </a:rPr>
                <a:t> </a:t>
              </a:r>
              <a:r>
                <a:rPr lang="en-US" sz="2400" b="1" dirty="0" err="1">
                  <a:solidFill>
                    <a:schemeClr val="bg1"/>
                  </a:solidFill>
                  <a:latin typeface="Cooper" pitchFamily="18" charset="0"/>
                  <a:ea typeface="Cooper" pitchFamily="18" charset="0"/>
                  <a:cs typeface="Cooper" pitchFamily="18" charset="0"/>
                </a:rPr>
                <a:t>Thái</a:t>
              </a:r>
              <a:r>
                <a:rPr lang="en-US" sz="2400" b="1" dirty="0">
                  <a:solidFill>
                    <a:schemeClr val="bg1"/>
                  </a:solidFill>
                  <a:latin typeface="Cooper" pitchFamily="18" charset="0"/>
                  <a:ea typeface="Cooper" pitchFamily="18" charset="0"/>
                  <a:cs typeface="Cooper" pitchFamily="18" charset="0"/>
                </a:rPr>
                <a:t> </a:t>
              </a:r>
              <a:r>
                <a:rPr lang="en-US" sz="2400" b="1" dirty="0" err="1">
                  <a:solidFill>
                    <a:schemeClr val="bg1"/>
                  </a:solidFill>
                  <a:latin typeface="Cooper" pitchFamily="18" charset="0"/>
                  <a:ea typeface="Cooper" pitchFamily="18" charset="0"/>
                  <a:cs typeface="Cooper" pitchFamily="18" charset="0"/>
                </a:rPr>
                <a:t>Bưởi</a:t>
              </a:r>
              <a:endParaRPr lang="en-US" sz="2400" b="1" dirty="0">
                <a:solidFill>
                  <a:schemeClr val="bg1"/>
                </a:solidFill>
                <a:latin typeface="Cooper" pitchFamily="18" charset="0"/>
                <a:ea typeface="Cooper" pitchFamily="18" charset="0"/>
                <a:cs typeface="Cooper" pitchFamily="18" charset="0"/>
              </a:endParaRPr>
            </a:p>
          </p:txBody>
        </p:sp>
      </p:grpSp>
      <p:grpSp>
        <p:nvGrpSpPr>
          <p:cNvPr id="5" name="Group 4"/>
          <p:cNvGrpSpPr/>
          <p:nvPr/>
        </p:nvGrpSpPr>
        <p:grpSpPr>
          <a:xfrm>
            <a:off x="5890677" y="3261570"/>
            <a:ext cx="2326200" cy="1012200"/>
            <a:chOff x="5890677" y="3261570"/>
            <a:chExt cx="2326200" cy="1012200"/>
          </a:xfrm>
        </p:grpSpPr>
        <p:sp>
          <p:nvSpPr>
            <p:cNvPr id="3190" name="Google Shape;3190;p35"/>
            <p:cNvSpPr/>
            <p:nvPr/>
          </p:nvSpPr>
          <p:spPr>
            <a:xfrm>
              <a:off x="5890677" y="3261570"/>
              <a:ext cx="2326200" cy="10122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198" name="Google Shape;3198;p35"/>
            <p:cNvSpPr/>
            <p:nvPr/>
          </p:nvSpPr>
          <p:spPr>
            <a:xfrm>
              <a:off x="5890677" y="3413372"/>
              <a:ext cx="2222050" cy="713398"/>
            </a:xfrm>
            <a:prstGeom prst="rect">
              <a:avLst/>
            </a:prstGeom>
            <a:solidFill>
              <a:schemeClr val="accent5"/>
            </a:solidFill>
            <a:ln>
              <a:noFill/>
            </a:ln>
          </p:spPr>
          <p:txBody>
            <a:bodyPr spcFirstLastPara="1" wrap="square" lIns="91425" tIns="91425" rIns="91425" bIns="91425" anchor="ctr" anchorCtr="0">
              <a:noAutofit/>
            </a:bodyPr>
            <a:lstStyle/>
            <a:p>
              <a:pPr algn="ctr"/>
              <a:r>
                <a:rPr lang="en-US" sz="2400" b="1" dirty="0">
                  <a:solidFill>
                    <a:schemeClr val="bg1"/>
                  </a:solidFill>
                  <a:latin typeface="Cooper" pitchFamily="18" charset="0"/>
                  <a:ea typeface="Cooper" pitchFamily="18" charset="0"/>
                  <a:cs typeface="Cooper" pitchFamily="18" charset="0"/>
                </a:rPr>
                <a:t>Cao </a:t>
              </a:r>
              <a:r>
                <a:rPr lang="en-US" sz="2400" b="1" dirty="0" err="1">
                  <a:solidFill>
                    <a:schemeClr val="bg1"/>
                  </a:solidFill>
                  <a:latin typeface="Cooper" pitchFamily="18" charset="0"/>
                  <a:ea typeface="Cooper" pitchFamily="18" charset="0"/>
                  <a:cs typeface="Cooper" pitchFamily="18" charset="0"/>
                </a:rPr>
                <a:t>Bá</a:t>
              </a:r>
              <a:r>
                <a:rPr lang="en-US" sz="2400" b="1" dirty="0">
                  <a:solidFill>
                    <a:schemeClr val="bg1"/>
                  </a:solidFill>
                  <a:latin typeface="Cooper" pitchFamily="18" charset="0"/>
                  <a:ea typeface="Cooper" pitchFamily="18" charset="0"/>
                  <a:cs typeface="Cooper" pitchFamily="18" charset="0"/>
                </a:rPr>
                <a:t> </a:t>
              </a:r>
              <a:r>
                <a:rPr lang="en-US" sz="2400" b="1" dirty="0" err="1">
                  <a:solidFill>
                    <a:schemeClr val="bg1"/>
                  </a:solidFill>
                  <a:latin typeface="Cooper" pitchFamily="18" charset="0"/>
                  <a:ea typeface="Cooper" pitchFamily="18" charset="0"/>
                  <a:cs typeface="Cooper" pitchFamily="18" charset="0"/>
                </a:rPr>
                <a:t>Quát</a:t>
              </a:r>
              <a:endParaRPr lang="en-US" sz="2400" b="1" dirty="0">
                <a:solidFill>
                  <a:schemeClr val="bg1"/>
                </a:solidFill>
                <a:latin typeface="Cooper" pitchFamily="18" charset="0"/>
                <a:ea typeface="Cooper" pitchFamily="18" charset="0"/>
                <a:cs typeface="Cooper" pitchFamily="18" charset="0"/>
              </a:endParaRPr>
            </a:p>
            <a:p>
              <a:pPr algn="ctr"/>
              <a:endParaRPr lang="en-US" sz="2400" b="1" dirty="0">
                <a:solidFill>
                  <a:schemeClr val="bg1"/>
                </a:solidFill>
                <a:latin typeface="Cooper" pitchFamily="18" charset="0"/>
                <a:ea typeface="Cooper" pitchFamily="18" charset="0"/>
                <a:cs typeface="Cooper" pitchFamily="18" charset="0"/>
              </a:endParaRPr>
            </a:p>
          </p:txBody>
        </p:sp>
      </p:grpSp>
      <p:sp>
        <p:nvSpPr>
          <p:cNvPr id="3200" name="Google Shape;3200;p35"/>
          <p:cNvSpPr/>
          <p:nvPr/>
        </p:nvSpPr>
        <p:spPr>
          <a:xfrm rot="-532">
            <a:off x="3505471" y="1730785"/>
            <a:ext cx="2133135" cy="2531100"/>
          </a:xfrm>
          <a:prstGeom prst="rect">
            <a:avLst/>
          </a:prstGeom>
          <a:solidFill>
            <a:schemeClr val="accent6"/>
          </a:solidFill>
          <a:ln>
            <a:noFill/>
          </a:ln>
        </p:spPr>
        <p:txBody>
          <a:bodyPr spcFirstLastPara="1" wrap="square" lIns="91425" tIns="91425" rIns="91425" bIns="91425" anchor="ctr" anchorCtr="0">
            <a:noAutofit/>
          </a:bodyPr>
          <a:lstStyle/>
          <a:p>
            <a:pPr algn="ctr"/>
            <a:r>
              <a:rPr lang="en-US" sz="3200" b="1" dirty="0" err="1">
                <a:solidFill>
                  <a:schemeClr val="tx1"/>
                </a:solidFill>
                <a:latin typeface="Cooper" pitchFamily="18" charset="0"/>
                <a:ea typeface="Cooper" pitchFamily="18" charset="0"/>
                <a:cs typeface="Cooper" pitchFamily="18" charset="0"/>
              </a:rPr>
              <a:t>Văn</a:t>
            </a:r>
            <a:r>
              <a:rPr lang="en-US" sz="3200" b="1" dirty="0">
                <a:solidFill>
                  <a:schemeClr val="tx1"/>
                </a:solidFill>
                <a:latin typeface="Cooper" pitchFamily="18" charset="0"/>
                <a:ea typeface="Cooper" pitchFamily="18" charset="0"/>
                <a:cs typeface="Cooper" pitchFamily="18" charset="0"/>
              </a:rPr>
              <a:t> hay </a:t>
            </a:r>
            <a:r>
              <a:rPr lang="en-US" sz="3200" b="1" dirty="0" err="1">
                <a:solidFill>
                  <a:schemeClr val="tx1"/>
                </a:solidFill>
                <a:latin typeface="Cooper" pitchFamily="18" charset="0"/>
                <a:ea typeface="Cooper" pitchFamily="18" charset="0"/>
                <a:cs typeface="Cooper" pitchFamily="18" charset="0"/>
              </a:rPr>
              <a:t>chữ</a:t>
            </a:r>
            <a:r>
              <a:rPr lang="en-US" sz="3200" b="1" dirty="0">
                <a:solidFill>
                  <a:schemeClr val="tx1"/>
                </a:solidFill>
                <a:latin typeface="Cooper" pitchFamily="18" charset="0"/>
                <a:ea typeface="Cooper" pitchFamily="18" charset="0"/>
                <a:cs typeface="Cooper" pitchFamily="18" charset="0"/>
              </a:rPr>
              <a:t> </a:t>
            </a:r>
            <a:r>
              <a:rPr lang="en-US" sz="3200" b="1" dirty="0" err="1">
                <a:solidFill>
                  <a:schemeClr val="tx1"/>
                </a:solidFill>
                <a:latin typeface="Cooper" pitchFamily="18" charset="0"/>
                <a:ea typeface="Cooper" pitchFamily="18" charset="0"/>
                <a:cs typeface="Cooper" pitchFamily="18" charset="0"/>
              </a:rPr>
              <a:t>tốt</a:t>
            </a:r>
            <a:endParaRPr lang="en-US" sz="3200" b="1" dirty="0">
              <a:solidFill>
                <a:schemeClr val="tx1"/>
              </a:solidFill>
              <a:latin typeface="Cooper" pitchFamily="18" charset="0"/>
              <a:ea typeface="Cooper" pitchFamily="18" charset="0"/>
              <a:cs typeface="Cooper" pitchFamily="18" charset="0"/>
            </a:endParaRPr>
          </a:p>
          <a:p>
            <a:pPr algn="ctr"/>
            <a:endParaRPr lang="en-US" sz="3200" b="1" dirty="0">
              <a:solidFill>
                <a:schemeClr val="tx1"/>
              </a:solidFill>
              <a:latin typeface="Cooper" pitchFamily="18" charset="0"/>
              <a:ea typeface="Cooper" pitchFamily="18" charset="0"/>
              <a:cs typeface="Cooper" pitchFamily="18" charset="0"/>
            </a:endParaRPr>
          </a:p>
        </p:txBody>
      </p:sp>
      <p:grpSp>
        <p:nvGrpSpPr>
          <p:cNvPr id="3201" name="Google Shape;3201;p35"/>
          <p:cNvGrpSpPr/>
          <p:nvPr/>
        </p:nvGrpSpPr>
        <p:grpSpPr>
          <a:xfrm>
            <a:off x="3408902" y="1509915"/>
            <a:ext cx="2326197" cy="837946"/>
            <a:chOff x="5615063" y="1030172"/>
            <a:chExt cx="2326197" cy="837946"/>
          </a:xfrm>
        </p:grpSpPr>
        <p:sp>
          <p:nvSpPr>
            <p:cNvPr id="3202" name="Google Shape;3202;p35"/>
            <p:cNvSpPr/>
            <p:nvPr/>
          </p:nvSpPr>
          <p:spPr>
            <a:xfrm rot="4965428">
              <a:off x="7186486" y="1120304"/>
              <a:ext cx="761148" cy="657681"/>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500">
                <a:latin typeface="Cooper" pitchFamily="18" charset="0"/>
                <a:ea typeface="Cooper" pitchFamily="18" charset="0"/>
                <a:cs typeface="Cooper" pitchFamily="18" charset="0"/>
              </a:endParaRPr>
            </a:p>
          </p:txBody>
        </p:sp>
        <p:sp>
          <p:nvSpPr>
            <p:cNvPr id="3203" name="Google Shape;3203;p35"/>
            <p:cNvSpPr/>
            <p:nvPr/>
          </p:nvSpPr>
          <p:spPr>
            <a:xfrm rot="-4965428" flipH="1">
              <a:off x="5608689" y="1120304"/>
              <a:ext cx="761148" cy="657681"/>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500">
                <a:latin typeface="Cooper" pitchFamily="18" charset="0"/>
                <a:ea typeface="Cooper" pitchFamily="18" charset="0"/>
                <a:cs typeface="Cooper" pitchFamily="18" charset="0"/>
              </a:endParaRPr>
            </a:p>
          </p:txBody>
        </p:sp>
      </p:grpSp>
      <p:sp>
        <p:nvSpPr>
          <p:cNvPr id="3279" name="Google Shape;3279;p35">
            <a:hlinkClick r:id="rId3" action="ppaction://hlinksldjump"/>
          </p:cNvPr>
          <p:cNvSpPr/>
          <p:nvPr/>
        </p:nvSpPr>
        <p:spPr>
          <a:xfrm rot="-2700000">
            <a:off x="945786" y="642199"/>
            <a:ext cx="170978" cy="170978"/>
          </a:xfrm>
          <a:prstGeom prst="halfFrame">
            <a:avLst>
              <a:gd name="adj1" fmla="val 33333"/>
              <a:gd name="adj2" fmla="val 33333"/>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280" name="Google Shape;3280;p35">
            <a:hlinkClick r:id="rId4" action="ppaction://hlinksldjump"/>
          </p:cNvPr>
          <p:cNvSpPr/>
          <p:nvPr/>
        </p:nvSpPr>
        <p:spPr>
          <a:xfrm rot="8100000">
            <a:off x="8027236" y="642199"/>
            <a:ext cx="170978" cy="170978"/>
          </a:xfrm>
          <a:prstGeom prst="halfFrame">
            <a:avLst>
              <a:gd name="adj1" fmla="val 33333"/>
              <a:gd name="adj2" fmla="val 33333"/>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pic>
        <p:nvPicPr>
          <p:cNvPr id="93" name="Picture 2" descr="C:\Users\HP\Downloads\21479290.jpg">
            <a:hlinkClick r:id="rId5" action="ppaction://hlinksldjump"/>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2315" l="0" r="97059"/>
                    </a14:imgEffect>
                  </a14:imgLayer>
                </a14:imgProps>
              </a:ext>
              <a:ext uri="{28A0092B-C50C-407E-A947-70E740481C1C}">
                <a14:useLocalDpi xmlns:a14="http://schemas.microsoft.com/office/drawing/2010/main" val="0"/>
              </a:ext>
            </a:extLst>
          </a:blip>
          <a:srcRect/>
          <a:stretch>
            <a:fillRect/>
          </a:stretch>
        </p:blipFill>
        <p:spPr bwMode="auto">
          <a:xfrm>
            <a:off x="1371600" y="297169"/>
            <a:ext cx="1074769" cy="14224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8307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par>
                                <p:cTn id="17" presetID="3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fltVal val="0"/>
                                          </p:val>
                                        </p:tav>
                                        <p:tav tm="100000">
                                          <p:val>
                                            <p:strVal val="#ppt_w"/>
                                          </p:val>
                                        </p:tav>
                                      </p:tavLst>
                                    </p:anim>
                                    <p:anim calcmode="lin" valueType="num">
                                      <p:cBhvr>
                                        <p:cTn id="20" dur="1000" fill="hold"/>
                                        <p:tgtEl>
                                          <p:spTgt spid="5"/>
                                        </p:tgtEl>
                                        <p:attrNameLst>
                                          <p:attrName>ppt_h</p:attrName>
                                        </p:attrNameLst>
                                      </p:cBhvr>
                                      <p:tavLst>
                                        <p:tav tm="0">
                                          <p:val>
                                            <p:fltVal val="0"/>
                                          </p:val>
                                        </p:tav>
                                        <p:tav tm="100000">
                                          <p:val>
                                            <p:strVal val="#ppt_h"/>
                                          </p:val>
                                        </p:tav>
                                      </p:tavLst>
                                    </p:anim>
                                    <p:anim calcmode="lin" valueType="num">
                                      <p:cBhvr>
                                        <p:cTn id="21" dur="1000" fill="hold"/>
                                        <p:tgtEl>
                                          <p:spTgt spid="5"/>
                                        </p:tgtEl>
                                        <p:attrNameLst>
                                          <p:attrName>style.rotation</p:attrName>
                                        </p:attrNameLst>
                                      </p:cBhvr>
                                      <p:tavLst>
                                        <p:tav tm="0">
                                          <p:val>
                                            <p:fltVal val="90"/>
                                          </p:val>
                                        </p:tav>
                                        <p:tav tm="100000">
                                          <p:val>
                                            <p:fltVal val="0"/>
                                          </p:val>
                                        </p:tav>
                                      </p:tavLst>
                                    </p:anim>
                                    <p:animEffect transition="in" filter="fade">
                                      <p:cBhvr>
                                        <p:cTn id="22" dur="1000"/>
                                        <p:tgtEl>
                                          <p:spTgt spid="5"/>
                                        </p:tgtEl>
                                      </p:cBhvr>
                                    </p:animEffect>
                                  </p:childTnLst>
                                </p:cTn>
                              </p:par>
                              <p:par>
                                <p:cTn id="23" presetID="3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1000" fill="hold"/>
                                        <p:tgtEl>
                                          <p:spTgt spid="4"/>
                                        </p:tgtEl>
                                        <p:attrNameLst>
                                          <p:attrName>ppt_w</p:attrName>
                                        </p:attrNameLst>
                                      </p:cBhvr>
                                      <p:tavLst>
                                        <p:tav tm="0">
                                          <p:val>
                                            <p:fltVal val="0"/>
                                          </p:val>
                                        </p:tav>
                                        <p:tav tm="100000">
                                          <p:val>
                                            <p:strVal val="#ppt_w"/>
                                          </p:val>
                                        </p:tav>
                                      </p:tavLst>
                                    </p:anim>
                                    <p:anim calcmode="lin" valueType="num">
                                      <p:cBhvr>
                                        <p:cTn id="26" dur="1000" fill="hold"/>
                                        <p:tgtEl>
                                          <p:spTgt spid="4"/>
                                        </p:tgtEl>
                                        <p:attrNameLst>
                                          <p:attrName>ppt_h</p:attrName>
                                        </p:attrNameLst>
                                      </p:cBhvr>
                                      <p:tavLst>
                                        <p:tav tm="0">
                                          <p:val>
                                            <p:fltVal val="0"/>
                                          </p:val>
                                        </p:tav>
                                        <p:tav tm="100000">
                                          <p:val>
                                            <p:strVal val="#ppt_h"/>
                                          </p:val>
                                        </p:tav>
                                      </p:tavLst>
                                    </p:anim>
                                    <p:anim calcmode="lin" valueType="num">
                                      <p:cBhvr>
                                        <p:cTn id="27" dur="1000" fill="hold"/>
                                        <p:tgtEl>
                                          <p:spTgt spid="4"/>
                                        </p:tgtEl>
                                        <p:attrNameLst>
                                          <p:attrName>style.rotation</p:attrName>
                                        </p:attrNameLst>
                                      </p:cBhvr>
                                      <p:tavLst>
                                        <p:tav tm="0">
                                          <p:val>
                                            <p:fltVal val="90"/>
                                          </p:val>
                                        </p:tav>
                                        <p:tav tm="100000">
                                          <p:val>
                                            <p:fltVal val="0"/>
                                          </p:val>
                                        </p:tav>
                                      </p:tavLst>
                                    </p:anim>
                                    <p:animEffect transition="in" filter="fade">
                                      <p:cBhvr>
                                        <p:cTn id="28" dur="10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nodeType="clickEffect">
                                  <p:stCondLst>
                                    <p:cond delay="0"/>
                                  </p:stCondLst>
                                  <p:childTnLst>
                                    <p:anim calcmode="lin" valueType="num">
                                      <p:cBhvr additive="base">
                                        <p:cTn id="32" dur="500"/>
                                        <p:tgtEl>
                                          <p:spTgt spid="2"/>
                                        </p:tgtEl>
                                        <p:attrNameLst>
                                          <p:attrName>ppt_x</p:attrName>
                                        </p:attrNameLst>
                                      </p:cBhvr>
                                      <p:tavLst>
                                        <p:tav tm="0">
                                          <p:val>
                                            <p:strVal val="ppt_x"/>
                                          </p:val>
                                        </p:tav>
                                        <p:tav tm="100000">
                                          <p:val>
                                            <p:strVal val="ppt_x"/>
                                          </p:val>
                                        </p:tav>
                                      </p:tavLst>
                                    </p:anim>
                                    <p:anim calcmode="lin" valueType="num">
                                      <p:cBhvr additive="base">
                                        <p:cTn id="33" dur="500"/>
                                        <p:tgtEl>
                                          <p:spTgt spid="2"/>
                                        </p:tgtEl>
                                        <p:attrNameLst>
                                          <p:attrName>ppt_y</p:attrName>
                                        </p:attrNameLst>
                                      </p:cBhvr>
                                      <p:tavLst>
                                        <p:tav tm="0">
                                          <p:val>
                                            <p:strVal val="ppt_y"/>
                                          </p:val>
                                        </p:tav>
                                        <p:tav tm="100000">
                                          <p:val>
                                            <p:strVal val="1+ppt_h/2"/>
                                          </p:val>
                                        </p:tav>
                                      </p:tavLst>
                                    </p:anim>
                                    <p:set>
                                      <p:cBhvr>
                                        <p:cTn id="34" dur="1" fill="hold">
                                          <p:stCondLst>
                                            <p:cond delay="499"/>
                                          </p:stCondLst>
                                        </p:cTn>
                                        <p:tgtEl>
                                          <p:spTgt spid="2"/>
                                        </p:tgtEl>
                                        <p:attrNameLst>
                                          <p:attrName>style.visibility</p:attrName>
                                        </p:attrNameLst>
                                      </p:cBhvr>
                                      <p:to>
                                        <p:strVal val="hidden"/>
                                      </p:to>
                                    </p:set>
                                  </p:childTnLst>
                                </p:cTn>
                              </p:par>
                              <p:par>
                                <p:cTn id="35" presetID="2" presetClass="exit" presetSubtype="4" fill="hold" nodeType="withEffect">
                                  <p:stCondLst>
                                    <p:cond delay="0"/>
                                  </p:stCondLst>
                                  <p:childTnLst>
                                    <p:anim calcmode="lin" valueType="num">
                                      <p:cBhvr additive="base">
                                        <p:cTn id="36" dur="500"/>
                                        <p:tgtEl>
                                          <p:spTgt spid="3"/>
                                        </p:tgtEl>
                                        <p:attrNameLst>
                                          <p:attrName>ppt_x</p:attrName>
                                        </p:attrNameLst>
                                      </p:cBhvr>
                                      <p:tavLst>
                                        <p:tav tm="0">
                                          <p:val>
                                            <p:strVal val="ppt_x"/>
                                          </p:val>
                                        </p:tav>
                                        <p:tav tm="100000">
                                          <p:val>
                                            <p:strVal val="ppt_x"/>
                                          </p:val>
                                        </p:tav>
                                      </p:tavLst>
                                    </p:anim>
                                    <p:anim calcmode="lin" valueType="num">
                                      <p:cBhvr additive="base">
                                        <p:cTn id="37" dur="500"/>
                                        <p:tgtEl>
                                          <p:spTgt spid="3"/>
                                        </p:tgtEl>
                                        <p:attrNameLst>
                                          <p:attrName>ppt_y</p:attrName>
                                        </p:attrNameLst>
                                      </p:cBhvr>
                                      <p:tavLst>
                                        <p:tav tm="0">
                                          <p:val>
                                            <p:strVal val="ppt_y"/>
                                          </p:val>
                                        </p:tav>
                                        <p:tav tm="100000">
                                          <p:val>
                                            <p:strVal val="1+ppt_h/2"/>
                                          </p:val>
                                        </p:tav>
                                      </p:tavLst>
                                    </p:anim>
                                    <p:set>
                                      <p:cBhvr>
                                        <p:cTn id="38" dur="1" fill="hold">
                                          <p:stCondLst>
                                            <p:cond delay="499"/>
                                          </p:stCondLst>
                                        </p:cTn>
                                        <p:tgtEl>
                                          <p:spTgt spid="3"/>
                                        </p:tgtEl>
                                        <p:attrNameLst>
                                          <p:attrName>style.visibility</p:attrName>
                                        </p:attrNameLst>
                                      </p:cBhvr>
                                      <p:to>
                                        <p:strVal val="hidden"/>
                                      </p:to>
                                    </p:set>
                                  </p:childTnLst>
                                </p:cTn>
                              </p:par>
                              <p:par>
                                <p:cTn id="39" presetID="2" presetClass="exit" presetSubtype="4" fill="hold" nodeType="withEffect">
                                  <p:stCondLst>
                                    <p:cond delay="0"/>
                                  </p:stCondLst>
                                  <p:childTnLst>
                                    <p:anim calcmode="lin" valueType="num">
                                      <p:cBhvr additive="base">
                                        <p:cTn id="40" dur="500"/>
                                        <p:tgtEl>
                                          <p:spTgt spid="4"/>
                                        </p:tgtEl>
                                        <p:attrNameLst>
                                          <p:attrName>ppt_x</p:attrName>
                                        </p:attrNameLst>
                                      </p:cBhvr>
                                      <p:tavLst>
                                        <p:tav tm="0">
                                          <p:val>
                                            <p:strVal val="ppt_x"/>
                                          </p:val>
                                        </p:tav>
                                        <p:tav tm="100000">
                                          <p:val>
                                            <p:strVal val="ppt_x"/>
                                          </p:val>
                                        </p:tav>
                                      </p:tavLst>
                                    </p:anim>
                                    <p:anim calcmode="lin" valueType="num">
                                      <p:cBhvr additive="base">
                                        <p:cTn id="41" dur="500"/>
                                        <p:tgtEl>
                                          <p:spTgt spid="4"/>
                                        </p:tgtEl>
                                        <p:attrNameLst>
                                          <p:attrName>ppt_y</p:attrName>
                                        </p:attrNameLst>
                                      </p:cBhvr>
                                      <p:tavLst>
                                        <p:tav tm="0">
                                          <p:val>
                                            <p:strVal val="ppt_y"/>
                                          </p:val>
                                        </p:tav>
                                        <p:tav tm="100000">
                                          <p:val>
                                            <p:strVal val="1+ppt_h/2"/>
                                          </p:val>
                                        </p:tav>
                                      </p:tavLst>
                                    </p:anim>
                                    <p:set>
                                      <p:cBhvr>
                                        <p:cTn id="42"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89"/>
        <p:cNvGrpSpPr/>
        <p:nvPr/>
      </p:nvGrpSpPr>
      <p:grpSpPr>
        <a:xfrm>
          <a:off x="0" y="0"/>
          <a:ext cx="0" cy="0"/>
          <a:chOff x="0" y="0"/>
          <a:chExt cx="0" cy="0"/>
        </a:xfrm>
      </p:grpSpPr>
      <p:sp>
        <p:nvSpPr>
          <p:cNvPr id="3194" name="Google Shape;3194;p35"/>
          <p:cNvSpPr txBox="1">
            <a:spLocks noGrp="1"/>
          </p:cNvSpPr>
          <p:nvPr>
            <p:ph type="title"/>
          </p:nvPr>
        </p:nvSpPr>
        <p:spPr>
          <a:xfrm>
            <a:off x="-223800" y="703650"/>
            <a:ext cx="7691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dirty="0">
                <a:latin typeface="Cooper" pitchFamily="18" charset="0"/>
                <a:ea typeface="Cooper" pitchFamily="18" charset="0"/>
                <a:cs typeface="Cooper" pitchFamily="18" charset="0"/>
              </a:rPr>
              <a:t>LÀ AI ?</a:t>
            </a:r>
            <a:endParaRPr sz="4800" dirty="0">
              <a:latin typeface="Cooper" pitchFamily="18" charset="0"/>
              <a:ea typeface="Cooper" pitchFamily="18" charset="0"/>
              <a:cs typeface="Cooper" pitchFamily="18" charset="0"/>
            </a:endParaRPr>
          </a:p>
        </p:txBody>
      </p:sp>
      <p:grpSp>
        <p:nvGrpSpPr>
          <p:cNvPr id="2" name="Group 1"/>
          <p:cNvGrpSpPr/>
          <p:nvPr/>
        </p:nvGrpSpPr>
        <p:grpSpPr>
          <a:xfrm>
            <a:off x="927127" y="1719658"/>
            <a:ext cx="2326200" cy="1012200"/>
            <a:chOff x="927127" y="1719658"/>
            <a:chExt cx="2326200" cy="1012200"/>
          </a:xfrm>
        </p:grpSpPr>
        <p:sp>
          <p:nvSpPr>
            <p:cNvPr id="3193" name="Google Shape;3193;p35"/>
            <p:cNvSpPr/>
            <p:nvPr/>
          </p:nvSpPr>
          <p:spPr>
            <a:xfrm>
              <a:off x="927127" y="1719658"/>
              <a:ext cx="2326200" cy="10122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195" name="Google Shape;3195;p35"/>
            <p:cNvSpPr/>
            <p:nvPr/>
          </p:nvSpPr>
          <p:spPr>
            <a:xfrm>
              <a:off x="930535" y="1879701"/>
              <a:ext cx="2193667" cy="705453"/>
            </a:xfrm>
            <a:prstGeom prst="rect">
              <a:avLst/>
            </a:prstGeom>
            <a:solidFill>
              <a:schemeClr val="accent1"/>
            </a:solidFill>
            <a:ln>
              <a:noFill/>
            </a:ln>
          </p:spPr>
          <p:txBody>
            <a:bodyPr spcFirstLastPara="1" wrap="square" lIns="91425" tIns="91425" rIns="91425" bIns="91425" anchor="ctr" anchorCtr="0">
              <a:noAutofit/>
            </a:bodyPr>
            <a:lstStyle/>
            <a:p>
              <a:pPr algn="ctr"/>
              <a:r>
                <a:rPr lang="en-US" sz="2400" b="1" dirty="0">
                  <a:solidFill>
                    <a:schemeClr val="bg1"/>
                  </a:solidFill>
                  <a:latin typeface="Cooper" pitchFamily="18" charset="0"/>
                  <a:ea typeface="Cooper" pitchFamily="18" charset="0"/>
                  <a:cs typeface="Cooper" pitchFamily="18" charset="0"/>
                </a:rPr>
                <a:t>Xi-</a:t>
              </a:r>
              <a:r>
                <a:rPr lang="en-US" sz="2400" b="1" dirty="0" err="1">
                  <a:solidFill>
                    <a:schemeClr val="bg1"/>
                  </a:solidFill>
                  <a:latin typeface="Cooper" pitchFamily="18" charset="0"/>
                  <a:ea typeface="Cooper" pitchFamily="18" charset="0"/>
                  <a:cs typeface="Cooper" pitchFamily="18" charset="0"/>
                </a:rPr>
                <a:t>ôn</a:t>
              </a:r>
              <a:r>
                <a:rPr lang="en-US" sz="2400" b="1" dirty="0">
                  <a:solidFill>
                    <a:schemeClr val="bg1"/>
                  </a:solidFill>
                  <a:latin typeface="Cooper" pitchFamily="18" charset="0"/>
                  <a:ea typeface="Cooper" pitchFamily="18" charset="0"/>
                  <a:cs typeface="Cooper" pitchFamily="18" charset="0"/>
                </a:rPr>
                <a:t>-</a:t>
              </a:r>
              <a:r>
                <a:rPr lang="en-US" sz="2400" b="1" dirty="0" err="1">
                  <a:solidFill>
                    <a:schemeClr val="bg1"/>
                  </a:solidFill>
                  <a:latin typeface="Cooper" pitchFamily="18" charset="0"/>
                  <a:ea typeface="Cooper" pitchFamily="18" charset="0"/>
                  <a:cs typeface="Cooper" pitchFamily="18" charset="0"/>
                </a:rPr>
                <a:t>cốp-xki</a:t>
              </a:r>
              <a:endParaRPr lang="en-US" sz="2400" b="1" dirty="0">
                <a:solidFill>
                  <a:schemeClr val="bg1"/>
                </a:solidFill>
                <a:latin typeface="Cooper" pitchFamily="18" charset="0"/>
                <a:ea typeface="Cooper" pitchFamily="18" charset="0"/>
                <a:cs typeface="Cooper" pitchFamily="18" charset="0"/>
              </a:endParaRPr>
            </a:p>
          </p:txBody>
        </p:sp>
      </p:grpSp>
      <p:grpSp>
        <p:nvGrpSpPr>
          <p:cNvPr id="3" name="Group 2"/>
          <p:cNvGrpSpPr/>
          <p:nvPr/>
        </p:nvGrpSpPr>
        <p:grpSpPr>
          <a:xfrm>
            <a:off x="927126" y="3261570"/>
            <a:ext cx="2326201" cy="1012200"/>
            <a:chOff x="927126" y="3261570"/>
            <a:chExt cx="2326201" cy="1012200"/>
          </a:xfrm>
        </p:grpSpPr>
        <p:sp>
          <p:nvSpPr>
            <p:cNvPr id="3192" name="Google Shape;3192;p35"/>
            <p:cNvSpPr/>
            <p:nvPr/>
          </p:nvSpPr>
          <p:spPr>
            <a:xfrm>
              <a:off x="927127" y="3261570"/>
              <a:ext cx="2326200" cy="10122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196" name="Google Shape;3196;p35"/>
            <p:cNvSpPr/>
            <p:nvPr/>
          </p:nvSpPr>
          <p:spPr>
            <a:xfrm>
              <a:off x="927126" y="3408573"/>
              <a:ext cx="2197075" cy="718197"/>
            </a:xfrm>
            <a:prstGeom prst="rect">
              <a:avLst/>
            </a:prstGeom>
            <a:solidFill>
              <a:schemeClr val="accent2"/>
            </a:solidFill>
            <a:ln>
              <a:noFill/>
            </a:ln>
          </p:spPr>
          <p:txBody>
            <a:bodyPr spcFirstLastPara="1" wrap="square" lIns="91425" tIns="91425" rIns="91425" bIns="91425" anchor="ctr" anchorCtr="0">
              <a:noAutofit/>
            </a:bodyPr>
            <a:lstStyle/>
            <a:p>
              <a:pPr algn="ctr"/>
              <a:r>
                <a:rPr lang="en-US" sz="2400" b="1" dirty="0">
                  <a:solidFill>
                    <a:schemeClr val="bg1"/>
                  </a:solidFill>
                  <a:latin typeface="Cooper" pitchFamily="18" charset="0"/>
                  <a:ea typeface="Cooper" pitchFamily="18" charset="0"/>
                  <a:cs typeface="Cooper" pitchFamily="18" charset="0"/>
                </a:rPr>
                <a:t>Cao </a:t>
              </a:r>
              <a:r>
                <a:rPr lang="en-US" sz="2400" b="1" dirty="0" err="1">
                  <a:solidFill>
                    <a:schemeClr val="bg1"/>
                  </a:solidFill>
                  <a:latin typeface="Cooper" pitchFamily="18" charset="0"/>
                  <a:ea typeface="Cooper" pitchFamily="18" charset="0"/>
                  <a:cs typeface="Cooper" pitchFamily="18" charset="0"/>
                </a:rPr>
                <a:t>Bá</a:t>
              </a:r>
              <a:r>
                <a:rPr lang="en-US" sz="2400" b="1" dirty="0">
                  <a:solidFill>
                    <a:schemeClr val="bg1"/>
                  </a:solidFill>
                  <a:latin typeface="Cooper" pitchFamily="18" charset="0"/>
                  <a:ea typeface="Cooper" pitchFamily="18" charset="0"/>
                  <a:cs typeface="Cooper" pitchFamily="18" charset="0"/>
                </a:rPr>
                <a:t> </a:t>
              </a:r>
              <a:r>
                <a:rPr lang="en-US" sz="2400" b="1" dirty="0" err="1">
                  <a:solidFill>
                    <a:schemeClr val="bg1"/>
                  </a:solidFill>
                  <a:latin typeface="Cooper" pitchFamily="18" charset="0"/>
                  <a:ea typeface="Cooper" pitchFamily="18" charset="0"/>
                  <a:cs typeface="Cooper" pitchFamily="18" charset="0"/>
                </a:rPr>
                <a:t>Quát</a:t>
              </a:r>
              <a:endParaRPr lang="en-US" sz="2400" b="1" dirty="0">
                <a:solidFill>
                  <a:schemeClr val="bg1"/>
                </a:solidFill>
                <a:latin typeface="Cooper" pitchFamily="18" charset="0"/>
                <a:ea typeface="Cooper" pitchFamily="18" charset="0"/>
                <a:cs typeface="Cooper" pitchFamily="18" charset="0"/>
              </a:endParaRPr>
            </a:p>
            <a:p>
              <a:pPr algn="ctr"/>
              <a:endParaRPr lang="en-US" sz="2400" b="1" dirty="0">
                <a:solidFill>
                  <a:schemeClr val="bg1"/>
                </a:solidFill>
                <a:latin typeface="Cooper" pitchFamily="18" charset="0"/>
                <a:ea typeface="Cooper" pitchFamily="18" charset="0"/>
                <a:cs typeface="Cooper" pitchFamily="18" charset="0"/>
              </a:endParaRPr>
            </a:p>
          </p:txBody>
        </p:sp>
      </p:grpSp>
      <p:grpSp>
        <p:nvGrpSpPr>
          <p:cNvPr id="4" name="Group 3"/>
          <p:cNvGrpSpPr/>
          <p:nvPr/>
        </p:nvGrpSpPr>
        <p:grpSpPr>
          <a:xfrm>
            <a:off x="5890677" y="1719658"/>
            <a:ext cx="2326200" cy="1012200"/>
            <a:chOff x="5890677" y="1719658"/>
            <a:chExt cx="2326200" cy="1012200"/>
          </a:xfrm>
        </p:grpSpPr>
        <p:sp>
          <p:nvSpPr>
            <p:cNvPr id="3191" name="Google Shape;3191;p35"/>
            <p:cNvSpPr/>
            <p:nvPr/>
          </p:nvSpPr>
          <p:spPr>
            <a:xfrm>
              <a:off x="5890677" y="1719658"/>
              <a:ext cx="2326200" cy="10122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197" name="Google Shape;3197;p35"/>
            <p:cNvSpPr/>
            <p:nvPr/>
          </p:nvSpPr>
          <p:spPr>
            <a:xfrm>
              <a:off x="5890677" y="1871470"/>
              <a:ext cx="2222050" cy="713684"/>
            </a:xfrm>
            <a:prstGeom prst="rect">
              <a:avLst/>
            </a:prstGeom>
            <a:solidFill>
              <a:schemeClr val="accent4"/>
            </a:solidFill>
            <a:ln>
              <a:noFill/>
            </a:ln>
          </p:spPr>
          <p:txBody>
            <a:bodyPr spcFirstLastPara="1" wrap="square" lIns="91425" tIns="91425" rIns="91425" bIns="91425" anchor="ctr" anchorCtr="0">
              <a:noAutofit/>
            </a:bodyPr>
            <a:lstStyle/>
            <a:p>
              <a:pPr algn="ctr"/>
              <a:r>
                <a:rPr lang="en-US" sz="2400" b="1" dirty="0" err="1">
                  <a:solidFill>
                    <a:schemeClr val="bg1"/>
                  </a:solidFill>
                  <a:latin typeface="Cooper" pitchFamily="18" charset="0"/>
                  <a:ea typeface="Cooper" pitchFamily="18" charset="0"/>
                  <a:cs typeface="Cooper" pitchFamily="18" charset="0"/>
                </a:rPr>
                <a:t>Bạch</a:t>
              </a:r>
              <a:r>
                <a:rPr lang="en-US" sz="2400" b="1" dirty="0">
                  <a:solidFill>
                    <a:schemeClr val="bg1"/>
                  </a:solidFill>
                  <a:latin typeface="Cooper" pitchFamily="18" charset="0"/>
                  <a:ea typeface="Cooper" pitchFamily="18" charset="0"/>
                  <a:cs typeface="Cooper" pitchFamily="18" charset="0"/>
                </a:rPr>
                <a:t> </a:t>
              </a:r>
              <a:r>
                <a:rPr lang="en-US" sz="2400" b="1" dirty="0" err="1">
                  <a:solidFill>
                    <a:schemeClr val="bg1"/>
                  </a:solidFill>
                  <a:latin typeface="Cooper" pitchFamily="18" charset="0"/>
                  <a:ea typeface="Cooper" pitchFamily="18" charset="0"/>
                  <a:cs typeface="Cooper" pitchFamily="18" charset="0"/>
                </a:rPr>
                <a:t>Thái</a:t>
              </a:r>
              <a:r>
                <a:rPr lang="en-US" sz="2400" b="1" dirty="0">
                  <a:solidFill>
                    <a:schemeClr val="bg1"/>
                  </a:solidFill>
                  <a:latin typeface="Cooper" pitchFamily="18" charset="0"/>
                  <a:ea typeface="Cooper" pitchFamily="18" charset="0"/>
                  <a:cs typeface="Cooper" pitchFamily="18" charset="0"/>
                </a:rPr>
                <a:t> </a:t>
              </a:r>
              <a:r>
                <a:rPr lang="en-US" sz="2400" b="1" dirty="0" err="1">
                  <a:solidFill>
                    <a:schemeClr val="bg1"/>
                  </a:solidFill>
                  <a:latin typeface="Cooper" pitchFamily="18" charset="0"/>
                  <a:ea typeface="Cooper" pitchFamily="18" charset="0"/>
                  <a:cs typeface="Cooper" pitchFamily="18" charset="0"/>
                </a:rPr>
                <a:t>Bưởi</a:t>
              </a:r>
              <a:endParaRPr lang="en-US" sz="2400" b="1" dirty="0">
                <a:solidFill>
                  <a:schemeClr val="bg1"/>
                </a:solidFill>
                <a:latin typeface="Cooper" pitchFamily="18" charset="0"/>
                <a:ea typeface="Cooper" pitchFamily="18" charset="0"/>
                <a:cs typeface="Cooper" pitchFamily="18" charset="0"/>
              </a:endParaRPr>
            </a:p>
          </p:txBody>
        </p:sp>
      </p:grpSp>
      <p:grpSp>
        <p:nvGrpSpPr>
          <p:cNvPr id="5" name="Group 4"/>
          <p:cNvGrpSpPr/>
          <p:nvPr/>
        </p:nvGrpSpPr>
        <p:grpSpPr>
          <a:xfrm>
            <a:off x="5890677" y="3261570"/>
            <a:ext cx="2326200" cy="1012200"/>
            <a:chOff x="5890677" y="3261570"/>
            <a:chExt cx="2326200" cy="1012200"/>
          </a:xfrm>
        </p:grpSpPr>
        <p:sp>
          <p:nvSpPr>
            <p:cNvPr id="3190" name="Google Shape;3190;p35"/>
            <p:cNvSpPr/>
            <p:nvPr/>
          </p:nvSpPr>
          <p:spPr>
            <a:xfrm>
              <a:off x="5890677" y="3261570"/>
              <a:ext cx="2326200" cy="10122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198" name="Google Shape;3198;p35"/>
            <p:cNvSpPr/>
            <p:nvPr/>
          </p:nvSpPr>
          <p:spPr>
            <a:xfrm>
              <a:off x="5890677" y="3413372"/>
              <a:ext cx="2222050" cy="713398"/>
            </a:xfrm>
            <a:prstGeom prst="rect">
              <a:avLst/>
            </a:prstGeom>
            <a:solidFill>
              <a:schemeClr val="accent5"/>
            </a:solidFill>
            <a:ln>
              <a:noFill/>
            </a:ln>
          </p:spPr>
          <p:txBody>
            <a:bodyPr spcFirstLastPara="1" wrap="square" lIns="91425" tIns="91425" rIns="91425" bIns="91425" anchor="ctr" anchorCtr="0">
              <a:noAutofit/>
            </a:bodyPr>
            <a:lstStyle/>
            <a:p>
              <a:pPr algn="ctr"/>
              <a:r>
                <a:rPr lang="en-US" sz="2400" b="1" dirty="0" err="1">
                  <a:solidFill>
                    <a:schemeClr val="bg1"/>
                  </a:solidFill>
                  <a:latin typeface="Cooper" pitchFamily="18" charset="0"/>
                  <a:ea typeface="Cooper" pitchFamily="18" charset="0"/>
                  <a:cs typeface="Cooper" pitchFamily="18" charset="0"/>
                </a:rPr>
                <a:t>Lê</a:t>
              </a:r>
              <a:r>
                <a:rPr lang="en-US" sz="2400" b="1" dirty="0">
                  <a:solidFill>
                    <a:schemeClr val="bg1"/>
                  </a:solidFill>
                  <a:latin typeface="Cooper" pitchFamily="18" charset="0"/>
                  <a:ea typeface="Cooper" pitchFamily="18" charset="0"/>
                  <a:cs typeface="Cooper" pitchFamily="18" charset="0"/>
                </a:rPr>
                <a:t>-ô-</a:t>
              </a:r>
              <a:r>
                <a:rPr lang="en-US" sz="2400" b="1" dirty="0" err="1">
                  <a:solidFill>
                    <a:schemeClr val="bg1"/>
                  </a:solidFill>
                  <a:latin typeface="Cooper" pitchFamily="18" charset="0"/>
                  <a:ea typeface="Cooper" pitchFamily="18" charset="0"/>
                  <a:cs typeface="Cooper" pitchFamily="18" charset="0"/>
                </a:rPr>
                <a:t>nác</a:t>
              </a:r>
              <a:r>
                <a:rPr lang="en-US" sz="2400" b="1" dirty="0">
                  <a:solidFill>
                    <a:schemeClr val="bg1"/>
                  </a:solidFill>
                  <a:latin typeface="Cooper" pitchFamily="18" charset="0"/>
                  <a:ea typeface="Cooper" pitchFamily="18" charset="0"/>
                  <a:cs typeface="Cooper" pitchFamily="18" charset="0"/>
                </a:rPr>
                <a:t>-</a:t>
              </a:r>
              <a:r>
                <a:rPr lang="en-US" sz="2400" b="1" dirty="0" err="1">
                  <a:solidFill>
                    <a:schemeClr val="bg1"/>
                  </a:solidFill>
                  <a:latin typeface="Cooper" pitchFamily="18" charset="0"/>
                  <a:ea typeface="Cooper" pitchFamily="18" charset="0"/>
                  <a:cs typeface="Cooper" pitchFamily="18" charset="0"/>
                </a:rPr>
                <a:t>đô</a:t>
              </a:r>
              <a:r>
                <a:rPr lang="en-US" sz="2400" b="1" dirty="0">
                  <a:solidFill>
                    <a:schemeClr val="bg1"/>
                  </a:solidFill>
                  <a:latin typeface="Cooper" pitchFamily="18" charset="0"/>
                  <a:ea typeface="Cooper" pitchFamily="18" charset="0"/>
                  <a:cs typeface="Cooper" pitchFamily="18" charset="0"/>
                </a:rPr>
                <a:t> </a:t>
              </a:r>
              <a:r>
                <a:rPr lang="en-US" sz="2400" b="1" dirty="0" err="1">
                  <a:solidFill>
                    <a:schemeClr val="bg1"/>
                  </a:solidFill>
                  <a:latin typeface="Cooper" pitchFamily="18" charset="0"/>
                  <a:ea typeface="Cooper" pitchFamily="18" charset="0"/>
                  <a:cs typeface="Cooper" pitchFamily="18" charset="0"/>
                </a:rPr>
                <a:t>đa</a:t>
              </a:r>
              <a:r>
                <a:rPr lang="en-US" sz="2400" b="1" dirty="0">
                  <a:solidFill>
                    <a:schemeClr val="bg1"/>
                  </a:solidFill>
                  <a:latin typeface="Cooper" pitchFamily="18" charset="0"/>
                  <a:ea typeface="Cooper" pitchFamily="18" charset="0"/>
                  <a:cs typeface="Cooper" pitchFamily="18" charset="0"/>
                </a:rPr>
                <a:t> Vin-xi</a:t>
              </a:r>
            </a:p>
          </p:txBody>
        </p:sp>
      </p:grpSp>
      <p:sp>
        <p:nvSpPr>
          <p:cNvPr id="3200" name="Google Shape;3200;p35"/>
          <p:cNvSpPr/>
          <p:nvPr/>
        </p:nvSpPr>
        <p:spPr>
          <a:xfrm rot="-532">
            <a:off x="3505471" y="1733716"/>
            <a:ext cx="2133135" cy="2531100"/>
          </a:xfrm>
          <a:prstGeom prst="rect">
            <a:avLst/>
          </a:prstGeom>
          <a:solidFill>
            <a:schemeClr val="accent6"/>
          </a:solidFill>
          <a:ln>
            <a:noFill/>
          </a:ln>
        </p:spPr>
        <p:txBody>
          <a:bodyPr spcFirstLastPara="1" wrap="square" lIns="91425" tIns="91425" rIns="91425" bIns="91425" anchor="ctr" anchorCtr="0">
            <a:noAutofit/>
          </a:bodyPr>
          <a:lstStyle/>
          <a:p>
            <a:pPr algn="ctr"/>
            <a:endParaRPr lang="en-US" sz="3200" b="1" dirty="0">
              <a:solidFill>
                <a:schemeClr val="tx1"/>
              </a:solidFill>
              <a:latin typeface="Cooper" pitchFamily="18" charset="0"/>
              <a:ea typeface="Cooper" pitchFamily="18" charset="0"/>
              <a:cs typeface="Cooper" pitchFamily="18" charset="0"/>
            </a:endParaRPr>
          </a:p>
          <a:p>
            <a:pPr algn="ctr"/>
            <a:r>
              <a:rPr lang="en-US" sz="3200" b="1" dirty="0" err="1">
                <a:solidFill>
                  <a:schemeClr val="tx1"/>
                </a:solidFill>
                <a:latin typeface="Cooper" pitchFamily="18" charset="0"/>
                <a:ea typeface="Cooper" pitchFamily="18" charset="0"/>
                <a:cs typeface="Cooper" pitchFamily="18" charset="0"/>
              </a:rPr>
              <a:t>Danh</a:t>
            </a:r>
            <a:r>
              <a:rPr lang="en-US" sz="3200" b="1" dirty="0">
                <a:solidFill>
                  <a:schemeClr val="tx1"/>
                </a:solidFill>
                <a:latin typeface="Cooper" pitchFamily="18" charset="0"/>
                <a:ea typeface="Cooper" pitchFamily="18" charset="0"/>
                <a:cs typeface="Cooper" pitchFamily="18" charset="0"/>
              </a:rPr>
              <a:t> </a:t>
            </a:r>
            <a:r>
              <a:rPr lang="en-US" sz="3200" b="1" dirty="0" err="1">
                <a:solidFill>
                  <a:schemeClr val="tx1"/>
                </a:solidFill>
                <a:latin typeface="Cooper" pitchFamily="18" charset="0"/>
                <a:ea typeface="Cooper" pitchFamily="18" charset="0"/>
                <a:cs typeface="Cooper" pitchFamily="18" charset="0"/>
              </a:rPr>
              <a:t>họa</a:t>
            </a:r>
            <a:r>
              <a:rPr lang="en-US" sz="3200" b="1" dirty="0">
                <a:solidFill>
                  <a:schemeClr val="tx1"/>
                </a:solidFill>
                <a:latin typeface="Cooper" pitchFamily="18" charset="0"/>
                <a:ea typeface="Cooper" pitchFamily="18" charset="0"/>
                <a:cs typeface="Cooper" pitchFamily="18" charset="0"/>
              </a:rPr>
              <a:t> </a:t>
            </a:r>
            <a:r>
              <a:rPr lang="en-US" sz="3200" b="1" dirty="0" err="1">
                <a:solidFill>
                  <a:schemeClr val="tx1"/>
                </a:solidFill>
                <a:latin typeface="Cooper" pitchFamily="18" charset="0"/>
                <a:ea typeface="Cooper" pitchFamily="18" charset="0"/>
                <a:cs typeface="Cooper" pitchFamily="18" charset="0"/>
              </a:rPr>
              <a:t>nổi</a:t>
            </a:r>
            <a:r>
              <a:rPr lang="en-US" sz="3200" b="1" dirty="0">
                <a:solidFill>
                  <a:schemeClr val="tx1"/>
                </a:solidFill>
                <a:latin typeface="Cooper" pitchFamily="18" charset="0"/>
                <a:ea typeface="Cooper" pitchFamily="18" charset="0"/>
                <a:cs typeface="Cooper" pitchFamily="18" charset="0"/>
              </a:rPr>
              <a:t> </a:t>
            </a:r>
            <a:r>
              <a:rPr lang="en-US" sz="3200" b="1" dirty="0" err="1">
                <a:solidFill>
                  <a:schemeClr val="tx1"/>
                </a:solidFill>
                <a:latin typeface="Cooper" pitchFamily="18" charset="0"/>
                <a:ea typeface="Cooper" pitchFamily="18" charset="0"/>
                <a:cs typeface="Cooper" pitchFamily="18" charset="0"/>
              </a:rPr>
              <a:t>tiếng</a:t>
            </a:r>
            <a:r>
              <a:rPr lang="en-US" sz="3200" b="1" dirty="0">
                <a:solidFill>
                  <a:schemeClr val="tx1"/>
                </a:solidFill>
                <a:latin typeface="Cooper" pitchFamily="18" charset="0"/>
                <a:ea typeface="Cooper" pitchFamily="18" charset="0"/>
                <a:cs typeface="Cooper" pitchFamily="18" charset="0"/>
              </a:rPr>
              <a:t> </a:t>
            </a:r>
            <a:r>
              <a:rPr lang="en-US" sz="3200" b="1" dirty="0" err="1">
                <a:solidFill>
                  <a:schemeClr val="tx1"/>
                </a:solidFill>
                <a:latin typeface="Cooper" pitchFamily="18" charset="0"/>
                <a:ea typeface="Cooper" pitchFamily="18" charset="0"/>
                <a:cs typeface="Cooper" pitchFamily="18" charset="0"/>
              </a:rPr>
              <a:t>thế</a:t>
            </a:r>
            <a:r>
              <a:rPr lang="en-US" sz="3200" b="1" dirty="0">
                <a:solidFill>
                  <a:schemeClr val="tx1"/>
                </a:solidFill>
                <a:latin typeface="Cooper" pitchFamily="18" charset="0"/>
                <a:ea typeface="Cooper" pitchFamily="18" charset="0"/>
                <a:cs typeface="Cooper" pitchFamily="18" charset="0"/>
              </a:rPr>
              <a:t> </a:t>
            </a:r>
            <a:r>
              <a:rPr lang="en-US" sz="3200" b="1" dirty="0" err="1">
                <a:solidFill>
                  <a:schemeClr val="tx1"/>
                </a:solidFill>
                <a:latin typeface="Cooper" pitchFamily="18" charset="0"/>
                <a:ea typeface="Cooper" pitchFamily="18" charset="0"/>
                <a:cs typeface="Cooper" pitchFamily="18" charset="0"/>
              </a:rPr>
              <a:t>giới</a:t>
            </a:r>
            <a:endParaRPr lang="en-US" sz="3200" b="1" dirty="0">
              <a:solidFill>
                <a:schemeClr val="tx1"/>
              </a:solidFill>
              <a:latin typeface="Cooper" pitchFamily="18" charset="0"/>
              <a:ea typeface="Cooper" pitchFamily="18" charset="0"/>
              <a:cs typeface="Cooper" pitchFamily="18" charset="0"/>
            </a:endParaRPr>
          </a:p>
          <a:p>
            <a:pPr algn="ctr"/>
            <a:endParaRPr lang="en-US" sz="3200" b="1" dirty="0">
              <a:solidFill>
                <a:schemeClr val="tx1"/>
              </a:solidFill>
              <a:latin typeface="Cooper" pitchFamily="18" charset="0"/>
              <a:ea typeface="Cooper" pitchFamily="18" charset="0"/>
              <a:cs typeface="Cooper" pitchFamily="18" charset="0"/>
            </a:endParaRPr>
          </a:p>
        </p:txBody>
      </p:sp>
      <p:grpSp>
        <p:nvGrpSpPr>
          <p:cNvPr id="3201" name="Google Shape;3201;p35"/>
          <p:cNvGrpSpPr/>
          <p:nvPr/>
        </p:nvGrpSpPr>
        <p:grpSpPr>
          <a:xfrm>
            <a:off x="3408902" y="1509915"/>
            <a:ext cx="2326197" cy="837946"/>
            <a:chOff x="5615063" y="1030172"/>
            <a:chExt cx="2326197" cy="837946"/>
          </a:xfrm>
        </p:grpSpPr>
        <p:sp>
          <p:nvSpPr>
            <p:cNvPr id="3202" name="Google Shape;3202;p35"/>
            <p:cNvSpPr/>
            <p:nvPr/>
          </p:nvSpPr>
          <p:spPr>
            <a:xfrm rot="4965428">
              <a:off x="7186486" y="1120304"/>
              <a:ext cx="761148" cy="657681"/>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500">
                <a:latin typeface="Cooper" pitchFamily="18" charset="0"/>
                <a:ea typeface="Cooper" pitchFamily="18" charset="0"/>
                <a:cs typeface="Cooper" pitchFamily="18" charset="0"/>
              </a:endParaRPr>
            </a:p>
          </p:txBody>
        </p:sp>
        <p:sp>
          <p:nvSpPr>
            <p:cNvPr id="3203" name="Google Shape;3203;p35"/>
            <p:cNvSpPr/>
            <p:nvPr/>
          </p:nvSpPr>
          <p:spPr>
            <a:xfrm rot="-4965428" flipH="1">
              <a:off x="5608689" y="1120304"/>
              <a:ext cx="761148" cy="657681"/>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500">
                <a:latin typeface="Cooper" pitchFamily="18" charset="0"/>
                <a:ea typeface="Cooper" pitchFamily="18" charset="0"/>
                <a:cs typeface="Cooper" pitchFamily="18" charset="0"/>
              </a:endParaRPr>
            </a:p>
          </p:txBody>
        </p:sp>
      </p:grpSp>
      <p:sp>
        <p:nvSpPr>
          <p:cNvPr id="3279" name="Google Shape;3279;p35">
            <a:hlinkClick r:id="rId3" action="ppaction://hlinksldjump"/>
          </p:cNvPr>
          <p:cNvSpPr/>
          <p:nvPr/>
        </p:nvSpPr>
        <p:spPr>
          <a:xfrm rot="-2700000">
            <a:off x="945786" y="642199"/>
            <a:ext cx="170978" cy="170978"/>
          </a:xfrm>
          <a:prstGeom prst="halfFrame">
            <a:avLst>
              <a:gd name="adj1" fmla="val 33333"/>
              <a:gd name="adj2" fmla="val 33333"/>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sp>
        <p:nvSpPr>
          <p:cNvPr id="3280" name="Google Shape;3280;p35">
            <a:hlinkClick r:id="rId4" action="ppaction://hlinksldjump"/>
          </p:cNvPr>
          <p:cNvSpPr/>
          <p:nvPr/>
        </p:nvSpPr>
        <p:spPr>
          <a:xfrm rot="8100000">
            <a:off x="8027236" y="642199"/>
            <a:ext cx="170978" cy="170978"/>
          </a:xfrm>
          <a:prstGeom prst="halfFrame">
            <a:avLst>
              <a:gd name="adj1" fmla="val 33333"/>
              <a:gd name="adj2" fmla="val 33333"/>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oper" pitchFamily="18" charset="0"/>
              <a:ea typeface="Cooper" pitchFamily="18" charset="0"/>
              <a:cs typeface="Cooper" pitchFamily="18" charset="0"/>
            </a:endParaRPr>
          </a:p>
        </p:txBody>
      </p:sp>
      <p:pic>
        <p:nvPicPr>
          <p:cNvPr id="93" name="Picture 2" descr="C:\Users\HP\Downloads\21479290.jpg">
            <a:hlinkClick r:id="rId5" action="ppaction://hlinksldjump"/>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2315" l="0" r="97059"/>
                    </a14:imgEffect>
                  </a14:imgLayer>
                </a14:imgProps>
              </a:ext>
              <a:ext uri="{28A0092B-C50C-407E-A947-70E740481C1C}">
                <a14:useLocalDpi xmlns:a14="http://schemas.microsoft.com/office/drawing/2010/main" val="0"/>
              </a:ext>
            </a:extLst>
          </a:blip>
          <a:srcRect/>
          <a:stretch>
            <a:fillRect/>
          </a:stretch>
        </p:blipFill>
        <p:spPr bwMode="auto">
          <a:xfrm>
            <a:off x="1371600" y="274975"/>
            <a:ext cx="1074769" cy="14224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8307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par>
                                <p:cTn id="17" presetID="3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par>
                                <p:cTn id="23" presetID="3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1000" fill="hold"/>
                                        <p:tgtEl>
                                          <p:spTgt spid="5"/>
                                        </p:tgtEl>
                                        <p:attrNameLst>
                                          <p:attrName>ppt_w</p:attrName>
                                        </p:attrNameLst>
                                      </p:cBhvr>
                                      <p:tavLst>
                                        <p:tav tm="0">
                                          <p:val>
                                            <p:fltVal val="0"/>
                                          </p:val>
                                        </p:tav>
                                        <p:tav tm="100000">
                                          <p:val>
                                            <p:strVal val="#ppt_w"/>
                                          </p:val>
                                        </p:tav>
                                      </p:tavLst>
                                    </p:anim>
                                    <p:anim calcmode="lin" valueType="num">
                                      <p:cBhvr>
                                        <p:cTn id="26" dur="1000" fill="hold"/>
                                        <p:tgtEl>
                                          <p:spTgt spid="5"/>
                                        </p:tgtEl>
                                        <p:attrNameLst>
                                          <p:attrName>ppt_h</p:attrName>
                                        </p:attrNameLst>
                                      </p:cBhvr>
                                      <p:tavLst>
                                        <p:tav tm="0">
                                          <p:val>
                                            <p:fltVal val="0"/>
                                          </p:val>
                                        </p:tav>
                                        <p:tav tm="100000">
                                          <p:val>
                                            <p:strVal val="#ppt_h"/>
                                          </p:val>
                                        </p:tav>
                                      </p:tavLst>
                                    </p:anim>
                                    <p:anim calcmode="lin" valueType="num">
                                      <p:cBhvr>
                                        <p:cTn id="27" dur="1000" fill="hold"/>
                                        <p:tgtEl>
                                          <p:spTgt spid="5"/>
                                        </p:tgtEl>
                                        <p:attrNameLst>
                                          <p:attrName>style.rotation</p:attrName>
                                        </p:attrNameLst>
                                      </p:cBhvr>
                                      <p:tavLst>
                                        <p:tav tm="0">
                                          <p:val>
                                            <p:fltVal val="90"/>
                                          </p:val>
                                        </p:tav>
                                        <p:tav tm="100000">
                                          <p:val>
                                            <p:fltVal val="0"/>
                                          </p:val>
                                        </p:tav>
                                      </p:tavLst>
                                    </p:anim>
                                    <p:animEffect transition="in" filter="fade">
                                      <p:cBhvr>
                                        <p:cTn id="28" dur="10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nodeType="clickEffect">
                                  <p:stCondLst>
                                    <p:cond delay="0"/>
                                  </p:stCondLst>
                                  <p:childTnLst>
                                    <p:anim calcmode="lin" valueType="num">
                                      <p:cBhvr additive="base">
                                        <p:cTn id="32" dur="500"/>
                                        <p:tgtEl>
                                          <p:spTgt spid="2"/>
                                        </p:tgtEl>
                                        <p:attrNameLst>
                                          <p:attrName>ppt_x</p:attrName>
                                        </p:attrNameLst>
                                      </p:cBhvr>
                                      <p:tavLst>
                                        <p:tav tm="0">
                                          <p:val>
                                            <p:strVal val="ppt_x"/>
                                          </p:val>
                                        </p:tav>
                                        <p:tav tm="100000">
                                          <p:val>
                                            <p:strVal val="ppt_x"/>
                                          </p:val>
                                        </p:tav>
                                      </p:tavLst>
                                    </p:anim>
                                    <p:anim calcmode="lin" valueType="num">
                                      <p:cBhvr additive="base">
                                        <p:cTn id="33" dur="500"/>
                                        <p:tgtEl>
                                          <p:spTgt spid="2"/>
                                        </p:tgtEl>
                                        <p:attrNameLst>
                                          <p:attrName>ppt_y</p:attrName>
                                        </p:attrNameLst>
                                      </p:cBhvr>
                                      <p:tavLst>
                                        <p:tav tm="0">
                                          <p:val>
                                            <p:strVal val="ppt_y"/>
                                          </p:val>
                                        </p:tav>
                                        <p:tav tm="100000">
                                          <p:val>
                                            <p:strVal val="1+ppt_h/2"/>
                                          </p:val>
                                        </p:tav>
                                      </p:tavLst>
                                    </p:anim>
                                    <p:set>
                                      <p:cBhvr>
                                        <p:cTn id="34" dur="1" fill="hold">
                                          <p:stCondLst>
                                            <p:cond delay="499"/>
                                          </p:stCondLst>
                                        </p:cTn>
                                        <p:tgtEl>
                                          <p:spTgt spid="2"/>
                                        </p:tgtEl>
                                        <p:attrNameLst>
                                          <p:attrName>style.visibility</p:attrName>
                                        </p:attrNameLst>
                                      </p:cBhvr>
                                      <p:to>
                                        <p:strVal val="hidden"/>
                                      </p:to>
                                    </p:set>
                                  </p:childTnLst>
                                </p:cTn>
                              </p:par>
                              <p:par>
                                <p:cTn id="35" presetID="2" presetClass="exit" presetSubtype="4" fill="hold" nodeType="withEffect">
                                  <p:stCondLst>
                                    <p:cond delay="0"/>
                                  </p:stCondLst>
                                  <p:childTnLst>
                                    <p:anim calcmode="lin" valueType="num">
                                      <p:cBhvr additive="base">
                                        <p:cTn id="36" dur="500"/>
                                        <p:tgtEl>
                                          <p:spTgt spid="3"/>
                                        </p:tgtEl>
                                        <p:attrNameLst>
                                          <p:attrName>ppt_x</p:attrName>
                                        </p:attrNameLst>
                                      </p:cBhvr>
                                      <p:tavLst>
                                        <p:tav tm="0">
                                          <p:val>
                                            <p:strVal val="ppt_x"/>
                                          </p:val>
                                        </p:tav>
                                        <p:tav tm="100000">
                                          <p:val>
                                            <p:strVal val="ppt_x"/>
                                          </p:val>
                                        </p:tav>
                                      </p:tavLst>
                                    </p:anim>
                                    <p:anim calcmode="lin" valueType="num">
                                      <p:cBhvr additive="base">
                                        <p:cTn id="37" dur="500"/>
                                        <p:tgtEl>
                                          <p:spTgt spid="3"/>
                                        </p:tgtEl>
                                        <p:attrNameLst>
                                          <p:attrName>ppt_y</p:attrName>
                                        </p:attrNameLst>
                                      </p:cBhvr>
                                      <p:tavLst>
                                        <p:tav tm="0">
                                          <p:val>
                                            <p:strVal val="ppt_y"/>
                                          </p:val>
                                        </p:tav>
                                        <p:tav tm="100000">
                                          <p:val>
                                            <p:strVal val="1+ppt_h/2"/>
                                          </p:val>
                                        </p:tav>
                                      </p:tavLst>
                                    </p:anim>
                                    <p:set>
                                      <p:cBhvr>
                                        <p:cTn id="38" dur="1" fill="hold">
                                          <p:stCondLst>
                                            <p:cond delay="499"/>
                                          </p:stCondLst>
                                        </p:cTn>
                                        <p:tgtEl>
                                          <p:spTgt spid="3"/>
                                        </p:tgtEl>
                                        <p:attrNameLst>
                                          <p:attrName>style.visibility</p:attrName>
                                        </p:attrNameLst>
                                      </p:cBhvr>
                                      <p:to>
                                        <p:strVal val="hidden"/>
                                      </p:to>
                                    </p:set>
                                  </p:childTnLst>
                                </p:cTn>
                              </p:par>
                              <p:par>
                                <p:cTn id="39" presetID="2" presetClass="exit" presetSubtype="4" fill="hold" nodeType="withEffect">
                                  <p:stCondLst>
                                    <p:cond delay="0"/>
                                  </p:stCondLst>
                                  <p:childTnLst>
                                    <p:anim calcmode="lin" valueType="num">
                                      <p:cBhvr additive="base">
                                        <p:cTn id="40" dur="500"/>
                                        <p:tgtEl>
                                          <p:spTgt spid="4"/>
                                        </p:tgtEl>
                                        <p:attrNameLst>
                                          <p:attrName>ppt_x</p:attrName>
                                        </p:attrNameLst>
                                      </p:cBhvr>
                                      <p:tavLst>
                                        <p:tav tm="0">
                                          <p:val>
                                            <p:strVal val="ppt_x"/>
                                          </p:val>
                                        </p:tav>
                                        <p:tav tm="100000">
                                          <p:val>
                                            <p:strVal val="ppt_x"/>
                                          </p:val>
                                        </p:tav>
                                      </p:tavLst>
                                    </p:anim>
                                    <p:anim calcmode="lin" valueType="num">
                                      <p:cBhvr additive="base">
                                        <p:cTn id="41" dur="500"/>
                                        <p:tgtEl>
                                          <p:spTgt spid="4"/>
                                        </p:tgtEl>
                                        <p:attrNameLst>
                                          <p:attrName>ppt_y</p:attrName>
                                        </p:attrNameLst>
                                      </p:cBhvr>
                                      <p:tavLst>
                                        <p:tav tm="0">
                                          <p:val>
                                            <p:strVal val="ppt_y"/>
                                          </p:val>
                                        </p:tav>
                                        <p:tav tm="100000">
                                          <p:val>
                                            <p:strVal val="1+ppt_h/2"/>
                                          </p:val>
                                        </p:tav>
                                      </p:tavLst>
                                    </p:anim>
                                    <p:set>
                                      <p:cBhvr>
                                        <p:cTn id="42"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otebook Lesson by Slidesg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723</TotalTime>
  <Words>2052</Words>
  <Application>Microsoft Office PowerPoint</Application>
  <PresentationFormat>On-screen Show (16:9)</PresentationFormat>
  <Paragraphs>176</Paragraphs>
  <Slides>39</Slides>
  <Notes>38</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39</vt:i4>
      </vt:variant>
    </vt:vector>
  </HeadingPairs>
  <TitlesOfParts>
    <vt:vector size="54" baseType="lpstr">
      <vt:lpstr>SVN-Newton</vt:lpstr>
      <vt:lpstr>Coming Soon</vt:lpstr>
      <vt:lpstr>Roboto Mono Medium</vt:lpstr>
      <vt:lpstr>PostAntiqua</vt:lpstr>
      <vt:lpstr>Anonymous Pro</vt:lpstr>
      <vt:lpstr>Hobo</vt:lpstr>
      <vt:lpstr>Arial</vt:lpstr>
      <vt:lpstr>Jua</vt:lpstr>
      <vt:lpstr>#9Slide06 SVNAdeline</vt:lpstr>
      <vt:lpstr>Times New Roman</vt:lpstr>
      <vt:lpstr>#9Slide03 AmpleSoft</vt:lpstr>
      <vt:lpstr>Cooper</vt:lpstr>
      <vt:lpstr>Roboto Mono</vt:lpstr>
      <vt:lpstr>Concert One</vt:lpstr>
      <vt:lpstr>Notebook Lesson by Slidesgo</vt:lpstr>
      <vt:lpstr>ANH HÙNG LAO ĐỘNG</vt:lpstr>
      <vt:lpstr>Yêu cầu    cần đạt</vt:lpstr>
      <vt:lpstr>01</vt:lpstr>
      <vt:lpstr>PowerPoint Presentation</vt:lpstr>
      <vt:lpstr>Nhổ cà rốt</vt:lpstr>
      <vt:lpstr>LÀ AI ?</vt:lpstr>
      <vt:lpstr>LÀ AI ?</vt:lpstr>
      <vt:lpstr>LÀ AI ?</vt:lpstr>
      <vt:lpstr>LÀ AI ?</vt:lpstr>
      <vt:lpstr>LÀ AI ?</vt:lpstr>
      <vt:lpstr>ANH HÙNG LAO ĐỘNG</vt:lpstr>
      <vt:lpstr>02</vt:lpstr>
      <vt:lpstr>PowerPoint Presentation</vt:lpstr>
      <vt:lpstr>PowerPoint Presentation</vt:lpstr>
      <vt:lpstr>Luyện đọc</vt:lpstr>
      <vt:lpstr>PowerPoint Presentation</vt:lpstr>
      <vt:lpstr>Đoạn 1</vt:lpstr>
      <vt:lpstr>PowerPoint Presentation</vt:lpstr>
      <vt:lpstr>Chú giải</vt:lpstr>
      <vt:lpstr>Chú giải</vt:lpstr>
      <vt:lpstr>Nghiên cứu</vt:lpstr>
      <vt:lpstr>Luyện đọc câu</vt:lpstr>
      <vt:lpstr>Tìm hiểu bài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Nội dung</vt:lpstr>
      <vt:lpstr>03</vt:lpstr>
      <vt:lpstr>Luyện đọc diễn cảm</vt:lpstr>
      <vt:lpstr>PowerPoint Presentation</vt:lpstr>
      <vt:lpstr>04</vt:lpstr>
      <vt:lpstr>DẶN DÒ</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ANH HÙNG LAO ĐỘNG</dc:title>
  <dc:creator>HAOHO</dc:creator>
  <cp:keywords>HAOMANGNON</cp:keywords>
  <cp:lastModifiedBy>Lan Anh Dương</cp:lastModifiedBy>
  <cp:revision>45</cp:revision>
  <dcterms:modified xsi:type="dcterms:W3CDTF">2023-07-23T13:23:22Z</dcterms:modified>
</cp:coreProperties>
</file>