
<file path=[Content_Types].xml><?xml version="1.0" encoding="utf-8"?>
<Types xmlns="http://schemas.openxmlformats.org/package/2006/content-types">
  <Default Extension="fntdata" ContentType="application/x-fontdata"/>
  <Default Extension="jpeg" ContentType="image/jpeg"/>
  <Default Extension="jpg" ContentType="image/jpeg"/>
  <Default Extension="mp3" ContentType="audio/m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Override1.xml" ContentType="application/vnd.openxmlformats-officedocument.themeOverride+xml"/>
  <Override PartName="/ppt/notesSlides/notesSlide1.xml" ContentType="application/vnd.openxmlformats-officedocument.presentationml.notesSlide+xml"/>
  <Override PartName="/ppt/theme/themeOverride2.xml" ContentType="application/vnd.openxmlformats-officedocument.themeOverride+xml"/>
  <Override PartName="/ppt/notesSlides/notesSlide2.xml" ContentType="application/vnd.openxmlformats-officedocument.presentationml.notesSlide+xml"/>
  <Override PartName="/ppt/theme/themeOverride3.xml" ContentType="application/vnd.openxmlformats-officedocument.themeOverride+xml"/>
  <Override PartName="/ppt/notesSlides/notesSlide3.xml" ContentType="application/vnd.openxmlformats-officedocument.presentationml.notesSlide+xml"/>
  <Override PartName="/ppt/theme/themeOverride4.xml" ContentType="application/vnd.openxmlformats-officedocument.themeOverride+xml"/>
  <Override PartName="/ppt/notesSlides/notesSlide4.xml" ContentType="application/vnd.openxmlformats-officedocument.presentationml.notesSlide+xml"/>
  <Override PartName="/ppt/theme/themeOverride5.xml" ContentType="application/vnd.openxmlformats-officedocument.themeOverride+xml"/>
  <Override PartName="/ppt/notesSlides/notesSlide5.xml" ContentType="application/vnd.openxmlformats-officedocument.presentationml.notesSlide+xml"/>
  <Override PartName="/ppt/theme/themeOverride6.xml" ContentType="application/vnd.openxmlformats-officedocument.themeOverride+xml"/>
  <Override PartName="/ppt/notesSlides/notesSlide6.xml" ContentType="application/vnd.openxmlformats-officedocument.presentationml.notesSlide+xml"/>
  <Override PartName="/ppt/theme/themeOverride7.xml" ContentType="application/vnd.openxmlformats-officedocument.themeOverride+xml"/>
  <Override PartName="/ppt/notesSlides/notesSlide7.xml" ContentType="application/vnd.openxmlformats-officedocument.presentationml.notesSlide+xml"/>
  <Override PartName="/ppt/theme/themeOverride8.xml" ContentType="application/vnd.openxmlformats-officedocument.themeOverride+xml"/>
  <Override PartName="/ppt/notesSlides/notesSlide8.xml" ContentType="application/vnd.openxmlformats-officedocument.presentationml.notesSlide+xml"/>
  <Override PartName="/ppt/theme/themeOverride9.xml" ContentType="application/vnd.openxmlformats-officedocument.themeOverride+xml"/>
  <Override PartName="/ppt/notesSlides/notesSlide9.xml" ContentType="application/vnd.openxmlformats-officedocument.presentationml.notesSlide+xml"/>
  <Override PartName="/ppt/theme/themeOverride10.xml" ContentType="application/vnd.openxmlformats-officedocument.themeOverride+xml"/>
  <Override PartName="/ppt/notesSlides/notesSlide10.xml" ContentType="application/vnd.openxmlformats-officedocument.presentationml.notesSlide+xml"/>
  <Override PartName="/ppt/theme/themeOverride11.xml" ContentType="application/vnd.openxmlformats-officedocument.themeOverride+xml"/>
  <Override PartName="/ppt/notesSlides/notesSlide11.xml" ContentType="application/vnd.openxmlformats-officedocument.presentationml.notesSlide+xml"/>
  <Override PartName="/ppt/theme/themeOverride12.xml" ContentType="application/vnd.openxmlformats-officedocument.themeOverride+xml"/>
  <Override PartName="/ppt/notesSlides/notesSlide12.xml" ContentType="application/vnd.openxmlformats-officedocument.presentationml.notesSlide+xml"/>
  <Override PartName="/ppt/theme/themeOverride13.xml" ContentType="application/vnd.openxmlformats-officedocument.themeOverride+xml"/>
  <Override PartName="/ppt/notesSlides/notesSlide13.xml" ContentType="application/vnd.openxmlformats-officedocument.presentationml.notesSlide+xml"/>
  <Override PartName="/ppt/theme/themeOverride14.xml" ContentType="application/vnd.openxmlformats-officedocument.themeOverride+xml"/>
  <Override PartName="/ppt/notesSlides/notesSlide14.xml" ContentType="application/vnd.openxmlformats-officedocument.presentationml.notesSlide+xml"/>
  <Override PartName="/ppt/theme/themeOverride15.xml" ContentType="application/vnd.openxmlformats-officedocument.themeOverride+xml"/>
  <Override PartName="/ppt/notesSlides/notesSlide15.xml" ContentType="application/vnd.openxmlformats-officedocument.presentationml.notesSlide+xml"/>
  <Override PartName="/ppt/theme/themeOverride16.xml" ContentType="application/vnd.openxmlformats-officedocument.themeOverride+xml"/>
  <Override PartName="/ppt/notesSlides/notesSlide16.xml" ContentType="application/vnd.openxmlformats-officedocument.presentationml.notesSlide+xml"/>
  <Override PartName="/ppt/theme/themeOverride17.xml" ContentType="application/vnd.openxmlformats-officedocument.themeOverride+xml"/>
  <Override PartName="/ppt/notesSlides/notesSlide17.xml" ContentType="application/vnd.openxmlformats-officedocument.presentationml.notesSlide+xml"/>
  <Override PartName="/ppt/theme/themeOverride18.xml" ContentType="application/vnd.openxmlformats-officedocument.themeOverride+xml"/>
  <Override PartName="/ppt/notesSlides/notesSlide18.xml" ContentType="application/vnd.openxmlformats-officedocument.presentationml.notesSlide+xml"/>
  <Override PartName="/ppt/theme/themeOverride19.xml" ContentType="application/vnd.openxmlformats-officedocument.themeOverride+xml"/>
  <Override PartName="/ppt/notesSlides/notesSlide19.xml" ContentType="application/vnd.openxmlformats-officedocument.presentationml.notesSlide+xml"/>
  <Override PartName="/ppt/theme/themeOverride20.xml" ContentType="application/vnd.openxmlformats-officedocument.themeOverride+xml"/>
  <Override PartName="/ppt/notesSlides/notesSlide20.xml" ContentType="application/vnd.openxmlformats-officedocument.presentationml.notesSlide+xml"/>
  <Override PartName="/ppt/theme/themeOverride21.xml" ContentType="application/vnd.openxmlformats-officedocument.themeOverride+xml"/>
  <Override PartName="/ppt/notesSlides/notesSlide21.xml" ContentType="application/vnd.openxmlformats-officedocument.presentationml.notesSlide+xml"/>
  <Override PartName="/ppt/theme/themeOverride22.xml" ContentType="application/vnd.openxmlformats-officedocument.themeOverride+xml"/>
  <Override PartName="/ppt/notesSlides/notesSlide22.xml" ContentType="application/vnd.openxmlformats-officedocument.presentationml.notesSlide+xml"/>
  <Override PartName="/ppt/theme/themeOverride23.xml" ContentType="application/vnd.openxmlformats-officedocument.themeOverride+xml"/>
  <Override PartName="/ppt/notesSlides/notesSlide23.xml" ContentType="application/vnd.openxmlformats-officedocument.presentationml.notesSlide+xml"/>
  <Override PartName="/ppt/theme/themeOverride24.xml" ContentType="application/vnd.openxmlformats-officedocument.themeOverride+xml"/>
  <Override PartName="/ppt/notesSlides/notesSlide24.xml" ContentType="application/vnd.openxmlformats-officedocument.presentationml.notesSlide+xml"/>
  <Override PartName="/ppt/theme/themeOverride25.xml" ContentType="application/vnd.openxmlformats-officedocument.themeOverride+xml"/>
  <Override PartName="/ppt/notesSlides/notesSlide25.xml" ContentType="application/vnd.openxmlformats-officedocument.presentationml.notesSlide+xml"/>
  <Override PartName="/ppt/theme/themeOverride26.xml" ContentType="application/vnd.openxmlformats-officedocument.themeOverr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32"/>
  </p:notesMasterIdLst>
  <p:sldIdLst>
    <p:sldId id="601" r:id="rId2"/>
    <p:sldId id="395" r:id="rId3"/>
    <p:sldId id="579" r:id="rId4"/>
    <p:sldId id="580" r:id="rId5"/>
    <p:sldId id="576" r:id="rId6"/>
    <p:sldId id="581" r:id="rId7"/>
    <p:sldId id="582" r:id="rId8"/>
    <p:sldId id="583" r:id="rId9"/>
    <p:sldId id="566" r:id="rId10"/>
    <p:sldId id="584" r:id="rId11"/>
    <p:sldId id="559" r:id="rId12"/>
    <p:sldId id="589" r:id="rId13"/>
    <p:sldId id="564" r:id="rId14"/>
    <p:sldId id="586" r:id="rId15"/>
    <p:sldId id="588" r:id="rId16"/>
    <p:sldId id="587" r:id="rId17"/>
    <p:sldId id="590" r:id="rId18"/>
    <p:sldId id="591" r:id="rId19"/>
    <p:sldId id="585" r:id="rId20"/>
    <p:sldId id="561" r:id="rId21"/>
    <p:sldId id="562" r:id="rId22"/>
    <p:sldId id="593" r:id="rId23"/>
    <p:sldId id="575" r:id="rId24"/>
    <p:sldId id="396" r:id="rId25"/>
    <p:sldId id="595" r:id="rId26"/>
    <p:sldId id="592" r:id="rId27"/>
    <p:sldId id="596" r:id="rId28"/>
    <p:sldId id="565" r:id="rId29"/>
    <p:sldId id="597" r:id="rId30"/>
    <p:sldId id="598" r:id="rId31"/>
  </p:sldIdLst>
  <p:sldSz cx="9144000" cy="5143500" type="screen16x9"/>
  <p:notesSz cx="6858000" cy="9144000"/>
  <p:embeddedFontLst>
    <p:embeddedFont>
      <p:font typeface="微软雅黑" panose="020B0503020204020204" pitchFamily="34" charset="-122"/>
      <p:regular r:id="rId33"/>
      <p:bold r:id="rId34"/>
    </p:embeddedFont>
    <p:embeddedFont>
      <p:font typeface="#9Slide03 AmpleSoft Bold" panose="020B0604020202020204" charset="0"/>
      <p:regular r:id="rId35"/>
    </p:embeddedFont>
    <p:embeddedFont>
      <p:font typeface="Calibri" panose="020F0502020204030204" pitchFamily="34" charset="0"/>
      <p:regular r:id="rId36"/>
      <p:bold r:id="rId37"/>
      <p:italic r:id="rId38"/>
      <p:boldItalic r:id="rId39"/>
    </p:embeddedFont>
    <p:embeddedFont>
      <p:font typeface="SVN-Every Movie Every Night" panose="020B0604020202020204" charset="0"/>
      <p:regular r:id="rId40"/>
    </p:embeddedFont>
    <p:embeddedFont>
      <p:font typeface="SVN-Newton" panose="02040603050506020204" pitchFamily="18" charset="0"/>
      <p:regular r:id="rId41"/>
    </p:embeddedFont>
    <p:embeddedFont>
      <p:font typeface="SVN-Transformer" pitchFamily="2" charset="0"/>
      <p:bold r:id="rId42"/>
    </p:embeddedFont>
    <p:embeddedFont>
      <p:font typeface="UTM Guanine" panose="02040603050506020204" pitchFamily="18" charset="0"/>
      <p:regular r:id="rId43"/>
    </p:embeddedFont>
    <p:embeddedFont>
      <p:font typeface="VNI-Times" pitchFamily="2" charset="0"/>
      <p:regular r:id="rId44"/>
      <p:bold r:id="rId45"/>
      <p:italic r:id="rId46"/>
      <p:boldItalic r:id="rId47"/>
    </p:embeddedFont>
  </p:embeddedFontLst>
  <p:custDataLst>
    <p:tags r:id="rId48"/>
  </p:custDataLst>
  <p:defaultTextStyle>
    <a:defPPr>
      <a:defRPr lang="zh-CN"/>
    </a:defPPr>
    <a:lvl1pPr algn="l" rtl="0" fontAlgn="base">
      <a:spcBef>
        <a:spcPct val="0"/>
      </a:spcBef>
      <a:spcAft>
        <a:spcPct val="0"/>
      </a:spcAft>
      <a:defRPr kern="1200">
        <a:solidFill>
          <a:schemeClr val="tx1"/>
        </a:solidFill>
        <a:latin typeface="Calibri" pitchFamily="34" charset="0"/>
        <a:ea typeface="宋体" charset="-122"/>
        <a:cs typeface="+mn-cs"/>
      </a:defRPr>
    </a:lvl1pPr>
    <a:lvl2pPr marL="457200" algn="l" rtl="0" fontAlgn="base">
      <a:spcBef>
        <a:spcPct val="0"/>
      </a:spcBef>
      <a:spcAft>
        <a:spcPct val="0"/>
      </a:spcAft>
      <a:defRPr kern="1200">
        <a:solidFill>
          <a:schemeClr val="tx1"/>
        </a:solidFill>
        <a:latin typeface="Calibri" pitchFamily="34" charset="0"/>
        <a:ea typeface="宋体" charset="-122"/>
        <a:cs typeface="+mn-cs"/>
      </a:defRPr>
    </a:lvl2pPr>
    <a:lvl3pPr marL="914400" algn="l" rtl="0" fontAlgn="base">
      <a:spcBef>
        <a:spcPct val="0"/>
      </a:spcBef>
      <a:spcAft>
        <a:spcPct val="0"/>
      </a:spcAft>
      <a:defRPr kern="1200">
        <a:solidFill>
          <a:schemeClr val="tx1"/>
        </a:solidFill>
        <a:latin typeface="Calibri" pitchFamily="34" charset="0"/>
        <a:ea typeface="宋体" charset="-122"/>
        <a:cs typeface="+mn-cs"/>
      </a:defRPr>
    </a:lvl3pPr>
    <a:lvl4pPr marL="1371600" algn="l" rtl="0" fontAlgn="base">
      <a:spcBef>
        <a:spcPct val="0"/>
      </a:spcBef>
      <a:spcAft>
        <a:spcPct val="0"/>
      </a:spcAft>
      <a:defRPr kern="1200">
        <a:solidFill>
          <a:schemeClr val="tx1"/>
        </a:solidFill>
        <a:latin typeface="Calibri" pitchFamily="34" charset="0"/>
        <a:ea typeface="宋体" charset="-122"/>
        <a:cs typeface="+mn-cs"/>
      </a:defRPr>
    </a:lvl4pPr>
    <a:lvl5pPr marL="1828800" algn="l" rtl="0" fontAlgn="base">
      <a:spcBef>
        <a:spcPct val="0"/>
      </a:spcBef>
      <a:spcAft>
        <a:spcPct val="0"/>
      </a:spcAft>
      <a:defRPr kern="1200">
        <a:solidFill>
          <a:schemeClr val="tx1"/>
        </a:solidFill>
        <a:latin typeface="Calibri" pitchFamily="34" charset="0"/>
        <a:ea typeface="宋体" charset="-122"/>
        <a:cs typeface="+mn-cs"/>
      </a:defRPr>
    </a:lvl5pPr>
    <a:lvl6pPr marL="2286000" algn="l" defTabSz="914400" rtl="0" eaLnBrk="1" latinLnBrk="0" hangingPunct="1">
      <a:defRPr kern="1200">
        <a:solidFill>
          <a:schemeClr val="tx1"/>
        </a:solidFill>
        <a:latin typeface="Calibri" pitchFamily="34" charset="0"/>
        <a:ea typeface="宋体" charset="-122"/>
        <a:cs typeface="+mn-cs"/>
      </a:defRPr>
    </a:lvl6pPr>
    <a:lvl7pPr marL="2743200" algn="l" defTabSz="914400" rtl="0" eaLnBrk="1" latinLnBrk="0" hangingPunct="1">
      <a:defRPr kern="1200">
        <a:solidFill>
          <a:schemeClr val="tx1"/>
        </a:solidFill>
        <a:latin typeface="Calibri" pitchFamily="34" charset="0"/>
        <a:ea typeface="宋体" charset="-122"/>
        <a:cs typeface="+mn-cs"/>
      </a:defRPr>
    </a:lvl7pPr>
    <a:lvl8pPr marL="3200400" algn="l" defTabSz="914400" rtl="0" eaLnBrk="1" latinLnBrk="0" hangingPunct="1">
      <a:defRPr kern="1200">
        <a:solidFill>
          <a:schemeClr val="tx1"/>
        </a:solidFill>
        <a:latin typeface="Calibri" pitchFamily="34" charset="0"/>
        <a:ea typeface="宋体" charset="-122"/>
        <a:cs typeface="+mn-cs"/>
      </a:defRPr>
    </a:lvl8pPr>
    <a:lvl9pPr marL="3657600" algn="l" defTabSz="914400" rtl="0" eaLnBrk="1" latinLnBrk="0" hangingPunct="1">
      <a:defRPr kern="1200">
        <a:solidFill>
          <a:schemeClr val="tx1"/>
        </a:solidFill>
        <a:latin typeface="Calibri" pitchFamily="34" charset="0"/>
        <a:ea typeface="宋体" charset="-122"/>
        <a:cs typeface="+mn-cs"/>
      </a:defRPr>
    </a:lvl9pPr>
  </p:defaultTextStyle>
  <p:extLst>
    <p:ext uri="{EFAFB233-063F-42B5-8137-9DF3F51BA10A}">
      <p15:sldGuideLst xmlns:p15="http://schemas.microsoft.com/office/powerpoint/2012/main">
        <p15:guide id="1" orient="horz" pos="259" userDrawn="1">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FF0EB"/>
    <a:srgbClr val="4C5D55"/>
    <a:srgbClr val="35695F"/>
    <a:srgbClr val="008A3E"/>
    <a:srgbClr val="007434"/>
    <a:srgbClr val="FFF3F9"/>
    <a:srgbClr val="FDE8EE"/>
    <a:srgbClr val="FBDCE3"/>
    <a:srgbClr val="0066FF"/>
    <a:srgbClr val="F293A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714" autoAdjust="0"/>
    <p:restoredTop sz="94678" autoAdjust="0"/>
  </p:normalViewPr>
  <p:slideViewPr>
    <p:cSldViewPr>
      <p:cViewPr varScale="1">
        <p:scale>
          <a:sx n="90" d="100"/>
          <a:sy n="90" d="100"/>
        </p:scale>
        <p:origin x="972" y="72"/>
      </p:cViewPr>
      <p:guideLst>
        <p:guide orient="horz" pos="259"/>
        <p:guide pos="2880"/>
      </p:guideLst>
    </p:cSldViewPr>
  </p:slideViewPr>
  <p:outlineViewPr>
    <p:cViewPr>
      <p:scale>
        <a:sx n="33" d="100"/>
        <a:sy n="33" d="100"/>
      </p:scale>
      <p:origin x="0" y="0"/>
    </p:cViewPr>
  </p:outlineViewPr>
  <p:notesTextViewPr>
    <p:cViewPr>
      <p:scale>
        <a:sx n="125" d="100"/>
        <a:sy n="125"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7.fntdata"/><Relationship Id="rId21" Type="http://schemas.openxmlformats.org/officeDocument/2006/relationships/slide" Target="slides/slide20.xml"/><Relationship Id="rId34" Type="http://schemas.openxmlformats.org/officeDocument/2006/relationships/font" Target="fonts/font2.fntdata"/><Relationship Id="rId42" Type="http://schemas.openxmlformats.org/officeDocument/2006/relationships/font" Target="fonts/font10.fntdata"/><Relationship Id="rId47" Type="http://schemas.openxmlformats.org/officeDocument/2006/relationships/font" Target="fonts/font15.fntdata"/><Relationship Id="rId50"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font" Target="fonts/font5.fntdata"/><Relationship Id="rId40" Type="http://schemas.openxmlformats.org/officeDocument/2006/relationships/font" Target="fonts/font8.fntdata"/><Relationship Id="rId45" Type="http://schemas.openxmlformats.org/officeDocument/2006/relationships/font" Target="fonts/font13.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4.fntdata"/><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12.fntdata"/><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3.fntdata"/><Relationship Id="rId43" Type="http://schemas.openxmlformats.org/officeDocument/2006/relationships/font" Target="fonts/font11.fntdata"/><Relationship Id="rId48" Type="http://schemas.openxmlformats.org/officeDocument/2006/relationships/tags" Target="tags/tag1.xml"/><Relationship Id="rId8" Type="http://schemas.openxmlformats.org/officeDocument/2006/relationships/slide" Target="slides/slide7.xml"/><Relationship Id="rId51"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1.fntdata"/><Relationship Id="rId38" Type="http://schemas.openxmlformats.org/officeDocument/2006/relationships/font" Target="fonts/font6.fntdata"/><Relationship Id="rId46" Type="http://schemas.openxmlformats.org/officeDocument/2006/relationships/font" Target="fonts/font14.fntdata"/><Relationship Id="rId20" Type="http://schemas.openxmlformats.org/officeDocument/2006/relationships/slide" Target="slides/slide19.xml"/><Relationship Id="rId41" Type="http://schemas.openxmlformats.org/officeDocument/2006/relationships/font" Target="fonts/font9.fntdata"/><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ea typeface="微软雅黑" pitchFamily="34" charset="-122"/>
              </a:defRPr>
            </a:lvl1pPr>
          </a:lstStyle>
          <a:p>
            <a:endParaRPr lang="zh-CN" altLang="en-US" dirty="0"/>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ea typeface="微软雅黑" pitchFamily="34" charset="-122"/>
              </a:defRPr>
            </a:lvl1pPr>
          </a:lstStyle>
          <a:p>
            <a:fld id="{673B58EF-4ABD-40F4-ACA4-FE81D742E6DD}" type="datetimeFigureOut">
              <a:rPr lang="zh-CN" altLang="en-US" smtClean="0"/>
              <a:pPr/>
              <a:t>2023/7/23</a:t>
            </a:fld>
            <a:endParaRPr lang="zh-CN" altLang="en-US" dirty="0"/>
          </a:p>
        </p:txBody>
      </p:sp>
      <p:sp>
        <p:nvSpPr>
          <p:cNvPr id="4" name="幻灯片图像占位符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zh-CN" altLang="en-US" dirty="0"/>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ea typeface="微软雅黑" pitchFamily="34" charset="-122"/>
              </a:defRPr>
            </a:lvl1pPr>
          </a:lstStyle>
          <a:p>
            <a:endParaRPr lang="zh-CN" altLang="en-US" dirty="0"/>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ea typeface="微软雅黑" pitchFamily="34" charset="-122"/>
              </a:defRPr>
            </a:lvl1pPr>
          </a:lstStyle>
          <a:p>
            <a:fld id="{A11FC198-2D83-4DFC-8CDD-7D23AF44D411}" type="slidenum">
              <a:rPr lang="zh-CN" altLang="en-US" smtClean="0"/>
              <a:pPr/>
              <a:t>‹#›</a:t>
            </a:fld>
            <a:endParaRPr lang="zh-CN" altLang="en-US" dirty="0"/>
          </a:p>
        </p:txBody>
      </p:sp>
    </p:spTree>
    <p:extLst>
      <p:ext uri="{BB962C8B-B14F-4D97-AF65-F5344CB8AC3E}">
        <p14:creationId xmlns:p14="http://schemas.microsoft.com/office/powerpoint/2010/main" val="22941111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微软雅黑" pitchFamily="34" charset="-122"/>
        <a:cs typeface="+mn-cs"/>
      </a:defRPr>
    </a:lvl1pPr>
    <a:lvl2pPr marL="457200" algn="l" defTabSz="914400" rtl="0" eaLnBrk="1" latinLnBrk="0" hangingPunct="1">
      <a:defRPr sz="1200" kern="1200">
        <a:solidFill>
          <a:schemeClr val="tx1"/>
        </a:solidFill>
        <a:latin typeface="+mn-lt"/>
        <a:ea typeface="微软雅黑" pitchFamily="34" charset="-122"/>
        <a:cs typeface="+mn-cs"/>
      </a:defRPr>
    </a:lvl2pPr>
    <a:lvl3pPr marL="914400" algn="l" defTabSz="914400" rtl="0" eaLnBrk="1" latinLnBrk="0" hangingPunct="1">
      <a:defRPr sz="1200" kern="1200">
        <a:solidFill>
          <a:schemeClr val="tx1"/>
        </a:solidFill>
        <a:latin typeface="+mn-lt"/>
        <a:ea typeface="微软雅黑" pitchFamily="34" charset="-122"/>
        <a:cs typeface="+mn-cs"/>
      </a:defRPr>
    </a:lvl3pPr>
    <a:lvl4pPr marL="1371600" algn="l" defTabSz="914400" rtl="0" eaLnBrk="1" latinLnBrk="0" hangingPunct="1">
      <a:defRPr sz="1200" kern="1200">
        <a:solidFill>
          <a:schemeClr val="tx1"/>
        </a:solidFill>
        <a:latin typeface="+mn-lt"/>
        <a:ea typeface="微软雅黑" pitchFamily="34" charset="-122"/>
        <a:cs typeface="+mn-cs"/>
      </a:defRPr>
    </a:lvl4pPr>
    <a:lvl5pPr marL="1828800" algn="l" defTabSz="914400" rtl="0" eaLnBrk="1" latinLnBrk="0" hangingPunct="1">
      <a:defRPr sz="1200" kern="1200">
        <a:solidFill>
          <a:schemeClr val="tx1"/>
        </a:solidFill>
        <a:latin typeface="+mn-lt"/>
        <a:ea typeface="微软雅黑" pitchFamily="34" charset="-122"/>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11FC198-2D83-4DFC-8CDD-7D23AF44D411}" type="slidenum">
              <a:rPr lang="zh-CN" altLang="en-US" smtClean="0"/>
              <a:pPr/>
              <a:t>1</a:t>
            </a:fld>
            <a:endParaRPr lang="zh-CN" altLang="en-US" dirty="0"/>
          </a:p>
        </p:txBody>
      </p:sp>
    </p:spTree>
    <p:extLst>
      <p:ext uri="{BB962C8B-B14F-4D97-AF65-F5344CB8AC3E}">
        <p14:creationId xmlns:p14="http://schemas.microsoft.com/office/powerpoint/2010/main" val="341490944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11FC198-2D83-4DFC-8CDD-7D23AF44D411}" type="slidenum">
              <a:rPr lang="zh-CN" altLang="en-US" smtClean="0"/>
              <a:pPr/>
              <a:t>14</a:t>
            </a:fld>
            <a:endParaRPr lang="zh-CN" altLang="en-US" dirty="0"/>
          </a:p>
        </p:txBody>
      </p:sp>
    </p:spTree>
    <p:extLst>
      <p:ext uri="{BB962C8B-B14F-4D97-AF65-F5344CB8AC3E}">
        <p14:creationId xmlns:p14="http://schemas.microsoft.com/office/powerpoint/2010/main" val="70979277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11FC198-2D83-4DFC-8CDD-7D23AF44D411}" type="slidenum">
              <a:rPr lang="zh-CN" altLang="en-US" smtClean="0"/>
              <a:pPr/>
              <a:t>15</a:t>
            </a:fld>
            <a:endParaRPr lang="zh-CN" altLang="en-US" dirty="0"/>
          </a:p>
        </p:txBody>
      </p:sp>
    </p:spTree>
    <p:extLst>
      <p:ext uri="{BB962C8B-B14F-4D97-AF65-F5344CB8AC3E}">
        <p14:creationId xmlns:p14="http://schemas.microsoft.com/office/powerpoint/2010/main" val="359650843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11FC198-2D83-4DFC-8CDD-7D23AF44D411}" type="slidenum">
              <a:rPr lang="zh-CN" altLang="en-US" smtClean="0"/>
              <a:pPr/>
              <a:t>16</a:t>
            </a:fld>
            <a:endParaRPr lang="zh-CN" altLang="en-US" dirty="0"/>
          </a:p>
        </p:txBody>
      </p:sp>
    </p:spTree>
    <p:extLst>
      <p:ext uri="{BB962C8B-B14F-4D97-AF65-F5344CB8AC3E}">
        <p14:creationId xmlns:p14="http://schemas.microsoft.com/office/powerpoint/2010/main" val="206042808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11FC198-2D83-4DFC-8CDD-7D23AF44D411}" type="slidenum">
              <a:rPr lang="zh-CN" altLang="en-US" smtClean="0"/>
              <a:pPr/>
              <a:t>17</a:t>
            </a:fld>
            <a:endParaRPr lang="zh-CN" altLang="en-US" dirty="0"/>
          </a:p>
        </p:txBody>
      </p:sp>
    </p:spTree>
    <p:extLst>
      <p:ext uri="{BB962C8B-B14F-4D97-AF65-F5344CB8AC3E}">
        <p14:creationId xmlns:p14="http://schemas.microsoft.com/office/powerpoint/2010/main" val="32420081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11FC198-2D83-4DFC-8CDD-7D23AF44D411}" type="slidenum">
              <a:rPr lang="zh-CN" altLang="en-US" smtClean="0"/>
              <a:pPr/>
              <a:t>18</a:t>
            </a:fld>
            <a:endParaRPr lang="zh-CN" altLang="en-US" dirty="0"/>
          </a:p>
        </p:txBody>
      </p:sp>
    </p:spTree>
    <p:extLst>
      <p:ext uri="{BB962C8B-B14F-4D97-AF65-F5344CB8AC3E}">
        <p14:creationId xmlns:p14="http://schemas.microsoft.com/office/powerpoint/2010/main" val="113598879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A11FC198-2D83-4DFC-8CDD-7D23AF44D411}" type="slidenum">
              <a:rPr kumimoji="0" lang="zh-CN" altLang="en-US" sz="1200" b="0" i="0" u="none" strike="noStrike" kern="1200" cap="none" spc="0" normalizeH="0" baseline="0" noProof="0" smtClean="0">
                <a:ln>
                  <a:noFill/>
                </a:ln>
                <a:solidFill>
                  <a:prstClr val="black"/>
                </a:solidFill>
                <a:effectLst/>
                <a:uLnTx/>
                <a:uFillTx/>
                <a:latin typeface="Calibri" pitchFamily="34" charset="0"/>
                <a:ea typeface="微软雅黑" pitchFamily="34" charset="-122"/>
                <a:cs typeface="+mn-cs"/>
              </a:rPr>
              <a:pPr marL="0" marR="0" lvl="0" indent="0" algn="r" defTabSz="914400" rtl="0" eaLnBrk="1" fontAlgn="base" latinLnBrk="0" hangingPunct="1">
                <a:lnSpc>
                  <a:spcPct val="100000"/>
                </a:lnSpc>
                <a:spcBef>
                  <a:spcPct val="0"/>
                </a:spcBef>
                <a:spcAft>
                  <a:spcPct val="0"/>
                </a:spcAft>
                <a:buClrTx/>
                <a:buSzTx/>
                <a:buFontTx/>
                <a:buNone/>
                <a:tabLst/>
                <a:defRPr/>
              </a:pPr>
              <a:t>19</a:t>
            </a:fld>
            <a:endParaRPr kumimoji="0" lang="zh-CN" altLang="en-US" sz="1200" b="0" i="0" u="none" strike="noStrike" kern="1200" cap="none" spc="0" normalizeH="0" baseline="0" noProof="0" dirty="0">
              <a:ln>
                <a:noFill/>
              </a:ln>
              <a:solidFill>
                <a:prstClr val="black"/>
              </a:solidFill>
              <a:effectLst/>
              <a:uLnTx/>
              <a:uFillTx/>
              <a:latin typeface="Calibri" pitchFamily="34" charset="0"/>
              <a:ea typeface="微软雅黑" pitchFamily="34" charset="-122"/>
              <a:cs typeface="+mn-cs"/>
            </a:endParaRPr>
          </a:p>
        </p:txBody>
      </p:sp>
    </p:spTree>
    <p:extLst>
      <p:ext uri="{BB962C8B-B14F-4D97-AF65-F5344CB8AC3E}">
        <p14:creationId xmlns:p14="http://schemas.microsoft.com/office/powerpoint/2010/main" val="306930237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11FC198-2D83-4DFC-8CDD-7D23AF44D411}" type="slidenum">
              <a:rPr lang="zh-CN" altLang="en-US" smtClean="0"/>
              <a:pPr/>
              <a:t>20</a:t>
            </a:fld>
            <a:endParaRPr lang="zh-CN" altLang="en-US" dirty="0"/>
          </a:p>
        </p:txBody>
      </p:sp>
    </p:spTree>
    <p:extLst>
      <p:ext uri="{BB962C8B-B14F-4D97-AF65-F5344CB8AC3E}">
        <p14:creationId xmlns:p14="http://schemas.microsoft.com/office/powerpoint/2010/main" val="141806453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11FC198-2D83-4DFC-8CDD-7D23AF44D411}" type="slidenum">
              <a:rPr lang="zh-CN" altLang="en-US" smtClean="0"/>
              <a:pPr/>
              <a:t>21</a:t>
            </a:fld>
            <a:endParaRPr lang="zh-CN" altLang="en-US" dirty="0"/>
          </a:p>
        </p:txBody>
      </p:sp>
    </p:spTree>
    <p:extLst>
      <p:ext uri="{BB962C8B-B14F-4D97-AF65-F5344CB8AC3E}">
        <p14:creationId xmlns:p14="http://schemas.microsoft.com/office/powerpoint/2010/main" val="87131902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11FC198-2D83-4DFC-8CDD-7D23AF44D411}" type="slidenum">
              <a:rPr lang="zh-CN" altLang="en-US" smtClean="0"/>
              <a:pPr/>
              <a:t>22</a:t>
            </a:fld>
            <a:endParaRPr lang="zh-CN" altLang="en-US" dirty="0"/>
          </a:p>
        </p:txBody>
      </p:sp>
    </p:spTree>
    <p:extLst>
      <p:ext uri="{BB962C8B-B14F-4D97-AF65-F5344CB8AC3E}">
        <p14:creationId xmlns:p14="http://schemas.microsoft.com/office/powerpoint/2010/main" val="60308921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11FC198-2D83-4DFC-8CDD-7D23AF44D411}" type="slidenum">
              <a:rPr lang="zh-CN" altLang="en-US" smtClean="0"/>
              <a:pPr/>
              <a:t>23</a:t>
            </a:fld>
            <a:endParaRPr lang="zh-CN" altLang="en-US" dirty="0"/>
          </a:p>
        </p:txBody>
      </p:sp>
    </p:spTree>
    <p:extLst>
      <p:ext uri="{BB962C8B-B14F-4D97-AF65-F5344CB8AC3E}">
        <p14:creationId xmlns:p14="http://schemas.microsoft.com/office/powerpoint/2010/main" val="21210561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11FC198-2D83-4DFC-8CDD-7D23AF44D411}" type="slidenum">
              <a:rPr lang="zh-CN" altLang="en-US" smtClean="0"/>
              <a:pPr/>
              <a:t>2</a:t>
            </a:fld>
            <a:endParaRPr lang="zh-CN" altLang="en-US" dirty="0"/>
          </a:p>
        </p:txBody>
      </p:sp>
    </p:spTree>
    <p:extLst>
      <p:ext uri="{BB962C8B-B14F-4D97-AF65-F5344CB8AC3E}">
        <p14:creationId xmlns:p14="http://schemas.microsoft.com/office/powerpoint/2010/main" val="183112523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11FC198-2D83-4DFC-8CDD-7D23AF44D411}" type="slidenum">
              <a:rPr lang="zh-CN" altLang="en-US" smtClean="0"/>
              <a:pPr/>
              <a:t>24</a:t>
            </a:fld>
            <a:endParaRPr lang="zh-CN" altLang="en-US" dirty="0"/>
          </a:p>
        </p:txBody>
      </p:sp>
    </p:spTree>
    <p:extLst>
      <p:ext uri="{BB962C8B-B14F-4D97-AF65-F5344CB8AC3E}">
        <p14:creationId xmlns:p14="http://schemas.microsoft.com/office/powerpoint/2010/main" val="125920880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11FC198-2D83-4DFC-8CDD-7D23AF44D411}" type="slidenum">
              <a:rPr lang="zh-CN" altLang="en-US" smtClean="0"/>
              <a:pPr/>
              <a:t>25</a:t>
            </a:fld>
            <a:endParaRPr lang="zh-CN" altLang="en-US" dirty="0"/>
          </a:p>
        </p:txBody>
      </p:sp>
    </p:spTree>
    <p:extLst>
      <p:ext uri="{BB962C8B-B14F-4D97-AF65-F5344CB8AC3E}">
        <p14:creationId xmlns:p14="http://schemas.microsoft.com/office/powerpoint/2010/main" val="403610968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11FC198-2D83-4DFC-8CDD-7D23AF44D411}" type="slidenum">
              <a:rPr lang="zh-CN" altLang="en-US" smtClean="0"/>
              <a:pPr/>
              <a:t>26</a:t>
            </a:fld>
            <a:endParaRPr lang="zh-CN" altLang="en-US" dirty="0"/>
          </a:p>
        </p:txBody>
      </p:sp>
    </p:spTree>
    <p:extLst>
      <p:ext uri="{BB962C8B-B14F-4D97-AF65-F5344CB8AC3E}">
        <p14:creationId xmlns:p14="http://schemas.microsoft.com/office/powerpoint/2010/main" val="305484159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A11FC198-2D83-4DFC-8CDD-7D23AF44D411}" type="slidenum">
              <a:rPr kumimoji="0" lang="zh-CN" altLang="en-US" sz="1200" b="0" i="0" u="none" strike="noStrike" kern="1200" cap="none" spc="0" normalizeH="0" baseline="0" noProof="0" smtClean="0">
                <a:ln>
                  <a:noFill/>
                </a:ln>
                <a:solidFill>
                  <a:prstClr val="black"/>
                </a:solidFill>
                <a:effectLst/>
                <a:uLnTx/>
                <a:uFillTx/>
                <a:latin typeface="Calibri" pitchFamily="34" charset="0"/>
                <a:ea typeface="微软雅黑" pitchFamily="34" charset="-122"/>
                <a:cs typeface="+mn-cs"/>
              </a:rPr>
              <a:pPr marL="0" marR="0" lvl="0" indent="0" algn="r" defTabSz="914400" rtl="0" eaLnBrk="1" fontAlgn="base" latinLnBrk="0" hangingPunct="1">
                <a:lnSpc>
                  <a:spcPct val="100000"/>
                </a:lnSpc>
                <a:spcBef>
                  <a:spcPct val="0"/>
                </a:spcBef>
                <a:spcAft>
                  <a:spcPct val="0"/>
                </a:spcAft>
                <a:buClrTx/>
                <a:buSzTx/>
                <a:buFontTx/>
                <a:buNone/>
                <a:tabLst/>
                <a:defRPr/>
              </a:pPr>
              <a:t>27</a:t>
            </a:fld>
            <a:endParaRPr kumimoji="0" lang="zh-CN" altLang="en-US" sz="1200" b="0" i="0" u="none" strike="noStrike" kern="1200" cap="none" spc="0" normalizeH="0" baseline="0" noProof="0" dirty="0">
              <a:ln>
                <a:noFill/>
              </a:ln>
              <a:solidFill>
                <a:prstClr val="black"/>
              </a:solidFill>
              <a:effectLst/>
              <a:uLnTx/>
              <a:uFillTx/>
              <a:latin typeface="Calibri" pitchFamily="34" charset="0"/>
              <a:ea typeface="微软雅黑" pitchFamily="34" charset="-122"/>
              <a:cs typeface="+mn-cs"/>
            </a:endParaRPr>
          </a:p>
        </p:txBody>
      </p:sp>
    </p:spTree>
    <p:extLst>
      <p:ext uri="{BB962C8B-B14F-4D97-AF65-F5344CB8AC3E}">
        <p14:creationId xmlns:p14="http://schemas.microsoft.com/office/powerpoint/2010/main" val="241177225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11FC198-2D83-4DFC-8CDD-7D23AF44D411}" type="slidenum">
              <a:rPr lang="zh-CN" altLang="en-US" smtClean="0"/>
              <a:pPr/>
              <a:t>28</a:t>
            </a:fld>
            <a:endParaRPr lang="zh-CN" altLang="en-US" dirty="0"/>
          </a:p>
        </p:txBody>
      </p:sp>
    </p:spTree>
    <p:extLst>
      <p:ext uri="{BB962C8B-B14F-4D97-AF65-F5344CB8AC3E}">
        <p14:creationId xmlns:p14="http://schemas.microsoft.com/office/powerpoint/2010/main" val="334073596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A11FC198-2D83-4DFC-8CDD-7D23AF44D411}" type="slidenum">
              <a:rPr kumimoji="0" lang="zh-CN" altLang="en-US" sz="1200" b="0" i="0" u="none" strike="noStrike" kern="1200" cap="none" spc="0" normalizeH="0" baseline="0" noProof="0" smtClean="0">
                <a:ln>
                  <a:noFill/>
                </a:ln>
                <a:solidFill>
                  <a:prstClr val="black"/>
                </a:solidFill>
                <a:effectLst/>
                <a:uLnTx/>
                <a:uFillTx/>
                <a:latin typeface="Calibri" pitchFamily="34" charset="0"/>
                <a:ea typeface="微软雅黑" pitchFamily="34" charset="-122"/>
                <a:cs typeface="+mn-cs"/>
              </a:rPr>
              <a:pPr marL="0" marR="0" lvl="0" indent="0" algn="r" defTabSz="914400" rtl="0" eaLnBrk="1" fontAlgn="base" latinLnBrk="0" hangingPunct="1">
                <a:lnSpc>
                  <a:spcPct val="100000"/>
                </a:lnSpc>
                <a:spcBef>
                  <a:spcPct val="0"/>
                </a:spcBef>
                <a:spcAft>
                  <a:spcPct val="0"/>
                </a:spcAft>
                <a:buClrTx/>
                <a:buSzTx/>
                <a:buFontTx/>
                <a:buNone/>
                <a:tabLst/>
                <a:defRPr/>
              </a:pPr>
              <a:t>29</a:t>
            </a:fld>
            <a:endParaRPr kumimoji="0" lang="zh-CN" altLang="en-US" sz="1200" b="0" i="0" u="none" strike="noStrike" kern="1200" cap="none" spc="0" normalizeH="0" baseline="0" noProof="0" dirty="0">
              <a:ln>
                <a:noFill/>
              </a:ln>
              <a:solidFill>
                <a:prstClr val="black"/>
              </a:solidFill>
              <a:effectLst/>
              <a:uLnTx/>
              <a:uFillTx/>
              <a:latin typeface="Calibri" pitchFamily="34" charset="0"/>
              <a:ea typeface="微软雅黑" pitchFamily="34" charset="-122"/>
              <a:cs typeface="+mn-cs"/>
            </a:endParaRPr>
          </a:p>
        </p:txBody>
      </p:sp>
    </p:spTree>
    <p:extLst>
      <p:ext uri="{BB962C8B-B14F-4D97-AF65-F5344CB8AC3E}">
        <p14:creationId xmlns:p14="http://schemas.microsoft.com/office/powerpoint/2010/main" val="153499990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A11FC198-2D83-4DFC-8CDD-7D23AF44D411}" type="slidenum">
              <a:rPr kumimoji="0" lang="zh-CN" altLang="en-US" sz="1200" b="0" i="0" u="none" strike="noStrike" kern="1200" cap="none" spc="0" normalizeH="0" baseline="0" noProof="0" smtClean="0">
                <a:ln>
                  <a:noFill/>
                </a:ln>
                <a:solidFill>
                  <a:prstClr val="black"/>
                </a:solidFill>
                <a:effectLst/>
                <a:uLnTx/>
                <a:uFillTx/>
                <a:latin typeface="Calibri" pitchFamily="34" charset="0"/>
                <a:ea typeface="微软雅黑" pitchFamily="34" charset="-122"/>
                <a:cs typeface="+mn-cs"/>
              </a:rPr>
              <a:pPr marL="0" marR="0" lvl="0" indent="0" algn="r" defTabSz="914400" rtl="0" eaLnBrk="1" fontAlgn="base" latinLnBrk="0" hangingPunct="1">
                <a:lnSpc>
                  <a:spcPct val="100000"/>
                </a:lnSpc>
                <a:spcBef>
                  <a:spcPct val="0"/>
                </a:spcBef>
                <a:spcAft>
                  <a:spcPct val="0"/>
                </a:spcAft>
                <a:buClrTx/>
                <a:buSzTx/>
                <a:buFontTx/>
                <a:buNone/>
                <a:tabLst/>
                <a:defRPr/>
              </a:pPr>
              <a:t>30</a:t>
            </a:fld>
            <a:endParaRPr kumimoji="0" lang="zh-CN" altLang="en-US" sz="1200" b="0" i="0" u="none" strike="noStrike" kern="1200" cap="none" spc="0" normalizeH="0" baseline="0" noProof="0" dirty="0">
              <a:ln>
                <a:noFill/>
              </a:ln>
              <a:solidFill>
                <a:prstClr val="black"/>
              </a:solidFill>
              <a:effectLst/>
              <a:uLnTx/>
              <a:uFillTx/>
              <a:latin typeface="Calibri" pitchFamily="34" charset="0"/>
              <a:ea typeface="微软雅黑" pitchFamily="34" charset="-122"/>
              <a:cs typeface="+mn-cs"/>
            </a:endParaRPr>
          </a:p>
        </p:txBody>
      </p:sp>
    </p:spTree>
    <p:extLst>
      <p:ext uri="{BB962C8B-B14F-4D97-AF65-F5344CB8AC3E}">
        <p14:creationId xmlns:p14="http://schemas.microsoft.com/office/powerpoint/2010/main" val="4989822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11FC198-2D83-4DFC-8CDD-7D23AF44D411}" type="slidenum">
              <a:rPr lang="zh-CN" altLang="en-US" smtClean="0"/>
              <a:pPr/>
              <a:t>5</a:t>
            </a:fld>
            <a:endParaRPr lang="zh-CN" altLang="en-US" dirty="0"/>
          </a:p>
        </p:txBody>
      </p:sp>
    </p:spTree>
    <p:extLst>
      <p:ext uri="{BB962C8B-B14F-4D97-AF65-F5344CB8AC3E}">
        <p14:creationId xmlns:p14="http://schemas.microsoft.com/office/powerpoint/2010/main" val="5485403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A11FC198-2D83-4DFC-8CDD-7D23AF44D411}" type="slidenum">
              <a:rPr kumimoji="0" lang="zh-CN" altLang="en-US" sz="1200" b="0" i="0" u="none" strike="noStrike" kern="1200" cap="none" spc="0" normalizeH="0" baseline="0" noProof="0" smtClean="0">
                <a:ln>
                  <a:noFill/>
                </a:ln>
                <a:solidFill>
                  <a:prstClr val="black"/>
                </a:solidFill>
                <a:effectLst/>
                <a:uLnTx/>
                <a:uFillTx/>
                <a:latin typeface="Calibri" pitchFamily="34" charset="0"/>
                <a:ea typeface="微软雅黑" pitchFamily="34" charset="-122"/>
                <a:cs typeface="+mn-cs"/>
              </a:rPr>
              <a:pPr marL="0" marR="0" lvl="0" indent="0" algn="r" defTabSz="914400" rtl="0" eaLnBrk="1" fontAlgn="base" latinLnBrk="0" hangingPunct="1">
                <a:lnSpc>
                  <a:spcPct val="100000"/>
                </a:lnSpc>
                <a:spcBef>
                  <a:spcPct val="0"/>
                </a:spcBef>
                <a:spcAft>
                  <a:spcPct val="0"/>
                </a:spcAft>
                <a:buClrTx/>
                <a:buSzTx/>
                <a:buFontTx/>
                <a:buNone/>
                <a:tabLst/>
                <a:defRPr/>
              </a:pPr>
              <a:t>8</a:t>
            </a:fld>
            <a:endParaRPr kumimoji="0" lang="zh-CN" altLang="en-US" sz="1200" b="0" i="0" u="none" strike="noStrike" kern="1200" cap="none" spc="0" normalizeH="0" baseline="0" noProof="0" dirty="0">
              <a:ln>
                <a:noFill/>
              </a:ln>
              <a:solidFill>
                <a:prstClr val="black"/>
              </a:solidFill>
              <a:effectLst/>
              <a:uLnTx/>
              <a:uFillTx/>
              <a:latin typeface="Calibri" pitchFamily="34" charset="0"/>
              <a:ea typeface="微软雅黑" pitchFamily="34" charset="-122"/>
              <a:cs typeface="+mn-cs"/>
            </a:endParaRPr>
          </a:p>
        </p:txBody>
      </p:sp>
    </p:spTree>
    <p:extLst>
      <p:ext uri="{BB962C8B-B14F-4D97-AF65-F5344CB8AC3E}">
        <p14:creationId xmlns:p14="http://schemas.microsoft.com/office/powerpoint/2010/main" val="38944879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11FC198-2D83-4DFC-8CDD-7D23AF44D411}" type="slidenum">
              <a:rPr lang="zh-CN" altLang="en-US" smtClean="0"/>
              <a:pPr/>
              <a:t>9</a:t>
            </a:fld>
            <a:endParaRPr lang="zh-CN" altLang="en-US" dirty="0"/>
          </a:p>
        </p:txBody>
      </p:sp>
    </p:spTree>
    <p:extLst>
      <p:ext uri="{BB962C8B-B14F-4D97-AF65-F5344CB8AC3E}">
        <p14:creationId xmlns:p14="http://schemas.microsoft.com/office/powerpoint/2010/main" val="66281917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A11FC198-2D83-4DFC-8CDD-7D23AF44D411}" type="slidenum">
              <a:rPr kumimoji="0" lang="zh-CN" altLang="en-US" sz="1200" b="0" i="0" u="none" strike="noStrike" kern="1200" cap="none" spc="0" normalizeH="0" baseline="0" noProof="0" smtClean="0">
                <a:ln>
                  <a:noFill/>
                </a:ln>
                <a:solidFill>
                  <a:prstClr val="black"/>
                </a:solidFill>
                <a:effectLst/>
                <a:uLnTx/>
                <a:uFillTx/>
                <a:latin typeface="Calibri" pitchFamily="34" charset="0"/>
                <a:ea typeface="微软雅黑" pitchFamily="34" charset="-122"/>
                <a:cs typeface="+mn-cs"/>
              </a:rPr>
              <a:pPr marL="0" marR="0" lvl="0" indent="0" algn="r" defTabSz="914400" rtl="0" eaLnBrk="1" fontAlgn="base" latinLnBrk="0" hangingPunct="1">
                <a:lnSpc>
                  <a:spcPct val="100000"/>
                </a:lnSpc>
                <a:spcBef>
                  <a:spcPct val="0"/>
                </a:spcBef>
                <a:spcAft>
                  <a:spcPct val="0"/>
                </a:spcAft>
                <a:buClrTx/>
                <a:buSzTx/>
                <a:buFontTx/>
                <a:buNone/>
                <a:tabLst/>
                <a:defRPr/>
              </a:pPr>
              <a:t>10</a:t>
            </a:fld>
            <a:endParaRPr kumimoji="0" lang="zh-CN" altLang="en-US" sz="1200" b="0" i="0" u="none" strike="noStrike" kern="1200" cap="none" spc="0" normalizeH="0" baseline="0" noProof="0" dirty="0">
              <a:ln>
                <a:noFill/>
              </a:ln>
              <a:solidFill>
                <a:prstClr val="black"/>
              </a:solidFill>
              <a:effectLst/>
              <a:uLnTx/>
              <a:uFillTx/>
              <a:latin typeface="Calibri" pitchFamily="34" charset="0"/>
              <a:ea typeface="微软雅黑" pitchFamily="34" charset="-122"/>
              <a:cs typeface="+mn-cs"/>
            </a:endParaRPr>
          </a:p>
        </p:txBody>
      </p:sp>
    </p:spTree>
    <p:extLst>
      <p:ext uri="{BB962C8B-B14F-4D97-AF65-F5344CB8AC3E}">
        <p14:creationId xmlns:p14="http://schemas.microsoft.com/office/powerpoint/2010/main" val="260113452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11FC198-2D83-4DFC-8CDD-7D23AF44D411}" type="slidenum">
              <a:rPr lang="zh-CN" altLang="en-US" smtClean="0"/>
              <a:pPr/>
              <a:t>11</a:t>
            </a:fld>
            <a:endParaRPr lang="zh-CN" altLang="en-US" dirty="0"/>
          </a:p>
        </p:txBody>
      </p:sp>
    </p:spTree>
    <p:extLst>
      <p:ext uri="{BB962C8B-B14F-4D97-AF65-F5344CB8AC3E}">
        <p14:creationId xmlns:p14="http://schemas.microsoft.com/office/powerpoint/2010/main" val="321722271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11FC198-2D83-4DFC-8CDD-7D23AF44D411}" type="slidenum">
              <a:rPr lang="zh-CN" altLang="en-US" smtClean="0"/>
              <a:pPr/>
              <a:t>12</a:t>
            </a:fld>
            <a:endParaRPr lang="zh-CN" altLang="en-US" dirty="0"/>
          </a:p>
        </p:txBody>
      </p:sp>
    </p:spTree>
    <p:extLst>
      <p:ext uri="{BB962C8B-B14F-4D97-AF65-F5344CB8AC3E}">
        <p14:creationId xmlns:p14="http://schemas.microsoft.com/office/powerpoint/2010/main" val="247639884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11FC198-2D83-4DFC-8CDD-7D23AF44D411}" type="slidenum">
              <a:rPr lang="zh-CN" altLang="en-US" smtClean="0"/>
              <a:pPr/>
              <a:t>13</a:t>
            </a:fld>
            <a:endParaRPr lang="zh-CN" altLang="en-US" dirty="0"/>
          </a:p>
        </p:txBody>
      </p:sp>
    </p:spTree>
    <p:extLst>
      <p:ext uri="{BB962C8B-B14F-4D97-AF65-F5344CB8AC3E}">
        <p14:creationId xmlns:p14="http://schemas.microsoft.com/office/powerpoint/2010/main" val="412905231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和内容">
    <p:bg>
      <p:bgPr>
        <a:blipFill dpi="0" rotWithShape="1">
          <a:blip r:embed="rId2"/>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67021280"/>
      </p:ext>
    </p:extLst>
  </p:cSld>
  <p:clrMapOvr>
    <a:masterClrMapping/>
  </p:clrMapOvr>
  <mc:AlternateContent xmlns:mc="http://schemas.openxmlformats.org/markup-compatibility/2006" xmlns:p14="http://schemas.microsoft.com/office/powerpoint/2010/main">
    <mc:Choice Requires="p14">
      <p:transition p14:dur="10" advTm="0"/>
    </mc:Choice>
    <mc:Fallback xmlns="">
      <p:transition advTm="0"/>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标题和内容">
    <p:bg>
      <p:bgPr>
        <a:gradFill flip="none" rotWithShape="1">
          <a:gsLst>
            <a:gs pos="26000">
              <a:srgbClr val="EBECF0">
                <a:lumMod val="98000"/>
                <a:alpha val="56000"/>
              </a:srgbClr>
            </a:gs>
            <a:gs pos="0">
              <a:srgbClr val="D7D9E1"/>
            </a:gs>
            <a:gs pos="100000">
              <a:schemeClr val="bg1"/>
            </a:gs>
          </a:gsLst>
          <a:lin ang="5400000" scaled="1"/>
          <a:tileRect/>
        </a:gradFill>
        <a:effectLst/>
      </p:bgPr>
    </p:bg>
    <p:spTree>
      <p:nvGrpSpPr>
        <p:cNvPr id="1" name=""/>
        <p:cNvGrpSpPr/>
        <p:nvPr/>
      </p:nvGrpSpPr>
      <p:grpSpPr>
        <a:xfrm>
          <a:off x="0" y="0"/>
          <a:ext cx="0" cy="0"/>
          <a:chOff x="0" y="0"/>
          <a:chExt cx="0" cy="0"/>
        </a:xfrm>
      </p:grpSpPr>
      <p:sp>
        <p:nvSpPr>
          <p:cNvPr id="3" name="矩形 2"/>
          <p:cNvSpPr/>
          <p:nvPr userDrawn="1"/>
        </p:nvSpPr>
        <p:spPr>
          <a:xfrm>
            <a:off x="179512" y="195486"/>
            <a:ext cx="8784976" cy="4752528"/>
          </a:xfrm>
          <a:prstGeom prst="rect">
            <a:avLst/>
          </a:prstGeom>
          <a:solidFill>
            <a:schemeClr val="bg1">
              <a:alpha val="6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ea typeface="微软雅黑" panose="020B0503020204020204" pitchFamily="34" charset="-122"/>
            </a:endParaRPr>
          </a:p>
        </p:txBody>
      </p:sp>
      <p:pic>
        <p:nvPicPr>
          <p:cNvPr id="4" name="Picture 3">
            <a:extLst>
              <a:ext uri="{FF2B5EF4-FFF2-40B4-BE49-F238E27FC236}">
                <a16:creationId xmlns:a16="http://schemas.microsoft.com/office/drawing/2014/main" id="{83A65AAA-BEE8-4897-959C-9E3B6F1A9C9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6632" y="-871617"/>
            <a:ext cx="1025119" cy="1743233"/>
          </a:xfrm>
          <a:prstGeom prst="rect">
            <a:avLst/>
          </a:prstGeom>
        </p:spPr>
      </p:pic>
    </p:spTree>
    <p:extLst>
      <p:ext uri="{BB962C8B-B14F-4D97-AF65-F5344CB8AC3E}">
        <p14:creationId xmlns:p14="http://schemas.microsoft.com/office/powerpoint/2010/main" val="1609210182"/>
      </p:ext>
    </p:extLst>
  </p:cSld>
  <p:clrMapOvr>
    <a:masterClrMapping/>
  </p:clrMapOvr>
  <mc:AlternateContent xmlns:mc="http://schemas.openxmlformats.org/markup-compatibility/2006" xmlns:p14="http://schemas.microsoft.com/office/powerpoint/2010/main">
    <mc:Choice Requires="p14">
      <p:transition p14:dur="10" advTm="0"/>
    </mc:Choice>
    <mc:Fallback xmlns="">
      <p:transition advTm="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userDrawn="1">
  <p:cSld name="标题幻灯片">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2C6A154-47A9-43A2-8FAF-4C41AE118A76}"/>
              </a:ext>
            </a:extLst>
          </p:cNvPr>
          <p:cNvPicPr>
            <a:picLocks noChangeAspect="1"/>
          </p:cNvPicPr>
          <p:nvPr userDrawn="1"/>
        </p:nvPicPr>
        <p:blipFill>
          <a:blip r:embed="rId2"/>
          <a:stretch>
            <a:fillRect/>
          </a:stretch>
        </p:blipFill>
        <p:spPr>
          <a:xfrm>
            <a:off x="0" y="0"/>
            <a:ext cx="9144000" cy="5143500"/>
          </a:xfrm>
          <a:prstGeom prst="rect">
            <a:avLst/>
          </a:prstGeom>
        </p:spPr>
      </p:pic>
      <p:sp>
        <p:nvSpPr>
          <p:cNvPr id="4" name="矩形 2">
            <a:extLst>
              <a:ext uri="{FF2B5EF4-FFF2-40B4-BE49-F238E27FC236}">
                <a16:creationId xmlns:a16="http://schemas.microsoft.com/office/drawing/2014/main" id="{B3BB4787-59B2-4960-AD19-E1C24B50D8DE}"/>
              </a:ext>
            </a:extLst>
          </p:cNvPr>
          <p:cNvSpPr/>
          <p:nvPr userDrawn="1"/>
        </p:nvSpPr>
        <p:spPr>
          <a:xfrm>
            <a:off x="179512" y="195486"/>
            <a:ext cx="8784976" cy="4752528"/>
          </a:xfrm>
          <a:prstGeom prst="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ea typeface="微软雅黑" panose="020B0503020204020204" pitchFamily="34" charset="-122"/>
            </a:endParaRPr>
          </a:p>
        </p:txBody>
      </p:sp>
    </p:spTree>
    <p:extLst>
      <p:ext uri="{BB962C8B-B14F-4D97-AF65-F5344CB8AC3E}">
        <p14:creationId xmlns:p14="http://schemas.microsoft.com/office/powerpoint/2010/main" val="1330300140"/>
      </p:ext>
    </p:extLst>
  </p:cSld>
  <p:clrMapOvr>
    <a:masterClrMapping/>
  </p:clrMapOvr>
  <mc:AlternateContent xmlns:mc="http://schemas.openxmlformats.org/markup-compatibility/2006" xmlns:p14="http://schemas.microsoft.com/office/powerpoint/2010/main">
    <mc:Choice Requires="p14">
      <p:transition p14:dur="10" advTm="0"/>
    </mc:Choice>
    <mc:Fallback xmlns="">
      <p:transition advTm="0"/>
    </mc:Fallback>
  </mc:AlternateContent>
  <p:extLst>
    <p:ext uri="{DCECCB84-F9BA-43D5-87BE-67443E8EF086}">
      <p15:sldGuideLst xmlns:p15="http://schemas.microsoft.com/office/powerpoint/2012/main">
        <p15:guide id="1" orient="horz" pos="1620">
          <p15:clr>
            <a:srgbClr val="FBAE40"/>
          </p15:clr>
        </p15:guide>
        <p15:guide id="2" pos="4967">
          <p15:clr>
            <a:srgbClr val="FBAE40"/>
          </p15:clr>
        </p15:guide>
        <p15:guide id="3" orient="horz" pos="2160">
          <p15:clr>
            <a:srgbClr val="FBAE40"/>
          </p15:clr>
        </p15:guide>
        <p15:guide id="4" pos="6623">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628650" y="274638"/>
            <a:ext cx="7886700" cy="993775"/>
          </a:xfrm>
          <a:prstGeom prst="rect">
            <a:avLst/>
          </a:prstGeom>
        </p:spPr>
        <p:txBody>
          <a:bodyPr/>
          <a:lstStyle/>
          <a:p>
            <a:r>
              <a:rPr lang="zh-CN" altLang="en-US"/>
              <a:t>单击此处编辑母版标题样式</a:t>
            </a:r>
          </a:p>
        </p:txBody>
      </p:sp>
    </p:spTree>
    <p:extLst>
      <p:ext uri="{BB962C8B-B14F-4D97-AF65-F5344CB8AC3E}">
        <p14:creationId xmlns:p14="http://schemas.microsoft.com/office/powerpoint/2010/main" val="2033521475"/>
      </p:ext>
    </p:extLst>
  </p:cSld>
  <p:clrMapOvr>
    <a:masterClrMapping/>
  </p:clrMapOvr>
  <mc:AlternateContent xmlns:mc="http://schemas.openxmlformats.org/markup-compatibility/2006" xmlns:p14="http://schemas.microsoft.com/office/powerpoint/2010/main">
    <mc:Choice Requires="p14">
      <p:transition p14:dur="10" advTm="0"/>
    </mc:Choice>
    <mc:Fallback xmlns="">
      <p:transition advTm="0"/>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3.xml"/><Relationship Id="rId7"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hyperlink" Target="https://www.facebook.com/groups/629898828017053" TargetMode="Externa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矩形 2">
            <a:extLst>
              <a:ext uri="{FF2B5EF4-FFF2-40B4-BE49-F238E27FC236}">
                <a16:creationId xmlns:a16="http://schemas.microsoft.com/office/drawing/2014/main" id="{7CB04489-873B-4BD7-96DF-685EFDE074B3}"/>
              </a:ext>
            </a:extLst>
          </p:cNvPr>
          <p:cNvSpPr/>
          <p:nvPr userDrawn="1"/>
        </p:nvSpPr>
        <p:spPr>
          <a:xfrm>
            <a:off x="0"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ea typeface="微软雅黑" panose="020B0503020204020204" pitchFamily="34" charset="-122"/>
            </a:endParaRPr>
          </a:p>
        </p:txBody>
      </p:sp>
      <p:sp>
        <p:nvSpPr>
          <p:cNvPr id="4" name="文本框 3"/>
          <p:cNvSpPr txBox="1"/>
          <p:nvPr userDrawn="1"/>
        </p:nvSpPr>
        <p:spPr>
          <a:xfrm>
            <a:off x="4318000" y="2971800"/>
            <a:ext cx="3556000" cy="229870"/>
          </a:xfrm>
          <a:prstGeom prst="rect">
            <a:avLst/>
          </a:prstGeom>
          <a:noFill/>
        </p:spPr>
        <p:txBody>
          <a:bodyPr wrap="square" rtlCol="0">
            <a:spAutoFit/>
          </a:bodyPr>
          <a:lstStyle/>
          <a:p>
            <a:r>
              <a:rPr lang="zh-CN" altLang="en-US" sz="300" dirty="0">
                <a:solidFill>
                  <a:schemeClr val="bg1"/>
                </a:solidFill>
                <a:latin typeface="微软雅黑" panose="020B0503020204020204" pitchFamily="34" charset="-122"/>
                <a:ea typeface="微软雅黑" panose="020B0503020204020204" pitchFamily="34" charset="-122"/>
                <a:sym typeface="+mn-ea"/>
              </a:rPr>
              <a:t>感谢您下载包图网平台上提供的</a:t>
            </a:r>
            <a:r>
              <a:rPr lang="en-US" altLang="zh-CN" sz="300" dirty="0">
                <a:solidFill>
                  <a:schemeClr val="bg1"/>
                </a:solidFill>
                <a:latin typeface="微软雅黑" panose="020B0503020204020204" pitchFamily="34" charset="-122"/>
                <a:ea typeface="微软雅黑" panose="020B0503020204020204" pitchFamily="34" charset="-122"/>
                <a:sym typeface="+mn-ea"/>
              </a:rPr>
              <a:t>PPT</a:t>
            </a:r>
            <a:r>
              <a:rPr lang="zh-CN" altLang="en-US" sz="300" dirty="0">
                <a:solidFill>
                  <a:schemeClr val="bg1"/>
                </a:solidFill>
                <a:latin typeface="微软雅黑" panose="020B0503020204020204" pitchFamily="34" charset="-122"/>
                <a:ea typeface="微软雅黑" panose="020B0503020204020204" pitchFamily="34" charset="-122"/>
                <a:sym typeface="+mn-ea"/>
              </a:rPr>
              <a:t>作品，为了您和包图网以及原创作者的利益，请勿复制、传播、销售，否则将承担法律责任！包图网将对作品进行维权，按照传播下载次数进行十倍的索取赔偿！</a:t>
            </a:r>
          </a:p>
          <a:p>
            <a:r>
              <a:rPr lang="en-US" altLang="zh-CN" sz="600" dirty="0">
                <a:solidFill>
                  <a:schemeClr val="bg1"/>
                </a:solidFill>
                <a:latin typeface="微软雅黑" panose="020B0503020204020204" pitchFamily="34" charset="-122"/>
                <a:ea typeface="微软雅黑" panose="020B0503020204020204" pitchFamily="34" charset="-122"/>
                <a:sym typeface="+mn-ea"/>
              </a:rPr>
              <a:t>ibaotu.com</a:t>
            </a:r>
          </a:p>
        </p:txBody>
      </p:sp>
      <p:pic>
        <p:nvPicPr>
          <p:cNvPr id="7" name="Picture 6">
            <a:extLst>
              <a:ext uri="{FF2B5EF4-FFF2-40B4-BE49-F238E27FC236}">
                <a16:creationId xmlns:a16="http://schemas.microsoft.com/office/drawing/2014/main" id="{E20D299A-A3FA-4C6C-8C80-A531E212DCCE}"/>
              </a:ext>
            </a:extLst>
          </p:cNvPr>
          <p:cNvPicPr>
            <a:picLocks noChangeAspect="1"/>
          </p:cNvPicPr>
          <p:nvPr userDrawn="1"/>
        </p:nvPicPr>
        <p:blipFill>
          <a:blip r:embed="rId6"/>
          <a:stretch>
            <a:fillRect/>
          </a:stretch>
        </p:blipFill>
        <p:spPr>
          <a:xfrm>
            <a:off x="0" y="0"/>
            <a:ext cx="9144000" cy="5143500"/>
          </a:xfrm>
          <a:prstGeom prst="rect">
            <a:avLst/>
          </a:prstGeom>
        </p:spPr>
      </p:pic>
      <p:sp>
        <p:nvSpPr>
          <p:cNvPr id="5" name="矩形 8">
            <a:extLst>
              <a:ext uri="{FF2B5EF4-FFF2-40B4-BE49-F238E27FC236}">
                <a16:creationId xmlns:a16="http://schemas.microsoft.com/office/drawing/2014/main" id="{501EB5B1-0AEA-4D70-90ED-393ACB80C18D}"/>
              </a:ext>
            </a:extLst>
          </p:cNvPr>
          <p:cNvSpPr/>
          <p:nvPr userDrawn="1"/>
        </p:nvSpPr>
        <p:spPr>
          <a:xfrm>
            <a:off x="-684584" y="4083918"/>
            <a:ext cx="3393131" cy="338554"/>
          </a:xfrm>
          <a:prstGeom prst="rect">
            <a:avLst/>
          </a:prstGeom>
        </p:spPr>
        <p:txBody>
          <a:bodyPr wrap="square">
            <a:spAutoFit/>
            <a:scene3d>
              <a:camera prst="orthographicFront"/>
              <a:lightRig rig="threePt" dir="t"/>
            </a:scene3d>
            <a:sp3d extrusionH="57150">
              <a:bevelT w="57150" h="38100" prst="artDeco"/>
            </a:sp3d>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lang="en-US" altLang="zh-CN" sz="1600" dirty="0">
                <a:solidFill>
                  <a:srgbClr val="FFF3F9"/>
                </a:solidFill>
                <a:latin typeface="UVN Bai Sau Nang" panose="04030905020802020C03" pitchFamily="82" charset="0"/>
                <a:ea typeface="字魂27号-布丁体" panose="00000505000000000000" pitchFamily="2" charset="-122"/>
              </a:rPr>
              <a:t>Diệu Hiền</a:t>
            </a:r>
            <a:endParaRPr kumimoji="0" lang="en-US" altLang="zh-CN" sz="1600" b="0" i="0" u="none" strike="noStrike" kern="1200" cap="none" spc="0" normalizeH="0" baseline="0" noProof="0" dirty="0">
              <a:ln>
                <a:noFill/>
              </a:ln>
              <a:solidFill>
                <a:srgbClr val="FFF3F9"/>
              </a:solidFill>
              <a:effectLst/>
              <a:uLnTx/>
              <a:uFillTx/>
              <a:latin typeface="UVN Bai Sau Nang" panose="04030905020802020C03" pitchFamily="82" charset="0"/>
              <a:ea typeface="字魂27号-布丁体" panose="00000505000000000000" pitchFamily="2" charset="-122"/>
              <a:cs typeface="+mn-cs"/>
            </a:endParaRPr>
          </a:p>
        </p:txBody>
      </p:sp>
      <p:sp>
        <p:nvSpPr>
          <p:cNvPr id="6" name="矩形 8">
            <a:extLst>
              <a:ext uri="{FF2B5EF4-FFF2-40B4-BE49-F238E27FC236}">
                <a16:creationId xmlns:a16="http://schemas.microsoft.com/office/drawing/2014/main" id="{82B95C0E-63F8-4231-8A5C-0C38233E9E78}"/>
              </a:ext>
            </a:extLst>
          </p:cNvPr>
          <p:cNvSpPr/>
          <p:nvPr userDrawn="1"/>
        </p:nvSpPr>
        <p:spPr>
          <a:xfrm>
            <a:off x="6948264" y="3745364"/>
            <a:ext cx="3393131" cy="338554"/>
          </a:xfrm>
          <a:prstGeom prst="rect">
            <a:avLst/>
          </a:prstGeom>
        </p:spPr>
        <p:txBody>
          <a:bodyPr wrap="square">
            <a:spAutoFit/>
            <a:scene3d>
              <a:camera prst="orthographicFront"/>
              <a:lightRig rig="threePt" dir="t"/>
            </a:scene3d>
            <a:sp3d extrusionH="57150">
              <a:bevelT w="57150" h="38100" prst="artDeco"/>
            </a:sp3d>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zh-CN" sz="1600" b="0" i="0" u="none" strike="noStrike" kern="1200" cap="none" spc="0" normalizeH="0" baseline="0" noProof="0" dirty="0">
                <a:ln>
                  <a:noFill/>
                </a:ln>
                <a:solidFill>
                  <a:srgbClr val="FBDCE3"/>
                </a:solidFill>
                <a:effectLst/>
                <a:uLnTx/>
                <a:uFillTx/>
                <a:latin typeface="UVN Bai Sau Nang" panose="04030905020802020C03" pitchFamily="82" charset="0"/>
                <a:ea typeface="字魂27号-布丁体" panose="00000505000000000000" pitchFamily="2" charset="-122"/>
                <a:cs typeface="+mn-cs"/>
              </a:rPr>
              <a:t>M</a:t>
            </a:r>
            <a:r>
              <a:rPr lang="en-US" altLang="zh-CN" sz="1600" dirty="0" err="1">
                <a:solidFill>
                  <a:srgbClr val="FBDCE3"/>
                </a:solidFill>
                <a:latin typeface="UVN Bai Sau Nang" panose="04030905020802020C03" pitchFamily="82" charset="0"/>
                <a:ea typeface="字魂27号-布丁体" panose="00000505000000000000" pitchFamily="2" charset="-122"/>
              </a:rPr>
              <a:t>ăng</a:t>
            </a:r>
            <a:r>
              <a:rPr lang="en-US" altLang="zh-CN" sz="1600" dirty="0">
                <a:solidFill>
                  <a:srgbClr val="FBDCE3"/>
                </a:solidFill>
                <a:latin typeface="UVN Bai Sau Nang" panose="04030905020802020C03" pitchFamily="82" charset="0"/>
                <a:ea typeface="字魂27号-布丁体" panose="00000505000000000000" pitchFamily="2" charset="-122"/>
              </a:rPr>
              <a:t> Non</a:t>
            </a:r>
            <a:endParaRPr kumimoji="0" lang="en-US" altLang="zh-CN" sz="1600" b="0" i="0" u="none" strike="noStrike" kern="1200" cap="none" spc="0" normalizeH="0" baseline="0" noProof="0" dirty="0">
              <a:ln>
                <a:noFill/>
              </a:ln>
              <a:solidFill>
                <a:srgbClr val="FBDCE3"/>
              </a:solidFill>
              <a:effectLst/>
              <a:uLnTx/>
              <a:uFillTx/>
              <a:latin typeface="UVN Bai Sau Nang" panose="04030905020802020C03" pitchFamily="82" charset="0"/>
              <a:ea typeface="字魂27号-布丁体" panose="00000505000000000000" pitchFamily="2" charset="-122"/>
              <a:cs typeface="+mn-cs"/>
            </a:endParaRPr>
          </a:p>
        </p:txBody>
      </p:sp>
      <p:pic>
        <p:nvPicPr>
          <p:cNvPr id="9" name="Picture 8">
            <a:extLst>
              <a:ext uri="{FF2B5EF4-FFF2-40B4-BE49-F238E27FC236}">
                <a16:creationId xmlns:a16="http://schemas.microsoft.com/office/drawing/2014/main" id="{EF9BB90A-90A7-4934-844A-B958DFAD8F85}"/>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827248" y="4524407"/>
            <a:ext cx="1152128" cy="1959214"/>
          </a:xfrm>
          <a:prstGeom prst="rect">
            <a:avLst/>
          </a:prstGeom>
        </p:spPr>
      </p:pic>
      <p:pic>
        <p:nvPicPr>
          <p:cNvPr id="10" name="Picture 9">
            <a:extLst>
              <a:ext uri="{FF2B5EF4-FFF2-40B4-BE49-F238E27FC236}">
                <a16:creationId xmlns:a16="http://schemas.microsoft.com/office/drawing/2014/main" id="{1AC71949-BF21-49D4-8A9E-EA185FD6AC43}"/>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9144000" y="-994245"/>
            <a:ext cx="1197395" cy="2036192"/>
          </a:xfrm>
          <a:prstGeom prst="rect">
            <a:avLst/>
          </a:prstGeom>
        </p:spPr>
      </p:pic>
      <p:sp>
        <p:nvSpPr>
          <p:cNvPr id="11" name="TextBox 3">
            <a:extLst>
              <a:ext uri="{FF2B5EF4-FFF2-40B4-BE49-F238E27FC236}">
                <a16:creationId xmlns:a16="http://schemas.microsoft.com/office/drawing/2014/main" id="{6F831CD8-775A-4628-BA87-8801FCC5248F}"/>
              </a:ext>
            </a:extLst>
          </p:cNvPr>
          <p:cNvSpPr txBox="1"/>
          <p:nvPr userDrawn="1"/>
        </p:nvSpPr>
        <p:spPr>
          <a:xfrm>
            <a:off x="1745604" y="5166423"/>
            <a:ext cx="6228184" cy="1477328"/>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1800" b="1" dirty="0">
                <a:solidFill>
                  <a:schemeClr val="accent6">
                    <a:lumMod val="50000"/>
                  </a:schemeClr>
                </a:solidFill>
                <a:latin typeface="SVN-Newton" panose="02040603050506020204" pitchFamily="18" charset="0"/>
                <a:cs typeface="Times New Roman" panose="02020603050405020304" pitchFamily="18" charset="0"/>
              </a:rPr>
              <a:t>MĂNG NON – TÀI LIỆU TIỂU HỌC</a:t>
            </a:r>
          </a:p>
          <a:p>
            <a:pPr algn="ctr"/>
            <a:r>
              <a:rPr lang="en-US" sz="1800" b="1" dirty="0">
                <a:solidFill>
                  <a:srgbClr val="DA148A"/>
                </a:solidFill>
                <a:latin typeface="SVN-Newton" panose="02040603050506020204" pitchFamily="18" charset="0"/>
                <a:cs typeface="Times New Roman" panose="02020603050405020304" pitchFamily="18" charset="0"/>
              </a:rPr>
              <a:t>CHUYÊN GIÁO ÁN ĐIỆN TỬ THEO TUẦN KHỐI 4 </a:t>
            </a:r>
          </a:p>
          <a:p>
            <a:pPr algn="ctr"/>
            <a:r>
              <a:rPr lang="en-US" sz="1800" b="1" dirty="0">
                <a:solidFill>
                  <a:srgbClr val="DA148A"/>
                </a:solidFill>
                <a:latin typeface="SVN-Newton" panose="02040603050506020204" pitchFamily="18" charset="0"/>
                <a:cs typeface="Times New Roman" panose="02020603050405020304" pitchFamily="18" charset="0"/>
              </a:rPr>
              <a:t>BÀI THAO GIẢNG – ELEARNING</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b="1" dirty="0" err="1">
                <a:latin typeface="Times New Roman" panose="02020603050405020304" pitchFamily="18" charset="0"/>
                <a:cs typeface="Times New Roman" panose="02020603050405020304" pitchFamily="18" charset="0"/>
              </a:rPr>
              <a:t>Mời</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truy</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cập</a:t>
            </a:r>
            <a:r>
              <a:rPr lang="en-US" b="1"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hlinkClick r:id="rId9"/>
              </a:rPr>
              <a:t>MĂNG NON- TÀI LIỆU TIỂU HỌC | Facebook</a:t>
            </a:r>
            <a:endParaRPr lang="en-US" sz="1800" dirty="0">
              <a:solidFill>
                <a:schemeClr val="accent6">
                  <a:lumMod val="50000"/>
                </a:schemeClr>
              </a:solidFill>
              <a:latin typeface="SVN-Newton" panose="02040603050506020204" pitchFamily="18" charset="0"/>
              <a:cs typeface="Times New Roman" panose="02020603050405020304" pitchFamily="18" charset="0"/>
            </a:endParaRPr>
          </a:p>
          <a:p>
            <a:pPr algn="ctr"/>
            <a:r>
              <a:rPr lang="en-US" sz="1800" b="1" dirty="0">
                <a:solidFill>
                  <a:srgbClr val="0D4370"/>
                </a:solidFill>
                <a:latin typeface="SVN-Newton" panose="02040603050506020204" pitchFamily="18" charset="0"/>
                <a:cs typeface="Times New Roman" panose="02020603050405020304" pitchFamily="18" charset="0"/>
              </a:rPr>
              <a:t>SĐT ZALO : </a:t>
            </a:r>
            <a:r>
              <a:rPr lang="en-US" sz="1800" b="1" u="sng" dirty="0">
                <a:solidFill>
                  <a:srgbClr val="0D4370"/>
                </a:solidFill>
                <a:latin typeface="SVN-Newton" panose="02040603050506020204" pitchFamily="18" charset="0"/>
              </a:rPr>
              <a:t>0382348780</a:t>
            </a:r>
            <a:r>
              <a:rPr lang="en-US" sz="1800" b="1" dirty="0">
                <a:solidFill>
                  <a:srgbClr val="0D4370"/>
                </a:solidFill>
                <a:latin typeface="SVN-Newton" panose="02040603050506020204" pitchFamily="18" charset="0"/>
              </a:rPr>
              <a:t> - </a:t>
            </a:r>
            <a:r>
              <a:rPr lang="en-US" sz="1800" b="1" u="sng" dirty="0">
                <a:solidFill>
                  <a:srgbClr val="0D4370"/>
                </a:solidFill>
                <a:latin typeface="SVN-Newton" panose="02040603050506020204" pitchFamily="18" charset="0"/>
              </a:rPr>
              <a:t>0984848929</a:t>
            </a:r>
            <a:endParaRPr lang="en-US" sz="1800" b="1" dirty="0">
              <a:solidFill>
                <a:srgbClr val="0D4370"/>
              </a:solidFill>
              <a:latin typeface="SVN-Newton" panose="02040603050506020204" pitchFamily="18" charset="0"/>
              <a:cs typeface="Times New Roman" panose="02020603050405020304" pitchFamily="18" charset="0"/>
            </a:endParaRPr>
          </a:p>
        </p:txBody>
      </p:sp>
    </p:spTree>
  </p:cSld>
  <p:clrMap bg1="lt1" tx1="dk1" bg2="lt2" tx2="dk2" accent1="accent1" accent2="accent2" accent3="accent3" accent4="accent4" accent5="accent5" accent6="accent6" hlink="hlink" folHlink="folHlink"/>
  <p:sldLayoutIdLst>
    <p:sldLayoutId id="2147483650" r:id="rId1"/>
    <p:sldLayoutId id="2147483656" r:id="rId2"/>
    <p:sldLayoutId id="2147483657" r:id="rId3"/>
    <p:sldLayoutId id="2147483658" r:id="rId4"/>
  </p:sldLayoutIdLst>
  <mc:AlternateContent xmlns:mc="http://schemas.openxmlformats.org/markup-compatibility/2006" xmlns:p14="http://schemas.microsoft.com/office/powerpoint/2010/main">
    <mc:Choice Requires="p14">
      <p:transition p14:dur="10" advTm="0"/>
    </mc:Choice>
    <mc:Fallback xmlns="">
      <p:transition advTm="0"/>
    </mc:Fallback>
  </mc:AlternateContent>
  <p:txStyles>
    <p:titleStyle>
      <a:lvl1pPr algn="ctr" rtl="0" fontAlgn="base">
        <a:spcBef>
          <a:spcPct val="0"/>
        </a:spcBef>
        <a:spcAft>
          <a:spcPct val="0"/>
        </a:spcAft>
        <a:defRPr sz="4400" kern="1200">
          <a:solidFill>
            <a:schemeClr val="tx1"/>
          </a:solidFill>
          <a:latin typeface="+mj-lt"/>
          <a:ea typeface="微软雅黑" pitchFamily="34" charset="-122"/>
          <a:cs typeface="+mj-cs"/>
        </a:defRPr>
      </a:lvl1pPr>
      <a:lvl2pPr algn="ctr" rtl="0" fontAlgn="base">
        <a:spcBef>
          <a:spcPct val="0"/>
        </a:spcBef>
        <a:spcAft>
          <a:spcPct val="0"/>
        </a:spcAft>
        <a:defRPr sz="4400">
          <a:solidFill>
            <a:schemeClr val="tx1"/>
          </a:solidFill>
          <a:latin typeface="Calibri" pitchFamily="34" charset="0"/>
          <a:ea typeface="宋体" charset="-122"/>
        </a:defRPr>
      </a:lvl2pPr>
      <a:lvl3pPr algn="ctr" rtl="0" fontAlgn="base">
        <a:spcBef>
          <a:spcPct val="0"/>
        </a:spcBef>
        <a:spcAft>
          <a:spcPct val="0"/>
        </a:spcAft>
        <a:defRPr sz="4400">
          <a:solidFill>
            <a:schemeClr val="tx1"/>
          </a:solidFill>
          <a:latin typeface="Calibri" pitchFamily="34" charset="0"/>
          <a:ea typeface="宋体" charset="-122"/>
        </a:defRPr>
      </a:lvl3pPr>
      <a:lvl4pPr algn="ctr" rtl="0" fontAlgn="base">
        <a:spcBef>
          <a:spcPct val="0"/>
        </a:spcBef>
        <a:spcAft>
          <a:spcPct val="0"/>
        </a:spcAft>
        <a:defRPr sz="4400">
          <a:solidFill>
            <a:schemeClr val="tx1"/>
          </a:solidFill>
          <a:latin typeface="Calibri" pitchFamily="34" charset="0"/>
          <a:ea typeface="宋体" charset="-122"/>
        </a:defRPr>
      </a:lvl4pPr>
      <a:lvl5pPr algn="ctr" rtl="0" fontAlgn="base">
        <a:spcBef>
          <a:spcPct val="0"/>
        </a:spcBef>
        <a:spcAft>
          <a:spcPct val="0"/>
        </a:spcAft>
        <a:defRPr sz="4400">
          <a:solidFill>
            <a:schemeClr val="tx1"/>
          </a:solidFill>
          <a:latin typeface="Calibri" pitchFamily="34" charset="0"/>
          <a:ea typeface="宋体" charset="-122"/>
        </a:defRPr>
      </a:lvl5pPr>
      <a:lvl6pPr marL="457200" algn="ctr" rtl="0" fontAlgn="base">
        <a:spcBef>
          <a:spcPct val="0"/>
        </a:spcBef>
        <a:spcAft>
          <a:spcPct val="0"/>
        </a:spcAft>
        <a:defRPr sz="4400">
          <a:solidFill>
            <a:schemeClr val="tx1"/>
          </a:solidFill>
          <a:latin typeface="Calibri" pitchFamily="34" charset="0"/>
          <a:ea typeface="宋体" charset="-122"/>
        </a:defRPr>
      </a:lvl6pPr>
      <a:lvl7pPr marL="914400" algn="ctr" rtl="0" fontAlgn="base">
        <a:spcBef>
          <a:spcPct val="0"/>
        </a:spcBef>
        <a:spcAft>
          <a:spcPct val="0"/>
        </a:spcAft>
        <a:defRPr sz="4400">
          <a:solidFill>
            <a:schemeClr val="tx1"/>
          </a:solidFill>
          <a:latin typeface="Calibri" pitchFamily="34" charset="0"/>
          <a:ea typeface="宋体" charset="-122"/>
        </a:defRPr>
      </a:lvl7pPr>
      <a:lvl8pPr marL="1371600" algn="ctr" rtl="0" fontAlgn="base">
        <a:spcBef>
          <a:spcPct val="0"/>
        </a:spcBef>
        <a:spcAft>
          <a:spcPct val="0"/>
        </a:spcAft>
        <a:defRPr sz="4400">
          <a:solidFill>
            <a:schemeClr val="tx1"/>
          </a:solidFill>
          <a:latin typeface="Calibri" pitchFamily="34" charset="0"/>
          <a:ea typeface="宋体" charset="-122"/>
        </a:defRPr>
      </a:lvl8pPr>
      <a:lvl9pPr marL="1828800" algn="ctr" rtl="0" fontAlgn="base">
        <a:spcBef>
          <a:spcPct val="0"/>
        </a:spcBef>
        <a:spcAft>
          <a:spcPct val="0"/>
        </a:spcAft>
        <a:defRPr sz="4400">
          <a:solidFill>
            <a:schemeClr val="tx1"/>
          </a:solidFill>
          <a:latin typeface="Calibri" pitchFamily="34" charset="0"/>
          <a:ea typeface="宋体" charset="-122"/>
        </a:defRPr>
      </a:lvl9pPr>
    </p:titleStyle>
    <p:bodyStyle>
      <a:lvl1pPr marL="342900" indent="-342900" algn="l" rtl="0" fontAlgn="base">
        <a:spcBef>
          <a:spcPct val="20000"/>
        </a:spcBef>
        <a:spcAft>
          <a:spcPct val="0"/>
        </a:spcAft>
        <a:buFont typeface="Arial" charset="0"/>
        <a:buChar char="•"/>
        <a:defRPr sz="3200" kern="1200">
          <a:solidFill>
            <a:schemeClr val="tx1"/>
          </a:solidFill>
          <a:latin typeface="+mn-lt"/>
          <a:ea typeface="微软雅黑" pitchFamily="34" charset="-122"/>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微软雅黑" pitchFamily="34" charset="-122"/>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微软雅黑" pitchFamily="34" charset="-122"/>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微软雅黑" pitchFamily="34" charset="-122"/>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微软雅黑" pitchFamily="34" charset="-122"/>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audio" Target="../media/media1.mp3"/><Relationship Id="rId7" Type="http://schemas.openxmlformats.org/officeDocument/2006/relationships/image" Target="../media/image7.png"/><Relationship Id="rId2" Type="http://schemas.microsoft.com/office/2007/relationships/media" Target="../media/media1.mp3"/><Relationship Id="rId1" Type="http://schemas.openxmlformats.org/officeDocument/2006/relationships/themeOverride" Target="../theme/themeOverride1.xml"/><Relationship Id="rId6" Type="http://schemas.openxmlformats.org/officeDocument/2006/relationships/image" Target="../media/image6.png"/><Relationship Id="rId5" Type="http://schemas.openxmlformats.org/officeDocument/2006/relationships/notesSlide" Target="../notesSlides/notesSlide1.xml"/><Relationship Id="rId10" Type="http://schemas.openxmlformats.org/officeDocument/2006/relationships/image" Target="../media/image10.png"/><Relationship Id="rId4" Type="http://schemas.openxmlformats.org/officeDocument/2006/relationships/slideLayout" Target="../slideLayouts/slideLayout1.xml"/><Relationship Id="rId9" Type="http://schemas.openxmlformats.org/officeDocument/2006/relationships/image" Target="../media/image9.pn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hemeOverride" Target="../theme/themeOverride6.xml"/><Relationship Id="rId5" Type="http://schemas.openxmlformats.org/officeDocument/2006/relationships/image" Target="../media/image26.png"/><Relationship Id="rId4" Type="http://schemas.openxmlformats.org/officeDocument/2006/relationships/image" Target="../media/image25.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themeOverride" Target="../theme/themeOverride7.xml"/><Relationship Id="rId6" Type="http://schemas.openxmlformats.org/officeDocument/2006/relationships/image" Target="../media/image29.png"/><Relationship Id="rId5" Type="http://schemas.openxmlformats.org/officeDocument/2006/relationships/image" Target="../media/image28.jpeg"/><Relationship Id="rId4" Type="http://schemas.openxmlformats.org/officeDocument/2006/relationships/image" Target="../media/image27.png"/></Relationships>
</file>

<file path=ppt/slides/_rels/slide12.xml.rels><?xml version="1.0" encoding="UTF-8" standalone="yes"?>
<Relationships xmlns="http://schemas.openxmlformats.org/package/2006/relationships"><Relationship Id="rId8" Type="http://schemas.microsoft.com/office/2007/relationships/hdphoto" Target="../media/hdphoto4.wdp"/><Relationship Id="rId13" Type="http://schemas.openxmlformats.org/officeDocument/2006/relationships/image" Target="../media/image34.png"/><Relationship Id="rId3" Type="http://schemas.openxmlformats.org/officeDocument/2006/relationships/notesSlide" Target="../notesSlides/notesSlide8.xml"/><Relationship Id="rId7" Type="http://schemas.openxmlformats.org/officeDocument/2006/relationships/image" Target="../media/image31.png"/><Relationship Id="rId12" Type="http://schemas.microsoft.com/office/2007/relationships/hdphoto" Target="../media/hdphoto6.wdp"/><Relationship Id="rId2" Type="http://schemas.openxmlformats.org/officeDocument/2006/relationships/slideLayout" Target="../slideLayouts/slideLayout2.xml"/><Relationship Id="rId1" Type="http://schemas.openxmlformats.org/officeDocument/2006/relationships/themeOverride" Target="../theme/themeOverride8.xml"/><Relationship Id="rId6" Type="http://schemas.openxmlformats.org/officeDocument/2006/relationships/image" Target="../media/image7.png"/><Relationship Id="rId11" Type="http://schemas.openxmlformats.org/officeDocument/2006/relationships/image" Target="../media/image33.png"/><Relationship Id="rId5" Type="http://schemas.microsoft.com/office/2007/relationships/hdphoto" Target="../media/hdphoto3.wdp"/><Relationship Id="rId10" Type="http://schemas.microsoft.com/office/2007/relationships/hdphoto" Target="../media/hdphoto5.wdp"/><Relationship Id="rId4" Type="http://schemas.openxmlformats.org/officeDocument/2006/relationships/image" Target="../media/image30.png"/><Relationship Id="rId9" Type="http://schemas.openxmlformats.org/officeDocument/2006/relationships/image" Target="../media/image32.png"/><Relationship Id="rId14" Type="http://schemas.microsoft.com/office/2007/relationships/hdphoto" Target="../media/hdphoto7.wdp"/></Relationships>
</file>

<file path=ppt/slides/_rels/slide13.xml.rels><?xml version="1.0" encoding="UTF-8" standalone="yes"?>
<Relationships xmlns="http://schemas.openxmlformats.org/package/2006/relationships"><Relationship Id="rId8" Type="http://schemas.microsoft.com/office/2007/relationships/hdphoto" Target="../media/hdphoto9.wdp"/><Relationship Id="rId3" Type="http://schemas.openxmlformats.org/officeDocument/2006/relationships/notesSlide" Target="../notesSlides/notesSlide9.xml"/><Relationship Id="rId7" Type="http://schemas.openxmlformats.org/officeDocument/2006/relationships/image" Target="../media/image36.png"/><Relationship Id="rId2" Type="http://schemas.openxmlformats.org/officeDocument/2006/relationships/slideLayout" Target="../slideLayouts/slideLayout2.xml"/><Relationship Id="rId1" Type="http://schemas.openxmlformats.org/officeDocument/2006/relationships/themeOverride" Target="../theme/themeOverride9.xml"/><Relationship Id="rId6" Type="http://schemas.openxmlformats.org/officeDocument/2006/relationships/image" Target="../media/image7.png"/><Relationship Id="rId5" Type="http://schemas.microsoft.com/office/2007/relationships/hdphoto" Target="../media/hdphoto8.wdp"/><Relationship Id="rId4" Type="http://schemas.openxmlformats.org/officeDocument/2006/relationships/image" Target="../media/image35.png"/></Relationships>
</file>

<file path=ppt/slides/_rels/slide14.xml.rels><?xml version="1.0" encoding="UTF-8" standalone="yes"?>
<Relationships xmlns="http://schemas.openxmlformats.org/package/2006/relationships"><Relationship Id="rId8" Type="http://schemas.microsoft.com/office/2007/relationships/hdphoto" Target="../media/hdphoto11.wdp"/><Relationship Id="rId3" Type="http://schemas.openxmlformats.org/officeDocument/2006/relationships/notesSlide" Target="../notesSlides/notesSlide10.xml"/><Relationship Id="rId7" Type="http://schemas.openxmlformats.org/officeDocument/2006/relationships/image" Target="../media/image38.png"/><Relationship Id="rId2" Type="http://schemas.openxmlformats.org/officeDocument/2006/relationships/slideLayout" Target="../slideLayouts/slideLayout2.xml"/><Relationship Id="rId1" Type="http://schemas.openxmlformats.org/officeDocument/2006/relationships/themeOverride" Target="../theme/themeOverride10.xml"/><Relationship Id="rId6" Type="http://schemas.openxmlformats.org/officeDocument/2006/relationships/image" Target="../media/image7.png"/><Relationship Id="rId5" Type="http://schemas.microsoft.com/office/2007/relationships/hdphoto" Target="../media/hdphoto10.wdp"/><Relationship Id="rId4" Type="http://schemas.openxmlformats.org/officeDocument/2006/relationships/image" Target="../media/image37.pn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1.xml"/><Relationship Id="rId7" Type="http://schemas.microsoft.com/office/2007/relationships/hdphoto" Target="../media/hdphoto5.wdp"/><Relationship Id="rId2" Type="http://schemas.openxmlformats.org/officeDocument/2006/relationships/slideLayout" Target="../slideLayouts/slideLayout2.xml"/><Relationship Id="rId1" Type="http://schemas.openxmlformats.org/officeDocument/2006/relationships/themeOverride" Target="../theme/themeOverride11.xml"/><Relationship Id="rId6" Type="http://schemas.openxmlformats.org/officeDocument/2006/relationships/image" Target="../media/image32.png"/><Relationship Id="rId5" Type="http://schemas.openxmlformats.org/officeDocument/2006/relationships/image" Target="../media/image7.png"/><Relationship Id="rId4" Type="http://schemas.openxmlformats.org/officeDocument/2006/relationships/image" Target="../media/image39.jp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2.xml"/><Relationship Id="rId7" Type="http://schemas.microsoft.com/office/2007/relationships/hdphoto" Target="../media/hdphoto5.wdp"/><Relationship Id="rId2" Type="http://schemas.openxmlformats.org/officeDocument/2006/relationships/slideLayout" Target="../slideLayouts/slideLayout2.xml"/><Relationship Id="rId1" Type="http://schemas.openxmlformats.org/officeDocument/2006/relationships/themeOverride" Target="../theme/themeOverride12.xml"/><Relationship Id="rId6" Type="http://schemas.openxmlformats.org/officeDocument/2006/relationships/image" Target="../media/image32.png"/><Relationship Id="rId5" Type="http://schemas.openxmlformats.org/officeDocument/2006/relationships/image" Target="../media/image7.png"/><Relationship Id="rId4" Type="http://schemas.openxmlformats.org/officeDocument/2006/relationships/image" Target="../media/image40.jp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3.xml"/><Relationship Id="rId7" Type="http://schemas.microsoft.com/office/2007/relationships/hdphoto" Target="../media/hdphoto12.wdp"/><Relationship Id="rId2" Type="http://schemas.openxmlformats.org/officeDocument/2006/relationships/slideLayout" Target="../slideLayouts/slideLayout2.xml"/><Relationship Id="rId1" Type="http://schemas.openxmlformats.org/officeDocument/2006/relationships/themeOverride" Target="../theme/themeOverride13.xml"/><Relationship Id="rId6" Type="http://schemas.openxmlformats.org/officeDocument/2006/relationships/image" Target="../media/image42.png"/><Relationship Id="rId5" Type="http://schemas.openxmlformats.org/officeDocument/2006/relationships/image" Target="../media/image7.png"/><Relationship Id="rId4" Type="http://schemas.openxmlformats.org/officeDocument/2006/relationships/image" Target="../media/image41.jp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xml"/><Relationship Id="rId1" Type="http://schemas.openxmlformats.org/officeDocument/2006/relationships/themeOverride" Target="../theme/themeOverride14.xml"/><Relationship Id="rId5" Type="http://schemas.openxmlformats.org/officeDocument/2006/relationships/image" Target="../media/image7.png"/><Relationship Id="rId4" Type="http://schemas.openxmlformats.org/officeDocument/2006/relationships/image" Target="../media/image43.pn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2.xml"/><Relationship Id="rId1" Type="http://schemas.openxmlformats.org/officeDocument/2006/relationships/themeOverride" Target="../theme/themeOverride15.xml"/><Relationship Id="rId6" Type="http://schemas.openxmlformats.org/officeDocument/2006/relationships/image" Target="../media/image25.png"/><Relationship Id="rId5" Type="http://schemas.openxmlformats.org/officeDocument/2006/relationships/image" Target="../media/image20.png"/><Relationship Id="rId4" Type="http://schemas.openxmlformats.org/officeDocument/2006/relationships/image" Target="../media/image19.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7" Type="http://schemas.openxmlformats.org/officeDocument/2006/relationships/image" Target="../media/image13.png"/><Relationship Id="rId2" Type="http://schemas.openxmlformats.org/officeDocument/2006/relationships/slideLayout" Target="../slideLayouts/slideLayout2.xml"/><Relationship Id="rId1" Type="http://schemas.openxmlformats.org/officeDocument/2006/relationships/themeOverride" Target="../theme/themeOverride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9.png"/></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2.xml"/><Relationship Id="rId1" Type="http://schemas.openxmlformats.org/officeDocument/2006/relationships/themeOverride" Target="../theme/themeOverride16.xml"/><Relationship Id="rId6" Type="http://schemas.openxmlformats.org/officeDocument/2006/relationships/image" Target="../media/image45.png"/><Relationship Id="rId5" Type="http://schemas.openxmlformats.org/officeDocument/2006/relationships/image" Target="../media/image20.png"/><Relationship Id="rId4" Type="http://schemas.openxmlformats.org/officeDocument/2006/relationships/image" Target="../media/image44.png"/></Relationships>
</file>

<file path=ppt/slides/_rels/slide21.xml.rels><?xml version="1.0" encoding="UTF-8" standalone="yes"?>
<Relationships xmlns="http://schemas.openxmlformats.org/package/2006/relationships"><Relationship Id="rId8" Type="http://schemas.microsoft.com/office/2007/relationships/hdphoto" Target="../media/hdphoto13.wdp"/><Relationship Id="rId3" Type="http://schemas.openxmlformats.org/officeDocument/2006/relationships/notesSlide" Target="../notesSlides/notesSlide17.xml"/><Relationship Id="rId7" Type="http://schemas.openxmlformats.org/officeDocument/2006/relationships/image" Target="../media/image49.png"/><Relationship Id="rId2" Type="http://schemas.openxmlformats.org/officeDocument/2006/relationships/slideLayout" Target="../slideLayouts/slideLayout2.xml"/><Relationship Id="rId1" Type="http://schemas.openxmlformats.org/officeDocument/2006/relationships/themeOverride" Target="../theme/themeOverride17.xml"/><Relationship Id="rId6" Type="http://schemas.openxmlformats.org/officeDocument/2006/relationships/image" Target="../media/image48.png"/><Relationship Id="rId5" Type="http://schemas.openxmlformats.org/officeDocument/2006/relationships/image" Target="../media/image47.png"/><Relationship Id="rId4" Type="http://schemas.openxmlformats.org/officeDocument/2006/relationships/image" Target="../media/image46.jp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2.xml"/><Relationship Id="rId1" Type="http://schemas.openxmlformats.org/officeDocument/2006/relationships/themeOverride" Target="../theme/themeOverride18.xml"/><Relationship Id="rId6" Type="http://schemas.openxmlformats.org/officeDocument/2006/relationships/image" Target="../media/image25.png"/><Relationship Id="rId5" Type="http://schemas.openxmlformats.org/officeDocument/2006/relationships/image" Target="../media/image48.png"/><Relationship Id="rId4" Type="http://schemas.openxmlformats.org/officeDocument/2006/relationships/image" Target="../media/image50.jpg"/></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2.xml"/><Relationship Id="rId1" Type="http://schemas.openxmlformats.org/officeDocument/2006/relationships/themeOverride" Target="../theme/themeOverride19.xml"/><Relationship Id="rId6" Type="http://schemas.openxmlformats.org/officeDocument/2006/relationships/image" Target="../media/image48.png"/><Relationship Id="rId5" Type="http://schemas.openxmlformats.org/officeDocument/2006/relationships/image" Target="../media/image52.png"/><Relationship Id="rId4" Type="http://schemas.openxmlformats.org/officeDocument/2006/relationships/image" Target="../media/image51.png"/></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2.xml"/><Relationship Id="rId1" Type="http://schemas.openxmlformats.org/officeDocument/2006/relationships/themeOverride" Target="../theme/themeOverride20.xml"/><Relationship Id="rId5" Type="http://schemas.openxmlformats.org/officeDocument/2006/relationships/image" Target="../media/image24.png"/><Relationship Id="rId4" Type="http://schemas.openxmlformats.org/officeDocument/2006/relationships/image" Target="../media/image53.png"/></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2.xml"/><Relationship Id="rId1" Type="http://schemas.openxmlformats.org/officeDocument/2006/relationships/themeOverride" Target="../theme/themeOverride21.xml"/><Relationship Id="rId6" Type="http://schemas.openxmlformats.org/officeDocument/2006/relationships/image" Target="../media/image25.png"/><Relationship Id="rId5" Type="http://schemas.openxmlformats.org/officeDocument/2006/relationships/image" Target="../media/image48.png"/><Relationship Id="rId4" Type="http://schemas.openxmlformats.org/officeDocument/2006/relationships/image" Target="../media/image50.jpg"/></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2.xml"/><Relationship Id="rId1" Type="http://schemas.openxmlformats.org/officeDocument/2006/relationships/themeOverride" Target="../theme/themeOverride22.xml"/><Relationship Id="rId5" Type="http://schemas.openxmlformats.org/officeDocument/2006/relationships/image" Target="../media/image26.png"/><Relationship Id="rId4" Type="http://schemas.openxmlformats.org/officeDocument/2006/relationships/image" Target="../media/image7.png"/></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2.xml"/><Relationship Id="rId1" Type="http://schemas.openxmlformats.org/officeDocument/2006/relationships/themeOverride" Target="../theme/themeOverride23.xml"/><Relationship Id="rId6" Type="http://schemas.openxmlformats.org/officeDocument/2006/relationships/image" Target="../media/image25.png"/><Relationship Id="rId5" Type="http://schemas.openxmlformats.org/officeDocument/2006/relationships/image" Target="../media/image20.png"/><Relationship Id="rId4" Type="http://schemas.openxmlformats.org/officeDocument/2006/relationships/image" Target="../media/image19.png"/></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2.xml"/><Relationship Id="rId1" Type="http://schemas.openxmlformats.org/officeDocument/2006/relationships/themeOverride" Target="../theme/themeOverride24.xml"/><Relationship Id="rId4" Type="http://schemas.openxmlformats.org/officeDocument/2006/relationships/image" Target="../media/image43.png"/></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2.xml"/><Relationship Id="rId1" Type="http://schemas.openxmlformats.org/officeDocument/2006/relationships/themeOverride" Target="../theme/themeOverride25.xml"/><Relationship Id="rId5" Type="http://schemas.openxmlformats.org/officeDocument/2006/relationships/image" Target="../media/image26.png"/><Relationship Id="rId4" Type="http://schemas.openxmlformats.org/officeDocument/2006/relationships/image" Target="../media/image25.png"/></Relationships>
</file>

<file path=ppt/slides/_rels/slide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2.xml"/><Relationship Id="rId1" Type="http://schemas.openxmlformats.org/officeDocument/2006/relationships/themeOverride" Target="../theme/themeOverride26.xml"/><Relationship Id="rId5" Type="http://schemas.openxmlformats.org/officeDocument/2006/relationships/image" Target="../media/image20.png"/><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6.png"/><Relationship Id="rId1" Type="http://schemas.openxmlformats.org/officeDocument/2006/relationships/slideLayout" Target="../slideLayouts/slideLayout2.xml"/><Relationship Id="rId6" Type="http://schemas.openxmlformats.org/officeDocument/2006/relationships/image" Target="../media/image18.png"/><Relationship Id="rId5" Type="http://schemas.microsoft.com/office/2007/relationships/hdphoto" Target="../media/hdphoto2.wdp"/><Relationship Id="rId4" Type="http://schemas.openxmlformats.org/officeDocument/2006/relationships/image" Target="../media/image17.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hemeOverride" Target="../theme/themeOverride3.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hemeOverride" Target="../theme/themeOverride4.xml"/><Relationship Id="rId5" Type="http://schemas.openxmlformats.org/officeDocument/2006/relationships/image" Target="../media/image23.png"/><Relationship Id="rId4" Type="http://schemas.openxmlformats.org/officeDocument/2006/relationships/image" Target="../media/image19.pn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hemeOverride" Target="../theme/themeOverride5.xml"/><Relationship Id="rId5" Type="http://schemas.openxmlformats.org/officeDocument/2006/relationships/image" Target="../media/image25.png"/><Relationship Id="rId4" Type="http://schemas.openxmlformats.org/officeDocument/2006/relationships/image" Target="../media/image2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093BA0B-8105-48EF-B643-9E007CDAF8B0}"/>
              </a:ext>
            </a:extLst>
          </p:cNvPr>
          <p:cNvPicPr>
            <a:picLocks noChangeAspect="1"/>
          </p:cNvPicPr>
          <p:nvPr/>
        </p:nvPicPr>
        <p:blipFill>
          <a:blip r:embed="rId6"/>
          <a:stretch>
            <a:fillRect/>
          </a:stretch>
        </p:blipFill>
        <p:spPr>
          <a:xfrm>
            <a:off x="0" y="0"/>
            <a:ext cx="9144000" cy="5143500"/>
          </a:xfrm>
          <a:prstGeom prst="rect">
            <a:avLst/>
          </a:prstGeom>
        </p:spPr>
      </p:pic>
      <p:grpSp>
        <p:nvGrpSpPr>
          <p:cNvPr id="40" name="组合 43">
            <a:extLst>
              <a:ext uri="{FF2B5EF4-FFF2-40B4-BE49-F238E27FC236}">
                <a16:creationId xmlns:a16="http://schemas.microsoft.com/office/drawing/2014/main" id="{C3DDA712-63E9-42BB-8C35-B1DF6B60B61D}"/>
              </a:ext>
            </a:extLst>
          </p:cNvPr>
          <p:cNvGrpSpPr/>
          <p:nvPr/>
        </p:nvGrpSpPr>
        <p:grpSpPr>
          <a:xfrm>
            <a:off x="5732191" y="234575"/>
            <a:ext cx="3117417" cy="2301831"/>
            <a:chOff x="3235532" y="1491630"/>
            <a:chExt cx="2672936" cy="2735698"/>
          </a:xfrm>
        </p:grpSpPr>
        <p:sp>
          <p:nvSpPr>
            <p:cNvPr id="41" name="等腰三角形 1">
              <a:extLst>
                <a:ext uri="{FF2B5EF4-FFF2-40B4-BE49-F238E27FC236}">
                  <a16:creationId xmlns:a16="http://schemas.microsoft.com/office/drawing/2014/main" id="{64835EF8-BBCA-442E-8902-89EF75910303}"/>
                </a:ext>
              </a:extLst>
            </p:cNvPr>
            <p:cNvSpPr/>
            <p:nvPr/>
          </p:nvSpPr>
          <p:spPr>
            <a:xfrm>
              <a:off x="3235532" y="1491630"/>
              <a:ext cx="2672936" cy="2304256"/>
            </a:xfrm>
            <a:prstGeom prst="triangle">
              <a:avLst/>
            </a:prstGeom>
            <a:no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ea typeface="微软雅黑" panose="020B0503020204020204" pitchFamily="34" charset="-122"/>
              </a:endParaRPr>
            </a:p>
          </p:txBody>
        </p:sp>
        <p:pic>
          <p:nvPicPr>
            <p:cNvPr id="42" name="图片 2">
              <a:extLst>
                <a:ext uri="{FF2B5EF4-FFF2-40B4-BE49-F238E27FC236}">
                  <a16:creationId xmlns:a16="http://schemas.microsoft.com/office/drawing/2014/main" id="{7A8C4DD6-8A63-44B1-844E-C3B20179144F}"/>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3655114">
              <a:off x="3440096" y="2047272"/>
              <a:ext cx="862889" cy="1192970"/>
            </a:xfrm>
            <a:prstGeom prst="rect">
              <a:avLst/>
            </a:prstGeom>
          </p:spPr>
        </p:pic>
        <p:pic>
          <p:nvPicPr>
            <p:cNvPr id="43" name="图片 44">
              <a:extLst>
                <a:ext uri="{FF2B5EF4-FFF2-40B4-BE49-F238E27FC236}">
                  <a16:creationId xmlns:a16="http://schemas.microsoft.com/office/drawing/2014/main" id="{8168DCF7-C05F-4064-8B14-3813B040A9A9}"/>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17349912" flipH="1">
              <a:off x="4729930" y="1983649"/>
              <a:ext cx="862889" cy="1192970"/>
            </a:xfrm>
            <a:prstGeom prst="rect">
              <a:avLst/>
            </a:prstGeom>
          </p:spPr>
        </p:pic>
        <p:pic>
          <p:nvPicPr>
            <p:cNvPr id="51" name="图片 45">
              <a:extLst>
                <a:ext uri="{FF2B5EF4-FFF2-40B4-BE49-F238E27FC236}">
                  <a16:creationId xmlns:a16="http://schemas.microsoft.com/office/drawing/2014/main" id="{A9B3A9E0-CA72-4824-9BA4-DF762ED3D6CE}"/>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3267352" flipH="1">
              <a:off x="4221942" y="3199399"/>
              <a:ext cx="862889" cy="1192970"/>
            </a:xfrm>
            <a:prstGeom prst="rect">
              <a:avLst/>
            </a:prstGeom>
          </p:spPr>
        </p:pic>
      </p:grpSp>
      <p:grpSp>
        <p:nvGrpSpPr>
          <p:cNvPr id="52" name="组合 22">
            <a:extLst>
              <a:ext uri="{FF2B5EF4-FFF2-40B4-BE49-F238E27FC236}">
                <a16:creationId xmlns:a16="http://schemas.microsoft.com/office/drawing/2014/main" id="{767DA2B1-7F30-4B93-AC6F-956DEDA02D13}"/>
              </a:ext>
            </a:extLst>
          </p:cNvPr>
          <p:cNvGrpSpPr/>
          <p:nvPr/>
        </p:nvGrpSpPr>
        <p:grpSpPr>
          <a:xfrm>
            <a:off x="6357950" y="1281826"/>
            <a:ext cx="2671659" cy="2410576"/>
            <a:chOff x="309633" y="3202433"/>
            <a:chExt cx="1316607" cy="1385541"/>
          </a:xfrm>
        </p:grpSpPr>
        <p:sp>
          <p:nvSpPr>
            <p:cNvPr id="53" name="文本框 4">
              <a:extLst>
                <a:ext uri="{FF2B5EF4-FFF2-40B4-BE49-F238E27FC236}">
                  <a16:creationId xmlns:a16="http://schemas.microsoft.com/office/drawing/2014/main" id="{A56D8117-636B-4EAC-97C8-D2D7EA57658D}"/>
                </a:ext>
              </a:extLst>
            </p:cNvPr>
            <p:cNvSpPr txBox="1"/>
            <p:nvPr/>
          </p:nvSpPr>
          <p:spPr>
            <a:xfrm>
              <a:off x="309633" y="3202433"/>
              <a:ext cx="975326" cy="353805"/>
            </a:xfrm>
            <a:prstGeom prst="rect">
              <a:avLst/>
            </a:prstGeom>
            <a:noFill/>
          </p:spPr>
          <p:txBody>
            <a:bodyPr wrap="none" lIns="0" tIns="0" rIns="0" bIns="0" rtlCol="0">
              <a:spAutoFit/>
              <a:scene3d>
                <a:camera prst="orthographicFront"/>
                <a:lightRig rig="threePt" dir="t"/>
              </a:scene3d>
              <a:sp3d extrusionH="57150">
                <a:bevelT w="57150" h="38100" prst="artDeco"/>
              </a:sp3d>
            </a:bodyPr>
            <a:lstStyle/>
            <a:p>
              <a:pPr algn="ctr"/>
              <a:r>
                <a:rPr lang="en-US" altLang="zh-CN" sz="4000" b="1" dirty="0">
                  <a:effectLst>
                    <a:glow rad="101600">
                      <a:schemeClr val="accent3">
                        <a:lumMod val="50000"/>
                        <a:alpha val="60000"/>
                      </a:schemeClr>
                    </a:glow>
                    <a:reflection blurRad="6350" stA="55000" endA="300" endPos="45500" dir="5400000" sy="-100000" algn="bl" rotWithShape="0"/>
                  </a:effectLst>
                  <a:latin typeface="#9Slide03 AmpleSoft Bold" panose="02000000000000000000" pitchFamily="2" charset="0"/>
                  <a:ea typeface="微软雅黑" panose="020B0503020204020204" pitchFamily="34" charset="-122"/>
                </a:rPr>
                <a:t>TẬP ĐỌC</a:t>
              </a:r>
              <a:endParaRPr lang="zh-CN" altLang="en-US" sz="4000" b="1" dirty="0">
                <a:effectLst>
                  <a:glow rad="101600">
                    <a:schemeClr val="accent3">
                      <a:lumMod val="50000"/>
                      <a:alpha val="60000"/>
                    </a:schemeClr>
                  </a:glow>
                  <a:reflection blurRad="6350" stA="55000" endA="300" endPos="45500" dir="5400000" sy="-100000" algn="bl" rotWithShape="0"/>
                </a:effectLst>
                <a:latin typeface="#9Slide03 AmpleSoft Bold" panose="02000000000000000000" pitchFamily="2" charset="0"/>
                <a:ea typeface="微软雅黑" panose="020B0503020204020204" pitchFamily="34" charset="-122"/>
              </a:endParaRPr>
            </a:p>
          </p:txBody>
        </p:sp>
        <p:sp>
          <p:nvSpPr>
            <p:cNvPr id="54" name="文本框 9">
              <a:extLst>
                <a:ext uri="{FF2B5EF4-FFF2-40B4-BE49-F238E27FC236}">
                  <a16:creationId xmlns:a16="http://schemas.microsoft.com/office/drawing/2014/main" id="{B5D9D900-251C-4275-BAF5-B23A9CCE7F4A}"/>
                </a:ext>
              </a:extLst>
            </p:cNvPr>
            <p:cNvSpPr txBox="1"/>
            <p:nvPr/>
          </p:nvSpPr>
          <p:spPr>
            <a:xfrm>
              <a:off x="1626175" y="4341753"/>
              <a:ext cx="65" cy="246221"/>
            </a:xfrm>
            <a:prstGeom prst="rect">
              <a:avLst/>
            </a:prstGeom>
            <a:noFill/>
          </p:spPr>
          <p:txBody>
            <a:bodyPr wrap="none" lIns="0" tIns="0" rIns="0" bIns="0" rtlCol="0">
              <a:spAutoFit/>
            </a:bodyPr>
            <a:lstStyle/>
            <a:p>
              <a:endParaRPr lang="zh-CN" altLang="en-US" sz="1600" dirty="0">
                <a:solidFill>
                  <a:schemeClr val="tx1">
                    <a:lumMod val="65000"/>
                    <a:lumOff val="35000"/>
                  </a:schemeClr>
                </a:solidFill>
                <a:latin typeface="微软雅黑" pitchFamily="34" charset="-122"/>
                <a:ea typeface="微软雅黑" pitchFamily="34" charset="-122"/>
              </a:endParaRPr>
            </a:p>
          </p:txBody>
        </p:sp>
      </p:grpSp>
      <p:sp>
        <p:nvSpPr>
          <p:cNvPr id="55" name="文本框 4">
            <a:extLst>
              <a:ext uri="{FF2B5EF4-FFF2-40B4-BE49-F238E27FC236}">
                <a16:creationId xmlns:a16="http://schemas.microsoft.com/office/drawing/2014/main" id="{71410EBE-FF89-48E6-904B-68CEF791996A}"/>
              </a:ext>
            </a:extLst>
          </p:cNvPr>
          <p:cNvSpPr txBox="1"/>
          <p:nvPr/>
        </p:nvSpPr>
        <p:spPr>
          <a:xfrm>
            <a:off x="8172400" y="29989"/>
            <a:ext cx="1159706" cy="184666"/>
          </a:xfrm>
          <a:prstGeom prst="rect">
            <a:avLst/>
          </a:prstGeom>
          <a:noFill/>
        </p:spPr>
        <p:txBody>
          <a:bodyPr wrap="square" lIns="0" tIns="0" rIns="0" bIns="0" rtlCol="0">
            <a:spAutoFit/>
          </a:bodyPr>
          <a:lstStyle/>
          <a:p>
            <a:pPr algn="ctr"/>
            <a:r>
              <a:rPr lang="en-US" altLang="zh-CN" sz="1200" b="1" dirty="0" err="1">
                <a:solidFill>
                  <a:srgbClr val="FFF3F9"/>
                </a:solidFill>
                <a:latin typeface="#9Slide03 AmpleSoft Bold" panose="02000000000000000000" pitchFamily="2" charset="0"/>
                <a:ea typeface="微软雅黑" panose="020B0503020204020204" pitchFamily="34" charset="-122"/>
              </a:rPr>
              <a:t>Măng</a:t>
            </a:r>
            <a:r>
              <a:rPr lang="en-US" altLang="zh-CN" sz="1200" b="1" dirty="0">
                <a:solidFill>
                  <a:srgbClr val="FFF3F9"/>
                </a:solidFill>
                <a:latin typeface="#9Slide03 AmpleSoft Bold" panose="02000000000000000000" pitchFamily="2" charset="0"/>
                <a:ea typeface="微软雅黑" panose="020B0503020204020204" pitchFamily="34" charset="-122"/>
              </a:rPr>
              <a:t> Non</a:t>
            </a:r>
            <a:endParaRPr lang="zh-CN" altLang="en-US" sz="1200" b="1" dirty="0">
              <a:solidFill>
                <a:srgbClr val="FFF3F9"/>
              </a:solidFill>
              <a:latin typeface="#9Slide03 AmpleSoft Bold" panose="02000000000000000000" pitchFamily="2" charset="0"/>
              <a:ea typeface="微软雅黑" panose="020B0503020204020204" pitchFamily="34" charset="-122"/>
            </a:endParaRPr>
          </a:p>
        </p:txBody>
      </p:sp>
      <p:pic>
        <p:nvPicPr>
          <p:cNvPr id="63" name="图片 12">
            <a:extLst>
              <a:ext uri="{FF2B5EF4-FFF2-40B4-BE49-F238E27FC236}">
                <a16:creationId xmlns:a16="http://schemas.microsoft.com/office/drawing/2014/main" id="{A90820AD-26D5-4194-81BA-ADE89DDA7BE4}"/>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t="82805"/>
          <a:stretch/>
        </p:blipFill>
        <p:spPr>
          <a:xfrm>
            <a:off x="0" y="4333169"/>
            <a:ext cx="9324528" cy="840320"/>
          </a:xfrm>
          <a:prstGeom prst="rect">
            <a:avLst/>
          </a:prstGeom>
        </p:spPr>
      </p:pic>
      <p:grpSp>
        <p:nvGrpSpPr>
          <p:cNvPr id="64" name="组合 12">
            <a:extLst>
              <a:ext uri="{FF2B5EF4-FFF2-40B4-BE49-F238E27FC236}">
                <a16:creationId xmlns:a16="http://schemas.microsoft.com/office/drawing/2014/main" id="{BFDFE397-A0D0-48AE-8CE2-3426EDBB6281}"/>
              </a:ext>
            </a:extLst>
          </p:cNvPr>
          <p:cNvGrpSpPr/>
          <p:nvPr/>
        </p:nvGrpSpPr>
        <p:grpSpPr>
          <a:xfrm>
            <a:off x="2992518" y="1268225"/>
            <a:ext cx="1857338" cy="521413"/>
            <a:chOff x="2604152" y="873043"/>
            <a:chExt cx="1857338" cy="521413"/>
          </a:xfrm>
        </p:grpSpPr>
        <p:grpSp>
          <p:nvGrpSpPr>
            <p:cNvPr id="65" name="组合 6">
              <a:extLst>
                <a:ext uri="{FF2B5EF4-FFF2-40B4-BE49-F238E27FC236}">
                  <a16:creationId xmlns:a16="http://schemas.microsoft.com/office/drawing/2014/main" id="{025C1ED5-FF89-4103-85EB-56D6AECE7319}"/>
                </a:ext>
              </a:extLst>
            </p:cNvPr>
            <p:cNvGrpSpPr/>
            <p:nvPr/>
          </p:nvGrpSpPr>
          <p:grpSpPr>
            <a:xfrm>
              <a:off x="2604152" y="931698"/>
              <a:ext cx="1857338" cy="462758"/>
              <a:chOff x="3771007" y="1083236"/>
              <a:chExt cx="1857338" cy="462758"/>
            </a:xfrm>
          </p:grpSpPr>
          <p:sp>
            <p:nvSpPr>
              <p:cNvPr id="69" name="矩形 7">
                <a:extLst>
                  <a:ext uri="{FF2B5EF4-FFF2-40B4-BE49-F238E27FC236}">
                    <a16:creationId xmlns:a16="http://schemas.microsoft.com/office/drawing/2014/main" id="{F827A4D3-82FA-4DEB-8D51-59651464AE41}"/>
                  </a:ext>
                </a:extLst>
              </p:cNvPr>
              <p:cNvSpPr/>
              <p:nvPr/>
            </p:nvSpPr>
            <p:spPr>
              <a:xfrm>
                <a:off x="3771007" y="1083236"/>
                <a:ext cx="1850186" cy="461665"/>
              </a:xfrm>
              <a:prstGeom prst="rect">
                <a:avLst/>
              </a:prstGeom>
            </p:spPr>
            <p:txBody>
              <a:bodyPr wrap="none">
                <a:spAutoFit/>
              </a:bodyPr>
              <a:lstStyle/>
              <a:p>
                <a:pPr lvl="0"/>
                <a:r>
                  <a:rPr lang="en-US" altLang="zh-CN" sz="2400">
                    <a:ln w="152400">
                      <a:solidFill>
                        <a:schemeClr val="bg1"/>
                      </a:solidFill>
                    </a:ln>
                    <a:solidFill>
                      <a:srgbClr val="002060"/>
                    </a:solidFill>
                    <a:effectLst>
                      <a:innerShdw blurRad="63500" dist="50800" dir="13500000">
                        <a:prstClr val="black">
                          <a:alpha val="50000"/>
                        </a:prstClr>
                      </a:innerShdw>
                    </a:effectLst>
                    <a:latin typeface="UVN Bai Sau Nang" panose="04030905020802020C03" pitchFamily="82" charset="0"/>
                    <a:ea typeface="字魂27号-布丁体" panose="00000505000000000000" pitchFamily="2" charset="-122"/>
                  </a:rPr>
                  <a:t>Tiếng Việt 4</a:t>
                </a:r>
                <a:endParaRPr lang="zh-CN" altLang="en-US" sz="2400" dirty="0">
                  <a:ln w="152400">
                    <a:solidFill>
                      <a:schemeClr val="bg1"/>
                    </a:solidFill>
                  </a:ln>
                  <a:solidFill>
                    <a:srgbClr val="002060"/>
                  </a:solidFill>
                  <a:effectLst>
                    <a:innerShdw blurRad="63500" dist="50800" dir="13500000">
                      <a:prstClr val="black">
                        <a:alpha val="50000"/>
                      </a:prstClr>
                    </a:innerShdw>
                  </a:effectLst>
                  <a:latin typeface="UVN Bai Sau Nang" panose="04030905020802020C03" pitchFamily="82" charset="0"/>
                  <a:ea typeface="字魂27号-布丁体" panose="00000505000000000000" pitchFamily="2" charset="-122"/>
                </a:endParaRPr>
              </a:p>
            </p:txBody>
          </p:sp>
          <p:sp>
            <p:nvSpPr>
              <p:cNvPr id="70" name="矩形 8">
                <a:extLst>
                  <a:ext uri="{FF2B5EF4-FFF2-40B4-BE49-F238E27FC236}">
                    <a16:creationId xmlns:a16="http://schemas.microsoft.com/office/drawing/2014/main" id="{354E6135-966E-4639-9602-0FFAC11B4A92}"/>
                  </a:ext>
                </a:extLst>
              </p:cNvPr>
              <p:cNvSpPr/>
              <p:nvPr/>
            </p:nvSpPr>
            <p:spPr>
              <a:xfrm>
                <a:off x="3778159" y="1084329"/>
                <a:ext cx="1850186" cy="461665"/>
              </a:xfrm>
              <a:prstGeom prst="rect">
                <a:avLst/>
              </a:prstGeom>
            </p:spPr>
            <p:txBody>
              <a:bodyPr wrap="none">
                <a:spAutoFit/>
              </a:bodyPr>
              <a:lstStyle/>
              <a:p>
                <a:pPr lvl="0"/>
                <a:r>
                  <a:rPr lang="en-US" altLang="zh-CN" sz="2400" dirty="0" err="1">
                    <a:solidFill>
                      <a:srgbClr val="002060"/>
                    </a:solidFill>
                    <a:latin typeface="UVN Bai Sau Nang" panose="04030905020802020C03" pitchFamily="82" charset="0"/>
                    <a:ea typeface="字魂27号-布丁体" panose="00000505000000000000" pitchFamily="2" charset="-122"/>
                  </a:rPr>
                  <a:t>Tiếng</a:t>
                </a:r>
                <a:r>
                  <a:rPr lang="en-US" altLang="zh-CN" sz="2400" dirty="0">
                    <a:solidFill>
                      <a:srgbClr val="002060"/>
                    </a:solidFill>
                    <a:latin typeface="UVN Bai Sau Nang" panose="04030905020802020C03" pitchFamily="82" charset="0"/>
                    <a:ea typeface="字魂27号-布丁体" panose="00000505000000000000" pitchFamily="2" charset="-122"/>
                  </a:rPr>
                  <a:t> </a:t>
                </a:r>
                <a:r>
                  <a:rPr lang="en-US" altLang="zh-CN" sz="2400" dirty="0" err="1">
                    <a:solidFill>
                      <a:srgbClr val="002060"/>
                    </a:solidFill>
                    <a:latin typeface="UVN Bai Sau Nang" panose="04030905020802020C03" pitchFamily="82" charset="0"/>
                    <a:ea typeface="字魂27号-布丁体" panose="00000505000000000000" pitchFamily="2" charset="-122"/>
                  </a:rPr>
                  <a:t>Việt</a:t>
                </a:r>
                <a:r>
                  <a:rPr lang="en-US" altLang="zh-CN" sz="2400" dirty="0">
                    <a:solidFill>
                      <a:srgbClr val="002060"/>
                    </a:solidFill>
                    <a:latin typeface="UVN Bai Sau Nang" panose="04030905020802020C03" pitchFamily="82" charset="0"/>
                    <a:ea typeface="字魂27号-布丁体" panose="00000505000000000000" pitchFamily="2" charset="-122"/>
                  </a:rPr>
                  <a:t> 4</a:t>
                </a:r>
                <a:endParaRPr lang="zh-CN" altLang="en-US" sz="2400" dirty="0">
                  <a:solidFill>
                    <a:srgbClr val="002060"/>
                  </a:solidFill>
                  <a:latin typeface="UVN Bai Sau Nang" panose="04030905020802020C03" pitchFamily="82" charset="0"/>
                  <a:ea typeface="字魂27号-布丁体" panose="00000505000000000000" pitchFamily="2" charset="-122"/>
                </a:endParaRPr>
              </a:p>
            </p:txBody>
          </p:sp>
        </p:grpSp>
        <p:grpSp>
          <p:nvGrpSpPr>
            <p:cNvPr id="66" name="组合 9">
              <a:extLst>
                <a:ext uri="{FF2B5EF4-FFF2-40B4-BE49-F238E27FC236}">
                  <a16:creationId xmlns:a16="http://schemas.microsoft.com/office/drawing/2014/main" id="{D1AF65B6-6565-4B85-B4AB-BEF6CF3101EE}"/>
                </a:ext>
              </a:extLst>
            </p:cNvPr>
            <p:cNvGrpSpPr/>
            <p:nvPr/>
          </p:nvGrpSpPr>
          <p:grpSpPr>
            <a:xfrm>
              <a:off x="3583560" y="873043"/>
              <a:ext cx="184731" cy="475266"/>
              <a:chOff x="3771007" y="1083236"/>
              <a:chExt cx="184731" cy="475266"/>
            </a:xfrm>
          </p:grpSpPr>
          <p:sp>
            <p:nvSpPr>
              <p:cNvPr id="67" name="矩形 10">
                <a:extLst>
                  <a:ext uri="{FF2B5EF4-FFF2-40B4-BE49-F238E27FC236}">
                    <a16:creationId xmlns:a16="http://schemas.microsoft.com/office/drawing/2014/main" id="{26DDE16C-C054-49EA-815F-1A7A1DBDE658}"/>
                  </a:ext>
                </a:extLst>
              </p:cNvPr>
              <p:cNvSpPr/>
              <p:nvPr/>
            </p:nvSpPr>
            <p:spPr>
              <a:xfrm>
                <a:off x="3771007" y="1083236"/>
                <a:ext cx="184731" cy="461665"/>
              </a:xfrm>
              <a:prstGeom prst="rect">
                <a:avLst/>
              </a:prstGeom>
            </p:spPr>
            <p:txBody>
              <a:bodyPr wrap="none">
                <a:spAutoFit/>
              </a:bodyPr>
              <a:lstStyle/>
              <a:p>
                <a:pPr lvl="0"/>
                <a:endParaRPr lang="zh-CN" altLang="en-US" sz="2400" dirty="0">
                  <a:ln w="152400">
                    <a:solidFill>
                      <a:schemeClr val="bg1"/>
                    </a:solidFill>
                  </a:ln>
                  <a:solidFill>
                    <a:srgbClr val="002060"/>
                  </a:solidFill>
                  <a:effectLst>
                    <a:innerShdw blurRad="63500" dist="50800" dir="13500000">
                      <a:prstClr val="black">
                        <a:alpha val="50000"/>
                      </a:prstClr>
                    </a:innerShdw>
                  </a:effectLst>
                  <a:latin typeface="UVN Bai Sau Nang" panose="04030905020802020C03" pitchFamily="82" charset="0"/>
                  <a:ea typeface="字魂27号-布丁体" panose="00000505000000000000" pitchFamily="2" charset="-122"/>
                </a:endParaRPr>
              </a:p>
            </p:txBody>
          </p:sp>
          <p:sp>
            <p:nvSpPr>
              <p:cNvPr id="68" name="矩形 11">
                <a:extLst>
                  <a:ext uri="{FF2B5EF4-FFF2-40B4-BE49-F238E27FC236}">
                    <a16:creationId xmlns:a16="http://schemas.microsoft.com/office/drawing/2014/main" id="{46BC9611-2EF7-46FF-A3F9-54B834F76245}"/>
                  </a:ext>
                </a:extLst>
              </p:cNvPr>
              <p:cNvSpPr/>
              <p:nvPr/>
            </p:nvSpPr>
            <p:spPr>
              <a:xfrm>
                <a:off x="3771007" y="1096837"/>
                <a:ext cx="184731" cy="461665"/>
              </a:xfrm>
              <a:prstGeom prst="rect">
                <a:avLst/>
              </a:prstGeom>
            </p:spPr>
            <p:txBody>
              <a:bodyPr wrap="none">
                <a:spAutoFit/>
              </a:bodyPr>
              <a:lstStyle/>
              <a:p>
                <a:pPr lvl="0"/>
                <a:endParaRPr lang="zh-CN" altLang="en-US" sz="2400" dirty="0">
                  <a:solidFill>
                    <a:srgbClr val="002060"/>
                  </a:solidFill>
                  <a:latin typeface="UVN Bai Sau Nang" panose="04030905020802020C03" pitchFamily="82" charset="0"/>
                  <a:ea typeface="字魂27号-布丁体" panose="00000505000000000000" pitchFamily="2" charset="-122"/>
                </a:endParaRPr>
              </a:p>
            </p:txBody>
          </p:sp>
        </p:grpSp>
      </p:grpSp>
      <p:pic>
        <p:nvPicPr>
          <p:cNvPr id="71" name="图片 5">
            <a:extLst>
              <a:ext uri="{FF2B5EF4-FFF2-40B4-BE49-F238E27FC236}">
                <a16:creationId xmlns:a16="http://schemas.microsoft.com/office/drawing/2014/main" id="{48E40D9C-7E59-42C7-AE80-9BBF652BF96E}"/>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1777" r="3199" b="30387"/>
          <a:stretch/>
        </p:blipFill>
        <p:spPr>
          <a:xfrm>
            <a:off x="-710908" y="-640241"/>
            <a:ext cx="4095558" cy="3305937"/>
          </a:xfrm>
          <a:prstGeom prst="rect">
            <a:avLst/>
          </a:prstGeom>
        </p:spPr>
      </p:pic>
      <p:pic>
        <p:nvPicPr>
          <p:cNvPr id="27" name="图片 5">
            <a:extLst>
              <a:ext uri="{FF2B5EF4-FFF2-40B4-BE49-F238E27FC236}">
                <a16:creationId xmlns:a16="http://schemas.microsoft.com/office/drawing/2014/main" id="{045E153F-1BAB-45B6-9519-194A6ADD1C0D}"/>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1777" r="3199" b="30387"/>
          <a:stretch/>
        </p:blipFill>
        <p:spPr>
          <a:xfrm>
            <a:off x="-514947" y="47540"/>
            <a:ext cx="4095558" cy="3305937"/>
          </a:xfrm>
          <a:prstGeom prst="rect">
            <a:avLst/>
          </a:prstGeom>
        </p:spPr>
      </p:pic>
      <p:grpSp>
        <p:nvGrpSpPr>
          <p:cNvPr id="60" name="Group 59">
            <a:extLst>
              <a:ext uri="{FF2B5EF4-FFF2-40B4-BE49-F238E27FC236}">
                <a16:creationId xmlns:a16="http://schemas.microsoft.com/office/drawing/2014/main" id="{FCA05994-070E-4D81-BA30-FB430D116CEA}"/>
              </a:ext>
            </a:extLst>
          </p:cNvPr>
          <p:cNvGrpSpPr/>
          <p:nvPr/>
        </p:nvGrpSpPr>
        <p:grpSpPr>
          <a:xfrm>
            <a:off x="2034843" y="2371031"/>
            <a:ext cx="5315052" cy="929982"/>
            <a:chOff x="4024199" y="1422069"/>
            <a:chExt cx="5315052" cy="929982"/>
          </a:xfrm>
        </p:grpSpPr>
        <p:sp>
          <p:nvSpPr>
            <p:cNvPr id="61" name="矩形 7">
              <a:extLst>
                <a:ext uri="{FF2B5EF4-FFF2-40B4-BE49-F238E27FC236}">
                  <a16:creationId xmlns:a16="http://schemas.microsoft.com/office/drawing/2014/main" id="{157B19CE-EB90-49A2-987B-0571C75B7845}"/>
                </a:ext>
              </a:extLst>
            </p:cNvPr>
            <p:cNvSpPr/>
            <p:nvPr/>
          </p:nvSpPr>
          <p:spPr>
            <a:xfrm>
              <a:off x="4135582" y="1428721"/>
              <a:ext cx="5203669" cy="923330"/>
            </a:xfrm>
            <a:prstGeom prst="rect">
              <a:avLst/>
            </a:prstGeom>
          </p:spPr>
          <p:txBody>
            <a:bodyPr wrap="none">
              <a:spAutoFit/>
            </a:bodyPr>
            <a:lstStyle/>
            <a:p>
              <a:pPr lvl="0"/>
              <a:r>
                <a:rPr lang="en-US" altLang="zh-CN" sz="5400" dirty="0" err="1">
                  <a:ln w="152400">
                    <a:solidFill>
                      <a:schemeClr val="bg1"/>
                    </a:solidFill>
                  </a:ln>
                  <a:solidFill>
                    <a:schemeClr val="bg1"/>
                  </a:solidFill>
                  <a:effectLst>
                    <a:glow rad="63500">
                      <a:schemeClr val="accent4">
                        <a:satMod val="175000"/>
                        <a:alpha val="35000"/>
                      </a:schemeClr>
                    </a:glow>
                    <a:innerShdw blurRad="63500" dist="50800" dir="13500000">
                      <a:prstClr val="black">
                        <a:alpha val="50000"/>
                      </a:prstClr>
                    </a:innerShdw>
                  </a:effectLst>
                  <a:latin typeface="SVN-Every Movie Every Night" panose="02000500000000000000" pitchFamily="2" charset="0"/>
                  <a:ea typeface="字魂27号-布丁体" panose="00000505000000000000" pitchFamily="2" charset="-122"/>
                </a:rPr>
                <a:t>Bè</a:t>
              </a:r>
              <a:r>
                <a:rPr lang="en-US" altLang="zh-CN" sz="5400" dirty="0">
                  <a:ln w="152400">
                    <a:solidFill>
                      <a:schemeClr val="bg1"/>
                    </a:solidFill>
                  </a:ln>
                  <a:solidFill>
                    <a:schemeClr val="bg1"/>
                  </a:solidFill>
                  <a:effectLst>
                    <a:glow rad="63500">
                      <a:schemeClr val="accent4">
                        <a:satMod val="175000"/>
                        <a:alpha val="35000"/>
                      </a:schemeClr>
                    </a:glow>
                    <a:innerShdw blurRad="63500" dist="50800" dir="13500000">
                      <a:prstClr val="black">
                        <a:alpha val="50000"/>
                      </a:prstClr>
                    </a:innerShdw>
                  </a:effectLst>
                  <a:latin typeface="SVN-Every Movie Every Night" panose="02000500000000000000" pitchFamily="2" charset="0"/>
                  <a:ea typeface="字魂27号-布丁体" panose="00000505000000000000" pitchFamily="2" charset="-122"/>
                </a:rPr>
                <a:t> </a:t>
              </a:r>
              <a:r>
                <a:rPr lang="en-US" altLang="zh-CN" sz="5400" dirty="0" err="1">
                  <a:ln w="152400">
                    <a:solidFill>
                      <a:schemeClr val="bg1"/>
                    </a:solidFill>
                  </a:ln>
                  <a:solidFill>
                    <a:schemeClr val="bg1"/>
                  </a:solidFill>
                  <a:effectLst>
                    <a:glow rad="63500">
                      <a:schemeClr val="accent4">
                        <a:satMod val="175000"/>
                        <a:alpha val="35000"/>
                      </a:schemeClr>
                    </a:glow>
                    <a:innerShdw blurRad="63500" dist="50800" dir="13500000">
                      <a:prstClr val="black">
                        <a:alpha val="50000"/>
                      </a:prstClr>
                    </a:innerShdw>
                  </a:effectLst>
                  <a:latin typeface="SVN-Every Movie Every Night" panose="02000500000000000000" pitchFamily="2" charset="0"/>
                  <a:ea typeface="字魂27号-布丁体" panose="00000505000000000000" pitchFamily="2" charset="-122"/>
                </a:rPr>
                <a:t>xuôi</a:t>
              </a:r>
              <a:r>
                <a:rPr lang="en-US" altLang="zh-CN" sz="5400" dirty="0">
                  <a:ln w="152400">
                    <a:solidFill>
                      <a:schemeClr val="bg1"/>
                    </a:solidFill>
                  </a:ln>
                  <a:solidFill>
                    <a:schemeClr val="bg1"/>
                  </a:solidFill>
                  <a:effectLst>
                    <a:glow rad="63500">
                      <a:schemeClr val="accent4">
                        <a:satMod val="175000"/>
                        <a:alpha val="35000"/>
                      </a:schemeClr>
                    </a:glow>
                    <a:innerShdw blurRad="63500" dist="50800" dir="13500000">
                      <a:prstClr val="black">
                        <a:alpha val="50000"/>
                      </a:prstClr>
                    </a:innerShdw>
                  </a:effectLst>
                  <a:latin typeface="SVN-Every Movie Every Night" panose="02000500000000000000" pitchFamily="2" charset="0"/>
                  <a:ea typeface="字魂27号-布丁体" panose="00000505000000000000" pitchFamily="2" charset="-122"/>
                </a:rPr>
                <a:t> </a:t>
              </a:r>
              <a:r>
                <a:rPr lang="en-US" altLang="zh-CN" sz="5400" dirty="0" err="1">
                  <a:ln w="152400">
                    <a:solidFill>
                      <a:schemeClr val="bg1"/>
                    </a:solidFill>
                  </a:ln>
                  <a:solidFill>
                    <a:schemeClr val="bg1"/>
                  </a:solidFill>
                  <a:effectLst>
                    <a:glow rad="63500">
                      <a:schemeClr val="accent4">
                        <a:satMod val="175000"/>
                        <a:alpha val="35000"/>
                      </a:schemeClr>
                    </a:glow>
                    <a:innerShdw blurRad="63500" dist="50800" dir="13500000">
                      <a:prstClr val="black">
                        <a:alpha val="50000"/>
                      </a:prstClr>
                    </a:innerShdw>
                  </a:effectLst>
                  <a:latin typeface="SVN-Every Movie Every Night" panose="02000500000000000000" pitchFamily="2" charset="0"/>
                  <a:ea typeface="字魂27号-布丁体" panose="00000505000000000000" pitchFamily="2" charset="-122"/>
                </a:rPr>
                <a:t>sông</a:t>
              </a:r>
              <a:r>
                <a:rPr lang="en-US" altLang="zh-CN" sz="5400" dirty="0">
                  <a:ln w="152400">
                    <a:solidFill>
                      <a:schemeClr val="bg1"/>
                    </a:solidFill>
                  </a:ln>
                  <a:solidFill>
                    <a:schemeClr val="bg1"/>
                  </a:solidFill>
                  <a:effectLst>
                    <a:glow rad="63500">
                      <a:schemeClr val="accent4">
                        <a:satMod val="175000"/>
                        <a:alpha val="35000"/>
                      </a:schemeClr>
                    </a:glow>
                    <a:innerShdw blurRad="63500" dist="50800" dir="13500000">
                      <a:prstClr val="black">
                        <a:alpha val="50000"/>
                      </a:prstClr>
                    </a:innerShdw>
                  </a:effectLst>
                  <a:latin typeface="SVN-Every Movie Every Night" panose="02000500000000000000" pitchFamily="2" charset="0"/>
                  <a:ea typeface="字魂27号-布丁体" panose="00000505000000000000" pitchFamily="2" charset="-122"/>
                </a:rPr>
                <a:t> La</a:t>
              </a:r>
              <a:endParaRPr lang="zh-CN" altLang="en-US" sz="5400" dirty="0">
                <a:ln w="152400">
                  <a:solidFill>
                    <a:schemeClr val="bg1"/>
                  </a:solidFill>
                </a:ln>
                <a:solidFill>
                  <a:schemeClr val="bg1"/>
                </a:solidFill>
                <a:effectLst>
                  <a:glow rad="63500">
                    <a:schemeClr val="accent4">
                      <a:satMod val="175000"/>
                      <a:alpha val="35000"/>
                    </a:schemeClr>
                  </a:glow>
                  <a:innerShdw blurRad="63500" dist="50800" dir="13500000">
                    <a:prstClr val="black">
                      <a:alpha val="50000"/>
                    </a:prstClr>
                  </a:innerShdw>
                </a:effectLst>
                <a:latin typeface="SVN-Every Movie Every Night" panose="02000500000000000000" pitchFamily="2" charset="0"/>
                <a:ea typeface="字魂27号-布丁体" panose="00000505000000000000" pitchFamily="2" charset="-122"/>
              </a:endParaRPr>
            </a:p>
          </p:txBody>
        </p:sp>
        <p:sp>
          <p:nvSpPr>
            <p:cNvPr id="62" name="íṩľíḍè-TextBox 31">
              <a:extLst>
                <a:ext uri="{FF2B5EF4-FFF2-40B4-BE49-F238E27FC236}">
                  <a16:creationId xmlns:a16="http://schemas.microsoft.com/office/drawing/2014/main" id="{CEC3B268-563B-428D-AEC9-C06EB9690AA5}"/>
                </a:ext>
              </a:extLst>
            </p:cNvPr>
            <p:cNvSpPr txBox="1"/>
            <p:nvPr/>
          </p:nvSpPr>
          <p:spPr>
            <a:xfrm>
              <a:off x="4024199" y="1422069"/>
              <a:ext cx="5312673" cy="923330"/>
            </a:xfrm>
            <a:prstGeom prst="rect">
              <a:avLst/>
            </a:prstGeom>
            <a:noFill/>
          </p:spPr>
          <p:txBody>
            <a:bodyPr wrap="none" rtlCol="0">
              <a:spAutoFit/>
              <a:scene3d>
                <a:camera prst="orthographicFront"/>
                <a:lightRig rig="threePt" dir="t"/>
              </a:scene3d>
              <a:sp3d extrusionH="57150">
                <a:bevelT w="57150" h="38100" prst="artDeco"/>
              </a:sp3d>
            </a:bodyPr>
            <a:lstStyle/>
            <a:p>
              <a:pPr algn="r"/>
              <a:r>
                <a:rPr lang="en-US" altLang="zh-CN" sz="5400" b="1" spc="50" dirty="0">
                  <a:ln w="0"/>
                  <a:solidFill>
                    <a:schemeClr val="accent3">
                      <a:lumMod val="50000"/>
                    </a:schemeClr>
                  </a:solidFill>
                  <a:effectLst>
                    <a:innerShdw blurRad="63500" dist="50800" dir="13500000">
                      <a:srgbClr val="000000">
                        <a:alpha val="50000"/>
                      </a:srgbClr>
                    </a:innerShdw>
                  </a:effectLst>
                  <a:latin typeface="SVN-Every Movie Every Night" panose="02000500000000000000" pitchFamily="2" charset="0"/>
                  <a:ea typeface="迷你简启体" panose="03000509000000000000" pitchFamily="65" charset="-122"/>
                  <a:cs typeface="+mn-ea"/>
                  <a:sym typeface="+mn-lt"/>
                </a:rPr>
                <a:t>BÈ XUÔI SÔNG LA</a:t>
              </a:r>
              <a:endParaRPr lang="tr-TR" sz="5400" b="1" spc="50" dirty="0">
                <a:ln w="0"/>
                <a:solidFill>
                  <a:schemeClr val="accent3">
                    <a:lumMod val="50000"/>
                  </a:schemeClr>
                </a:solidFill>
                <a:effectLst>
                  <a:innerShdw blurRad="63500" dist="50800" dir="13500000">
                    <a:srgbClr val="000000">
                      <a:alpha val="50000"/>
                    </a:srgbClr>
                  </a:innerShdw>
                </a:effectLst>
                <a:latin typeface="SVN-Every Movie Every Night" panose="02000500000000000000" pitchFamily="2" charset="0"/>
                <a:ea typeface="迷你简启体" panose="03000509000000000000" pitchFamily="65" charset="-122"/>
                <a:cs typeface="+mn-ea"/>
                <a:sym typeface="+mn-lt"/>
              </a:endParaRPr>
            </a:p>
          </p:txBody>
        </p:sp>
      </p:grpSp>
      <p:sp>
        <p:nvSpPr>
          <p:cNvPr id="30" name="íṩľíḍè-TextBox 31">
            <a:extLst>
              <a:ext uri="{FF2B5EF4-FFF2-40B4-BE49-F238E27FC236}">
                <a16:creationId xmlns:a16="http://schemas.microsoft.com/office/drawing/2014/main" id="{3285C044-5958-4D75-ACC5-90C5838F5DD2}"/>
              </a:ext>
            </a:extLst>
          </p:cNvPr>
          <p:cNvSpPr txBox="1"/>
          <p:nvPr/>
        </p:nvSpPr>
        <p:spPr>
          <a:xfrm>
            <a:off x="6228184" y="3702490"/>
            <a:ext cx="1524776" cy="369332"/>
          </a:xfrm>
          <a:prstGeom prst="rect">
            <a:avLst/>
          </a:prstGeom>
          <a:noFill/>
        </p:spPr>
        <p:txBody>
          <a:bodyPr wrap="none" rtlCol="0">
            <a:spAutoFit/>
          </a:bodyPr>
          <a:lstStyle/>
          <a:p>
            <a:pPr algn="r"/>
            <a:r>
              <a:rPr lang="en-US" b="1" dirty="0" err="1">
                <a:solidFill>
                  <a:srgbClr val="FFFF00"/>
                </a:solidFill>
                <a:effectLst>
                  <a:reflection blurRad="6350" stA="60000" endA="900" endPos="58000" dir="5400000" sy="-100000" algn="bl" rotWithShape="0"/>
                </a:effectLst>
                <a:latin typeface="SVN-Transformer" pitchFamily="2" charset="0"/>
                <a:ea typeface="微软雅黑" panose="020B0503020204020204" pitchFamily="34" charset="-122"/>
                <a:cs typeface="+mn-ea"/>
                <a:sym typeface="+mn-lt"/>
              </a:rPr>
              <a:t>Vũ</a:t>
            </a:r>
            <a:r>
              <a:rPr lang="en-US" b="1" dirty="0">
                <a:solidFill>
                  <a:srgbClr val="FFFF00"/>
                </a:solidFill>
                <a:effectLst>
                  <a:reflection blurRad="6350" stA="60000" endA="900" endPos="58000" dir="5400000" sy="-100000" algn="bl" rotWithShape="0"/>
                </a:effectLst>
                <a:latin typeface="SVN-Transformer" pitchFamily="2" charset="0"/>
                <a:ea typeface="微软雅黑" panose="020B0503020204020204" pitchFamily="34" charset="-122"/>
                <a:cs typeface="+mn-ea"/>
                <a:sym typeface="+mn-lt"/>
              </a:rPr>
              <a:t> </a:t>
            </a:r>
            <a:r>
              <a:rPr lang="en-US" b="1" dirty="0" err="1">
                <a:solidFill>
                  <a:srgbClr val="FFFF00"/>
                </a:solidFill>
                <a:effectLst>
                  <a:reflection blurRad="6350" stA="60000" endA="900" endPos="58000" dir="5400000" sy="-100000" algn="bl" rotWithShape="0"/>
                </a:effectLst>
                <a:latin typeface="SVN-Transformer" pitchFamily="2" charset="0"/>
                <a:ea typeface="微软雅黑" panose="020B0503020204020204" pitchFamily="34" charset="-122"/>
                <a:cs typeface="+mn-ea"/>
                <a:sym typeface="+mn-lt"/>
              </a:rPr>
              <a:t>Duy</a:t>
            </a:r>
            <a:r>
              <a:rPr lang="en-US" b="1" dirty="0">
                <a:solidFill>
                  <a:srgbClr val="FFFF00"/>
                </a:solidFill>
                <a:effectLst>
                  <a:reflection blurRad="6350" stA="60000" endA="900" endPos="58000" dir="5400000" sy="-100000" algn="bl" rotWithShape="0"/>
                </a:effectLst>
                <a:latin typeface="SVN-Transformer" pitchFamily="2" charset="0"/>
                <a:ea typeface="微软雅黑" panose="020B0503020204020204" pitchFamily="34" charset="-122"/>
                <a:cs typeface="+mn-ea"/>
                <a:sym typeface="+mn-lt"/>
              </a:rPr>
              <a:t> </a:t>
            </a:r>
            <a:r>
              <a:rPr lang="en-US" b="1" dirty="0" err="1">
                <a:solidFill>
                  <a:srgbClr val="FFFF00"/>
                </a:solidFill>
                <a:effectLst>
                  <a:reflection blurRad="6350" stA="60000" endA="900" endPos="58000" dir="5400000" sy="-100000" algn="bl" rotWithShape="0"/>
                </a:effectLst>
                <a:latin typeface="SVN-Transformer" pitchFamily="2" charset="0"/>
                <a:ea typeface="微软雅黑" panose="020B0503020204020204" pitchFamily="34" charset="-122"/>
                <a:cs typeface="+mn-ea"/>
                <a:sym typeface="+mn-lt"/>
              </a:rPr>
              <a:t>Thông</a:t>
            </a:r>
            <a:endParaRPr lang="tr-TR" b="1" dirty="0">
              <a:solidFill>
                <a:srgbClr val="FFFF00"/>
              </a:solidFill>
              <a:effectLst>
                <a:reflection blurRad="6350" stA="60000" endA="900" endPos="58000" dir="5400000" sy="-100000" algn="bl" rotWithShape="0"/>
              </a:effectLst>
              <a:latin typeface="SVN-Transformer" pitchFamily="2" charset="0"/>
              <a:ea typeface="微软雅黑" panose="020B0503020204020204" pitchFamily="34" charset="-122"/>
              <a:cs typeface="+mn-ea"/>
              <a:sym typeface="+mn-lt"/>
            </a:endParaRPr>
          </a:p>
        </p:txBody>
      </p:sp>
      <p:pic>
        <p:nvPicPr>
          <p:cNvPr id="5" name="nhạc hay">
            <a:hlinkClick r:id="" action="ppaction://media"/>
            <a:extLst>
              <a:ext uri="{FF2B5EF4-FFF2-40B4-BE49-F238E27FC236}">
                <a16:creationId xmlns:a16="http://schemas.microsoft.com/office/drawing/2014/main" id="{2505F2BF-A0B0-4047-BA48-52C3F512A2D6}"/>
              </a:ext>
            </a:extLst>
          </p:cNvPr>
          <p:cNvPicPr>
            <a:picLocks noChangeAspect="1"/>
          </p:cNvPicPr>
          <p:nvPr>
            <a:audioFile r:link="rId3"/>
            <p:extLst>
              <p:ext uri="{DAA4B4D4-6D71-4841-9C94-3DE7FCFB9230}">
                <p14:media xmlns:p14="http://schemas.microsoft.com/office/powerpoint/2010/main" r:embed="rId2"/>
              </p:ext>
            </p:extLst>
          </p:nvPr>
        </p:nvPicPr>
        <p:blipFill>
          <a:blip r:embed="rId10"/>
          <a:stretch>
            <a:fillRect/>
          </a:stretch>
        </p:blipFill>
        <p:spPr>
          <a:xfrm>
            <a:off x="-1734441" y="2371031"/>
            <a:ext cx="982446" cy="982446"/>
          </a:xfrm>
          <a:prstGeom prst="rect">
            <a:avLst/>
          </a:prstGeom>
        </p:spPr>
      </p:pic>
    </p:spTree>
    <p:extLst>
      <p:ext uri="{BB962C8B-B14F-4D97-AF65-F5344CB8AC3E}">
        <p14:creationId xmlns:p14="http://schemas.microsoft.com/office/powerpoint/2010/main" val="205392668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 fill="hold"/>
                                        <p:tgtEl>
                                          <p:spTgt spid="5"/>
                                        </p:tgtEl>
                                      </p:cBhvr>
                                    </p:cmd>
                                  </p:childTnLst>
                                </p:cTn>
                              </p:par>
                              <p:par>
                                <p:cTn id="7" presetID="52" presetClass="entr" presetSubtype="0" fill="hold" nodeType="withEffect">
                                  <p:stCondLst>
                                    <p:cond delay="0"/>
                                  </p:stCondLst>
                                  <p:childTnLst>
                                    <p:set>
                                      <p:cBhvr>
                                        <p:cTn id="8" dur="1" fill="hold">
                                          <p:stCondLst>
                                            <p:cond delay="0"/>
                                          </p:stCondLst>
                                        </p:cTn>
                                        <p:tgtEl>
                                          <p:spTgt spid="64"/>
                                        </p:tgtEl>
                                        <p:attrNameLst>
                                          <p:attrName>style.visibility</p:attrName>
                                        </p:attrNameLst>
                                      </p:cBhvr>
                                      <p:to>
                                        <p:strVal val="visible"/>
                                      </p:to>
                                    </p:set>
                                    <p:animScale>
                                      <p:cBhvr>
                                        <p:cTn id="9" dur="1000" decel="50000" fill="hold">
                                          <p:stCondLst>
                                            <p:cond delay="0"/>
                                          </p:stCondLst>
                                        </p:cTn>
                                        <p:tgtEl>
                                          <p:spTgt spid="64"/>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0" dur="1000" decel="50000" fill="hold">
                                          <p:stCondLst>
                                            <p:cond delay="0"/>
                                          </p:stCondLst>
                                        </p:cTn>
                                        <p:tgtEl>
                                          <p:spTgt spid="64"/>
                                        </p:tgtEl>
                                        <p:attrNameLst>
                                          <p:attrName>ppt_x</p:attrName>
                                          <p:attrName>ppt_y</p:attrName>
                                        </p:attrNameLst>
                                      </p:cBhvr>
                                    </p:animMotion>
                                    <p:animEffect transition="in" filter="fade">
                                      <p:cBhvr>
                                        <p:cTn id="11" dur="1000"/>
                                        <p:tgtEl>
                                          <p:spTgt spid="64"/>
                                        </p:tgtEl>
                                      </p:cBhvr>
                                    </p:animEffect>
                                  </p:childTnLst>
                                </p:cTn>
                              </p:par>
                              <p:par>
                                <p:cTn id="12" presetID="42" presetClass="entr" presetSubtype="0" fill="hold" nodeType="withEffect">
                                  <p:stCondLst>
                                    <p:cond delay="0"/>
                                  </p:stCondLst>
                                  <p:childTnLst>
                                    <p:set>
                                      <p:cBhvr>
                                        <p:cTn id="13" dur="1" fill="hold">
                                          <p:stCondLst>
                                            <p:cond delay="0"/>
                                          </p:stCondLst>
                                        </p:cTn>
                                        <p:tgtEl>
                                          <p:spTgt spid="52"/>
                                        </p:tgtEl>
                                        <p:attrNameLst>
                                          <p:attrName>style.visibility</p:attrName>
                                        </p:attrNameLst>
                                      </p:cBhvr>
                                      <p:to>
                                        <p:strVal val="visible"/>
                                      </p:to>
                                    </p:set>
                                    <p:animEffect transition="in" filter="fade">
                                      <p:cBhvr>
                                        <p:cTn id="14" dur="1000"/>
                                        <p:tgtEl>
                                          <p:spTgt spid="52"/>
                                        </p:tgtEl>
                                      </p:cBhvr>
                                    </p:animEffect>
                                    <p:anim calcmode="lin" valueType="num">
                                      <p:cBhvr>
                                        <p:cTn id="15" dur="1000" fill="hold"/>
                                        <p:tgtEl>
                                          <p:spTgt spid="52"/>
                                        </p:tgtEl>
                                        <p:attrNameLst>
                                          <p:attrName>ppt_x</p:attrName>
                                        </p:attrNameLst>
                                      </p:cBhvr>
                                      <p:tavLst>
                                        <p:tav tm="0">
                                          <p:val>
                                            <p:strVal val="#ppt_x"/>
                                          </p:val>
                                        </p:tav>
                                        <p:tav tm="100000">
                                          <p:val>
                                            <p:strVal val="#ppt_x"/>
                                          </p:val>
                                        </p:tav>
                                      </p:tavLst>
                                    </p:anim>
                                    <p:anim calcmode="lin" valueType="num">
                                      <p:cBhvr>
                                        <p:cTn id="16" dur="1000" fill="hold"/>
                                        <p:tgtEl>
                                          <p:spTgt spid="52"/>
                                        </p:tgtEl>
                                        <p:attrNameLst>
                                          <p:attrName>ppt_y</p:attrName>
                                        </p:attrNameLst>
                                      </p:cBhvr>
                                      <p:tavLst>
                                        <p:tav tm="0">
                                          <p:val>
                                            <p:strVal val="#ppt_y+.1"/>
                                          </p:val>
                                        </p:tav>
                                        <p:tav tm="100000">
                                          <p:val>
                                            <p:strVal val="#ppt_y"/>
                                          </p:val>
                                        </p:tav>
                                      </p:tavLst>
                                    </p:anim>
                                  </p:childTnLst>
                                </p:cTn>
                              </p:par>
                              <p:par>
                                <p:cTn id="17" presetID="31" presetClass="entr" presetSubtype="0" fill="hold" nodeType="withEffect">
                                  <p:stCondLst>
                                    <p:cond delay="0"/>
                                  </p:stCondLst>
                                  <p:childTnLst>
                                    <p:set>
                                      <p:cBhvr>
                                        <p:cTn id="18" dur="1" fill="hold">
                                          <p:stCondLst>
                                            <p:cond delay="0"/>
                                          </p:stCondLst>
                                        </p:cTn>
                                        <p:tgtEl>
                                          <p:spTgt spid="40"/>
                                        </p:tgtEl>
                                        <p:attrNameLst>
                                          <p:attrName>style.visibility</p:attrName>
                                        </p:attrNameLst>
                                      </p:cBhvr>
                                      <p:to>
                                        <p:strVal val="visible"/>
                                      </p:to>
                                    </p:set>
                                    <p:anim calcmode="lin" valueType="num">
                                      <p:cBhvr>
                                        <p:cTn id="19" dur="1000" fill="hold"/>
                                        <p:tgtEl>
                                          <p:spTgt spid="40"/>
                                        </p:tgtEl>
                                        <p:attrNameLst>
                                          <p:attrName>ppt_w</p:attrName>
                                        </p:attrNameLst>
                                      </p:cBhvr>
                                      <p:tavLst>
                                        <p:tav tm="0">
                                          <p:val>
                                            <p:fltVal val="0"/>
                                          </p:val>
                                        </p:tav>
                                        <p:tav tm="100000">
                                          <p:val>
                                            <p:strVal val="#ppt_w"/>
                                          </p:val>
                                        </p:tav>
                                      </p:tavLst>
                                    </p:anim>
                                    <p:anim calcmode="lin" valueType="num">
                                      <p:cBhvr>
                                        <p:cTn id="20" dur="1000" fill="hold"/>
                                        <p:tgtEl>
                                          <p:spTgt spid="40"/>
                                        </p:tgtEl>
                                        <p:attrNameLst>
                                          <p:attrName>ppt_h</p:attrName>
                                        </p:attrNameLst>
                                      </p:cBhvr>
                                      <p:tavLst>
                                        <p:tav tm="0">
                                          <p:val>
                                            <p:fltVal val="0"/>
                                          </p:val>
                                        </p:tav>
                                        <p:tav tm="100000">
                                          <p:val>
                                            <p:strVal val="#ppt_h"/>
                                          </p:val>
                                        </p:tav>
                                      </p:tavLst>
                                    </p:anim>
                                    <p:anim calcmode="lin" valueType="num">
                                      <p:cBhvr>
                                        <p:cTn id="21" dur="1000" fill="hold"/>
                                        <p:tgtEl>
                                          <p:spTgt spid="40"/>
                                        </p:tgtEl>
                                        <p:attrNameLst>
                                          <p:attrName>style.rotation</p:attrName>
                                        </p:attrNameLst>
                                      </p:cBhvr>
                                      <p:tavLst>
                                        <p:tav tm="0">
                                          <p:val>
                                            <p:fltVal val="90"/>
                                          </p:val>
                                        </p:tav>
                                        <p:tav tm="100000">
                                          <p:val>
                                            <p:fltVal val="0"/>
                                          </p:val>
                                        </p:tav>
                                      </p:tavLst>
                                    </p:anim>
                                    <p:animEffect transition="in" filter="fade">
                                      <p:cBhvr>
                                        <p:cTn id="22" dur="1000"/>
                                        <p:tgtEl>
                                          <p:spTgt spid="40"/>
                                        </p:tgtEl>
                                      </p:cBhvr>
                                    </p:animEffect>
                                  </p:childTnLst>
                                </p:cTn>
                              </p:par>
                            </p:childTnLst>
                          </p:cTn>
                        </p:par>
                        <p:par>
                          <p:cTn id="23" fill="hold">
                            <p:stCondLst>
                              <p:cond delay="1000"/>
                            </p:stCondLst>
                            <p:childTnLst>
                              <p:par>
                                <p:cTn id="24" presetID="3" presetClass="entr" presetSubtype="10" fill="hold" nodeType="afterEffect">
                                  <p:stCondLst>
                                    <p:cond delay="0"/>
                                  </p:stCondLst>
                                  <p:childTnLst>
                                    <p:set>
                                      <p:cBhvr>
                                        <p:cTn id="25" dur="1" fill="hold">
                                          <p:stCondLst>
                                            <p:cond delay="0"/>
                                          </p:stCondLst>
                                        </p:cTn>
                                        <p:tgtEl>
                                          <p:spTgt spid="60"/>
                                        </p:tgtEl>
                                        <p:attrNameLst>
                                          <p:attrName>style.visibility</p:attrName>
                                        </p:attrNameLst>
                                      </p:cBhvr>
                                      <p:to>
                                        <p:strVal val="visible"/>
                                      </p:to>
                                    </p:set>
                                    <p:animEffect transition="in" filter="blinds(horizontal)">
                                      <p:cBhvr>
                                        <p:cTn id="26" dur="500"/>
                                        <p:tgtEl>
                                          <p:spTgt spid="60"/>
                                        </p:tgtEl>
                                      </p:cBhvr>
                                    </p:animEffect>
                                  </p:childTnLst>
                                </p:cTn>
                              </p:par>
                              <p:par>
                                <p:cTn id="27" presetID="14" presetClass="entr" presetSubtype="10" fill="hold" grpId="0" nodeType="withEffect">
                                  <p:stCondLst>
                                    <p:cond delay="0"/>
                                  </p:stCondLst>
                                  <p:childTnLst>
                                    <p:set>
                                      <p:cBhvr>
                                        <p:cTn id="28" dur="1" fill="hold">
                                          <p:stCondLst>
                                            <p:cond delay="0"/>
                                          </p:stCondLst>
                                        </p:cTn>
                                        <p:tgtEl>
                                          <p:spTgt spid="30"/>
                                        </p:tgtEl>
                                        <p:attrNameLst>
                                          <p:attrName>style.visibility</p:attrName>
                                        </p:attrNameLst>
                                      </p:cBhvr>
                                      <p:to>
                                        <p:strVal val="visible"/>
                                      </p:to>
                                    </p:set>
                                    <p:animEffect transition="in" filter="randombar(horizontal)">
                                      <p:cBhvr>
                                        <p:cTn id="29"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numSld="99">
                <p:cTn id="30" repeatCount="indefinite" fill="hold" display="0">
                  <p:stCondLst>
                    <p:cond delay="indefinite"/>
                  </p:stCondLst>
                  <p:endCondLst>
                    <p:cond evt="onStopAudio" delay="0">
                      <p:tgtEl>
                        <p:sldTgt/>
                      </p:tgtEl>
                    </p:cond>
                  </p:endCondLst>
                </p:cTn>
                <p:tgtEl>
                  <p:spTgt spid="5"/>
                </p:tgtEl>
              </p:cMediaNode>
            </p:audio>
          </p:childTnLst>
        </p:cTn>
      </p:par>
    </p:tnLst>
    <p:bldLst>
      <p:bldP spid="30"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弧形 20"/>
          <p:cNvSpPr/>
          <p:nvPr/>
        </p:nvSpPr>
        <p:spPr>
          <a:xfrm rot="21292773">
            <a:off x="3588630" y="1405823"/>
            <a:ext cx="2394157" cy="2394153"/>
          </a:xfrm>
          <a:prstGeom prst="arc">
            <a:avLst>
              <a:gd name="adj1" fmla="val 1936544"/>
              <a:gd name="adj2" fmla="val 19930921"/>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a:ea typeface="微软雅黑" panose="020B0503020204020204" pitchFamily="34" charset="-122"/>
              <a:cs typeface="+mn-cs"/>
            </a:endParaRPr>
          </a:p>
        </p:txBody>
      </p:sp>
      <p:grpSp>
        <p:nvGrpSpPr>
          <p:cNvPr id="6" name="组合 12">
            <a:extLst>
              <a:ext uri="{FF2B5EF4-FFF2-40B4-BE49-F238E27FC236}">
                <a16:creationId xmlns:a16="http://schemas.microsoft.com/office/drawing/2014/main" id="{F1BB3A29-F24C-44D6-8C7D-11207F8321BB}"/>
              </a:ext>
            </a:extLst>
          </p:cNvPr>
          <p:cNvGrpSpPr/>
          <p:nvPr/>
        </p:nvGrpSpPr>
        <p:grpSpPr>
          <a:xfrm>
            <a:off x="4051608" y="2087458"/>
            <a:ext cx="5213542" cy="1030882"/>
            <a:chOff x="2775333" y="871425"/>
            <a:chExt cx="5213542" cy="1030882"/>
          </a:xfrm>
        </p:grpSpPr>
        <p:sp>
          <p:nvSpPr>
            <p:cNvPr id="12" name="矩形 8">
              <a:extLst>
                <a:ext uri="{FF2B5EF4-FFF2-40B4-BE49-F238E27FC236}">
                  <a16:creationId xmlns:a16="http://schemas.microsoft.com/office/drawing/2014/main" id="{F10C95BB-F375-4B8D-BF44-79965C5E9E6F}"/>
                </a:ext>
              </a:extLst>
            </p:cNvPr>
            <p:cNvSpPr/>
            <p:nvPr/>
          </p:nvSpPr>
          <p:spPr>
            <a:xfrm>
              <a:off x="2775333" y="871425"/>
              <a:ext cx="5213542" cy="1015663"/>
            </a:xfrm>
            <a:prstGeom prst="rect">
              <a:avLst/>
            </a:prstGeom>
          </p:spPr>
          <p:txBody>
            <a:bodyPr wrap="square">
              <a:spAutoFit/>
              <a:scene3d>
                <a:camera prst="orthographicFront"/>
                <a:lightRig rig="threePt" dir="t"/>
              </a:scene3d>
              <a:sp3d extrusionH="57150">
                <a:bevelT w="57150" h="38100" prst="artDeco"/>
              </a:sp3d>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zh-CN" sz="6000" b="0" i="0" u="none" strike="noStrike" kern="1200" cap="none" spc="0" normalizeH="0" baseline="0" noProof="0" dirty="0" err="1">
                  <a:ln>
                    <a:noFill/>
                  </a:ln>
                  <a:solidFill>
                    <a:srgbClr val="F18CA4">
                      <a:lumMod val="50000"/>
                    </a:srgbClr>
                  </a:solidFill>
                  <a:effectLst/>
                  <a:uLnTx/>
                  <a:uFillTx/>
                  <a:latin typeface="UVN Bai Sau Nang" panose="04030905020802020C03" pitchFamily="82" charset="0"/>
                  <a:ea typeface="字魂27号-布丁体" panose="00000505000000000000" pitchFamily="2" charset="-122"/>
                  <a:cs typeface="+mn-cs"/>
                </a:rPr>
                <a:t>Giải</a:t>
              </a:r>
              <a:r>
                <a:rPr kumimoji="0" lang="en-US" altLang="zh-CN" sz="6000" b="0" i="0" u="none" strike="noStrike" kern="1200" cap="none" spc="0" normalizeH="0" baseline="0" noProof="0" dirty="0">
                  <a:ln>
                    <a:noFill/>
                  </a:ln>
                  <a:solidFill>
                    <a:srgbClr val="F18CA4">
                      <a:lumMod val="50000"/>
                    </a:srgbClr>
                  </a:solidFill>
                  <a:effectLst/>
                  <a:uLnTx/>
                  <a:uFillTx/>
                  <a:latin typeface="UVN Bai Sau Nang" panose="04030905020802020C03" pitchFamily="82" charset="0"/>
                  <a:ea typeface="字魂27号-布丁体" panose="00000505000000000000" pitchFamily="2" charset="-122"/>
                  <a:cs typeface="+mn-cs"/>
                </a:rPr>
                <a:t> </a:t>
              </a:r>
              <a:r>
                <a:rPr kumimoji="0" lang="en-US" altLang="zh-CN" sz="6000" b="0" i="0" u="none" strike="noStrike" kern="1200" cap="none" spc="0" normalizeH="0" baseline="0" noProof="0" dirty="0" err="1">
                  <a:ln>
                    <a:noFill/>
                  </a:ln>
                  <a:solidFill>
                    <a:srgbClr val="F18CA4">
                      <a:lumMod val="50000"/>
                    </a:srgbClr>
                  </a:solidFill>
                  <a:effectLst/>
                  <a:uLnTx/>
                  <a:uFillTx/>
                  <a:latin typeface="UVN Bai Sau Nang" panose="04030905020802020C03" pitchFamily="82" charset="0"/>
                  <a:ea typeface="字魂27号-布丁体" panose="00000505000000000000" pitchFamily="2" charset="-122"/>
                  <a:cs typeface="+mn-cs"/>
                </a:rPr>
                <a:t>nghĩa</a:t>
              </a:r>
              <a:r>
                <a:rPr kumimoji="0" lang="en-US" altLang="zh-CN" sz="6000" b="0" i="0" u="none" strike="noStrike" kern="1200" cap="none" spc="0" normalizeH="0" baseline="0" noProof="0" dirty="0">
                  <a:ln>
                    <a:noFill/>
                  </a:ln>
                  <a:solidFill>
                    <a:srgbClr val="F18CA4">
                      <a:lumMod val="50000"/>
                    </a:srgbClr>
                  </a:solidFill>
                  <a:effectLst/>
                  <a:uLnTx/>
                  <a:uFillTx/>
                  <a:latin typeface="UVN Bai Sau Nang" panose="04030905020802020C03" pitchFamily="82" charset="0"/>
                  <a:ea typeface="字魂27号-布丁体" panose="00000505000000000000" pitchFamily="2" charset="-122"/>
                  <a:cs typeface="+mn-cs"/>
                </a:rPr>
                <a:t> </a:t>
              </a:r>
              <a:r>
                <a:rPr kumimoji="0" lang="en-US" altLang="zh-CN" sz="6000" b="0" i="0" u="none" strike="noStrike" kern="1200" cap="none" spc="0" normalizeH="0" baseline="0" noProof="0" dirty="0" err="1">
                  <a:ln>
                    <a:noFill/>
                  </a:ln>
                  <a:solidFill>
                    <a:srgbClr val="F18CA4">
                      <a:lumMod val="50000"/>
                    </a:srgbClr>
                  </a:solidFill>
                  <a:effectLst/>
                  <a:uLnTx/>
                  <a:uFillTx/>
                  <a:latin typeface="UVN Bai Sau Nang" panose="04030905020802020C03" pitchFamily="82" charset="0"/>
                  <a:ea typeface="字魂27号-布丁体" panose="00000505000000000000" pitchFamily="2" charset="-122"/>
                  <a:cs typeface="+mn-cs"/>
                </a:rPr>
                <a:t>từ</a:t>
              </a:r>
              <a:endParaRPr kumimoji="0" lang="zh-CN" altLang="en-US" sz="6000" b="0" i="0" u="none" strike="noStrike" kern="1200" cap="none" spc="0" normalizeH="0" baseline="0" noProof="0" dirty="0">
                <a:ln>
                  <a:noFill/>
                </a:ln>
                <a:solidFill>
                  <a:srgbClr val="F18CA4">
                    <a:lumMod val="50000"/>
                  </a:srgbClr>
                </a:solidFill>
                <a:effectLst/>
                <a:uLnTx/>
                <a:uFillTx/>
                <a:latin typeface="UVN Bai Sau Nang" panose="04030905020802020C03" pitchFamily="82" charset="0"/>
                <a:ea typeface="字魂27号-布丁体" panose="00000505000000000000" pitchFamily="2" charset="-122"/>
                <a:cs typeface="+mn-cs"/>
              </a:endParaRPr>
            </a:p>
          </p:txBody>
        </p:sp>
        <p:grpSp>
          <p:nvGrpSpPr>
            <p:cNvPr id="8" name="组合 9">
              <a:extLst>
                <a:ext uri="{FF2B5EF4-FFF2-40B4-BE49-F238E27FC236}">
                  <a16:creationId xmlns:a16="http://schemas.microsoft.com/office/drawing/2014/main" id="{BECA7CCC-9957-4B9B-8332-9922A3B79A6E}"/>
                </a:ext>
              </a:extLst>
            </p:cNvPr>
            <p:cNvGrpSpPr/>
            <p:nvPr/>
          </p:nvGrpSpPr>
          <p:grpSpPr>
            <a:xfrm>
              <a:off x="3583560" y="873043"/>
              <a:ext cx="184731" cy="1029264"/>
              <a:chOff x="3771007" y="1083236"/>
              <a:chExt cx="184731" cy="1029264"/>
            </a:xfrm>
          </p:grpSpPr>
          <p:sp>
            <p:nvSpPr>
              <p:cNvPr id="9" name="矩形 10">
                <a:extLst>
                  <a:ext uri="{FF2B5EF4-FFF2-40B4-BE49-F238E27FC236}">
                    <a16:creationId xmlns:a16="http://schemas.microsoft.com/office/drawing/2014/main" id="{CCAED9FD-70BC-4BA8-9FFB-4D06B9552E67}"/>
                  </a:ext>
                </a:extLst>
              </p:cNvPr>
              <p:cNvSpPr/>
              <p:nvPr/>
            </p:nvSpPr>
            <p:spPr>
              <a:xfrm>
                <a:off x="3771007" y="1083236"/>
                <a:ext cx="184731" cy="1015663"/>
              </a:xfrm>
              <a:prstGeom prst="rect">
                <a:avLst/>
              </a:prstGeom>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zh-CN" altLang="en-US" sz="6000" b="0" i="0" u="none" strike="noStrike" kern="1200" cap="none" spc="0" normalizeH="0" baseline="0" noProof="0" dirty="0">
                  <a:ln w="152400">
                    <a:solidFill>
                      <a:srgbClr val="FFFFFF"/>
                    </a:solidFill>
                  </a:ln>
                  <a:solidFill>
                    <a:srgbClr val="002060"/>
                  </a:solidFill>
                  <a:effectLst>
                    <a:innerShdw blurRad="63500" dist="50800" dir="13500000">
                      <a:prstClr val="black">
                        <a:alpha val="50000"/>
                      </a:prstClr>
                    </a:innerShdw>
                  </a:effectLst>
                  <a:uLnTx/>
                  <a:uFillTx/>
                  <a:latin typeface="UVN Bai Sau Nang" panose="04030905020802020C03" pitchFamily="82" charset="0"/>
                  <a:ea typeface="字魂27号-布丁体" panose="00000505000000000000" pitchFamily="2" charset="-122"/>
                  <a:cs typeface="+mn-cs"/>
                </a:endParaRPr>
              </a:p>
            </p:txBody>
          </p:sp>
          <p:sp>
            <p:nvSpPr>
              <p:cNvPr id="10" name="矩形 11">
                <a:extLst>
                  <a:ext uri="{FF2B5EF4-FFF2-40B4-BE49-F238E27FC236}">
                    <a16:creationId xmlns:a16="http://schemas.microsoft.com/office/drawing/2014/main" id="{8730EC17-EAB3-4DC4-894C-F718780B198C}"/>
                  </a:ext>
                </a:extLst>
              </p:cNvPr>
              <p:cNvSpPr/>
              <p:nvPr/>
            </p:nvSpPr>
            <p:spPr>
              <a:xfrm>
                <a:off x="3771007" y="1096837"/>
                <a:ext cx="184731" cy="1015663"/>
              </a:xfrm>
              <a:prstGeom prst="rect">
                <a:avLst/>
              </a:prstGeom>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zh-CN" altLang="en-US" sz="6000" b="0" i="0" u="none" strike="noStrike" kern="1200" cap="none" spc="0" normalizeH="0" baseline="0" noProof="0" dirty="0">
                  <a:ln>
                    <a:noFill/>
                  </a:ln>
                  <a:solidFill>
                    <a:srgbClr val="002060"/>
                  </a:solidFill>
                  <a:effectLst/>
                  <a:uLnTx/>
                  <a:uFillTx/>
                  <a:latin typeface="UVN Bai Sau Nang" panose="04030905020802020C03" pitchFamily="82" charset="0"/>
                  <a:ea typeface="字魂27号-布丁体" panose="00000505000000000000" pitchFamily="2" charset="-122"/>
                  <a:cs typeface="+mn-cs"/>
                </a:endParaRPr>
              </a:p>
            </p:txBody>
          </p:sp>
        </p:grpSp>
      </p:grpSp>
      <p:pic>
        <p:nvPicPr>
          <p:cNvPr id="15" name="图片 12">
            <a:extLst>
              <a:ext uri="{FF2B5EF4-FFF2-40B4-BE49-F238E27FC236}">
                <a16:creationId xmlns:a16="http://schemas.microsoft.com/office/drawing/2014/main" id="{F12D8B59-3979-4118-BFD0-DECD9F0275C0}"/>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82805"/>
          <a:stretch/>
        </p:blipFill>
        <p:spPr>
          <a:xfrm>
            <a:off x="-612576" y="3937633"/>
            <a:ext cx="10729192" cy="1247980"/>
          </a:xfrm>
          <a:prstGeom prst="rect">
            <a:avLst/>
          </a:prstGeom>
        </p:spPr>
      </p:pic>
      <p:pic>
        <p:nvPicPr>
          <p:cNvPr id="11" name="图片 2">
            <a:extLst>
              <a:ext uri="{FF2B5EF4-FFF2-40B4-BE49-F238E27FC236}">
                <a16:creationId xmlns:a16="http://schemas.microsoft.com/office/drawing/2014/main" id="{88400F09-F245-45A0-BDDA-EF7C13C908B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09533" y="1205867"/>
            <a:ext cx="3309225" cy="3586979"/>
          </a:xfrm>
          <a:prstGeom prst="rect">
            <a:avLst/>
          </a:prstGeom>
        </p:spPr>
      </p:pic>
    </p:spTree>
    <p:extLst>
      <p:ext uri="{BB962C8B-B14F-4D97-AF65-F5344CB8AC3E}">
        <p14:creationId xmlns:p14="http://schemas.microsoft.com/office/powerpoint/2010/main" val="401423354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randombar(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20620720">
            <a:off x="3042133" y="996187"/>
            <a:ext cx="1371570" cy="2436823"/>
          </a:xfrm>
          <a:prstGeom prst="rect">
            <a:avLst/>
          </a:prstGeom>
        </p:spPr>
      </p:pic>
      <p:pic>
        <p:nvPicPr>
          <p:cNvPr id="27" name="图片 2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4359622">
            <a:off x="4113058" y="1022946"/>
            <a:ext cx="1513471" cy="2128899"/>
          </a:xfrm>
          <a:prstGeom prst="rect">
            <a:avLst/>
          </a:prstGeom>
        </p:spPr>
      </p:pic>
      <p:pic>
        <p:nvPicPr>
          <p:cNvPr id="28" name="图片 2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9301772">
            <a:off x="4470506" y="2102860"/>
            <a:ext cx="1426806" cy="2202801"/>
          </a:xfrm>
          <a:prstGeom prst="rect">
            <a:avLst/>
          </a:prstGeom>
        </p:spPr>
      </p:pic>
      <p:pic>
        <p:nvPicPr>
          <p:cNvPr id="29" name="图片 2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5913144">
            <a:off x="3153016" y="2151235"/>
            <a:ext cx="1480705" cy="2321733"/>
          </a:xfrm>
          <a:prstGeom prst="rect">
            <a:avLst/>
          </a:prstGeom>
        </p:spPr>
      </p:pic>
      <p:sp>
        <p:nvSpPr>
          <p:cNvPr id="19" name="Text Box 18">
            <a:extLst>
              <a:ext uri="{FF2B5EF4-FFF2-40B4-BE49-F238E27FC236}">
                <a16:creationId xmlns:a16="http://schemas.microsoft.com/office/drawing/2014/main" id="{18B93C28-633B-4D85-AF7C-9F319D518F60}"/>
              </a:ext>
            </a:extLst>
          </p:cNvPr>
          <p:cNvSpPr txBox="1">
            <a:spLocks noChangeArrowheads="1"/>
          </p:cNvSpPr>
          <p:nvPr/>
        </p:nvSpPr>
        <p:spPr bwMode="auto">
          <a:xfrm>
            <a:off x="-271354" y="76046"/>
            <a:ext cx="4390718" cy="8705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30622" tIns="65311" rIns="130622" bIns="65311">
            <a:spAutoFit/>
          </a:bodyPr>
          <a:lstStyle>
            <a:lvl1pPr eaLnBrk="0" hangingPunct="0">
              <a:defRPr sz="2900">
                <a:solidFill>
                  <a:schemeClr val="tx1"/>
                </a:solidFill>
                <a:latin typeface="VNI-Times" pitchFamily="2" charset="0"/>
              </a:defRPr>
            </a:lvl1pPr>
            <a:lvl2pPr marL="742950" indent="-285750" eaLnBrk="0" hangingPunct="0">
              <a:defRPr sz="2900">
                <a:solidFill>
                  <a:schemeClr val="tx1"/>
                </a:solidFill>
                <a:latin typeface="VNI-Times" pitchFamily="2" charset="0"/>
              </a:defRPr>
            </a:lvl2pPr>
            <a:lvl3pPr marL="1143000" indent="-228600" eaLnBrk="0" hangingPunct="0">
              <a:defRPr sz="2900">
                <a:solidFill>
                  <a:schemeClr val="tx1"/>
                </a:solidFill>
                <a:latin typeface="VNI-Times" pitchFamily="2" charset="0"/>
              </a:defRPr>
            </a:lvl3pPr>
            <a:lvl4pPr marL="1600200" indent="-228600" eaLnBrk="0" hangingPunct="0">
              <a:defRPr sz="2900">
                <a:solidFill>
                  <a:schemeClr val="tx1"/>
                </a:solidFill>
                <a:latin typeface="VNI-Times" pitchFamily="2" charset="0"/>
              </a:defRPr>
            </a:lvl4pPr>
            <a:lvl5pPr marL="2057400" indent="-228600" eaLnBrk="0" hangingPunct="0">
              <a:defRPr sz="2900">
                <a:solidFill>
                  <a:schemeClr val="tx1"/>
                </a:solidFill>
                <a:latin typeface="VNI-Times" pitchFamily="2" charset="0"/>
              </a:defRPr>
            </a:lvl5pPr>
            <a:lvl6pPr marL="2514600" indent="-228600" eaLnBrk="0" fontAlgn="base" hangingPunct="0">
              <a:spcBef>
                <a:spcPct val="0"/>
              </a:spcBef>
              <a:spcAft>
                <a:spcPct val="0"/>
              </a:spcAft>
              <a:defRPr sz="2900">
                <a:solidFill>
                  <a:schemeClr val="tx1"/>
                </a:solidFill>
                <a:latin typeface="VNI-Times" pitchFamily="2" charset="0"/>
              </a:defRPr>
            </a:lvl6pPr>
            <a:lvl7pPr marL="2971800" indent="-228600" eaLnBrk="0" fontAlgn="base" hangingPunct="0">
              <a:spcBef>
                <a:spcPct val="0"/>
              </a:spcBef>
              <a:spcAft>
                <a:spcPct val="0"/>
              </a:spcAft>
              <a:defRPr sz="2900">
                <a:solidFill>
                  <a:schemeClr val="tx1"/>
                </a:solidFill>
                <a:latin typeface="VNI-Times" pitchFamily="2" charset="0"/>
              </a:defRPr>
            </a:lvl7pPr>
            <a:lvl8pPr marL="3429000" indent="-228600" eaLnBrk="0" fontAlgn="base" hangingPunct="0">
              <a:spcBef>
                <a:spcPct val="0"/>
              </a:spcBef>
              <a:spcAft>
                <a:spcPct val="0"/>
              </a:spcAft>
              <a:defRPr sz="2900">
                <a:solidFill>
                  <a:schemeClr val="tx1"/>
                </a:solidFill>
                <a:latin typeface="VNI-Times" pitchFamily="2" charset="0"/>
              </a:defRPr>
            </a:lvl8pPr>
            <a:lvl9pPr marL="3886200" indent="-228600" eaLnBrk="0" fontAlgn="base" hangingPunct="0">
              <a:spcBef>
                <a:spcPct val="0"/>
              </a:spcBef>
              <a:spcAft>
                <a:spcPct val="0"/>
              </a:spcAft>
              <a:defRPr sz="2900">
                <a:solidFill>
                  <a:schemeClr val="tx1"/>
                </a:solidFill>
                <a:latin typeface="VNI-Times" pitchFamily="2" charset="0"/>
              </a:defRPr>
            </a:lvl9pPr>
          </a:lstStyle>
          <a:p>
            <a:pPr algn="ctr" eaLnBrk="1" hangingPunct="1">
              <a:lnSpc>
                <a:spcPct val="90000"/>
              </a:lnSpc>
              <a:spcBef>
                <a:spcPct val="20000"/>
              </a:spcBef>
            </a:pPr>
            <a:r>
              <a:rPr lang="en-US" altLang="en-US" sz="2400" b="1" dirty="0" err="1">
                <a:solidFill>
                  <a:srgbClr val="663300"/>
                </a:solidFill>
                <a:latin typeface="Times New Roman" panose="02020603050405020304" pitchFamily="18" charset="0"/>
              </a:rPr>
              <a:t>Sông</a:t>
            </a:r>
            <a:r>
              <a:rPr lang="en-US" altLang="en-US" sz="2400" b="1" dirty="0">
                <a:solidFill>
                  <a:srgbClr val="663300"/>
                </a:solidFill>
                <a:latin typeface="Times New Roman" panose="02020603050405020304" pitchFamily="18" charset="0"/>
              </a:rPr>
              <a:t> La:</a:t>
            </a:r>
          </a:p>
          <a:p>
            <a:pPr algn="ctr" eaLnBrk="1" hangingPunct="1">
              <a:lnSpc>
                <a:spcPct val="90000"/>
              </a:lnSpc>
              <a:spcBef>
                <a:spcPct val="20000"/>
              </a:spcBef>
            </a:pPr>
            <a:r>
              <a:rPr lang="en-US" altLang="en-US" sz="2400" b="1" dirty="0">
                <a:solidFill>
                  <a:srgbClr val="663300"/>
                </a:solidFill>
                <a:latin typeface="Times New Roman" panose="02020603050405020304" pitchFamily="18" charset="0"/>
              </a:rPr>
              <a:t> Con </a:t>
            </a:r>
            <a:r>
              <a:rPr lang="en-US" altLang="en-US" sz="2400" b="1" dirty="0" err="1">
                <a:solidFill>
                  <a:srgbClr val="663300"/>
                </a:solidFill>
                <a:latin typeface="Times New Roman" panose="02020603050405020304" pitchFamily="18" charset="0"/>
              </a:rPr>
              <a:t>sông</a:t>
            </a:r>
            <a:r>
              <a:rPr lang="en-US" altLang="en-US" sz="2400" b="1" dirty="0">
                <a:solidFill>
                  <a:srgbClr val="663300"/>
                </a:solidFill>
                <a:latin typeface="Times New Roman" panose="02020603050405020304" pitchFamily="18" charset="0"/>
              </a:rPr>
              <a:t> </a:t>
            </a:r>
            <a:r>
              <a:rPr lang="en-US" altLang="en-US" sz="2400" b="1" dirty="0" err="1">
                <a:solidFill>
                  <a:srgbClr val="663300"/>
                </a:solidFill>
                <a:latin typeface="Times New Roman" panose="02020603050405020304" pitchFamily="18" charset="0"/>
              </a:rPr>
              <a:t>thuộc</a:t>
            </a:r>
            <a:r>
              <a:rPr lang="en-US" altLang="en-US" sz="2400" b="1" dirty="0">
                <a:solidFill>
                  <a:srgbClr val="663300"/>
                </a:solidFill>
                <a:latin typeface="Times New Roman" panose="02020603050405020304" pitchFamily="18" charset="0"/>
              </a:rPr>
              <a:t> </a:t>
            </a:r>
            <a:r>
              <a:rPr lang="en-US" altLang="en-US" sz="2400" b="1" dirty="0" err="1">
                <a:solidFill>
                  <a:srgbClr val="663300"/>
                </a:solidFill>
                <a:latin typeface="Times New Roman" panose="02020603050405020304" pitchFamily="18" charset="0"/>
              </a:rPr>
              <a:t>tỉnh</a:t>
            </a:r>
            <a:r>
              <a:rPr lang="en-US" altLang="en-US" sz="2400" b="1" dirty="0">
                <a:solidFill>
                  <a:srgbClr val="663300"/>
                </a:solidFill>
                <a:latin typeface="Times New Roman" panose="02020603050405020304" pitchFamily="18" charset="0"/>
              </a:rPr>
              <a:t> </a:t>
            </a:r>
            <a:r>
              <a:rPr lang="en-US" altLang="en-US" sz="2400" b="1" dirty="0" err="1">
                <a:solidFill>
                  <a:srgbClr val="663300"/>
                </a:solidFill>
                <a:latin typeface="Times New Roman" panose="02020603050405020304" pitchFamily="18" charset="0"/>
              </a:rPr>
              <a:t>Hà</a:t>
            </a:r>
            <a:r>
              <a:rPr lang="en-US" altLang="en-US" sz="2400" b="1" dirty="0">
                <a:solidFill>
                  <a:srgbClr val="663300"/>
                </a:solidFill>
                <a:latin typeface="Times New Roman" panose="02020603050405020304" pitchFamily="18" charset="0"/>
              </a:rPr>
              <a:t> </a:t>
            </a:r>
            <a:r>
              <a:rPr lang="en-US" altLang="en-US" sz="2400" b="1" dirty="0" err="1">
                <a:solidFill>
                  <a:srgbClr val="663300"/>
                </a:solidFill>
                <a:latin typeface="Times New Roman" panose="02020603050405020304" pitchFamily="18" charset="0"/>
              </a:rPr>
              <a:t>Tĩnh</a:t>
            </a:r>
            <a:endParaRPr lang="en-US" altLang="en-US" sz="2400" b="1" dirty="0">
              <a:solidFill>
                <a:srgbClr val="663300"/>
              </a:solidFill>
              <a:latin typeface="Times New Roman" panose="02020603050405020304" pitchFamily="18" charset="0"/>
            </a:endParaRPr>
          </a:p>
        </p:txBody>
      </p:sp>
      <p:sp>
        <p:nvSpPr>
          <p:cNvPr id="21" name="Rectangle 20">
            <a:extLst>
              <a:ext uri="{FF2B5EF4-FFF2-40B4-BE49-F238E27FC236}">
                <a16:creationId xmlns:a16="http://schemas.microsoft.com/office/drawing/2014/main" id="{E0650766-957C-4BB5-8CD1-F3E00734849D}"/>
              </a:ext>
            </a:extLst>
          </p:cNvPr>
          <p:cNvSpPr>
            <a:spLocks noChangeArrowheads="1"/>
          </p:cNvSpPr>
          <p:nvPr/>
        </p:nvSpPr>
        <p:spPr bwMode="auto">
          <a:xfrm>
            <a:off x="5206557" y="21879"/>
            <a:ext cx="3578086"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900">
                <a:solidFill>
                  <a:schemeClr val="tx1"/>
                </a:solidFill>
                <a:latin typeface="VNI-Times" pitchFamily="2" charset="0"/>
              </a:defRPr>
            </a:lvl1pPr>
            <a:lvl2pPr marL="742950" indent="-285750" eaLnBrk="0" hangingPunct="0">
              <a:defRPr sz="2900">
                <a:solidFill>
                  <a:schemeClr val="tx1"/>
                </a:solidFill>
                <a:latin typeface="VNI-Times" pitchFamily="2" charset="0"/>
              </a:defRPr>
            </a:lvl2pPr>
            <a:lvl3pPr marL="1143000" indent="-228600" eaLnBrk="0" hangingPunct="0">
              <a:defRPr sz="2900">
                <a:solidFill>
                  <a:schemeClr val="tx1"/>
                </a:solidFill>
                <a:latin typeface="VNI-Times" pitchFamily="2" charset="0"/>
              </a:defRPr>
            </a:lvl3pPr>
            <a:lvl4pPr marL="1600200" indent="-228600" eaLnBrk="0" hangingPunct="0">
              <a:defRPr sz="2900">
                <a:solidFill>
                  <a:schemeClr val="tx1"/>
                </a:solidFill>
                <a:latin typeface="VNI-Times" pitchFamily="2" charset="0"/>
              </a:defRPr>
            </a:lvl4pPr>
            <a:lvl5pPr marL="2057400" indent="-228600" eaLnBrk="0" hangingPunct="0">
              <a:defRPr sz="2900">
                <a:solidFill>
                  <a:schemeClr val="tx1"/>
                </a:solidFill>
                <a:latin typeface="VNI-Times" pitchFamily="2" charset="0"/>
              </a:defRPr>
            </a:lvl5pPr>
            <a:lvl6pPr marL="2514600" indent="-228600" eaLnBrk="0" fontAlgn="base" hangingPunct="0">
              <a:spcBef>
                <a:spcPct val="0"/>
              </a:spcBef>
              <a:spcAft>
                <a:spcPct val="0"/>
              </a:spcAft>
              <a:defRPr sz="2900">
                <a:solidFill>
                  <a:schemeClr val="tx1"/>
                </a:solidFill>
                <a:latin typeface="VNI-Times" pitchFamily="2" charset="0"/>
              </a:defRPr>
            </a:lvl6pPr>
            <a:lvl7pPr marL="2971800" indent="-228600" eaLnBrk="0" fontAlgn="base" hangingPunct="0">
              <a:spcBef>
                <a:spcPct val="0"/>
              </a:spcBef>
              <a:spcAft>
                <a:spcPct val="0"/>
              </a:spcAft>
              <a:defRPr sz="2900">
                <a:solidFill>
                  <a:schemeClr val="tx1"/>
                </a:solidFill>
                <a:latin typeface="VNI-Times" pitchFamily="2" charset="0"/>
              </a:defRPr>
            </a:lvl7pPr>
            <a:lvl8pPr marL="3429000" indent="-228600" eaLnBrk="0" fontAlgn="base" hangingPunct="0">
              <a:spcBef>
                <a:spcPct val="0"/>
              </a:spcBef>
              <a:spcAft>
                <a:spcPct val="0"/>
              </a:spcAft>
              <a:defRPr sz="2900">
                <a:solidFill>
                  <a:schemeClr val="tx1"/>
                </a:solidFill>
                <a:latin typeface="VNI-Times" pitchFamily="2" charset="0"/>
              </a:defRPr>
            </a:lvl8pPr>
            <a:lvl9pPr marL="3886200" indent="-228600" eaLnBrk="0" fontAlgn="base" hangingPunct="0">
              <a:spcBef>
                <a:spcPct val="0"/>
              </a:spcBef>
              <a:spcAft>
                <a:spcPct val="0"/>
              </a:spcAft>
              <a:defRPr sz="2900">
                <a:solidFill>
                  <a:schemeClr val="tx1"/>
                </a:solidFill>
                <a:latin typeface="VNI-Times" pitchFamily="2" charset="0"/>
              </a:defRPr>
            </a:lvl9pPr>
          </a:lstStyle>
          <a:p>
            <a:pPr algn="ctr" eaLnBrk="1" hangingPunct="1"/>
            <a:r>
              <a:rPr lang="en-US" altLang="en-US" sz="2400" b="1" dirty="0" err="1">
                <a:solidFill>
                  <a:srgbClr val="C00000"/>
                </a:solidFill>
                <a:latin typeface="Times New Roman" panose="02020603050405020304" pitchFamily="18" charset="0"/>
                <a:cs typeface="Times New Roman" panose="02020603050405020304" pitchFamily="18" charset="0"/>
              </a:rPr>
              <a:t>Lán</a:t>
            </a:r>
            <a:r>
              <a:rPr lang="en-US" altLang="en-US" sz="2400" b="1" dirty="0">
                <a:solidFill>
                  <a:srgbClr val="C00000"/>
                </a:solidFill>
                <a:latin typeface="Times New Roman" panose="02020603050405020304" pitchFamily="18" charset="0"/>
                <a:cs typeface="Times New Roman" panose="02020603050405020304" pitchFamily="18" charset="0"/>
              </a:rPr>
              <a:t> </a:t>
            </a:r>
            <a:r>
              <a:rPr lang="en-US" altLang="en-US" sz="2400" b="1" dirty="0" err="1">
                <a:solidFill>
                  <a:srgbClr val="C00000"/>
                </a:solidFill>
                <a:latin typeface="Times New Roman" panose="02020603050405020304" pitchFamily="18" charset="0"/>
                <a:cs typeface="Times New Roman" panose="02020603050405020304" pitchFamily="18" charset="0"/>
              </a:rPr>
              <a:t>cưa</a:t>
            </a:r>
            <a:r>
              <a:rPr lang="en-US" altLang="en-US" sz="2400" b="1" dirty="0">
                <a:solidFill>
                  <a:srgbClr val="C00000"/>
                </a:solidFill>
                <a:cs typeface="Times New Roman" panose="02020603050405020304" pitchFamily="18" charset="0"/>
              </a:rPr>
              <a:t>:</a:t>
            </a:r>
          </a:p>
          <a:p>
            <a:pPr algn="ctr" eaLnBrk="1" hangingPunct="1"/>
            <a:r>
              <a:rPr lang="en-US" altLang="en-US" sz="2400" b="1" dirty="0" err="1">
                <a:solidFill>
                  <a:srgbClr val="C00000"/>
                </a:solidFill>
                <a:latin typeface="Times New Roman" panose="02020603050405020304" pitchFamily="18" charset="0"/>
                <a:cs typeface="Times New Roman" panose="02020603050405020304" pitchFamily="18" charset="0"/>
              </a:rPr>
              <a:t>Nơi</a:t>
            </a:r>
            <a:r>
              <a:rPr lang="en-US" altLang="en-US" sz="2400" b="1" dirty="0">
                <a:solidFill>
                  <a:srgbClr val="C00000"/>
                </a:solidFill>
                <a:latin typeface="Times New Roman" panose="02020603050405020304" pitchFamily="18" charset="0"/>
                <a:cs typeface="Times New Roman" panose="02020603050405020304" pitchFamily="18" charset="0"/>
              </a:rPr>
              <a:t> </a:t>
            </a:r>
            <a:r>
              <a:rPr lang="en-US" altLang="en-US" sz="2400" b="1" dirty="0" err="1">
                <a:solidFill>
                  <a:srgbClr val="C00000"/>
                </a:solidFill>
                <a:latin typeface="Times New Roman" panose="02020603050405020304" pitchFamily="18" charset="0"/>
                <a:cs typeface="Times New Roman" panose="02020603050405020304" pitchFamily="18" charset="0"/>
              </a:rPr>
              <a:t>tập</a:t>
            </a:r>
            <a:r>
              <a:rPr lang="en-US" altLang="en-US" sz="2400" b="1" dirty="0">
                <a:solidFill>
                  <a:srgbClr val="C00000"/>
                </a:solidFill>
                <a:latin typeface="Times New Roman" panose="02020603050405020304" pitchFamily="18" charset="0"/>
                <a:cs typeface="Times New Roman" panose="02020603050405020304" pitchFamily="18" charset="0"/>
              </a:rPr>
              <a:t> </a:t>
            </a:r>
            <a:r>
              <a:rPr lang="en-US" altLang="en-US" sz="2400" b="1" dirty="0" err="1">
                <a:solidFill>
                  <a:srgbClr val="C00000"/>
                </a:solidFill>
                <a:latin typeface="Times New Roman" panose="02020603050405020304" pitchFamily="18" charset="0"/>
                <a:cs typeface="Times New Roman" panose="02020603050405020304" pitchFamily="18" charset="0"/>
              </a:rPr>
              <a:t>trung</a:t>
            </a:r>
            <a:r>
              <a:rPr lang="en-US" altLang="en-US" sz="2400" b="1" dirty="0">
                <a:solidFill>
                  <a:srgbClr val="C00000"/>
                </a:solidFill>
                <a:latin typeface="Times New Roman" panose="02020603050405020304" pitchFamily="18" charset="0"/>
                <a:cs typeface="Times New Roman" panose="02020603050405020304" pitchFamily="18" charset="0"/>
              </a:rPr>
              <a:t> </a:t>
            </a:r>
            <a:r>
              <a:rPr lang="en-US" altLang="en-US" sz="2400" b="1" dirty="0" err="1">
                <a:solidFill>
                  <a:srgbClr val="C00000"/>
                </a:solidFill>
                <a:latin typeface="Times New Roman" panose="02020603050405020304" pitchFamily="18" charset="0"/>
                <a:cs typeface="Times New Roman" panose="02020603050405020304" pitchFamily="18" charset="0"/>
              </a:rPr>
              <a:t>gỗ</a:t>
            </a:r>
            <a:r>
              <a:rPr lang="en-US" altLang="en-US" sz="2400" b="1" dirty="0">
                <a:solidFill>
                  <a:srgbClr val="C00000"/>
                </a:solidFill>
                <a:latin typeface="Times New Roman" panose="02020603050405020304" pitchFamily="18" charset="0"/>
                <a:cs typeface="Times New Roman" panose="02020603050405020304" pitchFamily="18" charset="0"/>
              </a:rPr>
              <a:t> </a:t>
            </a:r>
            <a:r>
              <a:rPr lang="en-US" altLang="en-US" sz="2400" b="1" dirty="0" err="1">
                <a:solidFill>
                  <a:srgbClr val="C00000"/>
                </a:solidFill>
                <a:latin typeface="Times New Roman" panose="02020603050405020304" pitchFamily="18" charset="0"/>
                <a:cs typeface="Times New Roman" panose="02020603050405020304" pitchFamily="18" charset="0"/>
              </a:rPr>
              <a:t>lại</a:t>
            </a:r>
            <a:r>
              <a:rPr lang="en-US" altLang="en-US" sz="2400" b="1" dirty="0">
                <a:solidFill>
                  <a:srgbClr val="C00000"/>
                </a:solidFill>
                <a:latin typeface="Times New Roman" panose="02020603050405020304" pitchFamily="18" charset="0"/>
                <a:cs typeface="Times New Roman" panose="02020603050405020304" pitchFamily="18" charset="0"/>
              </a:rPr>
              <a:t> </a:t>
            </a:r>
            <a:r>
              <a:rPr lang="en-US" altLang="en-US" sz="2400" b="1" dirty="0" err="1">
                <a:solidFill>
                  <a:srgbClr val="C00000"/>
                </a:solidFill>
                <a:latin typeface="Times New Roman" panose="02020603050405020304" pitchFamily="18" charset="0"/>
                <a:cs typeface="Times New Roman" panose="02020603050405020304" pitchFamily="18" charset="0"/>
              </a:rPr>
              <a:t>và</a:t>
            </a:r>
            <a:r>
              <a:rPr lang="en-US" altLang="en-US" sz="2400" b="1" dirty="0">
                <a:solidFill>
                  <a:srgbClr val="C00000"/>
                </a:solidFill>
                <a:latin typeface="Times New Roman" panose="02020603050405020304" pitchFamily="18" charset="0"/>
                <a:cs typeface="Times New Roman" panose="02020603050405020304" pitchFamily="18" charset="0"/>
              </a:rPr>
              <a:t> </a:t>
            </a:r>
            <a:r>
              <a:rPr lang="en-US" altLang="en-US" sz="2400" b="1" dirty="0" err="1">
                <a:solidFill>
                  <a:srgbClr val="C00000"/>
                </a:solidFill>
                <a:latin typeface="Times New Roman" panose="02020603050405020304" pitchFamily="18" charset="0"/>
                <a:cs typeface="Times New Roman" panose="02020603050405020304" pitchFamily="18" charset="0"/>
              </a:rPr>
              <a:t>sau</a:t>
            </a:r>
            <a:r>
              <a:rPr lang="en-US" altLang="en-US" sz="2400" b="1" dirty="0">
                <a:solidFill>
                  <a:srgbClr val="C00000"/>
                </a:solidFill>
                <a:latin typeface="Times New Roman" panose="02020603050405020304" pitchFamily="18" charset="0"/>
                <a:cs typeface="Times New Roman" panose="02020603050405020304" pitchFamily="18" charset="0"/>
              </a:rPr>
              <a:t> </a:t>
            </a:r>
            <a:r>
              <a:rPr lang="en-US" altLang="en-US" sz="2400" b="1" dirty="0" err="1">
                <a:solidFill>
                  <a:srgbClr val="C00000"/>
                </a:solidFill>
                <a:latin typeface="Times New Roman" panose="02020603050405020304" pitchFamily="18" charset="0"/>
                <a:cs typeface="Times New Roman" panose="02020603050405020304" pitchFamily="18" charset="0"/>
              </a:rPr>
              <a:t>đó</a:t>
            </a:r>
            <a:r>
              <a:rPr lang="en-US" altLang="en-US" sz="2400" b="1" dirty="0">
                <a:solidFill>
                  <a:srgbClr val="C00000"/>
                </a:solidFill>
                <a:latin typeface="Times New Roman" panose="02020603050405020304" pitchFamily="18" charset="0"/>
                <a:cs typeface="Times New Roman" panose="02020603050405020304" pitchFamily="18" charset="0"/>
              </a:rPr>
              <a:t> </a:t>
            </a:r>
            <a:r>
              <a:rPr lang="en-US" altLang="en-US" sz="2400" b="1" dirty="0" err="1">
                <a:solidFill>
                  <a:srgbClr val="C00000"/>
                </a:solidFill>
                <a:latin typeface="Times New Roman" panose="02020603050405020304" pitchFamily="18" charset="0"/>
                <a:cs typeface="Times New Roman" panose="02020603050405020304" pitchFamily="18" charset="0"/>
              </a:rPr>
              <a:t>rã</a:t>
            </a:r>
            <a:r>
              <a:rPr lang="en-US" altLang="en-US" sz="2400" b="1" dirty="0">
                <a:solidFill>
                  <a:srgbClr val="C00000"/>
                </a:solidFill>
                <a:latin typeface="Times New Roman" panose="02020603050405020304" pitchFamily="18" charset="0"/>
                <a:cs typeface="Times New Roman" panose="02020603050405020304" pitchFamily="18" charset="0"/>
              </a:rPr>
              <a:t> </a:t>
            </a:r>
            <a:r>
              <a:rPr lang="en-US" altLang="en-US" sz="2400" b="1" dirty="0" err="1">
                <a:solidFill>
                  <a:srgbClr val="C00000"/>
                </a:solidFill>
                <a:latin typeface="Times New Roman" panose="02020603050405020304" pitchFamily="18" charset="0"/>
                <a:cs typeface="Times New Roman" panose="02020603050405020304" pitchFamily="18" charset="0"/>
              </a:rPr>
              <a:t>gỗ</a:t>
            </a:r>
            <a:r>
              <a:rPr lang="en-US" altLang="en-US" sz="2400" b="1" dirty="0">
                <a:solidFill>
                  <a:srgbClr val="C00000"/>
                </a:solidFill>
                <a:latin typeface="Times New Roman" panose="02020603050405020304" pitchFamily="18" charset="0"/>
                <a:cs typeface="Times New Roman" panose="02020603050405020304" pitchFamily="18" charset="0"/>
              </a:rPr>
              <a:t> ra </a:t>
            </a:r>
            <a:r>
              <a:rPr lang="en-US" altLang="en-US" sz="2400" b="1" dirty="0" err="1">
                <a:solidFill>
                  <a:srgbClr val="C00000"/>
                </a:solidFill>
                <a:latin typeface="Times New Roman" panose="02020603050405020304" pitchFamily="18" charset="0"/>
                <a:cs typeface="Times New Roman" panose="02020603050405020304" pitchFamily="18" charset="0"/>
              </a:rPr>
              <a:t>thành</a:t>
            </a:r>
            <a:r>
              <a:rPr lang="en-US" altLang="en-US" sz="2400" b="1" dirty="0">
                <a:solidFill>
                  <a:srgbClr val="C00000"/>
                </a:solidFill>
                <a:latin typeface="Times New Roman" panose="02020603050405020304" pitchFamily="18" charset="0"/>
                <a:cs typeface="Times New Roman" panose="02020603050405020304" pitchFamily="18" charset="0"/>
              </a:rPr>
              <a:t> </a:t>
            </a:r>
            <a:r>
              <a:rPr lang="en-US" altLang="en-US" sz="2400" b="1" dirty="0" err="1">
                <a:solidFill>
                  <a:srgbClr val="C00000"/>
                </a:solidFill>
                <a:latin typeface="Times New Roman" panose="02020603050405020304" pitchFamily="18" charset="0"/>
                <a:cs typeface="Times New Roman" panose="02020603050405020304" pitchFamily="18" charset="0"/>
              </a:rPr>
              <a:t>cột</a:t>
            </a:r>
            <a:r>
              <a:rPr lang="en-US" altLang="en-US" sz="2400" b="1" dirty="0">
                <a:solidFill>
                  <a:srgbClr val="C00000"/>
                </a:solidFill>
                <a:latin typeface="Times New Roman" panose="02020603050405020304" pitchFamily="18" charset="0"/>
                <a:cs typeface="Times New Roman" panose="02020603050405020304" pitchFamily="18" charset="0"/>
              </a:rPr>
              <a:t>, </a:t>
            </a:r>
            <a:r>
              <a:rPr lang="en-US" altLang="en-US" sz="2400" b="1" dirty="0" err="1">
                <a:solidFill>
                  <a:srgbClr val="C00000"/>
                </a:solidFill>
                <a:latin typeface="Times New Roman" panose="02020603050405020304" pitchFamily="18" charset="0"/>
                <a:cs typeface="Times New Roman" panose="02020603050405020304" pitchFamily="18" charset="0"/>
              </a:rPr>
              <a:t>kèo</a:t>
            </a:r>
            <a:r>
              <a:rPr lang="en-US" altLang="en-US" sz="2400" b="1" dirty="0">
                <a:solidFill>
                  <a:srgbClr val="C00000"/>
                </a:solidFill>
                <a:latin typeface="Times New Roman" panose="02020603050405020304" pitchFamily="18" charset="0"/>
                <a:cs typeface="Times New Roman" panose="02020603050405020304" pitchFamily="18" charset="0"/>
              </a:rPr>
              <a:t>, </a:t>
            </a:r>
            <a:r>
              <a:rPr lang="en-US" altLang="en-US" sz="2400" b="1" dirty="0" err="1">
                <a:solidFill>
                  <a:srgbClr val="C00000"/>
                </a:solidFill>
                <a:latin typeface="Times New Roman" panose="02020603050405020304" pitchFamily="18" charset="0"/>
                <a:cs typeface="Times New Roman" panose="02020603050405020304" pitchFamily="18" charset="0"/>
              </a:rPr>
              <a:t>ván</a:t>
            </a:r>
            <a:r>
              <a:rPr lang="en-US" altLang="en-US" sz="2400" b="1" dirty="0">
                <a:solidFill>
                  <a:srgbClr val="C00000"/>
                </a:solidFill>
                <a:latin typeface="Times New Roman" panose="02020603050405020304" pitchFamily="18" charset="0"/>
                <a:cs typeface="Times New Roman" panose="02020603050405020304" pitchFamily="18" charset="0"/>
              </a:rPr>
              <a:t>, … </a:t>
            </a:r>
          </a:p>
          <a:p>
            <a:pPr algn="just" eaLnBrk="1" hangingPunct="1"/>
            <a:r>
              <a:rPr lang="en-US" altLang="en-US" sz="2400" b="1" dirty="0">
                <a:solidFill>
                  <a:srgbClr val="C00000"/>
                </a:solidFill>
                <a:cs typeface="Times New Roman" panose="02020603050405020304" pitchFamily="18" charset="0"/>
              </a:rPr>
              <a:t>  </a:t>
            </a:r>
          </a:p>
        </p:txBody>
      </p:sp>
      <p:sp>
        <p:nvSpPr>
          <p:cNvPr id="22" name="Rectangle 19">
            <a:extLst>
              <a:ext uri="{FF2B5EF4-FFF2-40B4-BE49-F238E27FC236}">
                <a16:creationId xmlns:a16="http://schemas.microsoft.com/office/drawing/2014/main" id="{2950AC44-3D5A-4777-B63A-B4EB807C7C0C}"/>
              </a:ext>
            </a:extLst>
          </p:cNvPr>
          <p:cNvSpPr>
            <a:spLocks noChangeArrowheads="1"/>
          </p:cNvSpPr>
          <p:nvPr/>
        </p:nvSpPr>
        <p:spPr bwMode="auto">
          <a:xfrm>
            <a:off x="5811498" y="1723957"/>
            <a:ext cx="2462552" cy="3416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900">
                <a:solidFill>
                  <a:schemeClr val="tx1"/>
                </a:solidFill>
                <a:latin typeface="VNI-Times" pitchFamily="2" charset="0"/>
              </a:defRPr>
            </a:lvl1pPr>
            <a:lvl2pPr marL="742950" indent="-285750" eaLnBrk="0" hangingPunct="0">
              <a:defRPr sz="2900">
                <a:solidFill>
                  <a:schemeClr val="tx1"/>
                </a:solidFill>
                <a:latin typeface="VNI-Times" pitchFamily="2" charset="0"/>
              </a:defRPr>
            </a:lvl2pPr>
            <a:lvl3pPr marL="1143000" indent="-228600" eaLnBrk="0" hangingPunct="0">
              <a:defRPr sz="2900">
                <a:solidFill>
                  <a:schemeClr val="tx1"/>
                </a:solidFill>
                <a:latin typeface="VNI-Times" pitchFamily="2" charset="0"/>
              </a:defRPr>
            </a:lvl3pPr>
            <a:lvl4pPr marL="1600200" indent="-228600" eaLnBrk="0" hangingPunct="0">
              <a:defRPr sz="2900">
                <a:solidFill>
                  <a:schemeClr val="tx1"/>
                </a:solidFill>
                <a:latin typeface="VNI-Times" pitchFamily="2" charset="0"/>
              </a:defRPr>
            </a:lvl4pPr>
            <a:lvl5pPr marL="2057400" indent="-228600" eaLnBrk="0" hangingPunct="0">
              <a:defRPr sz="2900">
                <a:solidFill>
                  <a:schemeClr val="tx1"/>
                </a:solidFill>
                <a:latin typeface="VNI-Times" pitchFamily="2" charset="0"/>
              </a:defRPr>
            </a:lvl5pPr>
            <a:lvl6pPr marL="2514600" indent="-228600" eaLnBrk="0" fontAlgn="base" hangingPunct="0">
              <a:spcBef>
                <a:spcPct val="0"/>
              </a:spcBef>
              <a:spcAft>
                <a:spcPct val="0"/>
              </a:spcAft>
              <a:defRPr sz="2900">
                <a:solidFill>
                  <a:schemeClr val="tx1"/>
                </a:solidFill>
                <a:latin typeface="VNI-Times" pitchFamily="2" charset="0"/>
              </a:defRPr>
            </a:lvl6pPr>
            <a:lvl7pPr marL="2971800" indent="-228600" eaLnBrk="0" fontAlgn="base" hangingPunct="0">
              <a:spcBef>
                <a:spcPct val="0"/>
              </a:spcBef>
              <a:spcAft>
                <a:spcPct val="0"/>
              </a:spcAft>
              <a:defRPr sz="2900">
                <a:solidFill>
                  <a:schemeClr val="tx1"/>
                </a:solidFill>
                <a:latin typeface="VNI-Times" pitchFamily="2" charset="0"/>
              </a:defRPr>
            </a:lvl7pPr>
            <a:lvl8pPr marL="3429000" indent="-228600" eaLnBrk="0" fontAlgn="base" hangingPunct="0">
              <a:spcBef>
                <a:spcPct val="0"/>
              </a:spcBef>
              <a:spcAft>
                <a:spcPct val="0"/>
              </a:spcAft>
              <a:defRPr sz="2900">
                <a:solidFill>
                  <a:schemeClr val="tx1"/>
                </a:solidFill>
                <a:latin typeface="VNI-Times" pitchFamily="2" charset="0"/>
              </a:defRPr>
            </a:lvl8pPr>
            <a:lvl9pPr marL="3886200" indent="-228600" eaLnBrk="0" fontAlgn="base" hangingPunct="0">
              <a:spcBef>
                <a:spcPct val="0"/>
              </a:spcBef>
              <a:spcAft>
                <a:spcPct val="0"/>
              </a:spcAft>
              <a:defRPr sz="2900">
                <a:solidFill>
                  <a:schemeClr val="tx1"/>
                </a:solidFill>
                <a:latin typeface="VNI-Times" pitchFamily="2" charset="0"/>
              </a:defRPr>
            </a:lvl9pPr>
          </a:lstStyle>
          <a:p>
            <a:pPr algn="ctr" eaLnBrk="1" hangingPunct="1"/>
            <a:r>
              <a:rPr lang="en-US" altLang="en-US" sz="2400" b="1" dirty="0" err="1">
                <a:solidFill>
                  <a:srgbClr val="002060"/>
                </a:solidFill>
                <a:latin typeface="Times New Roman" panose="02020603050405020304" pitchFamily="18" charset="0"/>
                <a:cs typeface="Times New Roman" panose="02020603050405020304" pitchFamily="18" charset="0"/>
              </a:rPr>
              <a:t>Bè</a:t>
            </a:r>
            <a:r>
              <a:rPr lang="en-US" altLang="en-US" sz="2400" b="1" dirty="0">
                <a:solidFill>
                  <a:srgbClr val="002060"/>
                </a:solidFill>
                <a:cs typeface="Times New Roman" panose="02020603050405020304" pitchFamily="18" charset="0"/>
              </a:rPr>
              <a:t>: </a:t>
            </a:r>
          </a:p>
          <a:p>
            <a:pPr algn="just" eaLnBrk="1" hangingPunct="1"/>
            <a:r>
              <a:rPr lang="en-US" altLang="en-US" sz="2400" b="1" dirty="0" err="1">
                <a:solidFill>
                  <a:srgbClr val="002060"/>
                </a:solidFill>
                <a:latin typeface="Times New Roman" panose="02020603050405020304" pitchFamily="18" charset="0"/>
                <a:cs typeface="Times New Roman" panose="02020603050405020304" pitchFamily="18" charset="0"/>
              </a:rPr>
              <a:t>Các</a:t>
            </a:r>
            <a:r>
              <a:rPr lang="en-US" altLang="en-US" sz="2400" b="1" dirty="0">
                <a:solidFill>
                  <a:srgbClr val="002060"/>
                </a:solidFill>
                <a:latin typeface="Times New Roman" panose="02020603050405020304" pitchFamily="18" charset="0"/>
                <a:cs typeface="Times New Roman" panose="02020603050405020304" pitchFamily="18" charset="0"/>
              </a:rPr>
              <a:t> </a:t>
            </a:r>
            <a:r>
              <a:rPr lang="en-US" altLang="en-US" sz="2400" b="1" dirty="0" err="1">
                <a:solidFill>
                  <a:srgbClr val="002060"/>
                </a:solidFill>
                <a:latin typeface="Times New Roman" panose="02020603050405020304" pitchFamily="18" charset="0"/>
                <a:cs typeface="Times New Roman" panose="02020603050405020304" pitchFamily="18" charset="0"/>
              </a:rPr>
              <a:t>cây</a:t>
            </a:r>
            <a:r>
              <a:rPr lang="en-US" altLang="en-US" sz="2400" b="1" dirty="0">
                <a:solidFill>
                  <a:srgbClr val="002060"/>
                </a:solidFill>
                <a:latin typeface="Times New Roman" panose="02020603050405020304" pitchFamily="18" charset="0"/>
                <a:cs typeface="Times New Roman" panose="02020603050405020304" pitchFamily="18" charset="0"/>
              </a:rPr>
              <a:t> </a:t>
            </a:r>
            <a:r>
              <a:rPr lang="en-US" altLang="en-US" sz="2400" b="1" dirty="0" err="1">
                <a:solidFill>
                  <a:srgbClr val="002060"/>
                </a:solidFill>
                <a:latin typeface="Times New Roman" panose="02020603050405020304" pitchFamily="18" charset="0"/>
                <a:cs typeface="Times New Roman" panose="02020603050405020304" pitchFamily="18" charset="0"/>
              </a:rPr>
              <a:t>được</a:t>
            </a:r>
            <a:r>
              <a:rPr lang="en-US" altLang="en-US" sz="2400" b="1" dirty="0">
                <a:solidFill>
                  <a:srgbClr val="002060"/>
                </a:solidFill>
                <a:latin typeface="Times New Roman" panose="02020603050405020304" pitchFamily="18" charset="0"/>
                <a:cs typeface="Times New Roman" panose="02020603050405020304" pitchFamily="18" charset="0"/>
              </a:rPr>
              <a:t> ken </a:t>
            </a:r>
            <a:r>
              <a:rPr lang="en-US" altLang="en-US" sz="2400" b="1" dirty="0" err="1">
                <a:solidFill>
                  <a:srgbClr val="002060"/>
                </a:solidFill>
                <a:latin typeface="Times New Roman" panose="02020603050405020304" pitchFamily="18" charset="0"/>
                <a:cs typeface="Times New Roman" panose="02020603050405020304" pitchFamily="18" charset="0"/>
              </a:rPr>
              <a:t>vào</a:t>
            </a:r>
            <a:r>
              <a:rPr lang="en-US" altLang="en-US" sz="2400" b="1" dirty="0">
                <a:solidFill>
                  <a:srgbClr val="002060"/>
                </a:solidFill>
                <a:latin typeface="Times New Roman" panose="02020603050405020304" pitchFamily="18" charset="0"/>
                <a:cs typeface="Times New Roman" panose="02020603050405020304" pitchFamily="18" charset="0"/>
              </a:rPr>
              <a:t> </a:t>
            </a:r>
            <a:r>
              <a:rPr lang="en-US" altLang="en-US" sz="2400" b="1" dirty="0" err="1">
                <a:solidFill>
                  <a:srgbClr val="002060"/>
                </a:solidFill>
                <a:latin typeface="Times New Roman" panose="02020603050405020304" pitchFamily="18" charset="0"/>
                <a:cs typeface="Times New Roman" panose="02020603050405020304" pitchFamily="18" charset="0"/>
              </a:rPr>
              <a:t>nhau</a:t>
            </a:r>
            <a:r>
              <a:rPr lang="en-US" altLang="en-US" sz="2400" b="1" dirty="0">
                <a:solidFill>
                  <a:srgbClr val="002060"/>
                </a:solidFill>
                <a:latin typeface="Times New Roman" panose="02020603050405020304" pitchFamily="18" charset="0"/>
                <a:cs typeface="Times New Roman" panose="02020603050405020304" pitchFamily="18" charset="0"/>
              </a:rPr>
              <a:t> </a:t>
            </a:r>
            <a:r>
              <a:rPr lang="en-US" altLang="en-US" sz="2400" b="1" dirty="0" err="1">
                <a:solidFill>
                  <a:srgbClr val="002060"/>
                </a:solidFill>
                <a:latin typeface="Times New Roman" panose="02020603050405020304" pitchFamily="18" charset="0"/>
                <a:cs typeface="Times New Roman" panose="02020603050405020304" pitchFamily="18" charset="0"/>
              </a:rPr>
              <a:t>hoặc</a:t>
            </a:r>
            <a:r>
              <a:rPr lang="en-US" altLang="en-US" sz="2400" b="1" dirty="0">
                <a:solidFill>
                  <a:srgbClr val="002060"/>
                </a:solidFill>
                <a:latin typeface="Times New Roman" panose="02020603050405020304" pitchFamily="18" charset="0"/>
                <a:cs typeface="Times New Roman" panose="02020603050405020304" pitchFamily="18" charset="0"/>
              </a:rPr>
              <a:t> </a:t>
            </a:r>
            <a:r>
              <a:rPr lang="en-US" altLang="en-US" sz="2400" b="1" dirty="0" err="1">
                <a:solidFill>
                  <a:srgbClr val="002060"/>
                </a:solidFill>
                <a:latin typeface="Times New Roman" panose="02020603050405020304" pitchFamily="18" charset="0"/>
                <a:cs typeface="Times New Roman" panose="02020603050405020304" pitchFamily="18" charset="0"/>
              </a:rPr>
              <a:t>xếp</a:t>
            </a:r>
            <a:r>
              <a:rPr lang="en-US" altLang="en-US" sz="2400" b="1" dirty="0">
                <a:solidFill>
                  <a:srgbClr val="002060"/>
                </a:solidFill>
                <a:latin typeface="Times New Roman" panose="02020603050405020304" pitchFamily="18" charset="0"/>
                <a:cs typeface="Times New Roman" panose="02020603050405020304" pitchFamily="18" charset="0"/>
              </a:rPr>
              <a:t> </a:t>
            </a:r>
            <a:r>
              <a:rPr lang="en-US" altLang="en-US" sz="2400" b="1" dirty="0" err="1">
                <a:solidFill>
                  <a:srgbClr val="002060"/>
                </a:solidFill>
                <a:latin typeface="Times New Roman" panose="02020603050405020304" pitchFamily="18" charset="0"/>
                <a:cs typeface="Times New Roman" panose="02020603050405020304" pitchFamily="18" charset="0"/>
              </a:rPr>
              <a:t>chồng</a:t>
            </a:r>
            <a:r>
              <a:rPr lang="en-US" altLang="en-US" sz="2400" b="1" dirty="0">
                <a:solidFill>
                  <a:srgbClr val="002060"/>
                </a:solidFill>
                <a:latin typeface="Times New Roman" panose="02020603050405020304" pitchFamily="18" charset="0"/>
                <a:cs typeface="Times New Roman" panose="02020603050405020304" pitchFamily="18" charset="0"/>
              </a:rPr>
              <a:t> </a:t>
            </a:r>
            <a:r>
              <a:rPr lang="en-US" altLang="en-US" sz="2400" b="1" dirty="0" err="1">
                <a:solidFill>
                  <a:srgbClr val="002060"/>
                </a:solidFill>
                <a:latin typeface="Times New Roman" panose="02020603050405020304" pitchFamily="18" charset="0"/>
                <a:cs typeface="Times New Roman" panose="02020603050405020304" pitchFamily="18" charset="0"/>
              </a:rPr>
              <a:t>lên</a:t>
            </a:r>
            <a:r>
              <a:rPr lang="en-US" altLang="en-US" sz="2400" b="1" dirty="0">
                <a:solidFill>
                  <a:srgbClr val="002060"/>
                </a:solidFill>
                <a:latin typeface="Times New Roman" panose="02020603050405020304" pitchFamily="18" charset="0"/>
                <a:cs typeface="Times New Roman" panose="02020603050405020304" pitchFamily="18" charset="0"/>
              </a:rPr>
              <a:t> </a:t>
            </a:r>
            <a:r>
              <a:rPr lang="en-US" altLang="en-US" sz="2400" b="1" dirty="0" err="1">
                <a:solidFill>
                  <a:srgbClr val="002060"/>
                </a:solidFill>
                <a:latin typeface="Times New Roman" panose="02020603050405020304" pitchFamily="18" charset="0"/>
                <a:cs typeface="Times New Roman" panose="02020603050405020304" pitchFamily="18" charset="0"/>
              </a:rPr>
              <a:t>nhau</a:t>
            </a:r>
            <a:r>
              <a:rPr lang="en-US" altLang="en-US" sz="2400" b="1" dirty="0">
                <a:solidFill>
                  <a:srgbClr val="002060"/>
                </a:solidFill>
                <a:latin typeface="Times New Roman" panose="02020603050405020304" pitchFamily="18" charset="0"/>
                <a:cs typeface="Times New Roman" panose="02020603050405020304" pitchFamily="18" charset="0"/>
              </a:rPr>
              <a:t> </a:t>
            </a:r>
            <a:r>
              <a:rPr lang="en-US" altLang="en-US" sz="2400" b="1" dirty="0" err="1">
                <a:solidFill>
                  <a:srgbClr val="002060"/>
                </a:solidFill>
                <a:latin typeface="Times New Roman" panose="02020603050405020304" pitchFamily="18" charset="0"/>
                <a:cs typeface="Times New Roman" panose="02020603050405020304" pitchFamily="18" charset="0"/>
              </a:rPr>
              <a:t>và</a:t>
            </a:r>
            <a:r>
              <a:rPr lang="en-US" altLang="en-US" sz="2400" b="1" dirty="0">
                <a:solidFill>
                  <a:srgbClr val="002060"/>
                </a:solidFill>
                <a:latin typeface="Times New Roman" panose="02020603050405020304" pitchFamily="18" charset="0"/>
                <a:cs typeface="Times New Roman" panose="02020603050405020304" pitchFamily="18" charset="0"/>
              </a:rPr>
              <a:t> </a:t>
            </a:r>
            <a:r>
              <a:rPr lang="en-US" altLang="en-US" sz="2400" b="1" dirty="0" err="1">
                <a:solidFill>
                  <a:srgbClr val="002060"/>
                </a:solidFill>
                <a:latin typeface="Times New Roman" panose="02020603050405020304" pitchFamily="18" charset="0"/>
                <a:cs typeface="Times New Roman" panose="02020603050405020304" pitchFamily="18" charset="0"/>
              </a:rPr>
              <a:t>buộc</a:t>
            </a:r>
            <a:r>
              <a:rPr lang="en-US" altLang="en-US" sz="2400" b="1" dirty="0">
                <a:solidFill>
                  <a:srgbClr val="002060"/>
                </a:solidFill>
                <a:latin typeface="Times New Roman" panose="02020603050405020304" pitchFamily="18" charset="0"/>
                <a:cs typeface="Times New Roman" panose="02020603050405020304" pitchFamily="18" charset="0"/>
              </a:rPr>
              <a:t> </a:t>
            </a:r>
            <a:r>
              <a:rPr lang="en-US" altLang="en-US" sz="2400" b="1" dirty="0" err="1">
                <a:solidFill>
                  <a:srgbClr val="002060"/>
                </a:solidFill>
                <a:latin typeface="Times New Roman" panose="02020603050405020304" pitchFamily="18" charset="0"/>
                <a:cs typeface="Times New Roman" panose="02020603050405020304" pitchFamily="18" charset="0"/>
              </a:rPr>
              <a:t>lại</a:t>
            </a:r>
            <a:r>
              <a:rPr lang="en-US" altLang="en-US" sz="2400" b="1" dirty="0">
                <a:solidFill>
                  <a:srgbClr val="002060"/>
                </a:solidFill>
                <a:latin typeface="Times New Roman" panose="02020603050405020304" pitchFamily="18" charset="0"/>
                <a:cs typeface="Times New Roman" panose="02020603050405020304" pitchFamily="18" charset="0"/>
              </a:rPr>
              <a:t> </a:t>
            </a:r>
            <a:r>
              <a:rPr lang="en-US" altLang="en-US" sz="2400" b="1" dirty="0" err="1">
                <a:solidFill>
                  <a:srgbClr val="002060"/>
                </a:solidFill>
                <a:latin typeface="Times New Roman" panose="02020603050405020304" pitchFamily="18" charset="0"/>
                <a:cs typeface="Times New Roman" panose="02020603050405020304" pitchFamily="18" charset="0"/>
              </a:rPr>
              <a:t>rồi</a:t>
            </a:r>
            <a:r>
              <a:rPr lang="en-US" altLang="en-US" sz="2400" b="1" dirty="0">
                <a:solidFill>
                  <a:srgbClr val="002060"/>
                </a:solidFill>
                <a:latin typeface="Times New Roman" panose="02020603050405020304" pitchFamily="18" charset="0"/>
                <a:cs typeface="Times New Roman" panose="02020603050405020304" pitchFamily="18" charset="0"/>
              </a:rPr>
              <a:t> </a:t>
            </a:r>
            <a:r>
              <a:rPr lang="en-US" altLang="en-US" sz="2400" b="1" dirty="0" err="1">
                <a:solidFill>
                  <a:srgbClr val="002060"/>
                </a:solidFill>
                <a:latin typeface="Times New Roman" panose="02020603050405020304" pitchFamily="18" charset="0"/>
                <a:cs typeface="Times New Roman" panose="02020603050405020304" pitchFamily="18" charset="0"/>
              </a:rPr>
              <a:t>thả</a:t>
            </a:r>
            <a:r>
              <a:rPr lang="en-US" altLang="en-US" sz="2400" b="1" dirty="0">
                <a:solidFill>
                  <a:srgbClr val="002060"/>
                </a:solidFill>
                <a:latin typeface="Times New Roman" panose="02020603050405020304" pitchFamily="18" charset="0"/>
                <a:cs typeface="Times New Roman" panose="02020603050405020304" pitchFamily="18" charset="0"/>
              </a:rPr>
              <a:t> </a:t>
            </a:r>
            <a:r>
              <a:rPr lang="en-US" altLang="en-US" sz="2400" b="1" dirty="0" err="1">
                <a:solidFill>
                  <a:srgbClr val="002060"/>
                </a:solidFill>
                <a:latin typeface="Times New Roman" panose="02020603050405020304" pitchFamily="18" charset="0"/>
                <a:cs typeface="Times New Roman" panose="02020603050405020304" pitchFamily="18" charset="0"/>
              </a:rPr>
              <a:t>trôi</a:t>
            </a:r>
            <a:r>
              <a:rPr lang="en-US" altLang="en-US" sz="2400" b="1" dirty="0">
                <a:solidFill>
                  <a:srgbClr val="002060"/>
                </a:solidFill>
                <a:latin typeface="Times New Roman" panose="02020603050405020304" pitchFamily="18" charset="0"/>
                <a:cs typeface="Times New Roman" panose="02020603050405020304" pitchFamily="18" charset="0"/>
              </a:rPr>
              <a:t> </a:t>
            </a:r>
            <a:r>
              <a:rPr lang="en-US" altLang="en-US" sz="2400" b="1" dirty="0" err="1">
                <a:solidFill>
                  <a:srgbClr val="002060"/>
                </a:solidFill>
                <a:latin typeface="Times New Roman" panose="02020603050405020304" pitchFamily="18" charset="0"/>
                <a:cs typeface="Times New Roman" panose="02020603050405020304" pitchFamily="18" charset="0"/>
              </a:rPr>
              <a:t>trên</a:t>
            </a:r>
            <a:r>
              <a:rPr lang="en-US" altLang="en-US" sz="2400" b="1" dirty="0">
                <a:solidFill>
                  <a:srgbClr val="002060"/>
                </a:solidFill>
                <a:latin typeface="Times New Roman" panose="02020603050405020304" pitchFamily="18" charset="0"/>
                <a:cs typeface="Times New Roman" panose="02020603050405020304" pitchFamily="18" charset="0"/>
              </a:rPr>
              <a:t> </a:t>
            </a:r>
            <a:r>
              <a:rPr lang="en-US" altLang="en-US" sz="2400" b="1" dirty="0" err="1">
                <a:solidFill>
                  <a:srgbClr val="002060"/>
                </a:solidFill>
                <a:latin typeface="Times New Roman" panose="02020603050405020304" pitchFamily="18" charset="0"/>
                <a:cs typeface="Times New Roman" panose="02020603050405020304" pitchFamily="18" charset="0"/>
              </a:rPr>
              <a:t>sông</a:t>
            </a:r>
            <a:r>
              <a:rPr lang="en-US" altLang="en-US" sz="2400" b="1" dirty="0">
                <a:solidFill>
                  <a:srgbClr val="002060"/>
                </a:solidFill>
                <a:latin typeface="Times New Roman" panose="02020603050405020304" pitchFamily="18" charset="0"/>
                <a:cs typeface="Times New Roman" panose="02020603050405020304" pitchFamily="18" charset="0"/>
              </a:rPr>
              <a:t>: </a:t>
            </a:r>
            <a:r>
              <a:rPr lang="en-US" altLang="en-US" sz="2400" b="1" dirty="0" err="1">
                <a:solidFill>
                  <a:srgbClr val="002060"/>
                </a:solidFill>
                <a:latin typeface="Times New Roman" panose="02020603050405020304" pitchFamily="18" charset="0"/>
                <a:cs typeface="Times New Roman" panose="02020603050405020304" pitchFamily="18" charset="0"/>
              </a:rPr>
              <a:t>bè</a:t>
            </a:r>
            <a:r>
              <a:rPr lang="en-US" altLang="en-US" sz="2400" b="1" dirty="0">
                <a:solidFill>
                  <a:srgbClr val="002060"/>
                </a:solidFill>
                <a:latin typeface="Times New Roman" panose="02020603050405020304" pitchFamily="18" charset="0"/>
                <a:cs typeface="Times New Roman" panose="02020603050405020304" pitchFamily="18" charset="0"/>
              </a:rPr>
              <a:t> </a:t>
            </a:r>
            <a:r>
              <a:rPr lang="en-US" altLang="en-US" sz="2400" b="1" dirty="0" err="1">
                <a:solidFill>
                  <a:srgbClr val="002060"/>
                </a:solidFill>
                <a:latin typeface="Times New Roman" panose="02020603050405020304" pitchFamily="18" charset="0"/>
                <a:cs typeface="Times New Roman" panose="02020603050405020304" pitchFamily="18" charset="0"/>
              </a:rPr>
              <a:t>gỗ</a:t>
            </a:r>
            <a:r>
              <a:rPr lang="en-US" altLang="en-US" sz="2400" b="1" dirty="0">
                <a:solidFill>
                  <a:srgbClr val="002060"/>
                </a:solidFill>
                <a:latin typeface="Times New Roman" panose="02020603050405020304" pitchFamily="18" charset="0"/>
                <a:cs typeface="Times New Roman" panose="02020603050405020304" pitchFamily="18" charset="0"/>
              </a:rPr>
              <a:t>, </a:t>
            </a:r>
            <a:r>
              <a:rPr lang="en-US" altLang="en-US" sz="2400" b="1" dirty="0" err="1">
                <a:solidFill>
                  <a:srgbClr val="002060"/>
                </a:solidFill>
                <a:latin typeface="Times New Roman" panose="02020603050405020304" pitchFamily="18" charset="0"/>
                <a:cs typeface="Times New Roman" panose="02020603050405020304" pitchFamily="18" charset="0"/>
              </a:rPr>
              <a:t>bè</a:t>
            </a:r>
            <a:r>
              <a:rPr lang="en-US" altLang="en-US" sz="2400" b="1" dirty="0">
                <a:solidFill>
                  <a:srgbClr val="002060"/>
                </a:solidFill>
                <a:latin typeface="Times New Roman" panose="02020603050405020304" pitchFamily="18" charset="0"/>
                <a:cs typeface="Times New Roman" panose="02020603050405020304" pitchFamily="18" charset="0"/>
              </a:rPr>
              <a:t> </a:t>
            </a:r>
            <a:r>
              <a:rPr lang="en-US" altLang="en-US" sz="2400" b="1" dirty="0" err="1">
                <a:solidFill>
                  <a:srgbClr val="002060"/>
                </a:solidFill>
                <a:latin typeface="Times New Roman" panose="02020603050405020304" pitchFamily="18" charset="0"/>
                <a:cs typeface="Times New Roman" panose="02020603050405020304" pitchFamily="18" charset="0"/>
              </a:rPr>
              <a:t>tre</a:t>
            </a:r>
            <a:r>
              <a:rPr lang="en-US" altLang="en-US" sz="2400" b="1" dirty="0">
                <a:solidFill>
                  <a:srgbClr val="002060"/>
                </a:solidFill>
                <a:latin typeface="Times New Roman" panose="02020603050405020304" pitchFamily="18" charset="0"/>
                <a:cs typeface="Times New Roman" panose="02020603050405020304" pitchFamily="18" charset="0"/>
              </a:rPr>
              <a:t>, </a:t>
            </a:r>
            <a:r>
              <a:rPr lang="en-US" altLang="en-US" sz="2400" b="1" dirty="0" err="1">
                <a:solidFill>
                  <a:srgbClr val="002060"/>
                </a:solidFill>
                <a:latin typeface="Times New Roman" panose="02020603050405020304" pitchFamily="18" charset="0"/>
                <a:cs typeface="Times New Roman" panose="02020603050405020304" pitchFamily="18" charset="0"/>
              </a:rPr>
              <a:t>bè</a:t>
            </a:r>
            <a:r>
              <a:rPr lang="en-US" altLang="en-US" sz="2400" b="1" dirty="0">
                <a:solidFill>
                  <a:srgbClr val="002060"/>
                </a:solidFill>
                <a:latin typeface="Times New Roman" panose="02020603050405020304" pitchFamily="18" charset="0"/>
                <a:cs typeface="Times New Roman" panose="02020603050405020304" pitchFamily="18" charset="0"/>
              </a:rPr>
              <a:t> </a:t>
            </a:r>
            <a:r>
              <a:rPr lang="en-US" altLang="en-US" sz="2400" b="1" dirty="0" err="1">
                <a:solidFill>
                  <a:srgbClr val="002060"/>
                </a:solidFill>
                <a:latin typeface="Times New Roman" panose="02020603050405020304" pitchFamily="18" charset="0"/>
                <a:cs typeface="Times New Roman" panose="02020603050405020304" pitchFamily="18" charset="0"/>
              </a:rPr>
              <a:t>chuối</a:t>
            </a:r>
            <a:r>
              <a:rPr lang="en-US" altLang="en-US" sz="2400" b="1" dirty="0">
                <a:solidFill>
                  <a:srgbClr val="002060"/>
                </a:solidFill>
                <a:latin typeface="Times New Roman" panose="02020603050405020304" pitchFamily="18" charset="0"/>
                <a:cs typeface="Times New Roman" panose="02020603050405020304" pitchFamily="18" charset="0"/>
              </a:rPr>
              <a:t>.</a:t>
            </a:r>
          </a:p>
          <a:p>
            <a:pPr algn="just" eaLnBrk="1" hangingPunct="1"/>
            <a:r>
              <a:rPr lang="en-US" altLang="en-US" sz="2400" b="1" dirty="0">
                <a:solidFill>
                  <a:srgbClr val="002060"/>
                </a:solidFill>
                <a:cs typeface="Times New Roman" panose="02020603050405020304" pitchFamily="18" charset="0"/>
              </a:rPr>
              <a:t>    </a:t>
            </a:r>
          </a:p>
        </p:txBody>
      </p:sp>
      <p:sp>
        <p:nvSpPr>
          <p:cNvPr id="23" name="Rectangle 21">
            <a:extLst>
              <a:ext uri="{FF2B5EF4-FFF2-40B4-BE49-F238E27FC236}">
                <a16:creationId xmlns:a16="http://schemas.microsoft.com/office/drawing/2014/main" id="{1241042E-0F78-42B5-92F4-ADD3909D21AF}"/>
              </a:ext>
            </a:extLst>
          </p:cNvPr>
          <p:cNvSpPr>
            <a:spLocks noChangeArrowheads="1"/>
          </p:cNvSpPr>
          <p:nvPr/>
        </p:nvSpPr>
        <p:spPr bwMode="auto">
          <a:xfrm>
            <a:off x="8274050" y="3963988"/>
            <a:ext cx="4705350" cy="538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900">
                <a:solidFill>
                  <a:schemeClr val="tx1"/>
                </a:solidFill>
                <a:latin typeface="VNI-Times" pitchFamily="2" charset="0"/>
              </a:defRPr>
            </a:lvl1pPr>
            <a:lvl2pPr marL="742950" indent="-285750" eaLnBrk="0" hangingPunct="0">
              <a:defRPr sz="2900">
                <a:solidFill>
                  <a:schemeClr val="tx1"/>
                </a:solidFill>
                <a:latin typeface="VNI-Times" pitchFamily="2" charset="0"/>
              </a:defRPr>
            </a:lvl2pPr>
            <a:lvl3pPr marL="1143000" indent="-228600" eaLnBrk="0" hangingPunct="0">
              <a:defRPr sz="2900">
                <a:solidFill>
                  <a:schemeClr val="tx1"/>
                </a:solidFill>
                <a:latin typeface="VNI-Times" pitchFamily="2" charset="0"/>
              </a:defRPr>
            </a:lvl3pPr>
            <a:lvl4pPr marL="1600200" indent="-228600" eaLnBrk="0" hangingPunct="0">
              <a:defRPr sz="2900">
                <a:solidFill>
                  <a:schemeClr val="tx1"/>
                </a:solidFill>
                <a:latin typeface="VNI-Times" pitchFamily="2" charset="0"/>
              </a:defRPr>
            </a:lvl4pPr>
            <a:lvl5pPr marL="2057400" indent="-228600" eaLnBrk="0" hangingPunct="0">
              <a:defRPr sz="2900">
                <a:solidFill>
                  <a:schemeClr val="tx1"/>
                </a:solidFill>
                <a:latin typeface="VNI-Times" pitchFamily="2" charset="0"/>
              </a:defRPr>
            </a:lvl5pPr>
            <a:lvl6pPr marL="2514600" indent="-228600" eaLnBrk="0" fontAlgn="base" hangingPunct="0">
              <a:spcBef>
                <a:spcPct val="0"/>
              </a:spcBef>
              <a:spcAft>
                <a:spcPct val="0"/>
              </a:spcAft>
              <a:defRPr sz="2900">
                <a:solidFill>
                  <a:schemeClr val="tx1"/>
                </a:solidFill>
                <a:latin typeface="VNI-Times" pitchFamily="2" charset="0"/>
              </a:defRPr>
            </a:lvl6pPr>
            <a:lvl7pPr marL="2971800" indent="-228600" eaLnBrk="0" fontAlgn="base" hangingPunct="0">
              <a:spcBef>
                <a:spcPct val="0"/>
              </a:spcBef>
              <a:spcAft>
                <a:spcPct val="0"/>
              </a:spcAft>
              <a:defRPr sz="2900">
                <a:solidFill>
                  <a:schemeClr val="tx1"/>
                </a:solidFill>
                <a:latin typeface="VNI-Times" pitchFamily="2" charset="0"/>
              </a:defRPr>
            </a:lvl7pPr>
            <a:lvl8pPr marL="3429000" indent="-228600" eaLnBrk="0" fontAlgn="base" hangingPunct="0">
              <a:spcBef>
                <a:spcPct val="0"/>
              </a:spcBef>
              <a:spcAft>
                <a:spcPct val="0"/>
              </a:spcAft>
              <a:defRPr sz="2900">
                <a:solidFill>
                  <a:schemeClr val="tx1"/>
                </a:solidFill>
                <a:latin typeface="VNI-Times" pitchFamily="2" charset="0"/>
              </a:defRPr>
            </a:lvl8pPr>
            <a:lvl9pPr marL="3886200" indent="-228600" eaLnBrk="0" fontAlgn="base" hangingPunct="0">
              <a:spcBef>
                <a:spcPct val="0"/>
              </a:spcBef>
              <a:spcAft>
                <a:spcPct val="0"/>
              </a:spcAft>
              <a:defRPr sz="2900">
                <a:solidFill>
                  <a:schemeClr val="tx1"/>
                </a:solidFill>
                <a:latin typeface="VNI-Times" pitchFamily="2" charset="0"/>
              </a:defRPr>
            </a:lvl9pPr>
          </a:lstStyle>
          <a:p>
            <a:pPr eaLnBrk="1" hangingPunct="1"/>
            <a:r>
              <a:rPr lang="en-US" altLang="en-US" i="1">
                <a:solidFill>
                  <a:schemeClr val="bg2"/>
                </a:solidFill>
                <a:cs typeface="Times New Roman" panose="02020603050405020304" pitchFamily="18" charset="0"/>
              </a:rPr>
              <a:t> </a:t>
            </a:r>
            <a:endParaRPr lang="vi-VN" altLang="en-US" sz="2400">
              <a:solidFill>
                <a:srgbClr val="0070C0"/>
              </a:solidFill>
              <a:latin typeface="Times New Roman" panose="02020603050405020304" pitchFamily="18" charset="0"/>
              <a:cs typeface="Times New Roman" panose="02020603050405020304" pitchFamily="18" charset="0"/>
            </a:endParaRPr>
          </a:p>
        </p:txBody>
      </p:sp>
      <p:pic>
        <p:nvPicPr>
          <p:cNvPr id="4" name="Picture 3" descr="A picture containing water, boat, lake, nature&#10;&#10;Description automatically generated">
            <a:extLst>
              <a:ext uri="{FF2B5EF4-FFF2-40B4-BE49-F238E27FC236}">
                <a16:creationId xmlns:a16="http://schemas.microsoft.com/office/drawing/2014/main" id="{211AB3EF-4C35-4F02-89DD-2433473A825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41444" y="1091048"/>
            <a:ext cx="2308495" cy="1275262"/>
          </a:xfrm>
          <a:prstGeom prst="rect">
            <a:avLst/>
          </a:prstGeom>
        </p:spPr>
      </p:pic>
      <p:sp>
        <p:nvSpPr>
          <p:cNvPr id="32" name="Rectangle 19">
            <a:extLst>
              <a:ext uri="{FF2B5EF4-FFF2-40B4-BE49-F238E27FC236}">
                <a16:creationId xmlns:a16="http://schemas.microsoft.com/office/drawing/2014/main" id="{49D1A5D0-AF85-4993-9344-BD682F6AED5D}"/>
              </a:ext>
            </a:extLst>
          </p:cNvPr>
          <p:cNvSpPr>
            <a:spLocks noChangeArrowheads="1"/>
          </p:cNvSpPr>
          <p:nvPr/>
        </p:nvSpPr>
        <p:spPr bwMode="auto">
          <a:xfrm>
            <a:off x="109539" y="3126984"/>
            <a:ext cx="2953274"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900">
                <a:solidFill>
                  <a:schemeClr val="tx1"/>
                </a:solidFill>
                <a:latin typeface="VNI-Times" pitchFamily="2" charset="0"/>
              </a:defRPr>
            </a:lvl1pPr>
            <a:lvl2pPr marL="742950" indent="-285750" eaLnBrk="0" hangingPunct="0">
              <a:defRPr sz="2900">
                <a:solidFill>
                  <a:schemeClr val="tx1"/>
                </a:solidFill>
                <a:latin typeface="VNI-Times" pitchFamily="2" charset="0"/>
              </a:defRPr>
            </a:lvl2pPr>
            <a:lvl3pPr marL="1143000" indent="-228600" eaLnBrk="0" hangingPunct="0">
              <a:defRPr sz="2900">
                <a:solidFill>
                  <a:schemeClr val="tx1"/>
                </a:solidFill>
                <a:latin typeface="VNI-Times" pitchFamily="2" charset="0"/>
              </a:defRPr>
            </a:lvl3pPr>
            <a:lvl4pPr marL="1600200" indent="-228600" eaLnBrk="0" hangingPunct="0">
              <a:defRPr sz="2900">
                <a:solidFill>
                  <a:schemeClr val="tx1"/>
                </a:solidFill>
                <a:latin typeface="VNI-Times" pitchFamily="2" charset="0"/>
              </a:defRPr>
            </a:lvl4pPr>
            <a:lvl5pPr marL="2057400" indent="-228600" eaLnBrk="0" hangingPunct="0">
              <a:defRPr sz="2900">
                <a:solidFill>
                  <a:schemeClr val="tx1"/>
                </a:solidFill>
                <a:latin typeface="VNI-Times" pitchFamily="2" charset="0"/>
              </a:defRPr>
            </a:lvl5pPr>
            <a:lvl6pPr marL="2514600" indent="-228600" eaLnBrk="0" fontAlgn="base" hangingPunct="0">
              <a:spcBef>
                <a:spcPct val="0"/>
              </a:spcBef>
              <a:spcAft>
                <a:spcPct val="0"/>
              </a:spcAft>
              <a:defRPr sz="2900">
                <a:solidFill>
                  <a:schemeClr val="tx1"/>
                </a:solidFill>
                <a:latin typeface="VNI-Times" pitchFamily="2" charset="0"/>
              </a:defRPr>
            </a:lvl6pPr>
            <a:lvl7pPr marL="2971800" indent="-228600" eaLnBrk="0" fontAlgn="base" hangingPunct="0">
              <a:spcBef>
                <a:spcPct val="0"/>
              </a:spcBef>
              <a:spcAft>
                <a:spcPct val="0"/>
              </a:spcAft>
              <a:defRPr sz="2900">
                <a:solidFill>
                  <a:schemeClr val="tx1"/>
                </a:solidFill>
                <a:latin typeface="VNI-Times" pitchFamily="2" charset="0"/>
              </a:defRPr>
            </a:lvl7pPr>
            <a:lvl8pPr marL="3429000" indent="-228600" eaLnBrk="0" fontAlgn="base" hangingPunct="0">
              <a:spcBef>
                <a:spcPct val="0"/>
              </a:spcBef>
              <a:spcAft>
                <a:spcPct val="0"/>
              </a:spcAft>
              <a:defRPr sz="2900">
                <a:solidFill>
                  <a:schemeClr val="tx1"/>
                </a:solidFill>
                <a:latin typeface="VNI-Times" pitchFamily="2" charset="0"/>
              </a:defRPr>
            </a:lvl8pPr>
            <a:lvl9pPr marL="3886200" indent="-228600" eaLnBrk="0" fontAlgn="base" hangingPunct="0">
              <a:spcBef>
                <a:spcPct val="0"/>
              </a:spcBef>
              <a:spcAft>
                <a:spcPct val="0"/>
              </a:spcAft>
              <a:defRPr sz="2900">
                <a:solidFill>
                  <a:schemeClr val="tx1"/>
                </a:solidFill>
                <a:latin typeface="VNI-Times" pitchFamily="2" charset="0"/>
              </a:defRPr>
            </a:lvl9pPr>
          </a:lstStyle>
          <a:p>
            <a:pPr algn="ctr" eaLnBrk="1" hangingPunct="1"/>
            <a:r>
              <a:rPr lang="en-US" altLang="en-US" sz="2400" b="1" dirty="0" err="1">
                <a:solidFill>
                  <a:srgbClr val="002060"/>
                </a:solidFill>
                <a:latin typeface="Times New Roman" panose="02020603050405020304" pitchFamily="18" charset="0"/>
                <a:cs typeface="Times New Roman" panose="02020603050405020304" pitchFamily="18" charset="0"/>
              </a:rPr>
              <a:t>Dẻ</a:t>
            </a:r>
            <a:r>
              <a:rPr lang="en-US" altLang="en-US" sz="2400" b="1" dirty="0">
                <a:solidFill>
                  <a:srgbClr val="002060"/>
                </a:solidFill>
                <a:latin typeface="Times New Roman" panose="02020603050405020304" pitchFamily="18" charset="0"/>
                <a:cs typeface="Times New Roman" panose="02020603050405020304" pitchFamily="18" charset="0"/>
              </a:rPr>
              <a:t> </a:t>
            </a:r>
            <a:r>
              <a:rPr lang="en-US" altLang="en-US" sz="2400" b="1" dirty="0" err="1">
                <a:solidFill>
                  <a:srgbClr val="002060"/>
                </a:solidFill>
                <a:latin typeface="Times New Roman" panose="02020603050405020304" pitchFamily="18" charset="0"/>
                <a:cs typeface="Times New Roman" panose="02020603050405020304" pitchFamily="18" charset="0"/>
              </a:rPr>
              <a:t>cau</a:t>
            </a:r>
            <a:r>
              <a:rPr lang="en-US" altLang="en-US" sz="2400" b="1" dirty="0">
                <a:solidFill>
                  <a:srgbClr val="002060"/>
                </a:solidFill>
                <a:latin typeface="Times New Roman" panose="02020603050405020304" pitchFamily="18" charset="0"/>
                <a:cs typeface="Times New Roman" panose="02020603050405020304" pitchFamily="18" charset="0"/>
              </a:rPr>
              <a:t>, </a:t>
            </a:r>
            <a:r>
              <a:rPr lang="en-US" altLang="en-US" sz="2400" b="1" dirty="0" err="1">
                <a:solidFill>
                  <a:srgbClr val="002060"/>
                </a:solidFill>
                <a:latin typeface="Times New Roman" panose="02020603050405020304" pitchFamily="18" charset="0"/>
                <a:cs typeface="Times New Roman" panose="02020603050405020304" pitchFamily="18" charset="0"/>
              </a:rPr>
              <a:t>táu</a:t>
            </a:r>
            <a:r>
              <a:rPr lang="en-US" altLang="en-US" sz="2400" b="1" dirty="0">
                <a:solidFill>
                  <a:srgbClr val="002060"/>
                </a:solidFill>
                <a:latin typeface="Times New Roman" panose="02020603050405020304" pitchFamily="18" charset="0"/>
                <a:cs typeface="Times New Roman" panose="02020603050405020304" pitchFamily="18" charset="0"/>
              </a:rPr>
              <a:t> </a:t>
            </a:r>
            <a:r>
              <a:rPr lang="en-US" altLang="en-US" sz="2400" b="1" dirty="0" err="1">
                <a:solidFill>
                  <a:srgbClr val="002060"/>
                </a:solidFill>
                <a:latin typeface="Times New Roman" panose="02020603050405020304" pitchFamily="18" charset="0"/>
                <a:cs typeface="Times New Roman" panose="02020603050405020304" pitchFamily="18" charset="0"/>
              </a:rPr>
              <a:t>mật</a:t>
            </a:r>
            <a:r>
              <a:rPr lang="en-US" altLang="en-US" sz="2400" b="1" dirty="0">
                <a:solidFill>
                  <a:srgbClr val="002060"/>
                </a:solidFill>
                <a:latin typeface="Times New Roman" panose="02020603050405020304" pitchFamily="18" charset="0"/>
                <a:cs typeface="Times New Roman" panose="02020603050405020304" pitchFamily="18" charset="0"/>
              </a:rPr>
              <a:t>, </a:t>
            </a:r>
            <a:r>
              <a:rPr lang="en-US" altLang="en-US" sz="2400" b="1" dirty="0" err="1">
                <a:solidFill>
                  <a:srgbClr val="002060"/>
                </a:solidFill>
                <a:latin typeface="Times New Roman" panose="02020603050405020304" pitchFamily="18" charset="0"/>
                <a:cs typeface="Times New Roman" panose="02020603050405020304" pitchFamily="18" charset="0"/>
              </a:rPr>
              <a:t>muồng</a:t>
            </a:r>
            <a:r>
              <a:rPr lang="en-US" altLang="en-US" sz="2400" b="1" dirty="0">
                <a:solidFill>
                  <a:srgbClr val="002060"/>
                </a:solidFill>
                <a:latin typeface="Times New Roman" panose="02020603050405020304" pitchFamily="18" charset="0"/>
                <a:cs typeface="Times New Roman" panose="02020603050405020304" pitchFamily="18" charset="0"/>
              </a:rPr>
              <a:t> </a:t>
            </a:r>
            <a:r>
              <a:rPr lang="en-US" altLang="en-US" sz="2400" b="1" dirty="0" err="1">
                <a:solidFill>
                  <a:srgbClr val="002060"/>
                </a:solidFill>
                <a:latin typeface="Times New Roman" panose="02020603050405020304" pitchFamily="18" charset="0"/>
                <a:cs typeface="Times New Roman" panose="02020603050405020304" pitchFamily="18" charset="0"/>
              </a:rPr>
              <a:t>đen</a:t>
            </a:r>
            <a:r>
              <a:rPr lang="en-US" altLang="en-US" sz="2400" b="1" dirty="0">
                <a:solidFill>
                  <a:srgbClr val="002060"/>
                </a:solidFill>
                <a:latin typeface="Times New Roman" panose="02020603050405020304" pitchFamily="18" charset="0"/>
                <a:cs typeface="Times New Roman" panose="02020603050405020304" pitchFamily="18" charset="0"/>
              </a:rPr>
              <a:t>, </a:t>
            </a:r>
            <a:r>
              <a:rPr lang="en-US" altLang="en-US" sz="2400" b="1" dirty="0" err="1">
                <a:solidFill>
                  <a:srgbClr val="002060"/>
                </a:solidFill>
                <a:latin typeface="Times New Roman" panose="02020603050405020304" pitchFamily="18" charset="0"/>
                <a:cs typeface="Times New Roman" panose="02020603050405020304" pitchFamily="18" charset="0"/>
              </a:rPr>
              <a:t>trai</a:t>
            </a:r>
            <a:r>
              <a:rPr lang="en-US" altLang="en-US" sz="2400" b="1" dirty="0">
                <a:solidFill>
                  <a:srgbClr val="002060"/>
                </a:solidFill>
                <a:latin typeface="Times New Roman" panose="02020603050405020304" pitchFamily="18" charset="0"/>
                <a:cs typeface="Times New Roman" panose="02020603050405020304" pitchFamily="18" charset="0"/>
              </a:rPr>
              <a:t> </a:t>
            </a:r>
            <a:r>
              <a:rPr lang="en-US" altLang="en-US" sz="2400" b="1" dirty="0" err="1">
                <a:solidFill>
                  <a:srgbClr val="002060"/>
                </a:solidFill>
                <a:latin typeface="Times New Roman" panose="02020603050405020304" pitchFamily="18" charset="0"/>
                <a:cs typeface="Times New Roman" panose="02020603050405020304" pitchFamily="18" charset="0"/>
              </a:rPr>
              <a:t>đất</a:t>
            </a:r>
            <a:r>
              <a:rPr lang="en-US" altLang="en-US" sz="2400" b="1" dirty="0">
                <a:solidFill>
                  <a:srgbClr val="002060"/>
                </a:solidFill>
                <a:latin typeface="Times New Roman" panose="02020603050405020304" pitchFamily="18" charset="0"/>
                <a:cs typeface="Times New Roman" panose="02020603050405020304" pitchFamily="18" charset="0"/>
              </a:rPr>
              <a:t>, </a:t>
            </a:r>
            <a:r>
              <a:rPr lang="en-US" altLang="en-US" sz="2400" b="1" dirty="0" err="1">
                <a:solidFill>
                  <a:srgbClr val="002060"/>
                </a:solidFill>
                <a:latin typeface="Times New Roman" panose="02020603050405020304" pitchFamily="18" charset="0"/>
                <a:cs typeface="Times New Roman" panose="02020603050405020304" pitchFamily="18" charset="0"/>
              </a:rPr>
              <a:t>lát</a:t>
            </a:r>
            <a:r>
              <a:rPr lang="en-US" altLang="en-US" sz="2400" b="1" dirty="0">
                <a:solidFill>
                  <a:srgbClr val="002060"/>
                </a:solidFill>
                <a:latin typeface="Times New Roman" panose="02020603050405020304" pitchFamily="18" charset="0"/>
                <a:cs typeface="Times New Roman" panose="02020603050405020304" pitchFamily="18" charset="0"/>
              </a:rPr>
              <a:t> </a:t>
            </a:r>
            <a:r>
              <a:rPr lang="en-US" altLang="en-US" sz="2400" b="1" dirty="0" err="1">
                <a:solidFill>
                  <a:srgbClr val="002060"/>
                </a:solidFill>
                <a:latin typeface="Times New Roman" panose="02020603050405020304" pitchFamily="18" charset="0"/>
                <a:cs typeface="Times New Roman" panose="02020603050405020304" pitchFamily="18" charset="0"/>
              </a:rPr>
              <a:t>chun</a:t>
            </a:r>
            <a:r>
              <a:rPr lang="en-US" altLang="en-US" sz="2400" b="1" dirty="0">
                <a:solidFill>
                  <a:srgbClr val="002060"/>
                </a:solidFill>
                <a:latin typeface="Times New Roman" panose="02020603050405020304" pitchFamily="18" charset="0"/>
                <a:cs typeface="Times New Roman" panose="02020603050405020304" pitchFamily="18" charset="0"/>
              </a:rPr>
              <a:t>, </a:t>
            </a:r>
            <a:r>
              <a:rPr lang="en-US" altLang="en-US" sz="2400" b="1" dirty="0" err="1">
                <a:solidFill>
                  <a:srgbClr val="002060"/>
                </a:solidFill>
                <a:latin typeface="Times New Roman" panose="02020603050405020304" pitchFamily="18" charset="0"/>
                <a:cs typeface="Times New Roman" panose="02020603050405020304" pitchFamily="18" charset="0"/>
              </a:rPr>
              <a:t>lát</a:t>
            </a:r>
            <a:r>
              <a:rPr lang="en-US" altLang="en-US" sz="2400" b="1" dirty="0">
                <a:solidFill>
                  <a:srgbClr val="002060"/>
                </a:solidFill>
                <a:latin typeface="Times New Roman" panose="02020603050405020304" pitchFamily="18" charset="0"/>
                <a:cs typeface="Times New Roman" panose="02020603050405020304" pitchFamily="18" charset="0"/>
              </a:rPr>
              <a:t> </a:t>
            </a:r>
            <a:r>
              <a:rPr lang="en-US" altLang="en-US" sz="2400" b="1" dirty="0" err="1">
                <a:solidFill>
                  <a:srgbClr val="002060"/>
                </a:solidFill>
                <a:latin typeface="Times New Roman" panose="02020603050405020304" pitchFamily="18" charset="0"/>
                <a:cs typeface="Times New Roman" panose="02020603050405020304" pitchFamily="18" charset="0"/>
              </a:rPr>
              <a:t>hoa</a:t>
            </a:r>
            <a:r>
              <a:rPr lang="en-US" altLang="en-US" sz="2400" b="1" dirty="0">
                <a:solidFill>
                  <a:srgbClr val="002060"/>
                </a:solidFill>
                <a:cs typeface="Times New Roman" panose="02020603050405020304" pitchFamily="18" charset="0"/>
              </a:rPr>
              <a:t>: </a:t>
            </a:r>
          </a:p>
          <a:p>
            <a:pPr algn="ctr" eaLnBrk="1" hangingPunct="1"/>
            <a:r>
              <a:rPr lang="en-US" altLang="en-US" sz="2400" b="1" dirty="0" err="1">
                <a:solidFill>
                  <a:srgbClr val="002060"/>
                </a:solidFill>
                <a:latin typeface="Times New Roman" panose="02020603050405020304" pitchFamily="18" charset="0"/>
                <a:cs typeface="Times New Roman" panose="02020603050405020304" pitchFamily="18" charset="0"/>
              </a:rPr>
              <a:t>Tên</a:t>
            </a:r>
            <a:r>
              <a:rPr lang="en-US" altLang="en-US" sz="2400" b="1" dirty="0">
                <a:solidFill>
                  <a:srgbClr val="002060"/>
                </a:solidFill>
                <a:latin typeface="Times New Roman" panose="02020603050405020304" pitchFamily="18" charset="0"/>
                <a:cs typeface="Times New Roman" panose="02020603050405020304" pitchFamily="18" charset="0"/>
              </a:rPr>
              <a:t> </a:t>
            </a:r>
            <a:r>
              <a:rPr lang="en-US" altLang="en-US" sz="2400" b="1" dirty="0" err="1">
                <a:solidFill>
                  <a:srgbClr val="002060"/>
                </a:solidFill>
                <a:latin typeface="Times New Roman" panose="02020603050405020304" pitchFamily="18" charset="0"/>
                <a:cs typeface="Times New Roman" panose="02020603050405020304" pitchFamily="18" charset="0"/>
              </a:rPr>
              <a:t>các</a:t>
            </a:r>
            <a:r>
              <a:rPr lang="en-US" altLang="en-US" sz="2400" b="1" dirty="0">
                <a:solidFill>
                  <a:srgbClr val="002060"/>
                </a:solidFill>
                <a:latin typeface="Times New Roman" panose="02020603050405020304" pitchFamily="18" charset="0"/>
                <a:cs typeface="Times New Roman" panose="02020603050405020304" pitchFamily="18" charset="0"/>
              </a:rPr>
              <a:t> </a:t>
            </a:r>
            <a:r>
              <a:rPr lang="en-US" altLang="en-US" sz="2400" b="1" dirty="0" err="1">
                <a:solidFill>
                  <a:srgbClr val="002060"/>
                </a:solidFill>
                <a:latin typeface="Times New Roman" panose="02020603050405020304" pitchFamily="18" charset="0"/>
                <a:cs typeface="Times New Roman" panose="02020603050405020304" pitchFamily="18" charset="0"/>
              </a:rPr>
              <a:t>loại</a:t>
            </a:r>
            <a:r>
              <a:rPr lang="en-US" altLang="en-US" sz="2400" b="1" dirty="0">
                <a:solidFill>
                  <a:srgbClr val="002060"/>
                </a:solidFill>
                <a:latin typeface="Times New Roman" panose="02020603050405020304" pitchFamily="18" charset="0"/>
                <a:cs typeface="Times New Roman" panose="02020603050405020304" pitchFamily="18" charset="0"/>
              </a:rPr>
              <a:t> </a:t>
            </a:r>
            <a:r>
              <a:rPr lang="en-US" altLang="en-US" sz="2400" b="1" dirty="0" err="1">
                <a:solidFill>
                  <a:srgbClr val="002060"/>
                </a:solidFill>
                <a:latin typeface="Times New Roman" panose="02020603050405020304" pitchFamily="18" charset="0"/>
                <a:cs typeface="Times New Roman" panose="02020603050405020304" pitchFamily="18" charset="0"/>
              </a:rPr>
              <a:t>gỗ</a:t>
            </a:r>
            <a:r>
              <a:rPr lang="en-US" altLang="en-US" sz="2400" b="1" dirty="0">
                <a:solidFill>
                  <a:srgbClr val="002060"/>
                </a:solidFill>
                <a:latin typeface="Times New Roman" panose="02020603050405020304" pitchFamily="18" charset="0"/>
                <a:cs typeface="Times New Roman" panose="02020603050405020304" pitchFamily="18" charset="0"/>
              </a:rPr>
              <a:t> </a:t>
            </a:r>
            <a:r>
              <a:rPr lang="en-US" altLang="en-US" sz="2400" b="1" dirty="0" err="1">
                <a:solidFill>
                  <a:srgbClr val="002060"/>
                </a:solidFill>
                <a:latin typeface="Times New Roman" panose="02020603050405020304" pitchFamily="18" charset="0"/>
                <a:cs typeface="Times New Roman" panose="02020603050405020304" pitchFamily="18" charset="0"/>
              </a:rPr>
              <a:t>quý</a:t>
            </a:r>
            <a:endParaRPr lang="en-US" altLang="en-US" sz="2400" b="1" dirty="0">
              <a:solidFill>
                <a:srgbClr val="002060"/>
              </a:solidFill>
              <a:latin typeface="Times New Roman" panose="02020603050405020304" pitchFamily="18" charset="0"/>
              <a:cs typeface="Times New Roman" panose="02020603050405020304" pitchFamily="18" charset="0"/>
            </a:endParaRPr>
          </a:p>
          <a:p>
            <a:pPr algn="just" eaLnBrk="1" hangingPunct="1"/>
            <a:r>
              <a:rPr lang="en-US" altLang="en-US" sz="2400" b="1" dirty="0">
                <a:solidFill>
                  <a:srgbClr val="002060"/>
                </a:solidFill>
                <a:cs typeface="Times New Roman" panose="02020603050405020304" pitchFamily="18" charset="0"/>
              </a:rPr>
              <a:t>    </a:t>
            </a:r>
          </a:p>
        </p:txBody>
      </p:sp>
      <p:pic>
        <p:nvPicPr>
          <p:cNvPr id="18" name="Picture 17" descr="A close-up of a rocket&#10;&#10;Description automatically generated with low confidence">
            <a:extLst>
              <a:ext uri="{FF2B5EF4-FFF2-40B4-BE49-F238E27FC236}">
                <a16:creationId xmlns:a16="http://schemas.microsoft.com/office/drawing/2014/main" id="{7EE8B634-FD10-4137-A1C5-53872CFA413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4450098">
            <a:off x="7771070" y="3427025"/>
            <a:ext cx="1708113" cy="1382315"/>
          </a:xfrm>
          <a:prstGeom prst="rect">
            <a:avLst/>
          </a:prstGeom>
        </p:spPr>
      </p:pic>
    </p:spTree>
    <p:extLst>
      <p:ext uri="{BB962C8B-B14F-4D97-AF65-F5344CB8AC3E}">
        <p14:creationId xmlns:p14="http://schemas.microsoft.com/office/powerpoint/2010/main" val="142685982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2" fill="hold" grpId="0"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wipe(right)">
                                      <p:cBhvr>
                                        <p:cTn id="12" dur="500"/>
                                        <p:tgtEl>
                                          <p:spTgt spid="19"/>
                                        </p:tgtEl>
                                      </p:cBhvr>
                                    </p:animEffect>
                                  </p:childTnLst>
                                </p:cTn>
                              </p:par>
                              <p:par>
                                <p:cTn id="13" presetID="22" presetClass="entr" presetSubtype="2" fill="hold"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wipe(right)">
                                      <p:cBhvr>
                                        <p:cTn id="15" dur="500"/>
                                        <p:tgtEl>
                                          <p:spTgt spid="4"/>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nodeType="clickEffect">
                                  <p:stCondLst>
                                    <p:cond delay="0"/>
                                  </p:stCondLst>
                                  <p:childTnLst>
                                    <p:set>
                                      <p:cBhvr>
                                        <p:cTn id="19" dur="1" fill="hold">
                                          <p:stCondLst>
                                            <p:cond delay="0"/>
                                          </p:stCondLst>
                                        </p:cTn>
                                        <p:tgtEl>
                                          <p:spTgt spid="27"/>
                                        </p:tgtEl>
                                        <p:attrNameLst>
                                          <p:attrName>style.visibility</p:attrName>
                                        </p:attrNameLst>
                                      </p:cBhvr>
                                      <p:to>
                                        <p:strVal val="visible"/>
                                      </p:to>
                                    </p:set>
                                    <p:animEffect transition="in" filter="wipe(down)">
                                      <p:cBhvr>
                                        <p:cTn id="20" dur="500"/>
                                        <p:tgtEl>
                                          <p:spTgt spid="27"/>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21"/>
                                        </p:tgtEl>
                                        <p:attrNameLst>
                                          <p:attrName>style.visibility</p:attrName>
                                        </p:attrNameLst>
                                      </p:cBhvr>
                                      <p:to>
                                        <p:strVal val="visible"/>
                                      </p:to>
                                    </p:set>
                                    <p:animEffect transition="in" filter="wipe(left)">
                                      <p:cBhvr>
                                        <p:cTn id="25" dur="500"/>
                                        <p:tgtEl>
                                          <p:spTgt spid="21"/>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1" fill="hold" nodeType="clickEffect">
                                  <p:stCondLst>
                                    <p:cond delay="0"/>
                                  </p:stCondLst>
                                  <p:childTnLst>
                                    <p:set>
                                      <p:cBhvr>
                                        <p:cTn id="29" dur="1" fill="hold">
                                          <p:stCondLst>
                                            <p:cond delay="0"/>
                                          </p:stCondLst>
                                        </p:cTn>
                                        <p:tgtEl>
                                          <p:spTgt spid="28"/>
                                        </p:tgtEl>
                                        <p:attrNameLst>
                                          <p:attrName>style.visibility</p:attrName>
                                        </p:attrNameLst>
                                      </p:cBhvr>
                                      <p:to>
                                        <p:strVal val="visible"/>
                                      </p:to>
                                    </p:set>
                                    <p:animEffect transition="in" filter="wipe(up)">
                                      <p:cBhvr>
                                        <p:cTn id="30" dur="500"/>
                                        <p:tgtEl>
                                          <p:spTgt spid="28"/>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grpId="0" nodeType="clickEffect">
                                  <p:stCondLst>
                                    <p:cond delay="0"/>
                                  </p:stCondLst>
                                  <p:childTnLst>
                                    <p:set>
                                      <p:cBhvr>
                                        <p:cTn id="34" dur="1" fill="hold">
                                          <p:stCondLst>
                                            <p:cond delay="0"/>
                                          </p:stCondLst>
                                        </p:cTn>
                                        <p:tgtEl>
                                          <p:spTgt spid="22"/>
                                        </p:tgtEl>
                                        <p:attrNameLst>
                                          <p:attrName>style.visibility</p:attrName>
                                        </p:attrNameLst>
                                      </p:cBhvr>
                                      <p:to>
                                        <p:strVal val="visible"/>
                                      </p:to>
                                    </p:set>
                                    <p:animEffect transition="in" filter="wipe(left)">
                                      <p:cBhvr>
                                        <p:cTn id="35" dur="500"/>
                                        <p:tgtEl>
                                          <p:spTgt spid="22"/>
                                        </p:tgtEl>
                                      </p:cBhvr>
                                    </p:animEffect>
                                  </p:childTnLst>
                                </p:cTn>
                              </p:par>
                              <p:par>
                                <p:cTn id="36" presetID="22" presetClass="entr" presetSubtype="8" fill="hold" nodeType="withEffect">
                                  <p:stCondLst>
                                    <p:cond delay="0"/>
                                  </p:stCondLst>
                                  <p:childTnLst>
                                    <p:set>
                                      <p:cBhvr>
                                        <p:cTn id="37" dur="1" fill="hold">
                                          <p:stCondLst>
                                            <p:cond delay="0"/>
                                          </p:stCondLst>
                                        </p:cTn>
                                        <p:tgtEl>
                                          <p:spTgt spid="18"/>
                                        </p:tgtEl>
                                        <p:attrNameLst>
                                          <p:attrName>style.visibility</p:attrName>
                                        </p:attrNameLst>
                                      </p:cBhvr>
                                      <p:to>
                                        <p:strVal val="visible"/>
                                      </p:to>
                                    </p:set>
                                    <p:animEffect transition="in" filter="wipe(left)">
                                      <p:cBhvr>
                                        <p:cTn id="38" dur="500"/>
                                        <p:tgtEl>
                                          <p:spTgt spid="18"/>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2" fill="hold" nodeType="clickEffect">
                                  <p:stCondLst>
                                    <p:cond delay="0"/>
                                  </p:stCondLst>
                                  <p:childTnLst>
                                    <p:set>
                                      <p:cBhvr>
                                        <p:cTn id="42" dur="1" fill="hold">
                                          <p:stCondLst>
                                            <p:cond delay="0"/>
                                          </p:stCondLst>
                                        </p:cTn>
                                        <p:tgtEl>
                                          <p:spTgt spid="29"/>
                                        </p:tgtEl>
                                        <p:attrNameLst>
                                          <p:attrName>style.visibility</p:attrName>
                                        </p:attrNameLst>
                                      </p:cBhvr>
                                      <p:to>
                                        <p:strVal val="visible"/>
                                      </p:to>
                                    </p:set>
                                    <p:animEffect transition="in" filter="wipe(right)">
                                      <p:cBhvr>
                                        <p:cTn id="43" dur="500"/>
                                        <p:tgtEl>
                                          <p:spTgt spid="29"/>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2" fill="hold" grpId="0" nodeType="clickEffect">
                                  <p:stCondLst>
                                    <p:cond delay="0"/>
                                  </p:stCondLst>
                                  <p:childTnLst>
                                    <p:set>
                                      <p:cBhvr>
                                        <p:cTn id="47" dur="1" fill="hold">
                                          <p:stCondLst>
                                            <p:cond delay="0"/>
                                          </p:stCondLst>
                                        </p:cTn>
                                        <p:tgtEl>
                                          <p:spTgt spid="32"/>
                                        </p:tgtEl>
                                        <p:attrNameLst>
                                          <p:attrName>style.visibility</p:attrName>
                                        </p:attrNameLst>
                                      </p:cBhvr>
                                      <p:to>
                                        <p:strVal val="visible"/>
                                      </p:to>
                                    </p:set>
                                    <p:animEffect transition="in" filter="wipe(right)">
                                      <p:cBhvr>
                                        <p:cTn id="48"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1" grpId="0"/>
      <p:bldP spid="22" grpId="0"/>
      <p:bldP spid="3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descr="A picture containing text, toy, doll&#10;&#10;Description automatically generated">
            <a:extLst>
              <a:ext uri="{FF2B5EF4-FFF2-40B4-BE49-F238E27FC236}">
                <a16:creationId xmlns:a16="http://schemas.microsoft.com/office/drawing/2014/main" id="{6E4017A7-13F2-4853-8DFB-AB5251CA9DF9}"/>
              </a:ext>
            </a:extLst>
          </p:cNvPr>
          <p:cNvPicPr>
            <a:picLocks noChangeAspect="1"/>
          </p:cNvPicPr>
          <p:nvPr/>
        </p:nvPicPr>
        <p:blipFill>
          <a:blip r:embed="rId4" cstate="print">
            <a:extLst>
              <a:ext uri="{BEBA8EAE-BF5A-486C-A8C5-ECC9F3942E4B}">
                <a14:imgProps xmlns:a14="http://schemas.microsoft.com/office/drawing/2010/main">
                  <a14:imgLayer r:embed="rId5">
                    <a14:imgEffect>
                      <a14:backgroundRemoval t="1296" b="90000" l="10000" r="90000">
                        <a14:foregroundMark x1="47000" y1="1296" x2="47000" y2="1296"/>
                        <a14:foregroundMark x1="67571" y1="86296" x2="67571" y2="86296"/>
                        <a14:foregroundMark x1="34143" y1="86296" x2="34143" y2="86296"/>
                        <a14:foregroundMark x1="64857" y1="88241" x2="64857" y2="88241"/>
                        <a14:foregroundMark x1="38857" y1="82130" x2="38857" y2="82130"/>
                        <a14:foregroundMark x1="38857" y1="80093" x2="38857" y2="80093"/>
                      </a14:backgroundRemoval>
                    </a14:imgEffect>
                  </a14:imgLayer>
                </a14:imgProps>
              </a:ext>
              <a:ext uri="{28A0092B-C50C-407E-A947-70E740481C1C}">
                <a14:useLocalDpi xmlns:a14="http://schemas.microsoft.com/office/drawing/2010/main" val="0"/>
              </a:ext>
            </a:extLst>
          </a:blip>
          <a:stretch>
            <a:fillRect/>
          </a:stretch>
        </p:blipFill>
        <p:spPr>
          <a:xfrm>
            <a:off x="913039" y="1581987"/>
            <a:ext cx="1837497" cy="2759311"/>
          </a:xfrm>
          <a:prstGeom prst="rect">
            <a:avLst/>
          </a:prstGeom>
        </p:spPr>
      </p:pic>
      <p:sp>
        <p:nvSpPr>
          <p:cNvPr id="19" name="矩形 8">
            <a:extLst>
              <a:ext uri="{FF2B5EF4-FFF2-40B4-BE49-F238E27FC236}">
                <a16:creationId xmlns:a16="http://schemas.microsoft.com/office/drawing/2014/main" id="{68436D67-9B0D-4CFF-A17F-22AB76734744}"/>
              </a:ext>
            </a:extLst>
          </p:cNvPr>
          <p:cNvSpPr/>
          <p:nvPr/>
        </p:nvSpPr>
        <p:spPr>
          <a:xfrm>
            <a:off x="3839579" y="1857536"/>
            <a:ext cx="2816796" cy="2308324"/>
          </a:xfrm>
          <a:prstGeom prst="rect">
            <a:avLst/>
          </a:prstGeom>
        </p:spPr>
        <p:txBody>
          <a:bodyPr wrap="square">
            <a:spAutoFit/>
            <a:scene3d>
              <a:camera prst="orthographicFront"/>
              <a:lightRig rig="threePt" dir="t"/>
            </a:scene3d>
            <a:sp3d extrusionH="57150">
              <a:bevelT w="57150" h="38100" prst="artDeco"/>
            </a:sp3d>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lang="en-US" altLang="zh-CN" sz="3600" dirty="0" err="1">
                <a:solidFill>
                  <a:srgbClr val="008A3E"/>
                </a:solidFill>
                <a:latin typeface="UVN Bai Sau Nang" panose="04030905020802020C03" pitchFamily="82" charset="0"/>
                <a:ea typeface="字魂27号-布丁体" panose="00000505000000000000" pitchFamily="2" charset="-122"/>
              </a:rPr>
              <a:t>Cùng</a:t>
            </a:r>
            <a:r>
              <a:rPr lang="en-US" altLang="zh-CN" sz="3600" dirty="0">
                <a:solidFill>
                  <a:srgbClr val="008A3E"/>
                </a:solidFill>
                <a:latin typeface="UVN Bai Sau Nang" panose="04030905020802020C03" pitchFamily="82" charset="0"/>
                <a:ea typeface="字魂27号-布丁体" panose="00000505000000000000" pitchFamily="2" charset="-122"/>
              </a:rPr>
              <a:t> </a:t>
            </a:r>
            <a:r>
              <a:rPr lang="en-US" altLang="zh-CN" sz="3600" dirty="0" err="1">
                <a:solidFill>
                  <a:srgbClr val="008A3E"/>
                </a:solidFill>
                <a:latin typeface="UVN Bai Sau Nang" panose="04030905020802020C03" pitchFamily="82" charset="0"/>
                <a:ea typeface="字魂27号-布丁体" panose="00000505000000000000" pitchFamily="2" charset="-122"/>
              </a:rPr>
              <a:t>tìm</a:t>
            </a:r>
            <a:r>
              <a:rPr lang="en-US" altLang="zh-CN" sz="3600" dirty="0">
                <a:solidFill>
                  <a:srgbClr val="008A3E"/>
                </a:solidFill>
                <a:latin typeface="UVN Bai Sau Nang" panose="04030905020802020C03" pitchFamily="82" charset="0"/>
                <a:ea typeface="字魂27号-布丁体" panose="00000505000000000000" pitchFamily="2" charset="-122"/>
              </a:rPr>
              <a:t> </a:t>
            </a:r>
            <a:r>
              <a:rPr lang="en-US" altLang="zh-CN" sz="3600" dirty="0" err="1">
                <a:solidFill>
                  <a:srgbClr val="008A3E"/>
                </a:solidFill>
                <a:latin typeface="UVN Bai Sau Nang" panose="04030905020802020C03" pitchFamily="82" charset="0"/>
                <a:ea typeface="字魂27号-布丁体" panose="00000505000000000000" pitchFamily="2" charset="-122"/>
              </a:rPr>
              <a:t>hiểu</a:t>
            </a:r>
            <a:r>
              <a:rPr lang="en-US" altLang="zh-CN" sz="3600" dirty="0">
                <a:solidFill>
                  <a:srgbClr val="008A3E"/>
                </a:solidFill>
                <a:latin typeface="UVN Bai Sau Nang" panose="04030905020802020C03" pitchFamily="82" charset="0"/>
                <a:ea typeface="字魂27号-布丁体" panose="00000505000000000000" pitchFamily="2" charset="-122"/>
              </a:rPr>
              <a:t> </a:t>
            </a:r>
            <a:r>
              <a:rPr lang="en-US" altLang="zh-CN" sz="3600" dirty="0" err="1">
                <a:solidFill>
                  <a:srgbClr val="008A3E"/>
                </a:solidFill>
                <a:latin typeface="UVN Bai Sau Nang" panose="04030905020802020C03" pitchFamily="82" charset="0"/>
                <a:ea typeface="字魂27号-布丁体" panose="00000505000000000000" pitchFamily="2" charset="-122"/>
              </a:rPr>
              <a:t>về</a:t>
            </a:r>
            <a:r>
              <a:rPr lang="en-US" altLang="zh-CN" sz="3600" dirty="0">
                <a:solidFill>
                  <a:srgbClr val="008A3E"/>
                </a:solidFill>
                <a:latin typeface="UVN Bai Sau Nang" panose="04030905020802020C03" pitchFamily="82" charset="0"/>
                <a:ea typeface="字魂27号-布丁体" panose="00000505000000000000" pitchFamily="2" charset="-122"/>
              </a:rPr>
              <a:t> </a:t>
            </a:r>
            <a:r>
              <a:rPr lang="en-US" altLang="zh-CN" sz="3600" dirty="0" err="1">
                <a:solidFill>
                  <a:srgbClr val="008A3E"/>
                </a:solidFill>
                <a:latin typeface="UVN Bai Sau Nang" panose="04030905020802020C03" pitchFamily="82" charset="0"/>
                <a:ea typeface="字魂27号-布丁体" panose="00000505000000000000" pitchFamily="2" charset="-122"/>
              </a:rPr>
              <a:t>các</a:t>
            </a:r>
            <a:r>
              <a:rPr lang="en-US" altLang="zh-CN" sz="3600" dirty="0">
                <a:solidFill>
                  <a:srgbClr val="008A3E"/>
                </a:solidFill>
                <a:latin typeface="UVN Bai Sau Nang" panose="04030905020802020C03" pitchFamily="82" charset="0"/>
                <a:ea typeface="字魂27号-布丁体" panose="00000505000000000000" pitchFamily="2" charset="-122"/>
              </a:rPr>
              <a:t> </a:t>
            </a:r>
            <a:r>
              <a:rPr lang="en-US" altLang="zh-CN" sz="3600" dirty="0" err="1">
                <a:solidFill>
                  <a:srgbClr val="008A3E"/>
                </a:solidFill>
                <a:latin typeface="UVN Bai Sau Nang" panose="04030905020802020C03" pitchFamily="82" charset="0"/>
                <a:ea typeface="字魂27号-布丁体" panose="00000505000000000000" pitchFamily="2" charset="-122"/>
              </a:rPr>
              <a:t>loại</a:t>
            </a:r>
            <a:r>
              <a:rPr lang="en-US" altLang="zh-CN" sz="3600" dirty="0">
                <a:solidFill>
                  <a:srgbClr val="008A3E"/>
                </a:solidFill>
                <a:latin typeface="UVN Bai Sau Nang" panose="04030905020802020C03" pitchFamily="82" charset="0"/>
                <a:ea typeface="字魂27号-布丁体" panose="00000505000000000000" pitchFamily="2" charset="-122"/>
              </a:rPr>
              <a:t> </a:t>
            </a:r>
            <a:r>
              <a:rPr lang="en-US" altLang="zh-CN" sz="3600" dirty="0" err="1">
                <a:solidFill>
                  <a:srgbClr val="008A3E"/>
                </a:solidFill>
                <a:latin typeface="UVN Bai Sau Nang" panose="04030905020802020C03" pitchFamily="82" charset="0"/>
                <a:ea typeface="字魂27号-布丁体" panose="00000505000000000000" pitchFamily="2" charset="-122"/>
              </a:rPr>
              <a:t>gỗ</a:t>
            </a:r>
            <a:r>
              <a:rPr lang="en-US" altLang="zh-CN" sz="3600" dirty="0">
                <a:solidFill>
                  <a:srgbClr val="008A3E"/>
                </a:solidFill>
                <a:latin typeface="UVN Bai Sau Nang" panose="04030905020802020C03" pitchFamily="82" charset="0"/>
                <a:ea typeface="字魂27号-布丁体" panose="00000505000000000000" pitchFamily="2" charset="-122"/>
              </a:rPr>
              <a:t> </a:t>
            </a:r>
          </a:p>
          <a:p>
            <a:pPr marL="0" marR="0" lvl="0" indent="0" algn="ctr" defTabSz="914400" rtl="0" eaLnBrk="1" fontAlgn="base" latinLnBrk="0" hangingPunct="1">
              <a:lnSpc>
                <a:spcPct val="100000"/>
              </a:lnSpc>
              <a:spcBef>
                <a:spcPct val="0"/>
              </a:spcBef>
              <a:spcAft>
                <a:spcPct val="0"/>
              </a:spcAft>
              <a:buClrTx/>
              <a:buSzTx/>
              <a:buFontTx/>
              <a:buNone/>
              <a:tabLst/>
              <a:defRPr/>
            </a:pPr>
            <a:r>
              <a:rPr lang="en-US" altLang="zh-CN" sz="3600" dirty="0" err="1">
                <a:solidFill>
                  <a:srgbClr val="008A3E"/>
                </a:solidFill>
                <a:latin typeface="UVN Bai Sau Nang" panose="04030905020802020C03" pitchFamily="82" charset="0"/>
                <a:ea typeface="字魂27号-布丁体" panose="00000505000000000000" pitchFamily="2" charset="-122"/>
              </a:rPr>
              <a:t>quý</a:t>
            </a:r>
            <a:r>
              <a:rPr lang="en-US" altLang="zh-CN" sz="3600" dirty="0">
                <a:solidFill>
                  <a:srgbClr val="008A3E"/>
                </a:solidFill>
                <a:latin typeface="UVN Bai Sau Nang" panose="04030905020802020C03" pitchFamily="82" charset="0"/>
                <a:ea typeface="字魂27号-布丁体" panose="00000505000000000000" pitchFamily="2" charset="-122"/>
              </a:rPr>
              <a:t> </a:t>
            </a:r>
            <a:r>
              <a:rPr lang="en-US" altLang="zh-CN" sz="3600" dirty="0" err="1">
                <a:solidFill>
                  <a:srgbClr val="008A3E"/>
                </a:solidFill>
                <a:latin typeface="UVN Bai Sau Nang" panose="04030905020802020C03" pitchFamily="82" charset="0"/>
                <a:ea typeface="字魂27号-布丁体" panose="00000505000000000000" pitchFamily="2" charset="-122"/>
              </a:rPr>
              <a:t>hiếm</a:t>
            </a:r>
            <a:endParaRPr kumimoji="0" lang="en-US" altLang="zh-CN" sz="3600" b="0" i="0" u="none" strike="noStrike" kern="1200" cap="none" spc="0" normalizeH="0" baseline="0" noProof="0" dirty="0">
              <a:ln>
                <a:noFill/>
              </a:ln>
              <a:solidFill>
                <a:srgbClr val="008A3E"/>
              </a:solidFill>
              <a:effectLst/>
              <a:uLnTx/>
              <a:uFillTx/>
              <a:latin typeface="UVN Bai Sau Nang" panose="04030905020802020C03" pitchFamily="82" charset="0"/>
              <a:ea typeface="字魂27号-布丁体" panose="00000505000000000000" pitchFamily="2" charset="-122"/>
              <a:cs typeface="+mn-cs"/>
            </a:endParaRPr>
          </a:p>
        </p:txBody>
      </p:sp>
      <p:grpSp>
        <p:nvGrpSpPr>
          <p:cNvPr id="44" name="组合 43"/>
          <p:cNvGrpSpPr/>
          <p:nvPr/>
        </p:nvGrpSpPr>
        <p:grpSpPr>
          <a:xfrm>
            <a:off x="2744415" y="132613"/>
            <a:ext cx="5040560" cy="4878274"/>
            <a:chOff x="3235532" y="1491630"/>
            <a:chExt cx="2672936" cy="2735698"/>
          </a:xfrm>
        </p:grpSpPr>
        <p:sp>
          <p:nvSpPr>
            <p:cNvPr id="2" name="等腰三角形 1"/>
            <p:cNvSpPr/>
            <p:nvPr/>
          </p:nvSpPr>
          <p:spPr>
            <a:xfrm>
              <a:off x="3235532" y="1491630"/>
              <a:ext cx="2672936" cy="2304256"/>
            </a:xfrm>
            <a:prstGeom prst="triangle">
              <a:avLst/>
            </a:prstGeom>
            <a:no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ea typeface="微软雅黑" panose="020B0503020204020204" pitchFamily="34" charset="-122"/>
              </a:endParaRPr>
            </a:p>
          </p:txBody>
        </p:sp>
        <p:pic>
          <p:nvPicPr>
            <p:cNvPr id="3" name="图片 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3655114">
              <a:off x="3440096" y="2047272"/>
              <a:ext cx="862889" cy="1192970"/>
            </a:xfrm>
            <a:prstGeom prst="rect">
              <a:avLst/>
            </a:prstGeom>
          </p:spPr>
        </p:pic>
        <p:pic>
          <p:nvPicPr>
            <p:cNvPr id="45" name="图片 4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17349912" flipH="1">
              <a:off x="4729930" y="1983649"/>
              <a:ext cx="862889" cy="1192970"/>
            </a:xfrm>
            <a:prstGeom prst="rect">
              <a:avLst/>
            </a:prstGeom>
          </p:spPr>
        </p:pic>
        <p:pic>
          <p:nvPicPr>
            <p:cNvPr id="46" name="图片 4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3267352" flipH="1">
              <a:off x="4221942" y="3199399"/>
              <a:ext cx="862889" cy="1192970"/>
            </a:xfrm>
            <a:prstGeom prst="rect">
              <a:avLst/>
            </a:prstGeom>
          </p:spPr>
        </p:pic>
      </p:grpSp>
      <p:pic>
        <p:nvPicPr>
          <p:cNvPr id="7" name="Picture 6" descr="A picture containing toy&#10;&#10;Description automatically generated">
            <a:extLst>
              <a:ext uri="{FF2B5EF4-FFF2-40B4-BE49-F238E27FC236}">
                <a16:creationId xmlns:a16="http://schemas.microsoft.com/office/drawing/2014/main" id="{82523CB7-DCF5-4303-B143-8D48E5F0AF16}"/>
              </a:ext>
            </a:extLst>
          </p:cNvPr>
          <p:cNvPicPr>
            <a:picLocks noChangeAspect="1"/>
          </p:cNvPicPr>
          <p:nvPr/>
        </p:nvPicPr>
        <p:blipFill>
          <a:blip r:embed="rId7" cstate="print">
            <a:extLst>
              <a:ext uri="{BEBA8EAE-BF5A-486C-A8C5-ECC9F3942E4B}">
                <a14:imgProps xmlns:a14="http://schemas.microsoft.com/office/drawing/2010/main">
                  <a14:imgLayer r:embed="rId8">
                    <a14:imgEffect>
                      <a14:backgroundRemoval t="3704" b="90000" l="7000" r="92286">
                        <a14:foregroundMark x1="43286" y1="18889" x2="43286" y2="18889"/>
                        <a14:foregroundMark x1="49000" y1="3704" x2="49000" y2="3704"/>
                        <a14:foregroundMark x1="36429" y1="27685" x2="32714" y2="21944"/>
                        <a14:foregroundMark x1="49286" y1="59074" x2="50714" y2="62130"/>
                        <a14:foregroundMark x1="92286" y1="23889" x2="92286" y2="23889"/>
                        <a14:foregroundMark x1="7000" y1="23889" x2="7000" y2="23889"/>
                      </a14:backgroundRemoval>
                    </a14:imgEffect>
                  </a14:imgLayer>
                </a14:imgProps>
              </a:ext>
              <a:ext uri="{28A0092B-C50C-407E-A947-70E740481C1C}">
                <a14:useLocalDpi xmlns:a14="http://schemas.microsoft.com/office/drawing/2010/main" val="0"/>
              </a:ext>
            </a:extLst>
          </a:blip>
          <a:stretch>
            <a:fillRect/>
          </a:stretch>
        </p:blipFill>
        <p:spPr>
          <a:xfrm>
            <a:off x="1946765" y="3147653"/>
            <a:ext cx="1779193" cy="2187771"/>
          </a:xfrm>
          <a:prstGeom prst="rect">
            <a:avLst/>
          </a:prstGeom>
        </p:spPr>
      </p:pic>
      <p:pic>
        <p:nvPicPr>
          <p:cNvPr id="17" name="Picture 16" descr="A couple of kids holding baseball bats&#10;&#10;Description automatically generated with low confidence">
            <a:extLst>
              <a:ext uri="{FF2B5EF4-FFF2-40B4-BE49-F238E27FC236}">
                <a16:creationId xmlns:a16="http://schemas.microsoft.com/office/drawing/2014/main" id="{4FFE0935-E287-4CDA-A3B0-42138BFF1EBB}"/>
              </a:ext>
            </a:extLst>
          </p:cNvPr>
          <p:cNvPicPr>
            <a:picLocks noChangeAspect="1"/>
          </p:cNvPicPr>
          <p:nvPr/>
        </p:nvPicPr>
        <p:blipFill rotWithShape="1">
          <a:blip r:embed="rId9">
            <a:extLst>
              <a:ext uri="{BEBA8EAE-BF5A-486C-A8C5-ECC9F3942E4B}">
                <a14:imgProps xmlns:a14="http://schemas.microsoft.com/office/drawing/2010/main">
                  <a14:imgLayer r:embed="rId10">
                    <a14:imgEffect>
                      <a14:backgroundRemoval t="10000" b="90000" l="10000" r="90000">
                        <a14:foregroundMark x1="67333" y1="17323" x2="73000" y2="67060"/>
                        <a14:foregroundMark x1="86556" y1="68898" x2="86556" y2="68898"/>
                        <a14:foregroundMark x1="89333" y1="62730" x2="87111" y2="69160"/>
                        <a14:foregroundMark x1="67222" y1="74672" x2="70889" y2="82546"/>
                        <a14:foregroundMark x1="62667" y1="60105" x2="57667" y2="65748"/>
                      </a14:backgroundRemoval>
                    </a14:imgEffect>
                    <a14:imgEffect>
                      <a14:saturation sat="200000"/>
                    </a14:imgEffect>
                  </a14:imgLayer>
                </a14:imgProps>
              </a:ext>
              <a:ext uri="{28A0092B-C50C-407E-A947-70E740481C1C}">
                <a14:useLocalDpi xmlns:a14="http://schemas.microsoft.com/office/drawing/2010/main" val="0"/>
              </a:ext>
            </a:extLst>
          </a:blip>
          <a:srcRect l="45544"/>
          <a:stretch/>
        </p:blipFill>
        <p:spPr>
          <a:xfrm>
            <a:off x="7357722" y="2014405"/>
            <a:ext cx="2636513" cy="3446601"/>
          </a:xfrm>
          <a:prstGeom prst="rect">
            <a:avLst/>
          </a:prstGeom>
        </p:spPr>
      </p:pic>
      <p:pic>
        <p:nvPicPr>
          <p:cNvPr id="5" name="Picture 4" descr="A doll wearing a hat&#10;&#10;Description automatically generated with low confidence">
            <a:extLst>
              <a:ext uri="{FF2B5EF4-FFF2-40B4-BE49-F238E27FC236}">
                <a16:creationId xmlns:a16="http://schemas.microsoft.com/office/drawing/2014/main" id="{5D1BF125-CBCB-48E7-A6A9-65C88C480E15}"/>
              </a:ext>
            </a:extLst>
          </p:cNvPr>
          <p:cNvPicPr>
            <a:picLocks noChangeAspect="1"/>
          </p:cNvPicPr>
          <p:nvPr/>
        </p:nvPicPr>
        <p:blipFill>
          <a:blip r:embed="rId11" cstate="print">
            <a:extLst>
              <a:ext uri="{BEBA8EAE-BF5A-486C-A8C5-ECC9F3942E4B}">
                <a14:imgProps xmlns:a14="http://schemas.microsoft.com/office/drawing/2010/main">
                  <a14:imgLayer r:embed="rId12">
                    <a14:imgEffect>
                      <a14:backgroundRemoval t="2703" b="97748" l="5751" r="91693">
                        <a14:foregroundMark x1="44249" y1="2703" x2="44249" y2="2703"/>
                        <a14:foregroundMark x1="11821" y1="19820" x2="11821" y2="19820"/>
                        <a14:foregroundMark x1="78275" y1="18844" x2="78275" y2="18844"/>
                        <a14:foregroundMark x1="55591" y1="19970" x2="55591" y2="19970"/>
                        <a14:foregroundMark x1="63419" y1="93544" x2="63419" y2="93544"/>
                        <a14:foregroundMark x1="5751" y1="18468" x2="5751" y2="18468"/>
                        <a14:foregroundMark x1="33387" y1="18468" x2="36901" y2="25826"/>
                        <a14:foregroundMark x1="55751" y1="18769" x2="55272" y2="26426"/>
                        <a14:foregroundMark x1="7508" y1="80856" x2="64217" y2="85435"/>
                        <a14:foregroundMark x1="48882" y1="77027" x2="73642" y2="92718"/>
                        <a14:foregroundMark x1="73642" y1="92718" x2="75879" y2="93243"/>
                        <a14:foregroundMark x1="35144" y1="83108" x2="58147" y2="92192"/>
                        <a14:foregroundMark x1="14537" y1="86261" x2="66933" y2="93694"/>
                        <a14:foregroundMark x1="66933" y1="93694" x2="66933" y2="93694"/>
                        <a14:foregroundMark x1="5751" y1="81757" x2="5751" y2="81757"/>
                        <a14:foregroundMark x1="73802" y1="86261" x2="91853" y2="89264"/>
                        <a14:foregroundMark x1="70128" y1="97748" x2="70128" y2="97748"/>
                      </a14:backgroundRemoval>
                    </a14:imgEffect>
                  </a14:imgLayer>
                </a14:imgProps>
              </a:ext>
              <a:ext uri="{28A0092B-C50C-407E-A947-70E740481C1C}">
                <a14:useLocalDpi xmlns:a14="http://schemas.microsoft.com/office/drawing/2010/main" val="0"/>
              </a:ext>
            </a:extLst>
          </a:blip>
          <a:stretch>
            <a:fillRect/>
          </a:stretch>
        </p:blipFill>
        <p:spPr>
          <a:xfrm>
            <a:off x="21242" y="2358049"/>
            <a:ext cx="1567493" cy="2759311"/>
          </a:xfrm>
          <a:prstGeom prst="rect">
            <a:avLst/>
          </a:prstGeom>
        </p:spPr>
      </p:pic>
      <p:pic>
        <p:nvPicPr>
          <p:cNvPr id="8" name="Picture 7" descr="Whiteboard&#10;&#10;Description automatically generated with medium confidence">
            <a:extLst>
              <a:ext uri="{FF2B5EF4-FFF2-40B4-BE49-F238E27FC236}">
                <a16:creationId xmlns:a16="http://schemas.microsoft.com/office/drawing/2014/main" id="{6241FB8A-5156-46FB-B185-3A1FF9041449}"/>
              </a:ext>
            </a:extLst>
          </p:cNvPr>
          <p:cNvPicPr>
            <a:picLocks noChangeAspect="1"/>
          </p:cNvPicPr>
          <p:nvPr/>
        </p:nvPicPr>
        <p:blipFill>
          <a:blip r:embed="rId13" cstate="print">
            <a:extLst>
              <a:ext uri="{BEBA8EAE-BF5A-486C-A8C5-ECC9F3942E4B}">
                <a14:imgProps xmlns:a14="http://schemas.microsoft.com/office/drawing/2010/main">
                  <a14:imgLayer r:embed="rId14">
                    <a14:imgEffect>
                      <a14:backgroundRemoval t="4694" b="90714" l="9772" r="89960">
                        <a14:foregroundMark x1="51807" y1="4694" x2="51807" y2="4694"/>
                        <a14:foregroundMark x1="35341" y1="90714" x2="35341" y2="90714"/>
                        <a14:foregroundMark x1="70817" y1="89184" x2="70817" y2="89184"/>
                        <a14:foregroundMark x1="50067" y1="32653" x2="48996" y2="37041"/>
                      </a14:backgroundRemoval>
                    </a14:imgEffect>
                  </a14:imgLayer>
                </a14:imgProps>
              </a:ext>
              <a:ext uri="{28A0092B-C50C-407E-A947-70E740481C1C}">
                <a14:useLocalDpi xmlns:a14="http://schemas.microsoft.com/office/drawing/2010/main" val="0"/>
              </a:ext>
            </a:extLst>
          </a:blip>
          <a:stretch>
            <a:fillRect/>
          </a:stretch>
        </p:blipFill>
        <p:spPr>
          <a:xfrm>
            <a:off x="6285548" y="2514793"/>
            <a:ext cx="2100118" cy="2755174"/>
          </a:xfrm>
          <a:prstGeom prst="rect">
            <a:avLst/>
          </a:prstGeom>
        </p:spPr>
      </p:pic>
    </p:spTree>
    <p:extLst>
      <p:ext uri="{BB962C8B-B14F-4D97-AF65-F5344CB8AC3E}">
        <p14:creationId xmlns:p14="http://schemas.microsoft.com/office/powerpoint/2010/main" val="2640244164"/>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1000"/>
                                        <p:tgtEl>
                                          <p:spTgt spid="19"/>
                                        </p:tgtEl>
                                      </p:cBhvr>
                                    </p:animEffect>
                                    <p:anim calcmode="lin" valueType="num">
                                      <p:cBhvr>
                                        <p:cTn id="8" dur="1000" fill="hold"/>
                                        <p:tgtEl>
                                          <p:spTgt spid="19"/>
                                        </p:tgtEl>
                                        <p:attrNameLst>
                                          <p:attrName>ppt_x</p:attrName>
                                        </p:attrNameLst>
                                      </p:cBhvr>
                                      <p:tavLst>
                                        <p:tav tm="0">
                                          <p:val>
                                            <p:strVal val="#ppt_x"/>
                                          </p:val>
                                        </p:tav>
                                        <p:tav tm="100000">
                                          <p:val>
                                            <p:strVal val="#ppt_x"/>
                                          </p:val>
                                        </p:tav>
                                      </p:tavLst>
                                    </p:anim>
                                    <p:anim calcmode="lin" valueType="num">
                                      <p:cBhvr>
                                        <p:cTn id="9"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ile of cut logs&#10;&#10;Description automatically generated with low confidence">
            <a:extLst>
              <a:ext uri="{FF2B5EF4-FFF2-40B4-BE49-F238E27FC236}">
                <a16:creationId xmlns:a16="http://schemas.microsoft.com/office/drawing/2014/main" id="{823A5BCC-5FA6-4D7E-BF2C-258374B9026C}"/>
              </a:ext>
            </a:extLst>
          </p:cNvPr>
          <p:cNvPicPr>
            <a:picLocks noChangeAspect="1"/>
          </p:cNvPicPr>
          <p:nvPr/>
        </p:nvPicPr>
        <p:blipFill rotWithShape="1">
          <a:blip r:embed="rId4">
            <a:extLst>
              <a:ext uri="{BEBA8EAE-BF5A-486C-A8C5-ECC9F3942E4B}">
                <a14:imgProps xmlns:a14="http://schemas.microsoft.com/office/drawing/2010/main">
                  <a14:imgLayer r:embed="rId5">
                    <a14:imgEffect>
                      <a14:saturation sat="300000"/>
                    </a14:imgEffect>
                  </a14:imgLayer>
                </a14:imgProps>
              </a:ext>
              <a:ext uri="{28A0092B-C50C-407E-A947-70E740481C1C}">
                <a14:useLocalDpi xmlns:a14="http://schemas.microsoft.com/office/drawing/2010/main" val="0"/>
              </a:ext>
            </a:extLst>
          </a:blip>
          <a:srcRect t="23400" r="-73"/>
          <a:stretch/>
        </p:blipFill>
        <p:spPr>
          <a:xfrm>
            <a:off x="630984" y="697789"/>
            <a:ext cx="3921137" cy="3260178"/>
          </a:xfrm>
          <a:prstGeom prst="rect">
            <a:avLst/>
          </a:prstGeom>
        </p:spPr>
      </p:pic>
      <p:sp>
        <p:nvSpPr>
          <p:cNvPr id="19" name="矩形 8">
            <a:extLst>
              <a:ext uri="{FF2B5EF4-FFF2-40B4-BE49-F238E27FC236}">
                <a16:creationId xmlns:a16="http://schemas.microsoft.com/office/drawing/2014/main" id="{68436D67-9B0D-4CFF-A17F-22AB76734744}"/>
              </a:ext>
            </a:extLst>
          </p:cNvPr>
          <p:cNvSpPr/>
          <p:nvPr/>
        </p:nvSpPr>
        <p:spPr>
          <a:xfrm>
            <a:off x="4546186" y="2254905"/>
            <a:ext cx="2375967" cy="1569660"/>
          </a:xfrm>
          <a:prstGeom prst="rect">
            <a:avLst/>
          </a:prstGeom>
        </p:spPr>
        <p:txBody>
          <a:bodyPr wrap="square">
            <a:spAutoFit/>
            <a:scene3d>
              <a:camera prst="orthographicFront"/>
              <a:lightRig rig="threePt" dir="t"/>
            </a:scene3d>
            <a:sp3d extrusionH="57150">
              <a:bevelT w="57150" h="38100" prst="artDeco"/>
            </a:sp3d>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zh-CN" sz="4800" b="0" i="0" u="none" strike="noStrike" kern="1200" cap="none" spc="0" normalizeH="0" baseline="0" noProof="0" dirty="0" err="1">
                <a:ln>
                  <a:noFill/>
                </a:ln>
                <a:solidFill>
                  <a:srgbClr val="007434"/>
                </a:solidFill>
                <a:effectLst/>
                <a:uLnTx/>
                <a:uFillTx/>
                <a:latin typeface="UVN Bai Sau Nang" panose="04030905020802020C03" pitchFamily="82" charset="0"/>
                <a:ea typeface="字魂27号-布丁体" panose="00000505000000000000" pitchFamily="2" charset="-122"/>
                <a:cs typeface="+mn-cs"/>
              </a:rPr>
              <a:t>Gỗ</a:t>
            </a:r>
            <a:r>
              <a:rPr kumimoji="0" lang="en-US" altLang="zh-CN" sz="4800" b="0" i="0" u="none" strike="noStrike" kern="1200" cap="none" spc="0" normalizeH="0" baseline="0" noProof="0" dirty="0">
                <a:ln>
                  <a:noFill/>
                </a:ln>
                <a:solidFill>
                  <a:srgbClr val="007434"/>
                </a:solidFill>
                <a:effectLst/>
                <a:uLnTx/>
                <a:uFillTx/>
                <a:latin typeface="UVN Bai Sau Nang" panose="04030905020802020C03" pitchFamily="82" charset="0"/>
                <a:ea typeface="字魂27号-布丁体" panose="00000505000000000000" pitchFamily="2" charset="-122"/>
                <a:cs typeface="+mn-cs"/>
              </a:rPr>
              <a:t> </a:t>
            </a:r>
            <a:r>
              <a:rPr kumimoji="0" lang="en-US" altLang="zh-CN" sz="4800" b="0" i="0" u="none" strike="noStrike" kern="1200" cap="none" spc="0" normalizeH="0" baseline="0" noProof="0" dirty="0" err="1">
                <a:ln>
                  <a:noFill/>
                </a:ln>
                <a:solidFill>
                  <a:srgbClr val="007434"/>
                </a:solidFill>
                <a:effectLst/>
                <a:uLnTx/>
                <a:uFillTx/>
                <a:latin typeface="UVN Bai Sau Nang" panose="04030905020802020C03" pitchFamily="82" charset="0"/>
                <a:ea typeface="字魂27号-布丁体" panose="00000505000000000000" pitchFamily="2" charset="-122"/>
                <a:cs typeface="+mn-cs"/>
              </a:rPr>
              <a:t>cây</a:t>
            </a:r>
            <a:r>
              <a:rPr kumimoji="0" lang="en-US" altLang="zh-CN" sz="4800" b="0" i="0" u="none" strike="noStrike" kern="1200" cap="none" spc="0" normalizeH="0" baseline="0" noProof="0" dirty="0">
                <a:ln>
                  <a:noFill/>
                </a:ln>
                <a:solidFill>
                  <a:srgbClr val="007434"/>
                </a:solidFill>
                <a:effectLst/>
                <a:uLnTx/>
                <a:uFillTx/>
                <a:latin typeface="UVN Bai Sau Nang" panose="04030905020802020C03" pitchFamily="82" charset="0"/>
                <a:ea typeface="字魂27号-布丁体" panose="00000505000000000000" pitchFamily="2" charset="-122"/>
                <a:cs typeface="+mn-cs"/>
              </a:rPr>
              <a:t>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zh-CN" sz="4800" b="0" i="0" u="none" strike="noStrike" kern="1200" cap="none" spc="0" normalizeH="0" baseline="0" noProof="0" dirty="0" err="1">
                <a:ln>
                  <a:noFill/>
                </a:ln>
                <a:solidFill>
                  <a:srgbClr val="007434"/>
                </a:solidFill>
                <a:effectLst/>
                <a:uLnTx/>
                <a:uFillTx/>
                <a:latin typeface="UVN Bai Sau Nang" panose="04030905020802020C03" pitchFamily="82" charset="0"/>
                <a:ea typeface="字魂27号-布丁体" panose="00000505000000000000" pitchFamily="2" charset="-122"/>
                <a:cs typeface="+mn-cs"/>
              </a:rPr>
              <a:t>Dẻ</a:t>
            </a:r>
            <a:r>
              <a:rPr kumimoji="0" lang="en-US" altLang="zh-CN" sz="4800" b="0" i="0" u="none" strike="noStrike" kern="1200" cap="none" spc="0" normalizeH="0" baseline="0" noProof="0" dirty="0">
                <a:ln>
                  <a:noFill/>
                </a:ln>
                <a:solidFill>
                  <a:srgbClr val="007434"/>
                </a:solidFill>
                <a:effectLst/>
                <a:uLnTx/>
                <a:uFillTx/>
                <a:latin typeface="UVN Bai Sau Nang" panose="04030905020802020C03" pitchFamily="82" charset="0"/>
                <a:ea typeface="字魂27号-布丁体" panose="00000505000000000000" pitchFamily="2" charset="-122"/>
                <a:cs typeface="+mn-cs"/>
              </a:rPr>
              <a:t> </a:t>
            </a:r>
            <a:r>
              <a:rPr kumimoji="0" lang="en-US" altLang="zh-CN" sz="4800" b="0" i="0" u="none" strike="noStrike" kern="1200" cap="none" spc="0" normalizeH="0" baseline="0" noProof="0" dirty="0" err="1">
                <a:ln>
                  <a:noFill/>
                </a:ln>
                <a:solidFill>
                  <a:srgbClr val="007434"/>
                </a:solidFill>
                <a:effectLst/>
                <a:uLnTx/>
                <a:uFillTx/>
                <a:latin typeface="UVN Bai Sau Nang" panose="04030905020802020C03" pitchFamily="82" charset="0"/>
                <a:ea typeface="字魂27号-布丁体" panose="00000505000000000000" pitchFamily="2" charset="-122"/>
                <a:cs typeface="+mn-cs"/>
              </a:rPr>
              <a:t>cau</a:t>
            </a:r>
            <a:endParaRPr kumimoji="0" lang="zh-CN" altLang="en-US" sz="4800" b="0" i="0" u="none" strike="noStrike" kern="1200" cap="none" spc="0" normalizeH="0" baseline="0" noProof="0" dirty="0">
              <a:ln>
                <a:noFill/>
              </a:ln>
              <a:solidFill>
                <a:srgbClr val="007434"/>
              </a:solidFill>
              <a:effectLst/>
              <a:uLnTx/>
              <a:uFillTx/>
              <a:latin typeface="UVN Bai Sau Nang" panose="04030905020802020C03" pitchFamily="82" charset="0"/>
              <a:ea typeface="字魂27号-布丁体" panose="00000505000000000000" pitchFamily="2" charset="-122"/>
              <a:cs typeface="+mn-cs"/>
            </a:endParaRPr>
          </a:p>
        </p:txBody>
      </p:sp>
      <p:grpSp>
        <p:nvGrpSpPr>
          <p:cNvPr id="44" name="组合 43"/>
          <p:cNvGrpSpPr/>
          <p:nvPr/>
        </p:nvGrpSpPr>
        <p:grpSpPr>
          <a:xfrm>
            <a:off x="3131840" y="483518"/>
            <a:ext cx="5040560" cy="4284476"/>
            <a:chOff x="3235532" y="1491630"/>
            <a:chExt cx="2672936" cy="2735698"/>
          </a:xfrm>
        </p:grpSpPr>
        <p:sp>
          <p:nvSpPr>
            <p:cNvPr id="2" name="等腰三角形 1"/>
            <p:cNvSpPr/>
            <p:nvPr/>
          </p:nvSpPr>
          <p:spPr>
            <a:xfrm>
              <a:off x="3235532" y="1491630"/>
              <a:ext cx="2672936" cy="2304256"/>
            </a:xfrm>
            <a:prstGeom prst="triangle">
              <a:avLst/>
            </a:prstGeom>
            <a:no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ea typeface="微软雅黑" panose="020B0503020204020204" pitchFamily="34" charset="-122"/>
              </a:endParaRPr>
            </a:p>
          </p:txBody>
        </p:sp>
        <p:pic>
          <p:nvPicPr>
            <p:cNvPr id="3" name="图片 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3655114">
              <a:off x="3440096" y="2047272"/>
              <a:ext cx="862889" cy="1192970"/>
            </a:xfrm>
            <a:prstGeom prst="rect">
              <a:avLst/>
            </a:prstGeom>
          </p:spPr>
        </p:pic>
        <p:pic>
          <p:nvPicPr>
            <p:cNvPr id="45" name="图片 4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17349912" flipH="1">
              <a:off x="4729930" y="1983649"/>
              <a:ext cx="862889" cy="1192970"/>
            </a:xfrm>
            <a:prstGeom prst="rect">
              <a:avLst/>
            </a:prstGeom>
          </p:spPr>
        </p:pic>
        <p:pic>
          <p:nvPicPr>
            <p:cNvPr id="46" name="图片 4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3267352" flipH="1">
              <a:off x="4221942" y="3199399"/>
              <a:ext cx="862889" cy="1192970"/>
            </a:xfrm>
            <a:prstGeom prst="rect">
              <a:avLst/>
            </a:prstGeom>
          </p:spPr>
        </p:pic>
      </p:grpSp>
      <p:pic>
        <p:nvPicPr>
          <p:cNvPr id="10" name="Picture 9" descr="A picture containing toy, doll&#10;&#10;Description automatically generated">
            <a:extLst>
              <a:ext uri="{FF2B5EF4-FFF2-40B4-BE49-F238E27FC236}">
                <a16:creationId xmlns:a16="http://schemas.microsoft.com/office/drawing/2014/main" id="{D55491BA-C3EF-417D-8E0B-57F2C128C3FE}"/>
              </a:ext>
            </a:extLst>
          </p:cNvPr>
          <p:cNvPicPr>
            <a:picLocks noChangeAspect="1"/>
          </p:cNvPicPr>
          <p:nvPr/>
        </p:nvPicPr>
        <p:blipFill rotWithShape="1">
          <a:blip r:embed="rId7">
            <a:extLst>
              <a:ext uri="{BEBA8EAE-BF5A-486C-A8C5-ECC9F3942E4B}">
                <a14:imgProps xmlns:a14="http://schemas.microsoft.com/office/drawing/2010/main">
                  <a14:imgLayer r:embed="rId8">
                    <a14:imgEffect>
                      <a14:backgroundRemoval t="844" b="94515" l="9753" r="89973">
                        <a14:foregroundMark x1="28571" y1="7806" x2="30632" y2="22996"/>
                        <a14:foregroundMark x1="25962" y1="94515" x2="25962" y2="94515"/>
                        <a14:foregroundMark x1="66484" y1="8650" x2="70055" y2="60759"/>
                        <a14:foregroundMark x1="84066" y1="21308" x2="84066" y2="21308"/>
                        <a14:foregroundMark x1="86401" y1="17089" x2="86401" y2="17089"/>
                        <a14:foregroundMark x1="68407" y1="844" x2="68407" y2="844"/>
                      </a14:backgroundRemoval>
                    </a14:imgEffect>
                    <a14:imgEffect>
                      <a14:saturation sat="300000"/>
                    </a14:imgEffect>
                  </a14:imgLayer>
                </a14:imgProps>
              </a:ext>
              <a:ext uri="{28A0092B-C50C-407E-A947-70E740481C1C}">
                <a14:useLocalDpi xmlns:a14="http://schemas.microsoft.com/office/drawing/2010/main" val="0"/>
              </a:ext>
            </a:extLst>
          </a:blip>
          <a:srcRect l="42420"/>
          <a:stretch/>
        </p:blipFill>
        <p:spPr>
          <a:xfrm>
            <a:off x="7203661" y="2254906"/>
            <a:ext cx="2513138" cy="2841802"/>
          </a:xfrm>
          <a:prstGeom prst="rect">
            <a:avLst/>
          </a:prstGeom>
        </p:spPr>
      </p:pic>
    </p:spTree>
    <p:extLst>
      <p:ext uri="{BB962C8B-B14F-4D97-AF65-F5344CB8AC3E}">
        <p14:creationId xmlns:p14="http://schemas.microsoft.com/office/powerpoint/2010/main" val="216539986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矩形 8">
            <a:extLst>
              <a:ext uri="{FF2B5EF4-FFF2-40B4-BE49-F238E27FC236}">
                <a16:creationId xmlns:a16="http://schemas.microsoft.com/office/drawing/2014/main" id="{68436D67-9B0D-4CFF-A17F-22AB76734744}"/>
              </a:ext>
            </a:extLst>
          </p:cNvPr>
          <p:cNvSpPr/>
          <p:nvPr/>
        </p:nvSpPr>
        <p:spPr>
          <a:xfrm>
            <a:off x="1403649" y="2339864"/>
            <a:ext cx="2697118" cy="1569660"/>
          </a:xfrm>
          <a:prstGeom prst="rect">
            <a:avLst/>
          </a:prstGeom>
        </p:spPr>
        <p:txBody>
          <a:bodyPr wrap="square">
            <a:spAutoFit/>
            <a:scene3d>
              <a:camera prst="orthographicFront"/>
              <a:lightRig rig="threePt" dir="t"/>
            </a:scene3d>
            <a:sp3d extrusionH="57150">
              <a:bevelT w="57150" h="38100" prst="artDeco"/>
            </a:sp3d>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zh-CN" sz="4800" b="0" i="0" u="none" strike="noStrike" kern="1200" cap="none" spc="0" normalizeH="0" baseline="0" noProof="0" dirty="0" err="1">
                <a:ln>
                  <a:noFill/>
                </a:ln>
                <a:solidFill>
                  <a:srgbClr val="007434"/>
                </a:solidFill>
                <a:effectLst/>
                <a:uLnTx/>
                <a:uFillTx/>
                <a:latin typeface="UVN Bai Sau Nang" panose="04030905020802020C03" pitchFamily="82" charset="0"/>
                <a:ea typeface="字魂27号-布丁体" panose="00000505000000000000" pitchFamily="2" charset="-122"/>
                <a:cs typeface="+mn-cs"/>
              </a:rPr>
              <a:t>Gỗ</a:t>
            </a:r>
            <a:r>
              <a:rPr kumimoji="0" lang="en-US" altLang="zh-CN" sz="4800" b="0" i="0" u="none" strike="noStrike" kern="1200" cap="none" spc="0" normalizeH="0" baseline="0" noProof="0" dirty="0">
                <a:ln>
                  <a:noFill/>
                </a:ln>
                <a:solidFill>
                  <a:srgbClr val="007434"/>
                </a:solidFill>
                <a:effectLst/>
                <a:uLnTx/>
                <a:uFillTx/>
                <a:latin typeface="UVN Bai Sau Nang" panose="04030905020802020C03" pitchFamily="82" charset="0"/>
                <a:ea typeface="字魂27号-布丁体" panose="00000505000000000000" pitchFamily="2" charset="-122"/>
                <a:cs typeface="+mn-cs"/>
              </a:rPr>
              <a:t> </a:t>
            </a:r>
            <a:r>
              <a:rPr kumimoji="0" lang="en-US" altLang="zh-CN" sz="4800" b="0" i="0" u="none" strike="noStrike" kern="1200" cap="none" spc="0" normalizeH="0" baseline="0" noProof="0" dirty="0" err="1">
                <a:ln>
                  <a:noFill/>
                </a:ln>
                <a:solidFill>
                  <a:srgbClr val="007434"/>
                </a:solidFill>
                <a:effectLst/>
                <a:uLnTx/>
                <a:uFillTx/>
                <a:latin typeface="UVN Bai Sau Nang" panose="04030905020802020C03" pitchFamily="82" charset="0"/>
                <a:ea typeface="字魂27号-布丁体" panose="00000505000000000000" pitchFamily="2" charset="-122"/>
                <a:cs typeface="+mn-cs"/>
              </a:rPr>
              <a:t>cây</a:t>
            </a:r>
            <a:r>
              <a:rPr kumimoji="0" lang="en-US" altLang="zh-CN" sz="4800" b="0" i="0" u="none" strike="noStrike" kern="1200" cap="none" spc="0" normalizeH="0" baseline="0" noProof="0" dirty="0">
                <a:ln>
                  <a:noFill/>
                </a:ln>
                <a:solidFill>
                  <a:srgbClr val="007434"/>
                </a:solidFill>
                <a:effectLst/>
                <a:uLnTx/>
                <a:uFillTx/>
                <a:latin typeface="UVN Bai Sau Nang" panose="04030905020802020C03" pitchFamily="82" charset="0"/>
                <a:ea typeface="字魂27号-布丁体" panose="00000505000000000000" pitchFamily="2" charset="-122"/>
                <a:cs typeface="+mn-cs"/>
              </a:rPr>
              <a:t> </a:t>
            </a:r>
          </a:p>
          <a:p>
            <a:pPr marL="0" marR="0" lvl="0" indent="0" algn="ctr" defTabSz="914400" rtl="0" eaLnBrk="1" fontAlgn="base" latinLnBrk="0" hangingPunct="1">
              <a:lnSpc>
                <a:spcPct val="100000"/>
              </a:lnSpc>
              <a:spcBef>
                <a:spcPct val="0"/>
              </a:spcBef>
              <a:spcAft>
                <a:spcPct val="0"/>
              </a:spcAft>
              <a:buClrTx/>
              <a:buSzTx/>
              <a:buFontTx/>
              <a:buNone/>
              <a:tabLst/>
              <a:defRPr/>
            </a:pPr>
            <a:r>
              <a:rPr lang="en-US" altLang="zh-CN" sz="4800" dirty="0" err="1">
                <a:solidFill>
                  <a:srgbClr val="007434"/>
                </a:solidFill>
                <a:latin typeface="UVN Bai Sau Nang" panose="04030905020802020C03" pitchFamily="82" charset="0"/>
                <a:ea typeface="字魂27号-布丁体" panose="00000505000000000000" pitchFamily="2" charset="-122"/>
              </a:rPr>
              <a:t>Táu</a:t>
            </a:r>
            <a:r>
              <a:rPr lang="en-US" altLang="zh-CN" sz="4800" dirty="0">
                <a:solidFill>
                  <a:srgbClr val="007434"/>
                </a:solidFill>
                <a:latin typeface="UVN Bai Sau Nang" panose="04030905020802020C03" pitchFamily="82" charset="0"/>
                <a:ea typeface="字魂27号-布丁体" panose="00000505000000000000" pitchFamily="2" charset="-122"/>
              </a:rPr>
              <a:t> </a:t>
            </a:r>
            <a:r>
              <a:rPr lang="en-US" altLang="zh-CN" sz="4800" dirty="0" err="1">
                <a:solidFill>
                  <a:srgbClr val="007434"/>
                </a:solidFill>
                <a:latin typeface="UVN Bai Sau Nang" panose="04030905020802020C03" pitchFamily="82" charset="0"/>
                <a:ea typeface="字魂27号-布丁体" panose="00000505000000000000" pitchFamily="2" charset="-122"/>
              </a:rPr>
              <a:t>mật</a:t>
            </a:r>
            <a:endParaRPr lang="en-US" altLang="zh-CN" sz="4800" dirty="0">
              <a:solidFill>
                <a:srgbClr val="007434"/>
              </a:solidFill>
              <a:latin typeface="UVN Bai Sau Nang" panose="04030905020802020C03" pitchFamily="82" charset="0"/>
              <a:ea typeface="字魂27号-布丁体" panose="00000505000000000000" pitchFamily="2" charset="-122"/>
            </a:endParaRPr>
          </a:p>
        </p:txBody>
      </p:sp>
      <p:pic>
        <p:nvPicPr>
          <p:cNvPr id="6" name="Picture 5" descr="A picture containing old, stone&#10;&#10;Description automatically generated">
            <a:extLst>
              <a:ext uri="{FF2B5EF4-FFF2-40B4-BE49-F238E27FC236}">
                <a16:creationId xmlns:a16="http://schemas.microsoft.com/office/drawing/2014/main" id="{1F4D2F2B-5008-41AF-958A-195B5529AF04}"/>
              </a:ext>
            </a:extLst>
          </p:cNvPr>
          <p:cNvPicPr>
            <a:picLocks noChangeAspect="1"/>
          </p:cNvPicPr>
          <p:nvPr/>
        </p:nvPicPr>
        <p:blipFill>
          <a:blip r:embed="rId4">
            <a:extLst>
              <a:ext uri="{BEBA8EAE-BF5A-486C-A8C5-ECC9F3942E4B}">
                <a14:imgProps xmlns:a14="http://schemas.microsoft.com/office/drawing/2010/main">
                  <a14:imgLayer r:embed="rId5">
                    <a14:imgEffect>
                      <a14:saturation sat="200000"/>
                    </a14:imgEffect>
                  </a14:imgLayer>
                </a14:imgProps>
              </a:ext>
              <a:ext uri="{28A0092B-C50C-407E-A947-70E740481C1C}">
                <a14:useLocalDpi xmlns:a14="http://schemas.microsoft.com/office/drawing/2010/main" val="0"/>
              </a:ext>
            </a:extLst>
          </a:blip>
          <a:stretch>
            <a:fillRect/>
          </a:stretch>
        </p:blipFill>
        <p:spPr>
          <a:xfrm>
            <a:off x="4195765" y="1012200"/>
            <a:ext cx="4546277" cy="3393742"/>
          </a:xfrm>
          <a:prstGeom prst="rect">
            <a:avLst/>
          </a:prstGeom>
        </p:spPr>
      </p:pic>
      <p:grpSp>
        <p:nvGrpSpPr>
          <p:cNvPr id="44" name="组合 43"/>
          <p:cNvGrpSpPr/>
          <p:nvPr/>
        </p:nvGrpSpPr>
        <p:grpSpPr>
          <a:xfrm>
            <a:off x="611560" y="566833"/>
            <a:ext cx="4830958" cy="4165157"/>
            <a:chOff x="3235532" y="1491630"/>
            <a:chExt cx="2672936" cy="2735698"/>
          </a:xfrm>
        </p:grpSpPr>
        <p:sp>
          <p:nvSpPr>
            <p:cNvPr id="2" name="等腰三角形 1"/>
            <p:cNvSpPr/>
            <p:nvPr/>
          </p:nvSpPr>
          <p:spPr>
            <a:xfrm>
              <a:off x="3235532" y="1491630"/>
              <a:ext cx="2672936" cy="2304256"/>
            </a:xfrm>
            <a:prstGeom prst="triangle">
              <a:avLst/>
            </a:prstGeom>
            <a:no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ea typeface="微软雅黑" panose="020B0503020204020204" pitchFamily="34" charset="-122"/>
              </a:endParaRPr>
            </a:p>
          </p:txBody>
        </p:sp>
        <p:pic>
          <p:nvPicPr>
            <p:cNvPr id="3" name="图片 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3655114">
              <a:off x="3440096" y="2047272"/>
              <a:ext cx="862889" cy="1192970"/>
            </a:xfrm>
            <a:prstGeom prst="rect">
              <a:avLst/>
            </a:prstGeom>
          </p:spPr>
        </p:pic>
        <p:pic>
          <p:nvPicPr>
            <p:cNvPr id="45" name="图片 4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17349912" flipH="1">
              <a:off x="4729930" y="1983649"/>
              <a:ext cx="862889" cy="1192970"/>
            </a:xfrm>
            <a:prstGeom prst="rect">
              <a:avLst/>
            </a:prstGeom>
          </p:spPr>
        </p:pic>
        <p:pic>
          <p:nvPicPr>
            <p:cNvPr id="46" name="图片 4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3267352" flipH="1">
              <a:off x="4221942" y="3199399"/>
              <a:ext cx="862889" cy="1192970"/>
            </a:xfrm>
            <a:prstGeom prst="rect">
              <a:avLst/>
            </a:prstGeom>
          </p:spPr>
        </p:pic>
      </p:grpSp>
      <p:pic>
        <p:nvPicPr>
          <p:cNvPr id="5" name="Picture 4" descr="A picture containing text, toy, doll&#10;&#10;Description automatically generated">
            <a:extLst>
              <a:ext uri="{FF2B5EF4-FFF2-40B4-BE49-F238E27FC236}">
                <a16:creationId xmlns:a16="http://schemas.microsoft.com/office/drawing/2014/main" id="{23632A43-ACDE-4844-8037-55577CEF0D70}"/>
              </a:ext>
            </a:extLst>
          </p:cNvPr>
          <p:cNvPicPr>
            <a:picLocks noChangeAspect="1"/>
          </p:cNvPicPr>
          <p:nvPr/>
        </p:nvPicPr>
        <p:blipFill>
          <a:blip r:embed="rId7" cstate="print">
            <a:extLst>
              <a:ext uri="{BEBA8EAE-BF5A-486C-A8C5-ECC9F3942E4B}">
                <a14:imgProps xmlns:a14="http://schemas.microsoft.com/office/drawing/2010/main">
                  <a14:imgLayer r:embed="rId8">
                    <a14:imgEffect>
                      <a14:backgroundRemoval t="1296" b="90000" l="10000" r="90000">
                        <a14:foregroundMark x1="47000" y1="1296" x2="47000" y2="1296"/>
                        <a14:foregroundMark x1="67571" y1="86296" x2="67571" y2="86296"/>
                        <a14:foregroundMark x1="34143" y1="86296" x2="34143" y2="86296"/>
                        <a14:foregroundMark x1="64857" y1="88241" x2="64857" y2="88241"/>
                        <a14:foregroundMark x1="38857" y1="82130" x2="38857" y2="82130"/>
                        <a14:foregroundMark x1="38857" y1="80093" x2="38857" y2="80093"/>
                      </a14:backgroundRemoval>
                    </a14:imgEffect>
                  </a14:imgLayer>
                </a14:imgProps>
              </a:ext>
              <a:ext uri="{28A0092B-C50C-407E-A947-70E740481C1C}">
                <a14:useLocalDpi xmlns:a14="http://schemas.microsoft.com/office/drawing/2010/main" val="0"/>
              </a:ext>
            </a:extLst>
          </a:blip>
          <a:stretch>
            <a:fillRect/>
          </a:stretch>
        </p:blipFill>
        <p:spPr>
          <a:xfrm>
            <a:off x="-40162" y="2808349"/>
            <a:ext cx="1642093" cy="2533515"/>
          </a:xfrm>
          <a:prstGeom prst="rect">
            <a:avLst/>
          </a:prstGeom>
        </p:spPr>
      </p:pic>
    </p:spTree>
    <p:extLst>
      <p:ext uri="{BB962C8B-B14F-4D97-AF65-F5344CB8AC3E}">
        <p14:creationId xmlns:p14="http://schemas.microsoft.com/office/powerpoint/2010/main" val="176394922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picture containing text, primate, mammal, outdoor&#10;&#10;Description automatically generated">
            <a:extLst>
              <a:ext uri="{FF2B5EF4-FFF2-40B4-BE49-F238E27FC236}">
                <a16:creationId xmlns:a16="http://schemas.microsoft.com/office/drawing/2014/main" id="{4DDFE751-E95F-4A23-B166-A91761D0DDD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0799" y="695725"/>
            <a:ext cx="4066670" cy="3508029"/>
          </a:xfrm>
          <a:prstGeom prst="rect">
            <a:avLst/>
          </a:prstGeom>
        </p:spPr>
      </p:pic>
      <p:sp>
        <p:nvSpPr>
          <p:cNvPr id="19" name="矩形 8">
            <a:extLst>
              <a:ext uri="{FF2B5EF4-FFF2-40B4-BE49-F238E27FC236}">
                <a16:creationId xmlns:a16="http://schemas.microsoft.com/office/drawing/2014/main" id="{68436D67-9B0D-4CFF-A17F-22AB76734744}"/>
              </a:ext>
            </a:extLst>
          </p:cNvPr>
          <p:cNvSpPr/>
          <p:nvPr/>
        </p:nvSpPr>
        <p:spPr>
          <a:xfrm>
            <a:off x="4572000" y="2381419"/>
            <a:ext cx="3338182" cy="1569660"/>
          </a:xfrm>
          <a:prstGeom prst="rect">
            <a:avLst/>
          </a:prstGeom>
        </p:spPr>
        <p:txBody>
          <a:bodyPr wrap="square">
            <a:spAutoFit/>
            <a:scene3d>
              <a:camera prst="orthographicFront"/>
              <a:lightRig rig="threePt" dir="t"/>
            </a:scene3d>
            <a:sp3d extrusionH="57150">
              <a:bevelT w="57150" h="38100" prst="artDeco"/>
            </a:sp3d>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zh-CN" sz="4800" b="0" i="0" u="none" strike="noStrike" kern="1200" cap="none" spc="0" normalizeH="0" baseline="0" noProof="0" dirty="0" err="1">
                <a:ln>
                  <a:noFill/>
                </a:ln>
                <a:solidFill>
                  <a:srgbClr val="007434"/>
                </a:solidFill>
                <a:effectLst/>
                <a:uLnTx/>
                <a:uFillTx/>
                <a:latin typeface="UVN Bai Sau Nang" panose="04030905020802020C03" pitchFamily="82" charset="0"/>
                <a:ea typeface="字魂27号-布丁体" panose="00000505000000000000" pitchFamily="2" charset="-122"/>
                <a:cs typeface="+mn-cs"/>
              </a:rPr>
              <a:t>Gỗ</a:t>
            </a:r>
            <a:r>
              <a:rPr kumimoji="0" lang="en-US" altLang="zh-CN" sz="4800" b="0" i="0" u="none" strike="noStrike" kern="1200" cap="none" spc="0" normalizeH="0" baseline="0" noProof="0" dirty="0">
                <a:ln>
                  <a:noFill/>
                </a:ln>
                <a:solidFill>
                  <a:srgbClr val="007434"/>
                </a:solidFill>
                <a:effectLst/>
                <a:uLnTx/>
                <a:uFillTx/>
                <a:latin typeface="UVN Bai Sau Nang" panose="04030905020802020C03" pitchFamily="82" charset="0"/>
                <a:ea typeface="字魂27号-布丁体" panose="00000505000000000000" pitchFamily="2" charset="-122"/>
                <a:cs typeface="+mn-cs"/>
              </a:rPr>
              <a:t> </a:t>
            </a:r>
            <a:r>
              <a:rPr kumimoji="0" lang="en-US" altLang="zh-CN" sz="4800" b="0" i="0" u="none" strike="noStrike" kern="1200" cap="none" spc="0" normalizeH="0" baseline="0" noProof="0" dirty="0" err="1">
                <a:ln>
                  <a:noFill/>
                </a:ln>
                <a:solidFill>
                  <a:srgbClr val="007434"/>
                </a:solidFill>
                <a:effectLst/>
                <a:uLnTx/>
                <a:uFillTx/>
                <a:latin typeface="UVN Bai Sau Nang" panose="04030905020802020C03" pitchFamily="82" charset="0"/>
                <a:ea typeface="字魂27号-布丁体" panose="00000505000000000000" pitchFamily="2" charset="-122"/>
                <a:cs typeface="+mn-cs"/>
              </a:rPr>
              <a:t>cây</a:t>
            </a:r>
            <a:r>
              <a:rPr kumimoji="0" lang="en-US" altLang="zh-CN" sz="4800" b="0" i="0" u="none" strike="noStrike" kern="1200" cap="none" spc="0" normalizeH="0" baseline="0" noProof="0" dirty="0">
                <a:ln>
                  <a:noFill/>
                </a:ln>
                <a:solidFill>
                  <a:srgbClr val="007434"/>
                </a:solidFill>
                <a:effectLst/>
                <a:uLnTx/>
                <a:uFillTx/>
                <a:latin typeface="UVN Bai Sau Nang" panose="04030905020802020C03" pitchFamily="82" charset="0"/>
                <a:ea typeface="字魂27号-布丁体" panose="00000505000000000000" pitchFamily="2" charset="-122"/>
                <a:cs typeface="+mn-cs"/>
              </a:rPr>
              <a:t>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zh-CN" sz="4800" b="0" i="0" u="none" strike="noStrike" kern="1200" cap="none" spc="0" normalizeH="0" baseline="0" noProof="0" dirty="0" err="1">
                <a:ln>
                  <a:noFill/>
                </a:ln>
                <a:solidFill>
                  <a:srgbClr val="007434"/>
                </a:solidFill>
                <a:effectLst/>
                <a:uLnTx/>
                <a:uFillTx/>
                <a:latin typeface="UVN Bai Sau Nang" panose="04030905020802020C03" pitchFamily="82" charset="0"/>
                <a:ea typeface="字魂27号-布丁体" panose="00000505000000000000" pitchFamily="2" charset="-122"/>
                <a:cs typeface="+mn-cs"/>
              </a:rPr>
              <a:t>Muồng</a:t>
            </a:r>
            <a:r>
              <a:rPr kumimoji="0" lang="en-US" altLang="zh-CN" sz="4800" b="0" i="0" u="none" strike="noStrike" kern="1200" cap="none" spc="0" normalizeH="0" baseline="0" noProof="0" dirty="0">
                <a:ln>
                  <a:noFill/>
                </a:ln>
                <a:solidFill>
                  <a:srgbClr val="007434"/>
                </a:solidFill>
                <a:effectLst/>
                <a:uLnTx/>
                <a:uFillTx/>
                <a:latin typeface="UVN Bai Sau Nang" panose="04030905020802020C03" pitchFamily="82" charset="0"/>
                <a:ea typeface="字魂27号-布丁体" panose="00000505000000000000" pitchFamily="2" charset="-122"/>
                <a:cs typeface="+mn-cs"/>
              </a:rPr>
              <a:t> </a:t>
            </a:r>
            <a:r>
              <a:rPr kumimoji="0" lang="en-US" altLang="zh-CN" sz="4800" b="0" i="0" u="none" strike="noStrike" kern="1200" cap="none" spc="0" normalizeH="0" baseline="0" noProof="0" dirty="0" err="1">
                <a:ln>
                  <a:noFill/>
                </a:ln>
                <a:solidFill>
                  <a:srgbClr val="007434"/>
                </a:solidFill>
                <a:effectLst/>
                <a:uLnTx/>
                <a:uFillTx/>
                <a:latin typeface="UVN Bai Sau Nang" panose="04030905020802020C03" pitchFamily="82" charset="0"/>
                <a:ea typeface="字魂27号-布丁体" panose="00000505000000000000" pitchFamily="2" charset="-122"/>
                <a:cs typeface="+mn-cs"/>
              </a:rPr>
              <a:t>đen</a:t>
            </a:r>
            <a:endParaRPr kumimoji="0" lang="zh-CN" altLang="en-US" sz="4800" b="0" i="0" u="none" strike="noStrike" kern="1200" cap="none" spc="0" normalizeH="0" baseline="0" noProof="0" dirty="0">
              <a:ln>
                <a:noFill/>
              </a:ln>
              <a:solidFill>
                <a:srgbClr val="007434"/>
              </a:solidFill>
              <a:effectLst/>
              <a:uLnTx/>
              <a:uFillTx/>
              <a:latin typeface="UVN Bai Sau Nang" panose="04030905020802020C03" pitchFamily="82" charset="0"/>
              <a:ea typeface="字魂27号-布丁体" panose="00000505000000000000" pitchFamily="2" charset="-122"/>
              <a:cs typeface="+mn-cs"/>
            </a:endParaRPr>
          </a:p>
        </p:txBody>
      </p:sp>
      <p:grpSp>
        <p:nvGrpSpPr>
          <p:cNvPr id="44" name="组合 43"/>
          <p:cNvGrpSpPr/>
          <p:nvPr/>
        </p:nvGrpSpPr>
        <p:grpSpPr>
          <a:xfrm>
            <a:off x="3501447" y="483518"/>
            <a:ext cx="5292067" cy="4564688"/>
            <a:chOff x="3235532" y="1491630"/>
            <a:chExt cx="2672936" cy="2735698"/>
          </a:xfrm>
        </p:grpSpPr>
        <p:sp>
          <p:nvSpPr>
            <p:cNvPr id="2" name="等腰三角形 1"/>
            <p:cNvSpPr/>
            <p:nvPr/>
          </p:nvSpPr>
          <p:spPr>
            <a:xfrm>
              <a:off x="3235532" y="1491630"/>
              <a:ext cx="2672936" cy="2304256"/>
            </a:xfrm>
            <a:prstGeom prst="triangle">
              <a:avLst/>
            </a:prstGeom>
            <a:no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ea typeface="微软雅黑" panose="020B0503020204020204" pitchFamily="34" charset="-122"/>
              </a:endParaRPr>
            </a:p>
          </p:txBody>
        </p:sp>
        <p:pic>
          <p:nvPicPr>
            <p:cNvPr id="3" name="图片 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3655114">
              <a:off x="3440096" y="2047272"/>
              <a:ext cx="862889" cy="1192970"/>
            </a:xfrm>
            <a:prstGeom prst="rect">
              <a:avLst/>
            </a:prstGeom>
          </p:spPr>
        </p:pic>
        <p:pic>
          <p:nvPicPr>
            <p:cNvPr id="45" name="图片 4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7349912" flipH="1">
              <a:off x="4729930" y="1983649"/>
              <a:ext cx="862889" cy="1192970"/>
            </a:xfrm>
            <a:prstGeom prst="rect">
              <a:avLst/>
            </a:prstGeom>
          </p:spPr>
        </p:pic>
        <p:pic>
          <p:nvPicPr>
            <p:cNvPr id="46" name="图片 4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3267352" flipH="1">
              <a:off x="4221942" y="3199399"/>
              <a:ext cx="862889" cy="1192970"/>
            </a:xfrm>
            <a:prstGeom prst="rect">
              <a:avLst/>
            </a:prstGeom>
          </p:spPr>
        </p:pic>
      </p:grpSp>
      <p:pic>
        <p:nvPicPr>
          <p:cNvPr id="10" name="Picture 9" descr="A couple of kids holding baseball bats&#10;&#10;Description automatically generated with low confidence">
            <a:extLst>
              <a:ext uri="{FF2B5EF4-FFF2-40B4-BE49-F238E27FC236}">
                <a16:creationId xmlns:a16="http://schemas.microsoft.com/office/drawing/2014/main" id="{EB86C53B-B251-4754-8B00-7E392770D74C}"/>
              </a:ext>
            </a:extLst>
          </p:cNvPr>
          <p:cNvPicPr>
            <a:picLocks noChangeAspect="1"/>
          </p:cNvPicPr>
          <p:nvPr/>
        </p:nvPicPr>
        <p:blipFill rotWithShape="1">
          <a:blip r:embed="rId6" cstate="print">
            <a:extLst>
              <a:ext uri="{BEBA8EAE-BF5A-486C-A8C5-ECC9F3942E4B}">
                <a14:imgProps xmlns:a14="http://schemas.microsoft.com/office/drawing/2010/main">
                  <a14:imgLayer r:embed="rId7">
                    <a14:imgEffect>
                      <a14:backgroundRemoval t="10000" b="90000" l="10000" r="90000">
                        <a14:foregroundMark x1="67333" y1="17323" x2="73000" y2="67060"/>
                        <a14:foregroundMark x1="86556" y1="68898" x2="86556" y2="68898"/>
                        <a14:foregroundMark x1="89333" y1="62730" x2="87111" y2="69160"/>
                        <a14:foregroundMark x1="67222" y1="74672" x2="70889" y2="82546"/>
                        <a14:foregroundMark x1="62667" y1="60105" x2="57667" y2="65748"/>
                      </a14:backgroundRemoval>
                    </a14:imgEffect>
                    <a14:imgEffect>
                      <a14:saturation sat="200000"/>
                    </a14:imgEffect>
                  </a14:imgLayer>
                </a14:imgProps>
              </a:ext>
              <a:ext uri="{28A0092B-C50C-407E-A947-70E740481C1C}">
                <a14:useLocalDpi xmlns:a14="http://schemas.microsoft.com/office/drawing/2010/main" val="0"/>
              </a:ext>
            </a:extLst>
          </a:blip>
          <a:srcRect l="45544"/>
          <a:stretch/>
        </p:blipFill>
        <p:spPr>
          <a:xfrm flipH="1">
            <a:off x="7314366" y="2449739"/>
            <a:ext cx="2024529" cy="3096256"/>
          </a:xfrm>
          <a:prstGeom prst="rect">
            <a:avLst/>
          </a:prstGeom>
        </p:spPr>
      </p:pic>
    </p:spTree>
    <p:extLst>
      <p:ext uri="{BB962C8B-B14F-4D97-AF65-F5344CB8AC3E}">
        <p14:creationId xmlns:p14="http://schemas.microsoft.com/office/powerpoint/2010/main" val="156349280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picture containing indoor&#10;&#10;Description automatically generated">
            <a:extLst>
              <a:ext uri="{FF2B5EF4-FFF2-40B4-BE49-F238E27FC236}">
                <a16:creationId xmlns:a16="http://schemas.microsoft.com/office/drawing/2014/main" id="{6C79CB0B-063B-43F1-BF39-F3CB51D3979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355616" y="673174"/>
            <a:ext cx="4280242" cy="3583704"/>
          </a:xfrm>
          <a:prstGeom prst="rect">
            <a:avLst/>
          </a:prstGeom>
        </p:spPr>
      </p:pic>
      <p:sp>
        <p:nvSpPr>
          <p:cNvPr id="19" name="矩形 8">
            <a:extLst>
              <a:ext uri="{FF2B5EF4-FFF2-40B4-BE49-F238E27FC236}">
                <a16:creationId xmlns:a16="http://schemas.microsoft.com/office/drawing/2014/main" id="{68436D67-9B0D-4CFF-A17F-22AB76734744}"/>
              </a:ext>
            </a:extLst>
          </p:cNvPr>
          <p:cNvSpPr/>
          <p:nvPr/>
        </p:nvSpPr>
        <p:spPr>
          <a:xfrm>
            <a:off x="1582879" y="2039623"/>
            <a:ext cx="2375967" cy="1569660"/>
          </a:xfrm>
          <a:prstGeom prst="rect">
            <a:avLst/>
          </a:prstGeom>
        </p:spPr>
        <p:txBody>
          <a:bodyPr wrap="square">
            <a:spAutoFit/>
            <a:scene3d>
              <a:camera prst="orthographicFront"/>
              <a:lightRig rig="threePt" dir="t"/>
            </a:scene3d>
            <a:sp3d extrusionH="57150">
              <a:bevelT w="57150" h="38100" prst="artDeco"/>
            </a:sp3d>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zh-CN" sz="4800" b="0" i="0" u="none" strike="noStrike" kern="1200" cap="none" spc="0" normalizeH="0" baseline="0" noProof="0" dirty="0" err="1">
                <a:ln>
                  <a:noFill/>
                </a:ln>
                <a:solidFill>
                  <a:srgbClr val="007434"/>
                </a:solidFill>
                <a:effectLst/>
                <a:uLnTx/>
                <a:uFillTx/>
                <a:latin typeface="UVN Bai Sau Nang" panose="04030905020802020C03" pitchFamily="82" charset="0"/>
                <a:ea typeface="字魂27号-布丁体" panose="00000505000000000000" pitchFamily="2" charset="-122"/>
                <a:cs typeface="+mn-cs"/>
              </a:rPr>
              <a:t>Gỗ</a:t>
            </a:r>
            <a:r>
              <a:rPr kumimoji="0" lang="en-US" altLang="zh-CN" sz="4800" b="0" i="0" u="none" strike="noStrike" kern="1200" cap="none" spc="0" normalizeH="0" baseline="0" noProof="0" dirty="0">
                <a:ln>
                  <a:noFill/>
                </a:ln>
                <a:solidFill>
                  <a:srgbClr val="007434"/>
                </a:solidFill>
                <a:effectLst/>
                <a:uLnTx/>
                <a:uFillTx/>
                <a:latin typeface="UVN Bai Sau Nang" panose="04030905020802020C03" pitchFamily="82" charset="0"/>
                <a:ea typeface="字魂27号-布丁体" panose="00000505000000000000" pitchFamily="2" charset="-122"/>
                <a:cs typeface="+mn-cs"/>
              </a:rPr>
              <a:t> </a:t>
            </a:r>
            <a:r>
              <a:rPr kumimoji="0" lang="en-US" altLang="zh-CN" sz="4800" b="0" i="0" u="none" strike="noStrike" kern="1200" cap="none" spc="0" normalizeH="0" baseline="0" noProof="0" dirty="0" err="1">
                <a:ln>
                  <a:noFill/>
                </a:ln>
                <a:solidFill>
                  <a:srgbClr val="007434"/>
                </a:solidFill>
                <a:effectLst/>
                <a:uLnTx/>
                <a:uFillTx/>
                <a:latin typeface="UVN Bai Sau Nang" panose="04030905020802020C03" pitchFamily="82" charset="0"/>
                <a:ea typeface="字魂27号-布丁体" panose="00000505000000000000" pitchFamily="2" charset="-122"/>
                <a:cs typeface="+mn-cs"/>
              </a:rPr>
              <a:t>cây</a:t>
            </a:r>
            <a:r>
              <a:rPr kumimoji="0" lang="en-US" altLang="zh-CN" sz="4800" b="0" i="0" u="none" strike="noStrike" kern="1200" cap="none" spc="0" normalizeH="0" baseline="0" noProof="0" dirty="0">
                <a:ln>
                  <a:noFill/>
                </a:ln>
                <a:solidFill>
                  <a:srgbClr val="007434"/>
                </a:solidFill>
                <a:effectLst/>
                <a:uLnTx/>
                <a:uFillTx/>
                <a:latin typeface="UVN Bai Sau Nang" panose="04030905020802020C03" pitchFamily="82" charset="0"/>
                <a:ea typeface="字魂27号-布丁体" panose="00000505000000000000" pitchFamily="2" charset="-122"/>
                <a:cs typeface="+mn-cs"/>
              </a:rPr>
              <a:t> </a:t>
            </a:r>
          </a:p>
          <a:p>
            <a:pPr marL="0" marR="0" lvl="0" indent="0" algn="ctr" defTabSz="914400" rtl="0" eaLnBrk="1" fontAlgn="base" latinLnBrk="0" hangingPunct="1">
              <a:lnSpc>
                <a:spcPct val="100000"/>
              </a:lnSpc>
              <a:spcBef>
                <a:spcPct val="0"/>
              </a:spcBef>
              <a:spcAft>
                <a:spcPct val="0"/>
              </a:spcAft>
              <a:buClrTx/>
              <a:buSzTx/>
              <a:buFontTx/>
              <a:buNone/>
              <a:tabLst/>
              <a:defRPr/>
            </a:pPr>
            <a:r>
              <a:rPr lang="en-US" altLang="zh-CN" sz="4800" dirty="0">
                <a:solidFill>
                  <a:srgbClr val="007434"/>
                </a:solidFill>
                <a:latin typeface="UVN Bai Sau Nang" panose="04030905020802020C03" pitchFamily="82" charset="0"/>
                <a:ea typeface="字魂27号-布丁体" panose="00000505000000000000" pitchFamily="2" charset="-122"/>
              </a:rPr>
              <a:t>Trai </a:t>
            </a:r>
            <a:r>
              <a:rPr lang="en-US" altLang="zh-CN" sz="4800" dirty="0" err="1">
                <a:solidFill>
                  <a:srgbClr val="007434"/>
                </a:solidFill>
                <a:latin typeface="UVN Bai Sau Nang" panose="04030905020802020C03" pitchFamily="82" charset="0"/>
                <a:ea typeface="字魂27号-布丁体" panose="00000505000000000000" pitchFamily="2" charset="-122"/>
              </a:rPr>
              <a:t>đất</a:t>
            </a:r>
            <a:endParaRPr lang="en-US" altLang="zh-CN" sz="4800" dirty="0">
              <a:solidFill>
                <a:srgbClr val="007434"/>
              </a:solidFill>
              <a:latin typeface="UVN Bai Sau Nang" panose="04030905020802020C03" pitchFamily="82" charset="0"/>
              <a:ea typeface="字魂27号-布丁体" panose="00000505000000000000" pitchFamily="2" charset="-122"/>
            </a:endParaRPr>
          </a:p>
        </p:txBody>
      </p:sp>
      <p:grpSp>
        <p:nvGrpSpPr>
          <p:cNvPr id="44" name="组合 43"/>
          <p:cNvGrpSpPr/>
          <p:nvPr/>
        </p:nvGrpSpPr>
        <p:grpSpPr>
          <a:xfrm>
            <a:off x="508142" y="299027"/>
            <a:ext cx="5040560" cy="4545446"/>
            <a:chOff x="3235532" y="1491630"/>
            <a:chExt cx="2672936" cy="2735698"/>
          </a:xfrm>
        </p:grpSpPr>
        <p:sp>
          <p:nvSpPr>
            <p:cNvPr id="2" name="等腰三角形 1"/>
            <p:cNvSpPr/>
            <p:nvPr/>
          </p:nvSpPr>
          <p:spPr>
            <a:xfrm>
              <a:off x="3235532" y="1491630"/>
              <a:ext cx="2672936" cy="2304256"/>
            </a:xfrm>
            <a:prstGeom prst="triangle">
              <a:avLst/>
            </a:prstGeom>
            <a:no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ea typeface="微软雅黑" panose="020B0503020204020204" pitchFamily="34" charset="-122"/>
              </a:endParaRPr>
            </a:p>
          </p:txBody>
        </p:sp>
        <p:pic>
          <p:nvPicPr>
            <p:cNvPr id="3" name="图片 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3655114">
              <a:off x="3440096" y="2047272"/>
              <a:ext cx="862889" cy="1192970"/>
            </a:xfrm>
            <a:prstGeom prst="rect">
              <a:avLst/>
            </a:prstGeom>
          </p:spPr>
        </p:pic>
        <p:pic>
          <p:nvPicPr>
            <p:cNvPr id="45" name="图片 4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7349912" flipH="1">
              <a:off x="4729930" y="1983649"/>
              <a:ext cx="862889" cy="1192970"/>
            </a:xfrm>
            <a:prstGeom prst="rect">
              <a:avLst/>
            </a:prstGeom>
          </p:spPr>
        </p:pic>
        <p:pic>
          <p:nvPicPr>
            <p:cNvPr id="46" name="图片 4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3267352" flipH="1">
              <a:off x="4221942" y="3199399"/>
              <a:ext cx="862889" cy="1192970"/>
            </a:xfrm>
            <a:prstGeom prst="rect">
              <a:avLst/>
            </a:prstGeom>
          </p:spPr>
        </p:pic>
      </p:grpSp>
      <p:pic>
        <p:nvPicPr>
          <p:cNvPr id="10" name="Picture 9" descr="A couple of kids holding baseball bats&#10;&#10;Description automatically generated with low confidence">
            <a:extLst>
              <a:ext uri="{FF2B5EF4-FFF2-40B4-BE49-F238E27FC236}">
                <a16:creationId xmlns:a16="http://schemas.microsoft.com/office/drawing/2014/main" id="{2220F5EC-ECEC-4B22-853B-DFC4F1735CA8}"/>
              </a:ext>
            </a:extLst>
          </p:cNvPr>
          <p:cNvPicPr>
            <a:picLocks noChangeAspect="1"/>
          </p:cNvPicPr>
          <p:nvPr/>
        </p:nvPicPr>
        <p:blipFill rotWithShape="1">
          <a:blip r:embed="rId6">
            <a:extLst>
              <a:ext uri="{BEBA8EAE-BF5A-486C-A8C5-ECC9F3942E4B}">
                <a14:imgProps xmlns:a14="http://schemas.microsoft.com/office/drawing/2010/main">
                  <a14:imgLayer r:embed="rId7">
                    <a14:imgEffect>
                      <a14:backgroundRemoval t="10000" b="90000" l="10000" r="90000">
                        <a14:foregroundMark x1="67333" y1="17323" x2="73000" y2="67060"/>
                        <a14:foregroundMark x1="86556" y1="68898" x2="86556" y2="68898"/>
                        <a14:foregroundMark x1="89333" y1="62730" x2="87111" y2="69160"/>
                        <a14:foregroundMark x1="67222" y1="74672" x2="70889" y2="82546"/>
                        <a14:foregroundMark x1="62667" y1="60105" x2="57667" y2="65748"/>
                      </a14:backgroundRemoval>
                    </a14:imgEffect>
                    <a14:imgEffect>
                      <a14:saturation sat="200000"/>
                    </a14:imgEffect>
                  </a14:imgLayer>
                </a14:imgProps>
              </a:ext>
              <a:ext uri="{28A0092B-C50C-407E-A947-70E740481C1C}">
                <a14:useLocalDpi xmlns:a14="http://schemas.microsoft.com/office/drawing/2010/main" val="0"/>
              </a:ext>
            </a:extLst>
          </a:blip>
          <a:srcRect r="46819"/>
          <a:stretch/>
        </p:blipFill>
        <p:spPr>
          <a:xfrm>
            <a:off x="-232021" y="2355726"/>
            <a:ext cx="2081944" cy="3211872"/>
          </a:xfrm>
          <a:prstGeom prst="rect">
            <a:avLst/>
          </a:prstGeom>
        </p:spPr>
      </p:pic>
    </p:spTree>
    <p:extLst>
      <p:ext uri="{BB962C8B-B14F-4D97-AF65-F5344CB8AC3E}">
        <p14:creationId xmlns:p14="http://schemas.microsoft.com/office/powerpoint/2010/main" val="320814917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icture containing outdoor, wooden, wood, trunk&#10;&#10;Description automatically generated">
            <a:extLst>
              <a:ext uri="{FF2B5EF4-FFF2-40B4-BE49-F238E27FC236}">
                <a16:creationId xmlns:a16="http://schemas.microsoft.com/office/drawing/2014/main" id="{06C98DD2-C572-435C-BB4A-14B6AA5F780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39110" y="591849"/>
            <a:ext cx="4502905" cy="3780101"/>
          </a:xfrm>
          <a:prstGeom prst="rect">
            <a:avLst/>
          </a:prstGeom>
        </p:spPr>
      </p:pic>
      <p:sp>
        <p:nvSpPr>
          <p:cNvPr id="19" name="矩形 8">
            <a:extLst>
              <a:ext uri="{FF2B5EF4-FFF2-40B4-BE49-F238E27FC236}">
                <a16:creationId xmlns:a16="http://schemas.microsoft.com/office/drawing/2014/main" id="{68436D67-9B0D-4CFF-A17F-22AB76734744}"/>
              </a:ext>
            </a:extLst>
          </p:cNvPr>
          <p:cNvSpPr/>
          <p:nvPr/>
        </p:nvSpPr>
        <p:spPr>
          <a:xfrm>
            <a:off x="4489949" y="1970135"/>
            <a:ext cx="3393131" cy="2308324"/>
          </a:xfrm>
          <a:prstGeom prst="rect">
            <a:avLst/>
          </a:prstGeom>
        </p:spPr>
        <p:txBody>
          <a:bodyPr wrap="square">
            <a:spAutoFit/>
            <a:scene3d>
              <a:camera prst="orthographicFront"/>
              <a:lightRig rig="threePt" dir="t"/>
            </a:scene3d>
            <a:sp3d extrusionH="57150">
              <a:bevelT w="57150" h="38100" prst="artDeco"/>
            </a:sp3d>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zh-CN" sz="4800" b="0" i="0" u="none" strike="noStrike" kern="1200" cap="none" spc="0" normalizeH="0" baseline="0" noProof="0" dirty="0" err="1">
                <a:ln>
                  <a:noFill/>
                </a:ln>
                <a:solidFill>
                  <a:srgbClr val="007434"/>
                </a:solidFill>
                <a:effectLst/>
                <a:uLnTx/>
                <a:uFillTx/>
                <a:latin typeface="UVN Bai Sau Nang" panose="04030905020802020C03" pitchFamily="82" charset="0"/>
                <a:ea typeface="字魂27号-布丁体" panose="00000505000000000000" pitchFamily="2" charset="-122"/>
                <a:cs typeface="+mn-cs"/>
              </a:rPr>
              <a:t>Gỗ</a:t>
            </a:r>
            <a:r>
              <a:rPr kumimoji="0" lang="en-US" altLang="zh-CN" sz="4800" b="0" i="0" u="none" strike="noStrike" kern="1200" cap="none" spc="0" normalizeH="0" baseline="0" noProof="0" dirty="0">
                <a:ln>
                  <a:noFill/>
                </a:ln>
                <a:solidFill>
                  <a:srgbClr val="007434"/>
                </a:solidFill>
                <a:effectLst/>
                <a:uLnTx/>
                <a:uFillTx/>
                <a:latin typeface="UVN Bai Sau Nang" panose="04030905020802020C03" pitchFamily="82" charset="0"/>
                <a:ea typeface="字魂27号-布丁体" panose="00000505000000000000" pitchFamily="2" charset="-122"/>
                <a:cs typeface="+mn-cs"/>
              </a:rPr>
              <a:t> </a:t>
            </a:r>
            <a:r>
              <a:rPr kumimoji="0" lang="en-US" altLang="zh-CN" sz="4800" b="0" i="0" u="none" strike="noStrike" kern="1200" cap="none" spc="0" normalizeH="0" baseline="0" noProof="0" dirty="0" err="1">
                <a:ln>
                  <a:noFill/>
                </a:ln>
                <a:solidFill>
                  <a:srgbClr val="007434"/>
                </a:solidFill>
                <a:effectLst/>
                <a:uLnTx/>
                <a:uFillTx/>
                <a:latin typeface="UVN Bai Sau Nang" panose="04030905020802020C03" pitchFamily="82" charset="0"/>
                <a:ea typeface="字魂27号-布丁体" panose="00000505000000000000" pitchFamily="2" charset="-122"/>
                <a:cs typeface="+mn-cs"/>
              </a:rPr>
              <a:t>cây</a:t>
            </a:r>
            <a:r>
              <a:rPr kumimoji="0" lang="en-US" altLang="zh-CN" sz="4800" b="0" i="0" u="none" strike="noStrike" kern="1200" cap="none" spc="0" normalizeH="0" baseline="0" noProof="0" dirty="0">
                <a:ln>
                  <a:noFill/>
                </a:ln>
                <a:solidFill>
                  <a:srgbClr val="007434"/>
                </a:solidFill>
                <a:effectLst/>
                <a:uLnTx/>
                <a:uFillTx/>
                <a:latin typeface="UVN Bai Sau Nang" panose="04030905020802020C03" pitchFamily="82" charset="0"/>
                <a:ea typeface="字魂27号-布丁体" panose="00000505000000000000" pitchFamily="2" charset="-122"/>
                <a:cs typeface="+mn-cs"/>
              </a:rPr>
              <a:t> </a:t>
            </a:r>
          </a:p>
          <a:p>
            <a:pPr marL="0" marR="0" lvl="0" indent="0" algn="ctr" defTabSz="914400" rtl="0" eaLnBrk="1" fontAlgn="base" latinLnBrk="0" hangingPunct="1">
              <a:lnSpc>
                <a:spcPct val="100000"/>
              </a:lnSpc>
              <a:spcBef>
                <a:spcPct val="0"/>
              </a:spcBef>
              <a:spcAft>
                <a:spcPct val="0"/>
              </a:spcAft>
              <a:buClrTx/>
              <a:buSzTx/>
              <a:buFontTx/>
              <a:buNone/>
              <a:tabLst/>
              <a:defRPr/>
            </a:pPr>
            <a:r>
              <a:rPr lang="en-US" altLang="zh-CN" sz="4800" dirty="0" err="1">
                <a:solidFill>
                  <a:srgbClr val="007434"/>
                </a:solidFill>
                <a:latin typeface="UVN Bai Sau Nang" panose="04030905020802020C03" pitchFamily="82" charset="0"/>
                <a:ea typeface="字魂27号-布丁体" panose="00000505000000000000" pitchFamily="2" charset="-122"/>
              </a:rPr>
              <a:t>Lát</a:t>
            </a:r>
            <a:r>
              <a:rPr lang="en-US" altLang="zh-CN" sz="4800" dirty="0">
                <a:solidFill>
                  <a:srgbClr val="007434"/>
                </a:solidFill>
                <a:latin typeface="UVN Bai Sau Nang" panose="04030905020802020C03" pitchFamily="82" charset="0"/>
                <a:ea typeface="字魂27号-布丁体" panose="00000505000000000000" pitchFamily="2" charset="-122"/>
              </a:rPr>
              <a:t> </a:t>
            </a:r>
            <a:r>
              <a:rPr lang="en-US" altLang="zh-CN" sz="4800" dirty="0" err="1">
                <a:solidFill>
                  <a:srgbClr val="007434"/>
                </a:solidFill>
                <a:latin typeface="UVN Bai Sau Nang" panose="04030905020802020C03" pitchFamily="82" charset="0"/>
                <a:ea typeface="字魂27号-布丁体" panose="00000505000000000000" pitchFamily="2" charset="-122"/>
              </a:rPr>
              <a:t>chun</a:t>
            </a:r>
            <a:r>
              <a:rPr lang="en-US" altLang="zh-CN" sz="4800" dirty="0">
                <a:solidFill>
                  <a:srgbClr val="007434"/>
                </a:solidFill>
                <a:latin typeface="UVN Bai Sau Nang" panose="04030905020802020C03" pitchFamily="82" charset="0"/>
                <a:ea typeface="字魂27号-布丁体" panose="00000505000000000000" pitchFamily="2" charset="-122"/>
              </a:rPr>
              <a:t>, </a:t>
            </a:r>
            <a:r>
              <a:rPr lang="en-US" altLang="zh-CN" sz="4800" dirty="0" err="1">
                <a:solidFill>
                  <a:srgbClr val="007434"/>
                </a:solidFill>
                <a:latin typeface="UVN Bai Sau Nang" panose="04030905020802020C03" pitchFamily="82" charset="0"/>
                <a:ea typeface="字魂27号-布丁体" panose="00000505000000000000" pitchFamily="2" charset="-122"/>
              </a:rPr>
              <a:t>Lát</a:t>
            </a:r>
            <a:r>
              <a:rPr lang="en-US" altLang="zh-CN" sz="4800" dirty="0">
                <a:solidFill>
                  <a:srgbClr val="007434"/>
                </a:solidFill>
                <a:latin typeface="UVN Bai Sau Nang" panose="04030905020802020C03" pitchFamily="82" charset="0"/>
                <a:ea typeface="字魂27号-布丁体" panose="00000505000000000000" pitchFamily="2" charset="-122"/>
              </a:rPr>
              <a:t> </a:t>
            </a:r>
            <a:r>
              <a:rPr lang="en-US" altLang="zh-CN" sz="4800" dirty="0" err="1">
                <a:solidFill>
                  <a:srgbClr val="007434"/>
                </a:solidFill>
                <a:latin typeface="UVN Bai Sau Nang" panose="04030905020802020C03" pitchFamily="82" charset="0"/>
                <a:ea typeface="字魂27号-布丁体" panose="00000505000000000000" pitchFamily="2" charset="-122"/>
              </a:rPr>
              <a:t>hoa</a:t>
            </a:r>
            <a:endParaRPr lang="en-US" altLang="zh-CN" sz="4800" dirty="0">
              <a:solidFill>
                <a:srgbClr val="007434"/>
              </a:solidFill>
              <a:latin typeface="UVN Bai Sau Nang" panose="04030905020802020C03" pitchFamily="82" charset="0"/>
              <a:ea typeface="字魂27号-布丁体" panose="00000505000000000000" pitchFamily="2" charset="-122"/>
            </a:endParaRPr>
          </a:p>
        </p:txBody>
      </p:sp>
      <p:grpSp>
        <p:nvGrpSpPr>
          <p:cNvPr id="44" name="组合 43"/>
          <p:cNvGrpSpPr/>
          <p:nvPr/>
        </p:nvGrpSpPr>
        <p:grpSpPr>
          <a:xfrm>
            <a:off x="3612650" y="267494"/>
            <a:ext cx="5328592" cy="4969509"/>
            <a:chOff x="3235532" y="1491630"/>
            <a:chExt cx="2672936" cy="2735698"/>
          </a:xfrm>
        </p:grpSpPr>
        <p:sp>
          <p:nvSpPr>
            <p:cNvPr id="2" name="等腰三角形 1"/>
            <p:cNvSpPr/>
            <p:nvPr/>
          </p:nvSpPr>
          <p:spPr>
            <a:xfrm>
              <a:off x="3235532" y="1491630"/>
              <a:ext cx="2672936" cy="2304256"/>
            </a:xfrm>
            <a:prstGeom prst="triangle">
              <a:avLst/>
            </a:prstGeom>
            <a:no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ea typeface="微软雅黑" panose="020B0503020204020204" pitchFamily="34" charset="-122"/>
              </a:endParaRPr>
            </a:p>
          </p:txBody>
        </p:sp>
        <p:pic>
          <p:nvPicPr>
            <p:cNvPr id="3" name="图片 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3655114">
              <a:off x="3440096" y="2047272"/>
              <a:ext cx="862889" cy="1192970"/>
            </a:xfrm>
            <a:prstGeom prst="rect">
              <a:avLst/>
            </a:prstGeom>
          </p:spPr>
        </p:pic>
        <p:pic>
          <p:nvPicPr>
            <p:cNvPr id="45" name="图片 4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7349912" flipH="1">
              <a:off x="4729930" y="1983649"/>
              <a:ext cx="862889" cy="1192970"/>
            </a:xfrm>
            <a:prstGeom prst="rect">
              <a:avLst/>
            </a:prstGeom>
          </p:spPr>
        </p:pic>
        <p:pic>
          <p:nvPicPr>
            <p:cNvPr id="46" name="图片 4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3267352" flipH="1">
              <a:off x="4221942" y="3199399"/>
              <a:ext cx="862889" cy="1192970"/>
            </a:xfrm>
            <a:prstGeom prst="rect">
              <a:avLst/>
            </a:prstGeom>
          </p:spPr>
        </p:pic>
      </p:grpSp>
      <p:pic>
        <p:nvPicPr>
          <p:cNvPr id="14" name="Picture 13" descr="A picture containing toy&#10;&#10;Description automatically generated">
            <a:extLst>
              <a:ext uri="{FF2B5EF4-FFF2-40B4-BE49-F238E27FC236}">
                <a16:creationId xmlns:a16="http://schemas.microsoft.com/office/drawing/2014/main" id="{86DEB476-8EEE-4E85-BDA6-37CD8765D857}"/>
              </a:ext>
            </a:extLst>
          </p:cNvPr>
          <p:cNvPicPr>
            <a:picLocks noChangeAspect="1"/>
          </p:cNvPicPr>
          <p:nvPr/>
        </p:nvPicPr>
        <p:blipFill>
          <a:blip r:embed="rId6" cstate="print">
            <a:extLst>
              <a:ext uri="{BEBA8EAE-BF5A-486C-A8C5-ECC9F3942E4B}">
                <a14:imgProps xmlns:a14="http://schemas.microsoft.com/office/drawing/2010/main">
                  <a14:imgLayer r:embed="rId7">
                    <a14:imgEffect>
                      <a14:backgroundRemoval t="3704" b="90000" l="8000" r="92286">
                        <a14:foregroundMark x1="43286" y1="18889" x2="43286" y2="18889"/>
                        <a14:foregroundMark x1="49000" y1="3704" x2="49000" y2="3704"/>
                        <a14:foregroundMark x1="36429" y1="27685" x2="32714" y2="21944"/>
                        <a14:foregroundMark x1="49286" y1="59074" x2="50714" y2="62130"/>
                        <a14:foregroundMark x1="92286" y1="23889" x2="92286" y2="23889"/>
                        <a14:foregroundMark x1="9429" y1="25556" x2="8000" y2="24630"/>
                      </a14:backgroundRemoval>
                    </a14:imgEffect>
                  </a14:imgLayer>
                </a14:imgProps>
              </a:ext>
              <a:ext uri="{28A0092B-C50C-407E-A947-70E740481C1C}">
                <a14:useLocalDpi xmlns:a14="http://schemas.microsoft.com/office/drawing/2010/main" val="0"/>
              </a:ext>
            </a:extLst>
          </a:blip>
          <a:stretch>
            <a:fillRect/>
          </a:stretch>
        </p:blipFill>
        <p:spPr>
          <a:xfrm>
            <a:off x="7415070" y="2931790"/>
            <a:ext cx="1585769" cy="2446615"/>
          </a:xfrm>
          <a:prstGeom prst="rect">
            <a:avLst/>
          </a:prstGeom>
        </p:spPr>
      </p:pic>
    </p:spTree>
    <p:extLst>
      <p:ext uri="{BB962C8B-B14F-4D97-AF65-F5344CB8AC3E}">
        <p14:creationId xmlns:p14="http://schemas.microsoft.com/office/powerpoint/2010/main" val="191637392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AECF949A-ACE4-4686-BC0F-62981D2B6BDE}"/>
              </a:ext>
            </a:extLst>
          </p:cNvPr>
          <p:cNvPicPr>
            <a:picLocks noChangeAspect="1"/>
          </p:cNvPicPr>
          <p:nvPr/>
        </p:nvPicPr>
        <p:blipFill>
          <a:blip r:embed="rId4"/>
          <a:stretch>
            <a:fillRect/>
          </a:stretch>
        </p:blipFill>
        <p:spPr>
          <a:xfrm>
            <a:off x="0" y="0"/>
            <a:ext cx="9144000" cy="5143500"/>
          </a:xfrm>
          <a:prstGeom prst="rect">
            <a:avLst/>
          </a:prstGeom>
        </p:spPr>
      </p:pic>
      <p:sp>
        <p:nvSpPr>
          <p:cNvPr id="19" name="矩形 8">
            <a:extLst>
              <a:ext uri="{FF2B5EF4-FFF2-40B4-BE49-F238E27FC236}">
                <a16:creationId xmlns:a16="http://schemas.microsoft.com/office/drawing/2014/main" id="{68436D67-9B0D-4CFF-A17F-22AB76734744}"/>
              </a:ext>
            </a:extLst>
          </p:cNvPr>
          <p:cNvSpPr/>
          <p:nvPr/>
        </p:nvSpPr>
        <p:spPr>
          <a:xfrm>
            <a:off x="1496241" y="1629309"/>
            <a:ext cx="3393131" cy="2308324"/>
          </a:xfrm>
          <a:prstGeom prst="rect">
            <a:avLst/>
          </a:prstGeom>
        </p:spPr>
        <p:txBody>
          <a:bodyPr wrap="square">
            <a:spAutoFit/>
            <a:scene3d>
              <a:camera prst="orthographicFront"/>
              <a:lightRig rig="threePt" dir="t"/>
            </a:scene3d>
            <a:sp3d extrusionH="57150">
              <a:bevelT w="57150" h="38100" prst="artDeco"/>
            </a:sp3d>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lang="en-US" altLang="zh-CN" sz="4800" dirty="0" err="1">
                <a:solidFill>
                  <a:srgbClr val="007434"/>
                </a:solidFill>
                <a:latin typeface="UVN Bai Sau Nang" panose="04030905020802020C03" pitchFamily="82" charset="0"/>
                <a:ea typeface="字魂27号-布丁体" panose="00000505000000000000" pitchFamily="2" charset="-122"/>
              </a:rPr>
              <a:t>Hãy</a:t>
            </a:r>
            <a:r>
              <a:rPr lang="en-US" altLang="zh-CN" sz="4800" dirty="0">
                <a:solidFill>
                  <a:srgbClr val="007434"/>
                </a:solidFill>
                <a:latin typeface="UVN Bai Sau Nang" panose="04030905020802020C03" pitchFamily="82" charset="0"/>
                <a:ea typeface="字魂27号-布丁体" panose="00000505000000000000" pitchFamily="2" charset="-122"/>
              </a:rPr>
              <a:t> </a:t>
            </a:r>
            <a:r>
              <a:rPr lang="en-US" altLang="zh-CN" sz="4800" dirty="0" err="1">
                <a:solidFill>
                  <a:srgbClr val="007434"/>
                </a:solidFill>
                <a:latin typeface="UVN Bai Sau Nang" panose="04030905020802020C03" pitchFamily="82" charset="0"/>
                <a:ea typeface="字魂27号-布丁体" panose="00000505000000000000" pitchFamily="2" charset="-122"/>
              </a:rPr>
              <a:t>giữ</a:t>
            </a:r>
            <a:r>
              <a:rPr lang="en-US" altLang="zh-CN" sz="4800" dirty="0">
                <a:solidFill>
                  <a:srgbClr val="007434"/>
                </a:solidFill>
                <a:latin typeface="UVN Bai Sau Nang" panose="04030905020802020C03" pitchFamily="82" charset="0"/>
                <a:ea typeface="字魂27号-布丁体" panose="00000505000000000000" pitchFamily="2" charset="-122"/>
              </a:rPr>
              <a:t> </a:t>
            </a:r>
            <a:r>
              <a:rPr lang="en-US" altLang="zh-CN" sz="4800" dirty="0" err="1">
                <a:solidFill>
                  <a:srgbClr val="007434"/>
                </a:solidFill>
                <a:latin typeface="UVN Bai Sau Nang" panose="04030905020802020C03" pitchFamily="82" charset="0"/>
                <a:ea typeface="字魂27号-布丁体" panose="00000505000000000000" pitchFamily="2" charset="-122"/>
              </a:rPr>
              <a:t>gìn</a:t>
            </a:r>
            <a:r>
              <a:rPr lang="en-US" altLang="zh-CN" sz="4800" dirty="0">
                <a:solidFill>
                  <a:srgbClr val="007434"/>
                </a:solidFill>
                <a:latin typeface="UVN Bai Sau Nang" panose="04030905020802020C03" pitchFamily="82" charset="0"/>
                <a:ea typeface="字魂27号-布丁体" panose="00000505000000000000" pitchFamily="2" charset="-122"/>
              </a:rPr>
              <a:t> </a:t>
            </a:r>
            <a:r>
              <a:rPr lang="en-US" altLang="zh-CN" sz="4800" dirty="0" err="1">
                <a:solidFill>
                  <a:srgbClr val="007434"/>
                </a:solidFill>
                <a:latin typeface="UVN Bai Sau Nang" panose="04030905020802020C03" pitchFamily="82" charset="0"/>
                <a:ea typeface="字魂27号-布丁体" panose="00000505000000000000" pitchFamily="2" charset="-122"/>
              </a:rPr>
              <a:t>và</a:t>
            </a:r>
            <a:r>
              <a:rPr lang="en-US" altLang="zh-CN" sz="4800" dirty="0">
                <a:solidFill>
                  <a:srgbClr val="007434"/>
                </a:solidFill>
                <a:latin typeface="UVN Bai Sau Nang" panose="04030905020802020C03" pitchFamily="82" charset="0"/>
                <a:ea typeface="字魂27号-布丁体" panose="00000505000000000000" pitchFamily="2" charset="-122"/>
              </a:rPr>
              <a:t> </a:t>
            </a:r>
            <a:r>
              <a:rPr lang="en-US" altLang="zh-CN" sz="4800" dirty="0" err="1">
                <a:solidFill>
                  <a:srgbClr val="007434"/>
                </a:solidFill>
                <a:latin typeface="UVN Bai Sau Nang" panose="04030905020802020C03" pitchFamily="82" charset="0"/>
                <a:ea typeface="字魂27号-布丁体" panose="00000505000000000000" pitchFamily="2" charset="-122"/>
              </a:rPr>
              <a:t>bảo</a:t>
            </a:r>
            <a:r>
              <a:rPr lang="en-US" altLang="zh-CN" sz="4800" dirty="0">
                <a:solidFill>
                  <a:srgbClr val="007434"/>
                </a:solidFill>
                <a:latin typeface="UVN Bai Sau Nang" panose="04030905020802020C03" pitchFamily="82" charset="0"/>
                <a:ea typeface="字魂27号-布丁体" panose="00000505000000000000" pitchFamily="2" charset="-122"/>
              </a:rPr>
              <a:t> </a:t>
            </a:r>
            <a:r>
              <a:rPr lang="en-US" altLang="zh-CN" sz="4800" dirty="0" err="1">
                <a:solidFill>
                  <a:srgbClr val="007434"/>
                </a:solidFill>
                <a:latin typeface="UVN Bai Sau Nang" panose="04030905020802020C03" pitchFamily="82" charset="0"/>
                <a:ea typeface="字魂27号-布丁体" panose="00000505000000000000" pitchFamily="2" charset="-122"/>
              </a:rPr>
              <a:t>vệ</a:t>
            </a:r>
            <a:r>
              <a:rPr lang="en-US" altLang="zh-CN" sz="4800" dirty="0">
                <a:solidFill>
                  <a:srgbClr val="007434"/>
                </a:solidFill>
                <a:latin typeface="UVN Bai Sau Nang" panose="04030905020802020C03" pitchFamily="82" charset="0"/>
                <a:ea typeface="字魂27号-布丁体" panose="00000505000000000000" pitchFamily="2" charset="-122"/>
              </a:rPr>
              <a:t> </a:t>
            </a:r>
            <a:r>
              <a:rPr lang="en-US" altLang="zh-CN" sz="4800" dirty="0" err="1">
                <a:solidFill>
                  <a:srgbClr val="007434"/>
                </a:solidFill>
                <a:latin typeface="UVN Bai Sau Nang" panose="04030905020802020C03" pitchFamily="82" charset="0"/>
                <a:ea typeface="字魂27号-布丁体" panose="00000505000000000000" pitchFamily="2" charset="-122"/>
              </a:rPr>
              <a:t>rừng</a:t>
            </a:r>
            <a:endParaRPr kumimoji="0" lang="en-US" altLang="zh-CN" sz="4800" b="0" i="0" u="none" strike="noStrike" kern="1200" cap="none" spc="0" normalizeH="0" baseline="0" noProof="0" dirty="0">
              <a:ln>
                <a:noFill/>
              </a:ln>
              <a:solidFill>
                <a:srgbClr val="007434"/>
              </a:solidFill>
              <a:effectLst/>
              <a:uLnTx/>
              <a:uFillTx/>
              <a:latin typeface="UVN Bai Sau Nang" panose="04030905020802020C03" pitchFamily="82" charset="0"/>
              <a:ea typeface="字魂27号-布丁体" panose="00000505000000000000" pitchFamily="2" charset="-122"/>
              <a:cs typeface="+mn-cs"/>
            </a:endParaRPr>
          </a:p>
        </p:txBody>
      </p:sp>
      <p:grpSp>
        <p:nvGrpSpPr>
          <p:cNvPr id="44" name="组合 43"/>
          <p:cNvGrpSpPr/>
          <p:nvPr/>
        </p:nvGrpSpPr>
        <p:grpSpPr>
          <a:xfrm>
            <a:off x="179512" y="463990"/>
            <a:ext cx="5847485" cy="4638961"/>
            <a:chOff x="3275056" y="2148689"/>
            <a:chExt cx="2482804" cy="2078639"/>
          </a:xfrm>
        </p:grpSpPr>
        <p:pic>
          <p:nvPicPr>
            <p:cNvPr id="3" name="图片 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3655114">
              <a:off x="3440096" y="2047272"/>
              <a:ext cx="862889" cy="1192970"/>
            </a:xfrm>
            <a:prstGeom prst="rect">
              <a:avLst/>
            </a:prstGeom>
          </p:spPr>
        </p:pic>
        <p:pic>
          <p:nvPicPr>
            <p:cNvPr id="45" name="图片 4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7349912" flipH="1">
              <a:off x="4729930" y="1983649"/>
              <a:ext cx="862889" cy="1192970"/>
            </a:xfrm>
            <a:prstGeom prst="rect">
              <a:avLst/>
            </a:prstGeom>
          </p:spPr>
        </p:pic>
        <p:pic>
          <p:nvPicPr>
            <p:cNvPr id="46" name="图片 4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3267352" flipH="1">
              <a:off x="4221942" y="3199399"/>
              <a:ext cx="862889" cy="1192970"/>
            </a:xfrm>
            <a:prstGeom prst="rect">
              <a:avLst/>
            </a:prstGeom>
          </p:spPr>
        </p:pic>
      </p:grpSp>
    </p:spTree>
    <p:extLst>
      <p:ext uri="{BB962C8B-B14F-4D97-AF65-F5344CB8AC3E}">
        <p14:creationId xmlns:p14="http://schemas.microsoft.com/office/powerpoint/2010/main" val="1395181260"/>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p:stCondLst>
                                    <p:cond delay="0"/>
                                  </p:stCondLst>
                                  <p:childTnLst>
                                    <p:set>
                                      <p:cBhvr>
                                        <p:cTn id="6" dur="1" fill="hold">
                                          <p:stCondLst>
                                            <p:cond delay="0"/>
                                          </p:stCondLst>
                                        </p:cTn>
                                        <p:tgtEl>
                                          <p:spTgt spid="44"/>
                                        </p:tgtEl>
                                        <p:attrNameLst>
                                          <p:attrName>style.visibility</p:attrName>
                                        </p:attrNameLst>
                                      </p:cBhvr>
                                      <p:to>
                                        <p:strVal val="visible"/>
                                      </p:to>
                                    </p:set>
                                    <p:anim calcmode="lin" valueType="num">
                                      <p:cBhvr>
                                        <p:cTn id="7" dur="1000" fill="hold"/>
                                        <p:tgtEl>
                                          <p:spTgt spid="44"/>
                                        </p:tgtEl>
                                        <p:attrNameLst>
                                          <p:attrName>ppt_w</p:attrName>
                                        </p:attrNameLst>
                                      </p:cBhvr>
                                      <p:tavLst>
                                        <p:tav tm="0">
                                          <p:val>
                                            <p:fltVal val="0"/>
                                          </p:val>
                                        </p:tav>
                                        <p:tav tm="100000">
                                          <p:val>
                                            <p:strVal val="#ppt_w"/>
                                          </p:val>
                                        </p:tav>
                                      </p:tavLst>
                                    </p:anim>
                                    <p:anim calcmode="lin" valueType="num">
                                      <p:cBhvr>
                                        <p:cTn id="8" dur="1000" fill="hold"/>
                                        <p:tgtEl>
                                          <p:spTgt spid="44"/>
                                        </p:tgtEl>
                                        <p:attrNameLst>
                                          <p:attrName>ppt_h</p:attrName>
                                        </p:attrNameLst>
                                      </p:cBhvr>
                                      <p:tavLst>
                                        <p:tav tm="0">
                                          <p:val>
                                            <p:fltVal val="0"/>
                                          </p:val>
                                        </p:tav>
                                        <p:tav tm="100000">
                                          <p:val>
                                            <p:strVal val="#ppt_h"/>
                                          </p:val>
                                        </p:tav>
                                      </p:tavLst>
                                    </p:anim>
                                    <p:anim calcmode="lin" valueType="num">
                                      <p:cBhvr>
                                        <p:cTn id="9" dur="1000" fill="hold"/>
                                        <p:tgtEl>
                                          <p:spTgt spid="44"/>
                                        </p:tgtEl>
                                        <p:attrNameLst>
                                          <p:attrName>style.rotation</p:attrName>
                                        </p:attrNameLst>
                                      </p:cBhvr>
                                      <p:tavLst>
                                        <p:tav tm="0">
                                          <p:val>
                                            <p:fltVal val="90"/>
                                          </p:val>
                                        </p:tav>
                                        <p:tav tm="100000">
                                          <p:val>
                                            <p:fltVal val="0"/>
                                          </p:val>
                                        </p:tav>
                                      </p:tavLst>
                                    </p:anim>
                                    <p:animEffect transition="in" filter="fade">
                                      <p:cBhvr>
                                        <p:cTn id="10" dur="1000"/>
                                        <p:tgtEl>
                                          <p:spTgt spid="44"/>
                                        </p:tgtEl>
                                      </p:cBhvr>
                                    </p:animEffect>
                                  </p:childTnLst>
                                </p:cTn>
                              </p:par>
                            </p:childTnLst>
                          </p:cTn>
                        </p:par>
                        <p:par>
                          <p:cTn id="11" fill="hold">
                            <p:stCondLst>
                              <p:cond delay="1000"/>
                            </p:stCondLst>
                            <p:childTnLst>
                              <p:par>
                                <p:cTn id="12" presetID="23" presetClass="entr" presetSubtype="16" fill="hold" grpId="0" nodeType="afterEffect">
                                  <p:stCondLst>
                                    <p:cond delay="0"/>
                                  </p:stCondLst>
                                  <p:childTnLst>
                                    <p:set>
                                      <p:cBhvr>
                                        <p:cTn id="13" dur="1" fill="hold">
                                          <p:stCondLst>
                                            <p:cond delay="0"/>
                                          </p:stCondLst>
                                        </p:cTn>
                                        <p:tgtEl>
                                          <p:spTgt spid="19"/>
                                        </p:tgtEl>
                                        <p:attrNameLst>
                                          <p:attrName>style.visibility</p:attrName>
                                        </p:attrNameLst>
                                      </p:cBhvr>
                                      <p:to>
                                        <p:strVal val="visible"/>
                                      </p:to>
                                    </p:set>
                                    <p:anim calcmode="lin" valueType="num">
                                      <p:cBhvr>
                                        <p:cTn id="14" dur="500" fill="hold"/>
                                        <p:tgtEl>
                                          <p:spTgt spid="19"/>
                                        </p:tgtEl>
                                        <p:attrNameLst>
                                          <p:attrName>ppt_w</p:attrName>
                                        </p:attrNameLst>
                                      </p:cBhvr>
                                      <p:tavLst>
                                        <p:tav tm="0">
                                          <p:val>
                                            <p:fltVal val="0"/>
                                          </p:val>
                                        </p:tav>
                                        <p:tav tm="100000">
                                          <p:val>
                                            <p:strVal val="#ppt_w"/>
                                          </p:val>
                                        </p:tav>
                                      </p:tavLst>
                                    </p:anim>
                                    <p:anim calcmode="lin" valueType="num">
                                      <p:cBhvr>
                                        <p:cTn id="15" dur="500" fill="hold"/>
                                        <p:tgtEl>
                                          <p:spTgt spid="19"/>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弧形 20"/>
          <p:cNvSpPr/>
          <p:nvPr/>
        </p:nvSpPr>
        <p:spPr>
          <a:xfrm rot="21292773">
            <a:off x="3140783" y="1402698"/>
            <a:ext cx="2394157" cy="2394153"/>
          </a:xfrm>
          <a:prstGeom prst="arc">
            <a:avLst>
              <a:gd name="adj1" fmla="val 1936544"/>
              <a:gd name="adj2" fmla="val 19930921"/>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a:ea typeface="微软雅黑" panose="020B0503020204020204" pitchFamily="34" charset="-122"/>
              <a:cs typeface="+mn-cs"/>
            </a:endParaRPr>
          </a:p>
        </p:txBody>
      </p:sp>
      <p:pic>
        <p:nvPicPr>
          <p:cNvPr id="5" name="图片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55577" y="-10531"/>
            <a:ext cx="2751424" cy="5143500"/>
          </a:xfrm>
          <a:prstGeom prst="rect">
            <a:avLst/>
          </a:prstGeom>
        </p:spPr>
      </p:pic>
      <p:grpSp>
        <p:nvGrpSpPr>
          <p:cNvPr id="6" name="组合 12">
            <a:extLst>
              <a:ext uri="{FF2B5EF4-FFF2-40B4-BE49-F238E27FC236}">
                <a16:creationId xmlns:a16="http://schemas.microsoft.com/office/drawing/2014/main" id="{F1BB3A29-F24C-44D6-8C7D-11207F8321BB}"/>
              </a:ext>
            </a:extLst>
          </p:cNvPr>
          <p:cNvGrpSpPr/>
          <p:nvPr/>
        </p:nvGrpSpPr>
        <p:grpSpPr>
          <a:xfrm>
            <a:off x="3713936" y="2096687"/>
            <a:ext cx="4480432" cy="1074318"/>
            <a:chOff x="2604152" y="873043"/>
            <a:chExt cx="4480432" cy="1074318"/>
          </a:xfrm>
        </p:grpSpPr>
        <p:grpSp>
          <p:nvGrpSpPr>
            <p:cNvPr id="7" name="组合 6">
              <a:extLst>
                <a:ext uri="{FF2B5EF4-FFF2-40B4-BE49-F238E27FC236}">
                  <a16:creationId xmlns:a16="http://schemas.microsoft.com/office/drawing/2014/main" id="{E3AB640F-A938-44FD-AF4E-B93BE7894A1F}"/>
                </a:ext>
              </a:extLst>
            </p:cNvPr>
            <p:cNvGrpSpPr/>
            <p:nvPr/>
          </p:nvGrpSpPr>
          <p:grpSpPr>
            <a:xfrm>
              <a:off x="2604152" y="907566"/>
              <a:ext cx="4480432" cy="1039795"/>
              <a:chOff x="3771007" y="1059104"/>
              <a:chExt cx="4480432" cy="1039795"/>
            </a:xfrm>
          </p:grpSpPr>
          <p:sp>
            <p:nvSpPr>
              <p:cNvPr id="11" name="矩形 7">
                <a:extLst>
                  <a:ext uri="{FF2B5EF4-FFF2-40B4-BE49-F238E27FC236}">
                    <a16:creationId xmlns:a16="http://schemas.microsoft.com/office/drawing/2014/main" id="{F965DF25-BFD2-4C93-B8D6-85B44F8469E8}"/>
                  </a:ext>
                </a:extLst>
              </p:cNvPr>
              <p:cNvSpPr/>
              <p:nvPr/>
            </p:nvSpPr>
            <p:spPr>
              <a:xfrm>
                <a:off x="3771007" y="1083236"/>
                <a:ext cx="4448654" cy="1015663"/>
              </a:xfrm>
              <a:prstGeom prst="rect">
                <a:avLst/>
              </a:prstGeom>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zh-CN" sz="6000" b="0" i="0" u="none" strike="noStrike" kern="1200" cap="none" spc="0" normalizeH="0" baseline="0" noProof="0" dirty="0" err="1">
                    <a:ln w="152400">
                      <a:solidFill>
                        <a:srgbClr val="FFFFFF"/>
                      </a:solidFill>
                    </a:ln>
                    <a:solidFill>
                      <a:srgbClr val="002060"/>
                    </a:solidFill>
                    <a:effectLst>
                      <a:innerShdw blurRad="63500" dist="50800" dir="13500000">
                        <a:prstClr val="black">
                          <a:alpha val="50000"/>
                        </a:prstClr>
                      </a:innerShdw>
                    </a:effectLst>
                    <a:uLnTx/>
                    <a:uFillTx/>
                    <a:latin typeface="UVN Bai Sau Nang" panose="04030905020802020C03" pitchFamily="82" charset="0"/>
                    <a:ea typeface="字魂27号-布丁体" panose="00000505000000000000" pitchFamily="2" charset="-122"/>
                    <a:cs typeface="+mn-cs"/>
                  </a:rPr>
                  <a:t>Tìm</a:t>
                </a:r>
                <a:r>
                  <a:rPr kumimoji="0" lang="en-US" altLang="zh-CN" sz="6000" b="0" i="0" u="none" strike="noStrike" kern="1200" cap="none" spc="0" normalizeH="0" baseline="0" noProof="0" dirty="0">
                    <a:ln w="152400">
                      <a:solidFill>
                        <a:srgbClr val="FFFFFF"/>
                      </a:solidFill>
                    </a:ln>
                    <a:solidFill>
                      <a:srgbClr val="002060"/>
                    </a:solidFill>
                    <a:effectLst>
                      <a:innerShdw blurRad="63500" dist="50800" dir="13500000">
                        <a:prstClr val="black">
                          <a:alpha val="50000"/>
                        </a:prstClr>
                      </a:innerShdw>
                    </a:effectLst>
                    <a:uLnTx/>
                    <a:uFillTx/>
                    <a:latin typeface="UVN Bai Sau Nang" panose="04030905020802020C03" pitchFamily="82" charset="0"/>
                    <a:ea typeface="字魂27号-布丁体" panose="00000505000000000000" pitchFamily="2" charset="-122"/>
                    <a:cs typeface="+mn-cs"/>
                  </a:rPr>
                  <a:t> </a:t>
                </a:r>
                <a:r>
                  <a:rPr kumimoji="0" lang="en-US" altLang="zh-CN" sz="6000" b="0" i="0" u="none" strike="noStrike" kern="1200" cap="none" spc="0" normalizeH="0" baseline="0" noProof="0" dirty="0" err="1">
                    <a:ln w="152400">
                      <a:solidFill>
                        <a:srgbClr val="FFFFFF"/>
                      </a:solidFill>
                    </a:ln>
                    <a:solidFill>
                      <a:srgbClr val="002060"/>
                    </a:solidFill>
                    <a:effectLst>
                      <a:innerShdw blurRad="63500" dist="50800" dir="13500000">
                        <a:prstClr val="black">
                          <a:alpha val="50000"/>
                        </a:prstClr>
                      </a:innerShdw>
                    </a:effectLst>
                    <a:uLnTx/>
                    <a:uFillTx/>
                    <a:latin typeface="UVN Bai Sau Nang" panose="04030905020802020C03" pitchFamily="82" charset="0"/>
                    <a:ea typeface="字魂27号-布丁体" panose="00000505000000000000" pitchFamily="2" charset="-122"/>
                    <a:cs typeface="+mn-cs"/>
                  </a:rPr>
                  <a:t>hiểu</a:t>
                </a:r>
                <a:r>
                  <a:rPr kumimoji="0" lang="en-US" altLang="zh-CN" sz="6000" b="0" i="0" u="none" strike="noStrike" kern="1200" cap="none" spc="0" normalizeH="0" baseline="0" noProof="0" dirty="0">
                    <a:ln w="152400">
                      <a:solidFill>
                        <a:srgbClr val="FFFFFF"/>
                      </a:solidFill>
                    </a:ln>
                    <a:solidFill>
                      <a:srgbClr val="002060"/>
                    </a:solidFill>
                    <a:effectLst>
                      <a:innerShdw blurRad="63500" dist="50800" dir="13500000">
                        <a:prstClr val="black">
                          <a:alpha val="50000"/>
                        </a:prstClr>
                      </a:innerShdw>
                    </a:effectLst>
                    <a:uLnTx/>
                    <a:uFillTx/>
                    <a:latin typeface="UVN Bai Sau Nang" panose="04030905020802020C03" pitchFamily="82" charset="0"/>
                    <a:ea typeface="字魂27号-布丁体" panose="00000505000000000000" pitchFamily="2" charset="-122"/>
                    <a:cs typeface="+mn-cs"/>
                  </a:rPr>
                  <a:t> </a:t>
                </a:r>
                <a:r>
                  <a:rPr kumimoji="0" lang="en-US" altLang="zh-CN" sz="6000" b="0" i="0" u="none" strike="noStrike" kern="1200" cap="none" spc="0" normalizeH="0" baseline="0" noProof="0" dirty="0" err="1">
                    <a:ln w="152400">
                      <a:solidFill>
                        <a:srgbClr val="FFFFFF"/>
                      </a:solidFill>
                    </a:ln>
                    <a:solidFill>
                      <a:srgbClr val="002060"/>
                    </a:solidFill>
                    <a:effectLst>
                      <a:innerShdw blurRad="63500" dist="50800" dir="13500000">
                        <a:prstClr val="black">
                          <a:alpha val="50000"/>
                        </a:prstClr>
                      </a:innerShdw>
                    </a:effectLst>
                    <a:uLnTx/>
                    <a:uFillTx/>
                    <a:latin typeface="UVN Bai Sau Nang" panose="04030905020802020C03" pitchFamily="82" charset="0"/>
                    <a:ea typeface="字魂27号-布丁体" panose="00000505000000000000" pitchFamily="2" charset="-122"/>
                    <a:cs typeface="+mn-cs"/>
                  </a:rPr>
                  <a:t>bài</a:t>
                </a:r>
                <a:endParaRPr kumimoji="0" lang="zh-CN" altLang="en-US" sz="6000" b="0" i="0" u="none" strike="noStrike" kern="1200" cap="none" spc="0" normalizeH="0" baseline="0" noProof="0" dirty="0">
                  <a:ln w="152400">
                    <a:solidFill>
                      <a:srgbClr val="FFFFFF"/>
                    </a:solidFill>
                  </a:ln>
                  <a:solidFill>
                    <a:srgbClr val="002060"/>
                  </a:solidFill>
                  <a:effectLst>
                    <a:innerShdw blurRad="63500" dist="50800" dir="13500000">
                      <a:prstClr val="black">
                        <a:alpha val="50000"/>
                      </a:prstClr>
                    </a:innerShdw>
                  </a:effectLst>
                  <a:uLnTx/>
                  <a:uFillTx/>
                  <a:latin typeface="UVN Bai Sau Nang" panose="04030905020802020C03" pitchFamily="82" charset="0"/>
                  <a:ea typeface="字魂27号-布丁体" panose="00000505000000000000" pitchFamily="2" charset="-122"/>
                  <a:cs typeface="+mn-cs"/>
                </a:endParaRPr>
              </a:p>
            </p:txBody>
          </p:sp>
          <p:sp>
            <p:nvSpPr>
              <p:cNvPr id="12" name="矩形 8">
                <a:extLst>
                  <a:ext uri="{FF2B5EF4-FFF2-40B4-BE49-F238E27FC236}">
                    <a16:creationId xmlns:a16="http://schemas.microsoft.com/office/drawing/2014/main" id="{F10C95BB-F375-4B8D-BF44-79965C5E9E6F}"/>
                  </a:ext>
                </a:extLst>
              </p:cNvPr>
              <p:cNvSpPr/>
              <p:nvPr/>
            </p:nvSpPr>
            <p:spPr>
              <a:xfrm>
                <a:off x="3802785" y="1059104"/>
                <a:ext cx="4448654" cy="1015663"/>
              </a:xfrm>
              <a:prstGeom prst="rect">
                <a:avLst/>
              </a:prstGeom>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zh-CN" sz="6000" b="0" i="0" u="none" strike="noStrike" kern="1200" cap="none" spc="0" normalizeH="0" baseline="0" noProof="0" dirty="0" err="1">
                    <a:ln>
                      <a:noFill/>
                    </a:ln>
                    <a:solidFill>
                      <a:srgbClr val="002060"/>
                    </a:solidFill>
                    <a:effectLst/>
                    <a:uLnTx/>
                    <a:uFillTx/>
                    <a:latin typeface="UVN Bai Sau Nang" panose="04030905020802020C03" pitchFamily="82" charset="0"/>
                    <a:ea typeface="字魂27号-布丁体" panose="00000505000000000000" pitchFamily="2" charset="-122"/>
                    <a:cs typeface="+mn-cs"/>
                  </a:rPr>
                  <a:t>Tìm</a:t>
                </a:r>
                <a:r>
                  <a:rPr kumimoji="0" lang="en-US" altLang="zh-CN" sz="6000" b="0" i="0" u="none" strike="noStrike" kern="1200" cap="none" spc="0" normalizeH="0" baseline="0" noProof="0" dirty="0">
                    <a:ln>
                      <a:noFill/>
                    </a:ln>
                    <a:solidFill>
                      <a:srgbClr val="002060"/>
                    </a:solidFill>
                    <a:effectLst/>
                    <a:uLnTx/>
                    <a:uFillTx/>
                    <a:latin typeface="UVN Bai Sau Nang" panose="04030905020802020C03" pitchFamily="82" charset="0"/>
                    <a:ea typeface="字魂27号-布丁体" panose="00000505000000000000" pitchFamily="2" charset="-122"/>
                    <a:cs typeface="+mn-cs"/>
                  </a:rPr>
                  <a:t> </a:t>
                </a:r>
                <a:r>
                  <a:rPr kumimoji="0" lang="en-US" altLang="zh-CN" sz="6000" b="0" i="0" u="none" strike="noStrike" kern="1200" cap="none" spc="0" normalizeH="0" baseline="0" noProof="0" dirty="0" err="1">
                    <a:ln>
                      <a:noFill/>
                    </a:ln>
                    <a:solidFill>
                      <a:srgbClr val="002060"/>
                    </a:solidFill>
                    <a:effectLst/>
                    <a:uLnTx/>
                    <a:uFillTx/>
                    <a:latin typeface="UVN Bai Sau Nang" panose="04030905020802020C03" pitchFamily="82" charset="0"/>
                    <a:ea typeface="字魂27号-布丁体" panose="00000505000000000000" pitchFamily="2" charset="-122"/>
                    <a:cs typeface="+mn-cs"/>
                  </a:rPr>
                  <a:t>hiểu</a:t>
                </a:r>
                <a:r>
                  <a:rPr kumimoji="0" lang="en-US" altLang="zh-CN" sz="6000" b="0" i="0" u="none" strike="noStrike" kern="1200" cap="none" spc="0" normalizeH="0" baseline="0" noProof="0" dirty="0">
                    <a:ln>
                      <a:noFill/>
                    </a:ln>
                    <a:solidFill>
                      <a:srgbClr val="002060"/>
                    </a:solidFill>
                    <a:effectLst/>
                    <a:uLnTx/>
                    <a:uFillTx/>
                    <a:latin typeface="UVN Bai Sau Nang" panose="04030905020802020C03" pitchFamily="82" charset="0"/>
                    <a:ea typeface="字魂27号-布丁体" panose="00000505000000000000" pitchFamily="2" charset="-122"/>
                    <a:cs typeface="+mn-cs"/>
                  </a:rPr>
                  <a:t> </a:t>
                </a:r>
                <a:r>
                  <a:rPr kumimoji="0" lang="en-US" altLang="zh-CN" sz="6000" b="0" i="0" u="none" strike="noStrike" kern="1200" cap="none" spc="0" normalizeH="0" baseline="0" noProof="0" dirty="0" err="1">
                    <a:ln>
                      <a:noFill/>
                    </a:ln>
                    <a:solidFill>
                      <a:srgbClr val="002060"/>
                    </a:solidFill>
                    <a:effectLst/>
                    <a:uLnTx/>
                    <a:uFillTx/>
                    <a:latin typeface="UVN Bai Sau Nang" panose="04030905020802020C03" pitchFamily="82" charset="0"/>
                    <a:ea typeface="字魂27号-布丁体" panose="00000505000000000000" pitchFamily="2" charset="-122"/>
                    <a:cs typeface="+mn-cs"/>
                  </a:rPr>
                  <a:t>bài</a:t>
                </a:r>
                <a:endParaRPr kumimoji="0" lang="zh-CN" altLang="en-US" sz="6000" b="0" i="0" u="none" strike="noStrike" kern="1200" cap="none" spc="0" normalizeH="0" baseline="0" noProof="0" dirty="0">
                  <a:ln>
                    <a:noFill/>
                  </a:ln>
                  <a:solidFill>
                    <a:srgbClr val="002060"/>
                  </a:solidFill>
                  <a:effectLst/>
                  <a:uLnTx/>
                  <a:uFillTx/>
                  <a:latin typeface="UVN Bai Sau Nang" panose="04030905020802020C03" pitchFamily="82" charset="0"/>
                  <a:ea typeface="字魂27号-布丁体" panose="00000505000000000000" pitchFamily="2" charset="-122"/>
                  <a:cs typeface="+mn-cs"/>
                </a:endParaRPr>
              </a:p>
            </p:txBody>
          </p:sp>
        </p:grpSp>
        <p:grpSp>
          <p:nvGrpSpPr>
            <p:cNvPr id="8" name="组合 9">
              <a:extLst>
                <a:ext uri="{FF2B5EF4-FFF2-40B4-BE49-F238E27FC236}">
                  <a16:creationId xmlns:a16="http://schemas.microsoft.com/office/drawing/2014/main" id="{BECA7CCC-9957-4B9B-8332-9922A3B79A6E}"/>
                </a:ext>
              </a:extLst>
            </p:cNvPr>
            <p:cNvGrpSpPr/>
            <p:nvPr/>
          </p:nvGrpSpPr>
          <p:grpSpPr>
            <a:xfrm>
              <a:off x="3583560" y="873043"/>
              <a:ext cx="184731" cy="1029264"/>
              <a:chOff x="3771007" y="1083236"/>
              <a:chExt cx="184731" cy="1029264"/>
            </a:xfrm>
          </p:grpSpPr>
          <p:sp>
            <p:nvSpPr>
              <p:cNvPr id="9" name="矩形 10">
                <a:extLst>
                  <a:ext uri="{FF2B5EF4-FFF2-40B4-BE49-F238E27FC236}">
                    <a16:creationId xmlns:a16="http://schemas.microsoft.com/office/drawing/2014/main" id="{CCAED9FD-70BC-4BA8-9FFB-4D06B9552E67}"/>
                  </a:ext>
                </a:extLst>
              </p:cNvPr>
              <p:cNvSpPr/>
              <p:nvPr/>
            </p:nvSpPr>
            <p:spPr>
              <a:xfrm>
                <a:off x="3771007" y="1083236"/>
                <a:ext cx="184731" cy="1015663"/>
              </a:xfrm>
              <a:prstGeom prst="rect">
                <a:avLst/>
              </a:prstGeom>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zh-CN" altLang="en-US" sz="6000" b="0" i="0" u="none" strike="noStrike" kern="1200" cap="none" spc="0" normalizeH="0" baseline="0" noProof="0" dirty="0">
                  <a:ln w="152400">
                    <a:solidFill>
                      <a:srgbClr val="FFFFFF"/>
                    </a:solidFill>
                  </a:ln>
                  <a:solidFill>
                    <a:srgbClr val="002060"/>
                  </a:solidFill>
                  <a:effectLst>
                    <a:innerShdw blurRad="63500" dist="50800" dir="13500000">
                      <a:prstClr val="black">
                        <a:alpha val="50000"/>
                      </a:prstClr>
                    </a:innerShdw>
                  </a:effectLst>
                  <a:uLnTx/>
                  <a:uFillTx/>
                  <a:latin typeface="UVN Bai Sau Nang" panose="04030905020802020C03" pitchFamily="82" charset="0"/>
                  <a:ea typeface="字魂27号-布丁体" panose="00000505000000000000" pitchFamily="2" charset="-122"/>
                  <a:cs typeface="+mn-cs"/>
                </a:endParaRPr>
              </a:p>
            </p:txBody>
          </p:sp>
          <p:sp>
            <p:nvSpPr>
              <p:cNvPr id="10" name="矩形 11">
                <a:extLst>
                  <a:ext uri="{FF2B5EF4-FFF2-40B4-BE49-F238E27FC236}">
                    <a16:creationId xmlns:a16="http://schemas.microsoft.com/office/drawing/2014/main" id="{8730EC17-EAB3-4DC4-894C-F718780B198C}"/>
                  </a:ext>
                </a:extLst>
              </p:cNvPr>
              <p:cNvSpPr/>
              <p:nvPr/>
            </p:nvSpPr>
            <p:spPr>
              <a:xfrm>
                <a:off x="3771007" y="1096837"/>
                <a:ext cx="184731" cy="1015663"/>
              </a:xfrm>
              <a:prstGeom prst="rect">
                <a:avLst/>
              </a:prstGeom>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zh-CN" altLang="en-US" sz="6000" b="0" i="0" u="none" strike="noStrike" kern="1200" cap="none" spc="0" normalizeH="0" baseline="0" noProof="0" dirty="0">
                  <a:ln>
                    <a:noFill/>
                  </a:ln>
                  <a:solidFill>
                    <a:srgbClr val="002060"/>
                  </a:solidFill>
                  <a:effectLst/>
                  <a:uLnTx/>
                  <a:uFillTx/>
                  <a:latin typeface="UVN Bai Sau Nang" panose="04030905020802020C03" pitchFamily="82" charset="0"/>
                  <a:ea typeface="字魂27号-布丁体" panose="00000505000000000000" pitchFamily="2" charset="-122"/>
                  <a:cs typeface="+mn-cs"/>
                </a:endParaRPr>
              </a:p>
            </p:txBody>
          </p:sp>
        </p:grpSp>
      </p:grpSp>
      <p:sp>
        <p:nvSpPr>
          <p:cNvPr id="13" name="矩形 13">
            <a:extLst>
              <a:ext uri="{FF2B5EF4-FFF2-40B4-BE49-F238E27FC236}">
                <a16:creationId xmlns:a16="http://schemas.microsoft.com/office/drawing/2014/main" id="{CD02BFA8-072C-48BD-9978-2786F2F4F1F7}"/>
              </a:ext>
            </a:extLst>
          </p:cNvPr>
          <p:cNvSpPr/>
          <p:nvPr/>
        </p:nvSpPr>
        <p:spPr>
          <a:xfrm>
            <a:off x="4139952" y="1385901"/>
            <a:ext cx="2174908" cy="769441"/>
          </a:xfrm>
          <a:prstGeom prst="rect">
            <a:avLst/>
          </a:prstGeom>
        </p:spPr>
        <p:txBody>
          <a:bodyPr wrap="square">
            <a:spAutoFit/>
          </a:bodyPr>
          <a:lstStyle/>
          <a:p>
            <a:r>
              <a:rPr lang="en-US" altLang="zh-CN" sz="4400" b="1" spc="300" dirty="0">
                <a:solidFill>
                  <a:srgbClr val="002060"/>
                </a:solidFill>
                <a:latin typeface="UTM Guanine" panose="02040603050506020204" pitchFamily="18" charset="0"/>
                <a:ea typeface="DFTongTong-B5" panose="02010609010101010101" pitchFamily="49" charset="-120"/>
                <a:cs typeface="Adobe Arabic" panose="02040503050201020203" pitchFamily="18" charset="-78"/>
                <a:sym typeface="微软雅黑" pitchFamily="34" charset="-122"/>
              </a:rPr>
              <a:t>2</a:t>
            </a:r>
            <a:endParaRPr lang="zh-CN" altLang="en-US" sz="4400" b="1" spc="300" dirty="0">
              <a:solidFill>
                <a:srgbClr val="002060"/>
              </a:solidFill>
              <a:latin typeface="UTM Guanine" panose="02040603050506020204" pitchFamily="18" charset="0"/>
              <a:ea typeface="DFTongTong-B5" panose="02010609010101010101" pitchFamily="49" charset="-120"/>
              <a:cs typeface="Adobe Arabic" panose="02040503050201020203" pitchFamily="18" charset="-78"/>
              <a:sym typeface="微软雅黑" pitchFamily="34" charset="-122"/>
            </a:endParaRPr>
          </a:p>
        </p:txBody>
      </p:sp>
      <p:pic>
        <p:nvPicPr>
          <p:cNvPr id="14" name="图片 2">
            <a:extLst>
              <a:ext uri="{FF2B5EF4-FFF2-40B4-BE49-F238E27FC236}">
                <a16:creationId xmlns:a16="http://schemas.microsoft.com/office/drawing/2014/main" id="{4263EB66-02F5-4890-9F88-486F84AD5DB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551902" y="2557636"/>
            <a:ext cx="1481106" cy="2340147"/>
          </a:xfrm>
          <a:prstGeom prst="rect">
            <a:avLst/>
          </a:prstGeom>
        </p:spPr>
      </p:pic>
      <p:pic>
        <p:nvPicPr>
          <p:cNvPr id="15" name="图片 12">
            <a:extLst>
              <a:ext uri="{FF2B5EF4-FFF2-40B4-BE49-F238E27FC236}">
                <a16:creationId xmlns:a16="http://schemas.microsoft.com/office/drawing/2014/main" id="{F12D8B59-3979-4118-BFD0-DECD9F0275C0}"/>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t="82805"/>
          <a:stretch/>
        </p:blipFill>
        <p:spPr>
          <a:xfrm>
            <a:off x="-612576" y="3937633"/>
            <a:ext cx="10729192" cy="1247980"/>
          </a:xfrm>
          <a:prstGeom prst="rect">
            <a:avLst/>
          </a:prstGeom>
        </p:spPr>
      </p:pic>
    </p:spTree>
    <p:extLst>
      <p:ext uri="{BB962C8B-B14F-4D97-AF65-F5344CB8AC3E}">
        <p14:creationId xmlns:p14="http://schemas.microsoft.com/office/powerpoint/2010/main" val="844688723"/>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2" presetClass="entr" presetSubtype="8" fill="hold" grpId="0" nodeType="afterEffect">
                                  <p:stCondLst>
                                    <p:cond delay="0"/>
                                  </p:stCondLst>
                                  <p:childTnLst>
                                    <p:set>
                                      <p:cBhvr>
                                        <p:cTn id="12" dur="1" fill="hold">
                                          <p:stCondLst>
                                            <p:cond delay="0"/>
                                          </p:stCondLst>
                                        </p:cTn>
                                        <p:tgtEl>
                                          <p:spTgt spid="21"/>
                                        </p:tgtEl>
                                        <p:attrNameLst>
                                          <p:attrName>style.visibility</p:attrName>
                                        </p:attrNameLst>
                                      </p:cBhvr>
                                      <p:to>
                                        <p:strVal val="visible"/>
                                      </p:to>
                                    </p:set>
                                    <p:animEffect transition="in" filter="wipe(left)">
                                      <p:cBhvr>
                                        <p:cTn id="13" dur="500"/>
                                        <p:tgtEl>
                                          <p:spTgt spid="21"/>
                                        </p:tgtEl>
                                      </p:cBhvr>
                                    </p:animEffect>
                                  </p:childTnLst>
                                </p:cTn>
                              </p:par>
                            </p:childTnLst>
                          </p:cTn>
                        </p:par>
                        <p:par>
                          <p:cTn id="14" fill="hold">
                            <p:stCondLst>
                              <p:cond delay="1500"/>
                            </p:stCondLst>
                            <p:childTnLst>
                              <p:par>
                                <p:cTn id="15" presetID="53" presetClass="entr" presetSubtype="16" fill="hold" grpId="0" nodeType="afterEffect">
                                  <p:stCondLst>
                                    <p:cond delay="0"/>
                                  </p:stCondLst>
                                  <p:childTnLst>
                                    <p:set>
                                      <p:cBhvr>
                                        <p:cTn id="16" dur="1" fill="hold">
                                          <p:stCondLst>
                                            <p:cond delay="0"/>
                                          </p:stCondLst>
                                        </p:cTn>
                                        <p:tgtEl>
                                          <p:spTgt spid="13"/>
                                        </p:tgtEl>
                                        <p:attrNameLst>
                                          <p:attrName>style.visibility</p:attrName>
                                        </p:attrNameLst>
                                      </p:cBhvr>
                                      <p:to>
                                        <p:strVal val="visible"/>
                                      </p:to>
                                    </p:set>
                                    <p:anim calcmode="lin" valueType="num">
                                      <p:cBhvr>
                                        <p:cTn id="17" dur="500" fill="hold"/>
                                        <p:tgtEl>
                                          <p:spTgt spid="13"/>
                                        </p:tgtEl>
                                        <p:attrNameLst>
                                          <p:attrName>ppt_w</p:attrName>
                                        </p:attrNameLst>
                                      </p:cBhvr>
                                      <p:tavLst>
                                        <p:tav tm="0">
                                          <p:val>
                                            <p:fltVal val="0"/>
                                          </p:val>
                                        </p:tav>
                                        <p:tav tm="100000">
                                          <p:val>
                                            <p:strVal val="#ppt_w"/>
                                          </p:val>
                                        </p:tav>
                                      </p:tavLst>
                                    </p:anim>
                                    <p:anim calcmode="lin" valueType="num">
                                      <p:cBhvr>
                                        <p:cTn id="18" dur="500" fill="hold"/>
                                        <p:tgtEl>
                                          <p:spTgt spid="13"/>
                                        </p:tgtEl>
                                        <p:attrNameLst>
                                          <p:attrName>ppt_h</p:attrName>
                                        </p:attrNameLst>
                                      </p:cBhvr>
                                      <p:tavLst>
                                        <p:tav tm="0">
                                          <p:val>
                                            <p:fltVal val="0"/>
                                          </p:val>
                                        </p:tav>
                                        <p:tav tm="100000">
                                          <p:val>
                                            <p:strVal val="#ppt_h"/>
                                          </p:val>
                                        </p:tav>
                                      </p:tavLst>
                                    </p:anim>
                                    <p:animEffect transition="in" filter="fade">
                                      <p:cBhvr>
                                        <p:cTn id="19" dur="500"/>
                                        <p:tgtEl>
                                          <p:spTgt spid="13"/>
                                        </p:tgtEl>
                                      </p:cBhvr>
                                    </p:animEffect>
                                  </p:childTnLst>
                                </p:cTn>
                              </p:par>
                              <p:par>
                                <p:cTn id="20" presetID="52" presetClass="entr" presetSubtype="0" fill="hold" nodeType="withEffect">
                                  <p:stCondLst>
                                    <p:cond delay="0"/>
                                  </p:stCondLst>
                                  <p:childTnLst>
                                    <p:set>
                                      <p:cBhvr>
                                        <p:cTn id="21" dur="1" fill="hold">
                                          <p:stCondLst>
                                            <p:cond delay="0"/>
                                          </p:stCondLst>
                                        </p:cTn>
                                        <p:tgtEl>
                                          <p:spTgt spid="6"/>
                                        </p:tgtEl>
                                        <p:attrNameLst>
                                          <p:attrName>style.visibility</p:attrName>
                                        </p:attrNameLst>
                                      </p:cBhvr>
                                      <p:to>
                                        <p:strVal val="visible"/>
                                      </p:to>
                                    </p:set>
                                    <p:animScale>
                                      <p:cBhvr>
                                        <p:cTn id="22" dur="1000" decel="50000" fill="hold">
                                          <p:stCondLst>
                                            <p:cond delay="0"/>
                                          </p:stCondLst>
                                        </p:cTn>
                                        <p:tgtEl>
                                          <p:spTgt spid="6"/>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3" dur="1000" decel="50000" fill="hold">
                                          <p:stCondLst>
                                            <p:cond delay="0"/>
                                          </p:stCondLst>
                                        </p:cTn>
                                        <p:tgtEl>
                                          <p:spTgt spid="6"/>
                                        </p:tgtEl>
                                        <p:attrNameLst>
                                          <p:attrName>ppt_x</p:attrName>
                                          <p:attrName>ppt_y</p:attrName>
                                        </p:attrNameLst>
                                      </p:cBhvr>
                                    </p:animMotion>
                                    <p:animEffect transition="in" filter="fade">
                                      <p:cBhvr>
                                        <p:cTn id="24"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1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p:cNvPicPr>
            <a:picLocks noChangeAspect="1"/>
          </p:cNvPicPr>
          <p:nvPr/>
        </p:nvPicPr>
        <p:blipFill rotWithShape="1">
          <a:blip r:embed="rId4" cstate="print">
            <a:extLst>
              <a:ext uri="{28A0092B-C50C-407E-A947-70E740481C1C}">
                <a14:useLocalDpi xmlns:a14="http://schemas.microsoft.com/office/drawing/2010/main" val="0"/>
              </a:ext>
            </a:extLst>
          </a:blip>
          <a:srcRect l="1777" r="3199" b="30387"/>
          <a:stretch/>
        </p:blipFill>
        <p:spPr>
          <a:xfrm>
            <a:off x="889481" y="-1375624"/>
            <a:ext cx="2706817" cy="3478090"/>
          </a:xfrm>
          <a:prstGeom prst="rect">
            <a:avLst/>
          </a:prstGeom>
        </p:spPr>
      </p:pic>
      <p:grpSp>
        <p:nvGrpSpPr>
          <p:cNvPr id="23" name="组合 22"/>
          <p:cNvGrpSpPr/>
          <p:nvPr/>
        </p:nvGrpSpPr>
        <p:grpSpPr>
          <a:xfrm>
            <a:off x="7116251" y="165516"/>
            <a:ext cx="1597801" cy="4262595"/>
            <a:chOff x="1423124" y="2577897"/>
            <a:chExt cx="1597801" cy="4262595"/>
          </a:xfrm>
        </p:grpSpPr>
        <p:grpSp>
          <p:nvGrpSpPr>
            <p:cNvPr id="11" name="组合 10"/>
            <p:cNvGrpSpPr/>
            <p:nvPr/>
          </p:nvGrpSpPr>
          <p:grpSpPr>
            <a:xfrm rot="5400000">
              <a:off x="1495425" y="2762408"/>
              <a:ext cx="1492606" cy="1123583"/>
              <a:chOff x="2511905" y="2849835"/>
              <a:chExt cx="873769" cy="657745"/>
            </a:xfrm>
          </p:grpSpPr>
          <p:pic>
            <p:nvPicPr>
              <p:cNvPr id="3" name="图片 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964887" y="3043579"/>
                <a:ext cx="420787" cy="420787"/>
              </a:xfrm>
              <a:prstGeom prst="rect">
                <a:avLst/>
              </a:prstGeom>
            </p:spPr>
          </p:pic>
          <p:sp>
            <p:nvSpPr>
              <p:cNvPr id="8" name="弧形 7"/>
              <p:cNvSpPr/>
              <p:nvPr/>
            </p:nvSpPr>
            <p:spPr>
              <a:xfrm>
                <a:off x="2511905" y="2849835"/>
                <a:ext cx="657745" cy="657745"/>
              </a:xfrm>
              <a:prstGeom prst="arc">
                <a:avLst>
                  <a:gd name="adj1" fmla="val 1936544"/>
                  <a:gd name="adj2" fmla="val 19930921"/>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dirty="0">
                  <a:latin typeface="#9Slide03 AmpleSoft Bold" panose="02000000000000000000" pitchFamily="2" charset="0"/>
                  <a:ea typeface="微软雅黑" panose="020B0503020204020204" pitchFamily="34" charset="-122"/>
                </a:endParaRPr>
              </a:p>
            </p:txBody>
          </p:sp>
        </p:grpSp>
        <p:sp>
          <p:nvSpPr>
            <p:cNvPr id="5" name="文本框 4"/>
            <p:cNvSpPr txBox="1"/>
            <p:nvPr/>
          </p:nvSpPr>
          <p:spPr>
            <a:xfrm>
              <a:off x="2009291" y="2797698"/>
              <a:ext cx="463268" cy="553998"/>
            </a:xfrm>
            <a:prstGeom prst="rect">
              <a:avLst/>
            </a:prstGeom>
            <a:noFill/>
          </p:spPr>
          <p:txBody>
            <a:bodyPr wrap="none" lIns="0" tIns="0" rIns="0" bIns="0" rtlCol="0">
              <a:spAutoFit/>
            </a:bodyPr>
            <a:lstStyle/>
            <a:p>
              <a:r>
                <a:rPr lang="en-US" altLang="zh-CN" sz="3600" b="1" dirty="0">
                  <a:solidFill>
                    <a:srgbClr val="C00000"/>
                  </a:solidFill>
                  <a:latin typeface="#9Slide03 AmpleSoft Bold" panose="02000000000000000000" pitchFamily="2" charset="0"/>
                  <a:ea typeface="微软雅黑" panose="020B0503020204020204" pitchFamily="34" charset="-122"/>
                </a:rPr>
                <a:t>01</a:t>
              </a:r>
              <a:endParaRPr lang="zh-CN" altLang="en-US" sz="3600" b="1" dirty="0">
                <a:solidFill>
                  <a:srgbClr val="C00000"/>
                </a:solidFill>
                <a:latin typeface="#9Slide03 AmpleSoft Bold" panose="02000000000000000000" pitchFamily="2" charset="0"/>
                <a:ea typeface="微软雅黑" panose="020B0503020204020204" pitchFamily="34" charset="-122"/>
              </a:endParaRPr>
            </a:p>
          </p:txBody>
        </p:sp>
        <p:sp>
          <p:nvSpPr>
            <p:cNvPr id="10" name="文本框 9"/>
            <p:cNvSpPr txBox="1"/>
            <p:nvPr/>
          </p:nvSpPr>
          <p:spPr>
            <a:xfrm>
              <a:off x="1423124" y="4070503"/>
              <a:ext cx="1597801" cy="2769989"/>
            </a:xfrm>
            <a:prstGeom prst="rect">
              <a:avLst/>
            </a:prstGeom>
            <a:noFill/>
          </p:spPr>
          <p:txBody>
            <a:bodyPr wrap="square" lIns="0" tIns="0" rIns="0" bIns="0" rtlCol="0">
              <a:spAutoFit/>
            </a:bodyPr>
            <a:lstStyle/>
            <a:p>
              <a:pPr marL="0" marR="0" algn="ctr">
                <a:spcBef>
                  <a:spcPts val="0"/>
                </a:spcBef>
                <a:spcAft>
                  <a:spcPts val="0"/>
                </a:spcAft>
              </a:pPr>
              <a:r>
                <a:rPr lang="nl-NL" sz="1800" dirty="0">
                  <a:solidFill>
                    <a:srgbClr val="C00000"/>
                  </a:solidFill>
                  <a:effectLst/>
                  <a:latin typeface="#9Slide03 AmpleSoft Bold" panose="02000000000000000000" pitchFamily="2" charset="0"/>
                  <a:ea typeface="Times New Roman" panose="02020603050405020304" pitchFamily="18" charset="0"/>
                </a:rPr>
                <a:t>Kiến thức</a:t>
              </a:r>
            </a:p>
            <a:p>
              <a:pPr marL="0" marR="0" algn="just">
                <a:spcBef>
                  <a:spcPts val="0"/>
                </a:spcBef>
                <a:spcAft>
                  <a:spcPts val="0"/>
                </a:spcAft>
              </a:pPr>
              <a:r>
                <a:rPr lang="nl-NL" sz="1800" dirty="0">
                  <a:solidFill>
                    <a:srgbClr val="0066FF"/>
                  </a:solidFill>
                  <a:effectLst/>
                  <a:latin typeface="#9Slide03 AmpleSoft Bold" panose="02000000000000000000" pitchFamily="2" charset="0"/>
                  <a:ea typeface="Times New Roman" panose="02020603050405020304" pitchFamily="18" charset="0"/>
                </a:rPr>
                <a:t>Hiểu ND: Ca ngợi vẻ đẹp của dòng sông La và sức sống mạnh mẽ của con người Việt Nam (trả lời được các câu hỏi trong SGK)</a:t>
              </a:r>
              <a:endParaRPr lang="en-US" sz="1800" dirty="0">
                <a:solidFill>
                  <a:srgbClr val="0066FF"/>
                </a:solidFill>
                <a:effectLst/>
                <a:latin typeface="#9Slide03 AmpleSoft Bold" panose="02000000000000000000" pitchFamily="2" charset="0"/>
                <a:ea typeface="Times New Roman" panose="02020603050405020304" pitchFamily="18" charset="0"/>
              </a:endParaRPr>
            </a:p>
          </p:txBody>
        </p:sp>
      </p:grpSp>
      <p:grpSp>
        <p:nvGrpSpPr>
          <p:cNvPr id="24" name="组合 23"/>
          <p:cNvGrpSpPr/>
          <p:nvPr/>
        </p:nvGrpSpPr>
        <p:grpSpPr>
          <a:xfrm>
            <a:off x="4799932" y="737319"/>
            <a:ext cx="2014025" cy="3708334"/>
            <a:chOff x="2853764" y="2577896"/>
            <a:chExt cx="2014025" cy="3708334"/>
          </a:xfrm>
        </p:grpSpPr>
        <p:sp>
          <p:nvSpPr>
            <p:cNvPr id="44" name="文本框 43"/>
            <p:cNvSpPr txBox="1"/>
            <p:nvPr/>
          </p:nvSpPr>
          <p:spPr>
            <a:xfrm>
              <a:off x="2853764" y="4070239"/>
              <a:ext cx="2014025" cy="2215991"/>
            </a:xfrm>
            <a:prstGeom prst="rect">
              <a:avLst/>
            </a:prstGeom>
            <a:noFill/>
          </p:spPr>
          <p:txBody>
            <a:bodyPr wrap="square" lIns="0" tIns="0" rIns="0" bIns="0" rtlCol="0">
              <a:spAutoFit/>
            </a:bodyPr>
            <a:lstStyle/>
            <a:p>
              <a:pPr algn="ctr"/>
              <a:r>
                <a:rPr lang="nl-NL" sz="1800" dirty="0">
                  <a:solidFill>
                    <a:srgbClr val="C00000"/>
                  </a:solidFill>
                  <a:effectLst/>
                  <a:latin typeface="#9Slide03 AmpleSoft Bold" panose="02000000000000000000" pitchFamily="2" charset="0"/>
                  <a:ea typeface="Times New Roman" panose="02020603050405020304" pitchFamily="18" charset="0"/>
                </a:rPr>
                <a:t>Kĩ năng</a:t>
              </a:r>
            </a:p>
            <a:p>
              <a:pPr algn="just"/>
              <a:r>
                <a:rPr lang="nl-NL" sz="1800" dirty="0">
                  <a:solidFill>
                    <a:srgbClr val="002060"/>
                  </a:solidFill>
                  <a:effectLst/>
                  <a:latin typeface="#9Slide03 AmpleSoft Bold" panose="02000000000000000000" pitchFamily="2" charset="0"/>
                  <a:ea typeface="Times New Roman" panose="02020603050405020304" pitchFamily="18" charset="0"/>
                </a:rPr>
                <a:t>Đọc trôi chảy, rành mạch bài tập đọc. Biết đọc diễn cảm một đoạn thơ với giọng nhẹ nhàng, tình cảm.  Học thuộc lòng bài thơ</a:t>
              </a:r>
              <a:endParaRPr lang="zh-CN" altLang="en-US" sz="1600" dirty="0">
                <a:solidFill>
                  <a:srgbClr val="002060"/>
                </a:solidFill>
                <a:latin typeface="#9Slide03 AmpleSoft Bold" panose="02000000000000000000" pitchFamily="2" charset="0"/>
                <a:ea typeface="微软雅黑" pitchFamily="34" charset="-122"/>
              </a:endParaRPr>
            </a:p>
          </p:txBody>
        </p:sp>
        <p:grpSp>
          <p:nvGrpSpPr>
            <p:cNvPr id="58" name="组合 57"/>
            <p:cNvGrpSpPr/>
            <p:nvPr/>
          </p:nvGrpSpPr>
          <p:grpSpPr>
            <a:xfrm rot="5400000">
              <a:off x="2982932" y="2796617"/>
              <a:ext cx="1561026" cy="1123583"/>
              <a:chOff x="2511905" y="2849835"/>
              <a:chExt cx="913822" cy="657745"/>
            </a:xfrm>
          </p:grpSpPr>
          <p:pic>
            <p:nvPicPr>
              <p:cNvPr id="59" name="图片 5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964887" y="3003526"/>
                <a:ext cx="460840" cy="460839"/>
              </a:xfrm>
              <a:prstGeom prst="rect">
                <a:avLst/>
              </a:prstGeom>
            </p:spPr>
          </p:pic>
          <p:sp>
            <p:nvSpPr>
              <p:cNvPr id="60" name="弧形 59"/>
              <p:cNvSpPr/>
              <p:nvPr/>
            </p:nvSpPr>
            <p:spPr>
              <a:xfrm>
                <a:off x="2511905" y="2849835"/>
                <a:ext cx="657745" cy="657745"/>
              </a:xfrm>
              <a:prstGeom prst="arc">
                <a:avLst>
                  <a:gd name="adj1" fmla="val 1936544"/>
                  <a:gd name="adj2" fmla="val 19930921"/>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dirty="0">
                  <a:latin typeface="#9Slide03 AmpleSoft Bold" panose="02000000000000000000" pitchFamily="2" charset="0"/>
                  <a:ea typeface="微软雅黑" panose="020B0503020204020204" pitchFamily="34" charset="-122"/>
                </a:endParaRPr>
              </a:p>
            </p:txBody>
          </p:sp>
        </p:grpSp>
        <p:sp>
          <p:nvSpPr>
            <p:cNvPr id="61" name="文本框 60"/>
            <p:cNvSpPr txBox="1"/>
            <p:nvPr/>
          </p:nvSpPr>
          <p:spPr>
            <a:xfrm>
              <a:off x="3531008" y="2797698"/>
              <a:ext cx="516295" cy="553998"/>
            </a:xfrm>
            <a:prstGeom prst="rect">
              <a:avLst/>
            </a:prstGeom>
            <a:noFill/>
          </p:spPr>
          <p:txBody>
            <a:bodyPr wrap="none" lIns="0" tIns="0" rIns="0" bIns="0" rtlCol="0">
              <a:spAutoFit/>
            </a:bodyPr>
            <a:lstStyle/>
            <a:p>
              <a:r>
                <a:rPr lang="en-US" altLang="zh-CN" sz="3600" b="1" dirty="0">
                  <a:solidFill>
                    <a:srgbClr val="C00000"/>
                  </a:solidFill>
                  <a:latin typeface="#9Slide03 AmpleSoft Bold" panose="02000000000000000000" pitchFamily="2" charset="0"/>
                  <a:ea typeface="微软雅黑" panose="020B0503020204020204" pitchFamily="34" charset="-122"/>
                </a:rPr>
                <a:t>02</a:t>
              </a:r>
              <a:endParaRPr lang="zh-CN" altLang="en-US" sz="3600" b="1" dirty="0">
                <a:solidFill>
                  <a:srgbClr val="C00000"/>
                </a:solidFill>
                <a:latin typeface="#9Slide03 AmpleSoft Bold" panose="02000000000000000000" pitchFamily="2" charset="0"/>
                <a:ea typeface="微软雅黑" panose="020B0503020204020204" pitchFamily="34" charset="-122"/>
              </a:endParaRPr>
            </a:p>
          </p:txBody>
        </p:sp>
      </p:grpSp>
      <p:grpSp>
        <p:nvGrpSpPr>
          <p:cNvPr id="25" name="组合 24"/>
          <p:cNvGrpSpPr/>
          <p:nvPr/>
        </p:nvGrpSpPr>
        <p:grpSpPr>
          <a:xfrm>
            <a:off x="2702954" y="1965683"/>
            <a:ext cx="1764689" cy="2792908"/>
            <a:chOff x="4382623" y="2577895"/>
            <a:chExt cx="1764689" cy="3025497"/>
          </a:xfrm>
        </p:grpSpPr>
        <p:sp>
          <p:nvSpPr>
            <p:cNvPr id="49" name="文本框 48"/>
            <p:cNvSpPr txBox="1"/>
            <p:nvPr/>
          </p:nvSpPr>
          <p:spPr>
            <a:xfrm>
              <a:off x="4382623" y="4136398"/>
              <a:ext cx="1764689" cy="1466994"/>
            </a:xfrm>
            <a:prstGeom prst="rect">
              <a:avLst/>
            </a:prstGeom>
            <a:noFill/>
          </p:spPr>
          <p:txBody>
            <a:bodyPr wrap="square" lIns="0" tIns="0" rIns="0" bIns="0" rtlCol="0">
              <a:spAutoFit/>
            </a:bodyPr>
            <a:lstStyle/>
            <a:p>
              <a:pPr marL="0" marR="0" algn="ctr">
                <a:spcBef>
                  <a:spcPts val="0"/>
                </a:spcBef>
                <a:spcAft>
                  <a:spcPts val="0"/>
                </a:spcAft>
              </a:pPr>
              <a:r>
                <a:rPr lang="nl-NL" sz="1800" b="1" dirty="0">
                  <a:solidFill>
                    <a:srgbClr val="C00000"/>
                  </a:solidFill>
                  <a:effectLst/>
                  <a:latin typeface="#9Slide03 AmpleSoft Bold" panose="02000000000000000000" pitchFamily="2" charset="0"/>
                  <a:ea typeface="Times New Roman" panose="02020603050405020304" pitchFamily="18" charset="0"/>
                </a:rPr>
                <a:t>Phẩm chất</a:t>
              </a:r>
              <a:endParaRPr lang="en-US" sz="1800" dirty="0">
                <a:solidFill>
                  <a:srgbClr val="C00000"/>
                </a:solidFill>
                <a:effectLst/>
                <a:latin typeface="#9Slide03 AmpleSoft Bold" panose="02000000000000000000" pitchFamily="2" charset="0"/>
                <a:ea typeface="Times New Roman" panose="02020603050405020304" pitchFamily="18" charset="0"/>
              </a:endParaRPr>
            </a:p>
            <a:p>
              <a:pPr marL="0" marR="0" algn="just">
                <a:spcBef>
                  <a:spcPts val="0"/>
                </a:spcBef>
                <a:spcAft>
                  <a:spcPts val="0"/>
                </a:spcAft>
              </a:pPr>
              <a:r>
                <a:rPr lang="nl-NL" sz="1800" dirty="0">
                  <a:solidFill>
                    <a:schemeClr val="accent6">
                      <a:lumMod val="50000"/>
                    </a:schemeClr>
                  </a:solidFill>
                  <a:effectLst/>
                  <a:latin typeface="#9Slide03 AmpleSoft Bold" panose="02000000000000000000" pitchFamily="2" charset="0"/>
                  <a:ea typeface="Times New Roman" panose="02020603050405020304" pitchFamily="18" charset="0"/>
                </a:rPr>
                <a:t>Yêu quý cảnh vật và con người Việt Nam</a:t>
              </a:r>
              <a:endParaRPr lang="en-US" sz="1800" dirty="0">
                <a:solidFill>
                  <a:schemeClr val="accent6">
                    <a:lumMod val="50000"/>
                  </a:schemeClr>
                </a:solidFill>
                <a:effectLst/>
                <a:latin typeface="#9Slide03 AmpleSoft Bold" panose="02000000000000000000" pitchFamily="2" charset="0"/>
                <a:ea typeface="Times New Roman" panose="02020603050405020304" pitchFamily="18" charset="0"/>
              </a:endParaRPr>
            </a:p>
            <a:p>
              <a:endParaRPr lang="zh-CN" altLang="en-US" sz="1600" dirty="0">
                <a:solidFill>
                  <a:schemeClr val="tx1">
                    <a:lumMod val="65000"/>
                    <a:lumOff val="35000"/>
                  </a:schemeClr>
                </a:solidFill>
                <a:latin typeface="#9Slide03 AmpleSoft Bold" panose="02000000000000000000" pitchFamily="2" charset="0"/>
                <a:ea typeface="微软雅黑" pitchFamily="34" charset="-122"/>
              </a:endParaRPr>
            </a:p>
          </p:txBody>
        </p:sp>
        <p:grpSp>
          <p:nvGrpSpPr>
            <p:cNvPr id="62" name="组合 61"/>
            <p:cNvGrpSpPr/>
            <p:nvPr/>
          </p:nvGrpSpPr>
          <p:grpSpPr>
            <a:xfrm rot="5400000">
              <a:off x="4554190" y="2800834"/>
              <a:ext cx="1558504" cy="1112625"/>
              <a:chOff x="2511905" y="2856250"/>
              <a:chExt cx="912346" cy="651330"/>
            </a:xfrm>
          </p:grpSpPr>
          <p:pic>
            <p:nvPicPr>
              <p:cNvPr id="63" name="图片 62"/>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975236" y="2972344"/>
                <a:ext cx="449015" cy="449014"/>
              </a:xfrm>
              <a:prstGeom prst="rect">
                <a:avLst/>
              </a:prstGeom>
            </p:spPr>
          </p:pic>
          <p:sp>
            <p:nvSpPr>
              <p:cNvPr id="64" name="弧形 63"/>
              <p:cNvSpPr/>
              <p:nvPr/>
            </p:nvSpPr>
            <p:spPr>
              <a:xfrm>
                <a:off x="2511905" y="2856250"/>
                <a:ext cx="657745" cy="651330"/>
              </a:xfrm>
              <a:prstGeom prst="arc">
                <a:avLst>
                  <a:gd name="adj1" fmla="val 1936544"/>
                  <a:gd name="adj2" fmla="val 19930921"/>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dirty="0">
                  <a:latin typeface="#9Slide03 AmpleSoft Bold" panose="02000000000000000000" pitchFamily="2" charset="0"/>
                  <a:ea typeface="微软雅黑" panose="020B0503020204020204" pitchFamily="34" charset="-122"/>
                </a:endParaRPr>
              </a:p>
            </p:txBody>
          </p:sp>
        </p:grpSp>
        <p:sp>
          <p:nvSpPr>
            <p:cNvPr id="65" name="文本框 64"/>
            <p:cNvSpPr txBox="1"/>
            <p:nvPr/>
          </p:nvSpPr>
          <p:spPr>
            <a:xfrm>
              <a:off x="5106486" y="2797698"/>
              <a:ext cx="511487" cy="600134"/>
            </a:xfrm>
            <a:prstGeom prst="rect">
              <a:avLst/>
            </a:prstGeom>
            <a:noFill/>
          </p:spPr>
          <p:txBody>
            <a:bodyPr wrap="none" lIns="0" tIns="0" rIns="0" bIns="0" rtlCol="0">
              <a:spAutoFit/>
            </a:bodyPr>
            <a:lstStyle/>
            <a:p>
              <a:r>
                <a:rPr lang="en-US" altLang="zh-CN" sz="3600" b="1" dirty="0">
                  <a:solidFill>
                    <a:srgbClr val="C00000"/>
                  </a:solidFill>
                  <a:latin typeface="#9Slide03 AmpleSoft Bold" panose="02000000000000000000" pitchFamily="2" charset="0"/>
                  <a:ea typeface="微软雅黑" panose="020B0503020204020204" pitchFamily="34" charset="-122"/>
                </a:rPr>
                <a:t>03</a:t>
              </a:r>
              <a:endParaRPr lang="zh-CN" altLang="en-US" sz="3600" b="1" dirty="0">
                <a:solidFill>
                  <a:srgbClr val="C00000"/>
                </a:solidFill>
                <a:latin typeface="#9Slide03 AmpleSoft Bold" panose="02000000000000000000" pitchFamily="2" charset="0"/>
                <a:ea typeface="微软雅黑" panose="020B0503020204020204" pitchFamily="34" charset="-122"/>
              </a:endParaRPr>
            </a:p>
          </p:txBody>
        </p:sp>
      </p:grpSp>
      <p:grpSp>
        <p:nvGrpSpPr>
          <p:cNvPr id="26" name="组合 25"/>
          <p:cNvGrpSpPr/>
          <p:nvPr/>
        </p:nvGrpSpPr>
        <p:grpSpPr>
          <a:xfrm>
            <a:off x="429947" y="1257880"/>
            <a:ext cx="1893784" cy="3572822"/>
            <a:chOff x="5932045" y="2569862"/>
            <a:chExt cx="1912440" cy="3572822"/>
          </a:xfrm>
        </p:grpSpPr>
        <p:sp>
          <p:nvSpPr>
            <p:cNvPr id="54" name="文本框 53"/>
            <p:cNvSpPr txBox="1"/>
            <p:nvPr/>
          </p:nvSpPr>
          <p:spPr>
            <a:xfrm>
              <a:off x="5932045" y="4234469"/>
              <a:ext cx="1912440" cy="1908215"/>
            </a:xfrm>
            <a:prstGeom prst="rect">
              <a:avLst/>
            </a:prstGeom>
            <a:noFill/>
          </p:spPr>
          <p:txBody>
            <a:bodyPr wrap="square" lIns="0" tIns="0" rIns="0" bIns="0" rtlCol="0">
              <a:spAutoFit/>
            </a:bodyPr>
            <a:lstStyle/>
            <a:p>
              <a:pPr marL="0" marR="0" algn="ctr">
                <a:spcBef>
                  <a:spcPts val="0"/>
                </a:spcBef>
                <a:spcAft>
                  <a:spcPts val="0"/>
                </a:spcAft>
              </a:pPr>
              <a:r>
                <a:rPr lang="en-US" sz="1800" b="1" dirty="0" err="1">
                  <a:solidFill>
                    <a:srgbClr val="C00000"/>
                  </a:solidFill>
                  <a:effectLst/>
                  <a:latin typeface="#9Slide03 AmpleSoft Bold" panose="02000000000000000000" pitchFamily="2" charset="0"/>
                  <a:ea typeface="Times New Roman" panose="02020603050405020304" pitchFamily="18" charset="0"/>
                </a:rPr>
                <a:t>Năng</a:t>
              </a:r>
              <a:r>
                <a:rPr lang="en-US" sz="1800" b="1" dirty="0">
                  <a:solidFill>
                    <a:srgbClr val="C00000"/>
                  </a:solidFill>
                  <a:effectLst/>
                  <a:latin typeface="#9Slide03 AmpleSoft Bold" panose="02000000000000000000" pitchFamily="2" charset="0"/>
                  <a:ea typeface="Times New Roman" panose="02020603050405020304" pitchFamily="18" charset="0"/>
                </a:rPr>
                <a:t> </a:t>
              </a:r>
              <a:r>
                <a:rPr lang="en-US" sz="1800" b="1" dirty="0" err="1">
                  <a:solidFill>
                    <a:srgbClr val="C00000"/>
                  </a:solidFill>
                  <a:effectLst/>
                  <a:latin typeface="#9Slide03 AmpleSoft Bold" panose="02000000000000000000" pitchFamily="2" charset="0"/>
                  <a:ea typeface="Times New Roman" panose="02020603050405020304" pitchFamily="18" charset="0"/>
                </a:rPr>
                <a:t>lực</a:t>
              </a:r>
              <a:endParaRPr lang="en-US" sz="1800" dirty="0">
                <a:solidFill>
                  <a:srgbClr val="C00000"/>
                </a:solidFill>
                <a:effectLst/>
                <a:latin typeface="#9Slide03 AmpleSoft Bold" panose="02000000000000000000" pitchFamily="2" charset="0"/>
                <a:ea typeface="Times New Roman" panose="02020603050405020304" pitchFamily="18" charset="0"/>
              </a:endParaRPr>
            </a:p>
            <a:p>
              <a:pPr marL="0" marR="0" algn="just">
                <a:spcBef>
                  <a:spcPts val="0"/>
                </a:spcBef>
                <a:spcAft>
                  <a:spcPts val="0"/>
                </a:spcAft>
              </a:pPr>
              <a:r>
                <a:rPr lang="nl-NL" sz="1800" dirty="0">
                  <a:effectLst/>
                  <a:latin typeface="#9Slide03 AmpleSoft Bold" panose="02000000000000000000" pitchFamily="2" charset="0"/>
                  <a:ea typeface="Times New Roman" panose="02020603050405020304" pitchFamily="18" charset="0"/>
                </a:rPr>
                <a:t>NL giao tiếp và hợp tác, NL giải quyết vấn đề và sáng tạo, NL ngôn ngữ, NL thẩm mĩ.</a:t>
              </a:r>
              <a:endParaRPr lang="en-US" sz="1800" dirty="0">
                <a:effectLst/>
                <a:latin typeface="#9Slide03 AmpleSoft Bold" panose="02000000000000000000" pitchFamily="2" charset="0"/>
                <a:ea typeface="Times New Roman" panose="02020603050405020304" pitchFamily="18" charset="0"/>
              </a:endParaRPr>
            </a:p>
            <a:p>
              <a:endParaRPr lang="zh-CN" altLang="en-US" sz="1600" dirty="0">
                <a:solidFill>
                  <a:schemeClr val="tx1">
                    <a:lumMod val="65000"/>
                    <a:lumOff val="35000"/>
                  </a:schemeClr>
                </a:solidFill>
                <a:latin typeface="#9Slide03 AmpleSoft Bold" panose="02000000000000000000" pitchFamily="2" charset="0"/>
                <a:ea typeface="微软雅黑" pitchFamily="34" charset="-122"/>
              </a:endParaRPr>
            </a:p>
          </p:txBody>
        </p:sp>
        <p:grpSp>
          <p:nvGrpSpPr>
            <p:cNvPr id="66" name="组合 65"/>
            <p:cNvGrpSpPr/>
            <p:nvPr/>
          </p:nvGrpSpPr>
          <p:grpSpPr>
            <a:xfrm rot="5400000">
              <a:off x="6047552" y="2886960"/>
              <a:ext cx="1757779" cy="1123583"/>
              <a:chOff x="2507202" y="2842785"/>
              <a:chExt cx="1029001" cy="657745"/>
            </a:xfrm>
          </p:grpSpPr>
          <p:pic>
            <p:nvPicPr>
              <p:cNvPr id="67" name="图片 6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964887" y="2893050"/>
                <a:ext cx="571316" cy="571316"/>
              </a:xfrm>
              <a:prstGeom prst="rect">
                <a:avLst/>
              </a:prstGeom>
            </p:spPr>
          </p:pic>
          <p:sp>
            <p:nvSpPr>
              <p:cNvPr id="68" name="弧形 67"/>
              <p:cNvSpPr/>
              <p:nvPr/>
            </p:nvSpPr>
            <p:spPr>
              <a:xfrm>
                <a:off x="2507202" y="2842785"/>
                <a:ext cx="657745" cy="657745"/>
              </a:xfrm>
              <a:prstGeom prst="arc">
                <a:avLst>
                  <a:gd name="adj1" fmla="val 1936544"/>
                  <a:gd name="adj2" fmla="val 19930921"/>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dirty="0">
                  <a:latin typeface="#9Slide03 AmpleSoft Bold" panose="02000000000000000000" pitchFamily="2" charset="0"/>
                  <a:ea typeface="微软雅黑" panose="020B0503020204020204" pitchFamily="34" charset="-122"/>
                </a:endParaRPr>
              </a:p>
            </p:txBody>
          </p:sp>
        </p:grpSp>
        <p:sp>
          <p:nvSpPr>
            <p:cNvPr id="69" name="文本框 68"/>
            <p:cNvSpPr txBox="1"/>
            <p:nvPr/>
          </p:nvSpPr>
          <p:spPr>
            <a:xfrm>
              <a:off x="6681962" y="2797698"/>
              <a:ext cx="537440" cy="553998"/>
            </a:xfrm>
            <a:prstGeom prst="rect">
              <a:avLst/>
            </a:prstGeom>
            <a:noFill/>
          </p:spPr>
          <p:txBody>
            <a:bodyPr wrap="none" lIns="0" tIns="0" rIns="0" bIns="0" rtlCol="0">
              <a:spAutoFit/>
            </a:bodyPr>
            <a:lstStyle/>
            <a:p>
              <a:r>
                <a:rPr lang="en-US" altLang="zh-CN" sz="3600" b="1" dirty="0">
                  <a:solidFill>
                    <a:srgbClr val="C00000"/>
                  </a:solidFill>
                  <a:latin typeface="#9Slide03 AmpleSoft Bold" panose="02000000000000000000" pitchFamily="2" charset="0"/>
                  <a:ea typeface="微软雅黑" panose="020B0503020204020204" pitchFamily="34" charset="-122"/>
                </a:rPr>
                <a:t>04</a:t>
              </a:r>
              <a:endParaRPr lang="zh-CN" altLang="en-US" sz="3600" b="1" dirty="0">
                <a:solidFill>
                  <a:srgbClr val="C00000"/>
                </a:solidFill>
                <a:latin typeface="#9Slide03 AmpleSoft Bold" panose="02000000000000000000" pitchFamily="2" charset="0"/>
                <a:ea typeface="微软雅黑" panose="020B0503020204020204" pitchFamily="34" charset="-122"/>
              </a:endParaRPr>
            </a:p>
          </p:txBody>
        </p:sp>
      </p:grpSp>
      <p:cxnSp>
        <p:nvCxnSpPr>
          <p:cNvPr id="13" name="直接连接符 12"/>
          <p:cNvCxnSpPr/>
          <p:nvPr/>
        </p:nvCxnSpPr>
        <p:spPr>
          <a:xfrm>
            <a:off x="2772342" y="737319"/>
            <a:ext cx="2498502" cy="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nvGrpSpPr>
          <p:cNvPr id="30" name="组合 12">
            <a:extLst>
              <a:ext uri="{FF2B5EF4-FFF2-40B4-BE49-F238E27FC236}">
                <a16:creationId xmlns:a16="http://schemas.microsoft.com/office/drawing/2014/main" id="{11ED9980-9680-4040-89DD-6B39EEA86798}"/>
              </a:ext>
            </a:extLst>
          </p:cNvPr>
          <p:cNvGrpSpPr/>
          <p:nvPr/>
        </p:nvGrpSpPr>
        <p:grpSpPr>
          <a:xfrm>
            <a:off x="2433087" y="57433"/>
            <a:ext cx="3226150" cy="687680"/>
            <a:chOff x="2457862" y="873043"/>
            <a:chExt cx="3226150" cy="687680"/>
          </a:xfrm>
        </p:grpSpPr>
        <p:grpSp>
          <p:nvGrpSpPr>
            <p:cNvPr id="31" name="组合 6">
              <a:extLst>
                <a:ext uri="{FF2B5EF4-FFF2-40B4-BE49-F238E27FC236}">
                  <a16:creationId xmlns:a16="http://schemas.microsoft.com/office/drawing/2014/main" id="{5E606885-AC00-4A58-960E-6A56FCF13DB9}"/>
                </a:ext>
              </a:extLst>
            </p:cNvPr>
            <p:cNvGrpSpPr/>
            <p:nvPr/>
          </p:nvGrpSpPr>
          <p:grpSpPr>
            <a:xfrm>
              <a:off x="2457862" y="968892"/>
              <a:ext cx="3226150" cy="591831"/>
              <a:chOff x="3624717" y="1120430"/>
              <a:chExt cx="3226150" cy="591831"/>
            </a:xfrm>
          </p:grpSpPr>
          <p:sp>
            <p:nvSpPr>
              <p:cNvPr id="35" name="矩形 7">
                <a:extLst>
                  <a:ext uri="{FF2B5EF4-FFF2-40B4-BE49-F238E27FC236}">
                    <a16:creationId xmlns:a16="http://schemas.microsoft.com/office/drawing/2014/main" id="{9D44AD32-3A34-461E-9682-BA5121EDAA3B}"/>
                  </a:ext>
                </a:extLst>
              </p:cNvPr>
              <p:cNvSpPr/>
              <p:nvPr/>
            </p:nvSpPr>
            <p:spPr>
              <a:xfrm>
                <a:off x="3624717" y="1127486"/>
                <a:ext cx="3211135" cy="584775"/>
              </a:xfrm>
              <a:prstGeom prst="rect">
                <a:avLst/>
              </a:prstGeom>
            </p:spPr>
            <p:txBody>
              <a:bodyPr wrap="none">
                <a:spAutoFit/>
              </a:bodyPr>
              <a:lstStyle/>
              <a:p>
                <a:pPr lvl="0"/>
                <a:r>
                  <a:rPr lang="en-US" altLang="zh-CN" sz="3200" dirty="0" err="1">
                    <a:ln w="152400">
                      <a:solidFill>
                        <a:schemeClr val="bg1"/>
                      </a:solidFill>
                    </a:ln>
                    <a:solidFill>
                      <a:srgbClr val="002060"/>
                    </a:solidFill>
                    <a:effectLst>
                      <a:innerShdw blurRad="63500" dist="50800" dir="13500000">
                        <a:prstClr val="black">
                          <a:alpha val="50000"/>
                        </a:prstClr>
                      </a:innerShdw>
                    </a:effectLst>
                    <a:latin typeface="UVN Bai Sau Nang" panose="04030905020802020C03" pitchFamily="82" charset="0"/>
                    <a:ea typeface="字魂27号-布丁体" panose="00000505000000000000" pitchFamily="2" charset="-122"/>
                  </a:rPr>
                  <a:t>Mục</a:t>
                </a:r>
                <a:r>
                  <a:rPr lang="en-US" altLang="zh-CN" sz="3200" dirty="0">
                    <a:ln w="152400">
                      <a:solidFill>
                        <a:schemeClr val="bg1"/>
                      </a:solidFill>
                    </a:ln>
                    <a:solidFill>
                      <a:srgbClr val="002060"/>
                    </a:solidFill>
                    <a:effectLst>
                      <a:innerShdw blurRad="63500" dist="50800" dir="13500000">
                        <a:prstClr val="black">
                          <a:alpha val="50000"/>
                        </a:prstClr>
                      </a:innerShdw>
                    </a:effectLst>
                    <a:latin typeface="UVN Bai Sau Nang" panose="04030905020802020C03" pitchFamily="82" charset="0"/>
                    <a:ea typeface="字魂27号-布丁体" panose="00000505000000000000" pitchFamily="2" charset="-122"/>
                  </a:rPr>
                  <a:t> </a:t>
                </a:r>
                <a:r>
                  <a:rPr lang="en-US" altLang="zh-CN" sz="3200" dirty="0" err="1">
                    <a:ln w="152400">
                      <a:solidFill>
                        <a:schemeClr val="bg1"/>
                      </a:solidFill>
                    </a:ln>
                    <a:solidFill>
                      <a:srgbClr val="002060"/>
                    </a:solidFill>
                    <a:effectLst>
                      <a:innerShdw blurRad="63500" dist="50800" dir="13500000">
                        <a:prstClr val="black">
                          <a:alpha val="50000"/>
                        </a:prstClr>
                      </a:innerShdw>
                    </a:effectLst>
                    <a:latin typeface="UVN Bai Sau Nang" panose="04030905020802020C03" pitchFamily="82" charset="0"/>
                    <a:ea typeface="字魂27号-布丁体" panose="00000505000000000000" pitchFamily="2" charset="-122"/>
                  </a:rPr>
                  <a:t>tiêu</a:t>
                </a:r>
                <a:r>
                  <a:rPr lang="en-US" altLang="zh-CN" sz="3200" dirty="0">
                    <a:ln w="152400">
                      <a:solidFill>
                        <a:schemeClr val="bg1"/>
                      </a:solidFill>
                    </a:ln>
                    <a:solidFill>
                      <a:srgbClr val="002060"/>
                    </a:solidFill>
                    <a:effectLst>
                      <a:innerShdw blurRad="63500" dist="50800" dir="13500000">
                        <a:prstClr val="black">
                          <a:alpha val="50000"/>
                        </a:prstClr>
                      </a:innerShdw>
                    </a:effectLst>
                    <a:latin typeface="UVN Bai Sau Nang" panose="04030905020802020C03" pitchFamily="82" charset="0"/>
                    <a:ea typeface="字魂27号-布丁体" panose="00000505000000000000" pitchFamily="2" charset="-122"/>
                  </a:rPr>
                  <a:t> </a:t>
                </a:r>
                <a:r>
                  <a:rPr lang="en-US" altLang="zh-CN" sz="3200" dirty="0" err="1">
                    <a:ln w="152400">
                      <a:solidFill>
                        <a:schemeClr val="bg1"/>
                      </a:solidFill>
                    </a:ln>
                    <a:solidFill>
                      <a:srgbClr val="002060"/>
                    </a:solidFill>
                    <a:effectLst>
                      <a:innerShdw blurRad="63500" dist="50800" dir="13500000">
                        <a:prstClr val="black">
                          <a:alpha val="50000"/>
                        </a:prstClr>
                      </a:innerShdw>
                    </a:effectLst>
                    <a:latin typeface="UVN Bai Sau Nang" panose="04030905020802020C03" pitchFamily="82" charset="0"/>
                    <a:ea typeface="字魂27号-布丁体" panose="00000505000000000000" pitchFamily="2" charset="-122"/>
                  </a:rPr>
                  <a:t>bài</a:t>
                </a:r>
                <a:r>
                  <a:rPr lang="en-US" altLang="zh-CN" sz="3200" dirty="0">
                    <a:ln w="152400">
                      <a:solidFill>
                        <a:schemeClr val="bg1"/>
                      </a:solidFill>
                    </a:ln>
                    <a:solidFill>
                      <a:srgbClr val="002060"/>
                    </a:solidFill>
                    <a:effectLst>
                      <a:innerShdw blurRad="63500" dist="50800" dir="13500000">
                        <a:prstClr val="black">
                          <a:alpha val="50000"/>
                        </a:prstClr>
                      </a:innerShdw>
                    </a:effectLst>
                    <a:latin typeface="UVN Bai Sau Nang" panose="04030905020802020C03" pitchFamily="82" charset="0"/>
                    <a:ea typeface="字魂27号-布丁体" panose="00000505000000000000" pitchFamily="2" charset="-122"/>
                  </a:rPr>
                  <a:t> </a:t>
                </a:r>
                <a:r>
                  <a:rPr lang="en-US" altLang="zh-CN" sz="3200" dirty="0" err="1">
                    <a:ln w="152400">
                      <a:solidFill>
                        <a:schemeClr val="bg1"/>
                      </a:solidFill>
                    </a:ln>
                    <a:solidFill>
                      <a:srgbClr val="002060"/>
                    </a:solidFill>
                    <a:effectLst>
                      <a:innerShdw blurRad="63500" dist="50800" dir="13500000">
                        <a:prstClr val="black">
                          <a:alpha val="50000"/>
                        </a:prstClr>
                      </a:innerShdw>
                    </a:effectLst>
                    <a:latin typeface="UVN Bai Sau Nang" panose="04030905020802020C03" pitchFamily="82" charset="0"/>
                    <a:ea typeface="字魂27号-布丁体" panose="00000505000000000000" pitchFamily="2" charset="-122"/>
                  </a:rPr>
                  <a:t>học</a:t>
                </a:r>
                <a:endParaRPr lang="zh-CN" altLang="en-US" sz="3200" dirty="0">
                  <a:ln w="152400">
                    <a:solidFill>
                      <a:schemeClr val="bg1"/>
                    </a:solidFill>
                  </a:ln>
                  <a:solidFill>
                    <a:srgbClr val="002060"/>
                  </a:solidFill>
                  <a:effectLst>
                    <a:innerShdw blurRad="63500" dist="50800" dir="13500000">
                      <a:prstClr val="black">
                        <a:alpha val="50000"/>
                      </a:prstClr>
                    </a:innerShdw>
                  </a:effectLst>
                  <a:latin typeface="UVN Bai Sau Nang" panose="04030905020802020C03" pitchFamily="82" charset="0"/>
                  <a:ea typeface="字魂27号-布丁体" panose="00000505000000000000" pitchFamily="2" charset="-122"/>
                </a:endParaRPr>
              </a:p>
            </p:txBody>
          </p:sp>
          <p:sp>
            <p:nvSpPr>
              <p:cNvPr id="37" name="矩形 8">
                <a:extLst>
                  <a:ext uri="{FF2B5EF4-FFF2-40B4-BE49-F238E27FC236}">
                    <a16:creationId xmlns:a16="http://schemas.microsoft.com/office/drawing/2014/main" id="{6CB23991-37FC-4EAE-A55A-7D4CB0E1FBE9}"/>
                  </a:ext>
                </a:extLst>
              </p:cNvPr>
              <p:cNvSpPr/>
              <p:nvPr/>
            </p:nvSpPr>
            <p:spPr>
              <a:xfrm>
                <a:off x="3639732" y="1120430"/>
                <a:ext cx="3211135" cy="584775"/>
              </a:xfrm>
              <a:prstGeom prst="rect">
                <a:avLst/>
              </a:prstGeom>
            </p:spPr>
            <p:txBody>
              <a:bodyPr wrap="none">
                <a:spAutoFit/>
              </a:bodyPr>
              <a:lstStyle/>
              <a:p>
                <a:pPr lvl="0"/>
                <a:r>
                  <a:rPr lang="en-US" altLang="zh-CN" sz="3200" dirty="0" err="1">
                    <a:solidFill>
                      <a:srgbClr val="002060"/>
                    </a:solidFill>
                    <a:latin typeface="UVN Bai Sau Nang" panose="04030905020802020C03" pitchFamily="82" charset="0"/>
                    <a:ea typeface="字魂27号-布丁体" panose="00000505000000000000" pitchFamily="2" charset="-122"/>
                  </a:rPr>
                  <a:t>Mục</a:t>
                </a:r>
                <a:r>
                  <a:rPr lang="en-US" altLang="zh-CN" sz="3200" dirty="0">
                    <a:solidFill>
                      <a:srgbClr val="002060"/>
                    </a:solidFill>
                    <a:latin typeface="UVN Bai Sau Nang" panose="04030905020802020C03" pitchFamily="82" charset="0"/>
                    <a:ea typeface="字魂27号-布丁体" panose="00000505000000000000" pitchFamily="2" charset="-122"/>
                  </a:rPr>
                  <a:t> </a:t>
                </a:r>
                <a:r>
                  <a:rPr lang="en-US" altLang="zh-CN" sz="3200" dirty="0" err="1">
                    <a:solidFill>
                      <a:srgbClr val="002060"/>
                    </a:solidFill>
                    <a:latin typeface="UVN Bai Sau Nang" panose="04030905020802020C03" pitchFamily="82" charset="0"/>
                    <a:ea typeface="字魂27号-布丁体" panose="00000505000000000000" pitchFamily="2" charset="-122"/>
                  </a:rPr>
                  <a:t>tiêu</a:t>
                </a:r>
                <a:r>
                  <a:rPr lang="en-US" altLang="zh-CN" sz="3200" dirty="0">
                    <a:solidFill>
                      <a:srgbClr val="002060"/>
                    </a:solidFill>
                    <a:latin typeface="UVN Bai Sau Nang" panose="04030905020802020C03" pitchFamily="82" charset="0"/>
                    <a:ea typeface="字魂27号-布丁体" panose="00000505000000000000" pitchFamily="2" charset="-122"/>
                  </a:rPr>
                  <a:t> </a:t>
                </a:r>
                <a:r>
                  <a:rPr lang="en-US" altLang="zh-CN" sz="3200" dirty="0" err="1">
                    <a:solidFill>
                      <a:srgbClr val="002060"/>
                    </a:solidFill>
                    <a:latin typeface="UVN Bai Sau Nang" panose="04030905020802020C03" pitchFamily="82" charset="0"/>
                    <a:ea typeface="字魂27号-布丁体" panose="00000505000000000000" pitchFamily="2" charset="-122"/>
                  </a:rPr>
                  <a:t>bài</a:t>
                </a:r>
                <a:r>
                  <a:rPr lang="en-US" altLang="zh-CN" sz="3200" dirty="0">
                    <a:solidFill>
                      <a:srgbClr val="002060"/>
                    </a:solidFill>
                    <a:latin typeface="UVN Bai Sau Nang" panose="04030905020802020C03" pitchFamily="82" charset="0"/>
                    <a:ea typeface="字魂27号-布丁体" panose="00000505000000000000" pitchFamily="2" charset="-122"/>
                  </a:rPr>
                  <a:t> </a:t>
                </a:r>
                <a:r>
                  <a:rPr lang="en-US" altLang="zh-CN" sz="3200" dirty="0" err="1">
                    <a:solidFill>
                      <a:srgbClr val="002060"/>
                    </a:solidFill>
                    <a:latin typeface="UVN Bai Sau Nang" panose="04030905020802020C03" pitchFamily="82" charset="0"/>
                    <a:ea typeface="字魂27号-布丁体" panose="00000505000000000000" pitchFamily="2" charset="-122"/>
                  </a:rPr>
                  <a:t>học</a:t>
                </a:r>
                <a:endParaRPr lang="zh-CN" altLang="en-US" sz="3200" dirty="0">
                  <a:solidFill>
                    <a:srgbClr val="002060"/>
                  </a:solidFill>
                  <a:latin typeface="UVN Bai Sau Nang" panose="04030905020802020C03" pitchFamily="82" charset="0"/>
                  <a:ea typeface="字魂27号-布丁体" panose="00000505000000000000" pitchFamily="2" charset="-122"/>
                </a:endParaRPr>
              </a:p>
            </p:txBody>
          </p:sp>
        </p:grpSp>
        <p:grpSp>
          <p:nvGrpSpPr>
            <p:cNvPr id="32" name="组合 9">
              <a:extLst>
                <a:ext uri="{FF2B5EF4-FFF2-40B4-BE49-F238E27FC236}">
                  <a16:creationId xmlns:a16="http://schemas.microsoft.com/office/drawing/2014/main" id="{EB1D97F0-006C-41FD-8465-605DA4D06407}"/>
                </a:ext>
              </a:extLst>
            </p:cNvPr>
            <p:cNvGrpSpPr/>
            <p:nvPr/>
          </p:nvGrpSpPr>
          <p:grpSpPr>
            <a:xfrm>
              <a:off x="3583560" y="873043"/>
              <a:ext cx="184731" cy="598376"/>
              <a:chOff x="3771007" y="1083236"/>
              <a:chExt cx="184731" cy="598376"/>
            </a:xfrm>
          </p:grpSpPr>
          <p:sp>
            <p:nvSpPr>
              <p:cNvPr id="33" name="矩形 10">
                <a:extLst>
                  <a:ext uri="{FF2B5EF4-FFF2-40B4-BE49-F238E27FC236}">
                    <a16:creationId xmlns:a16="http://schemas.microsoft.com/office/drawing/2014/main" id="{28E07AB3-14AD-4347-A53F-25CA4740DBCC}"/>
                  </a:ext>
                </a:extLst>
              </p:cNvPr>
              <p:cNvSpPr/>
              <p:nvPr/>
            </p:nvSpPr>
            <p:spPr>
              <a:xfrm>
                <a:off x="3771007" y="1083236"/>
                <a:ext cx="184731" cy="584775"/>
              </a:xfrm>
              <a:prstGeom prst="rect">
                <a:avLst/>
              </a:prstGeom>
            </p:spPr>
            <p:txBody>
              <a:bodyPr wrap="none">
                <a:spAutoFit/>
              </a:bodyPr>
              <a:lstStyle/>
              <a:p>
                <a:pPr lvl="0"/>
                <a:endParaRPr lang="zh-CN" altLang="en-US" sz="3200" dirty="0">
                  <a:ln w="152400">
                    <a:solidFill>
                      <a:schemeClr val="bg1"/>
                    </a:solidFill>
                  </a:ln>
                  <a:solidFill>
                    <a:srgbClr val="002060"/>
                  </a:solidFill>
                  <a:effectLst>
                    <a:innerShdw blurRad="63500" dist="50800" dir="13500000">
                      <a:prstClr val="black">
                        <a:alpha val="50000"/>
                      </a:prstClr>
                    </a:innerShdw>
                  </a:effectLst>
                  <a:latin typeface="UVN Bai Sau Nang" panose="04030905020802020C03" pitchFamily="82" charset="0"/>
                  <a:ea typeface="字魂27号-布丁体" panose="00000505000000000000" pitchFamily="2" charset="-122"/>
                </a:endParaRPr>
              </a:p>
            </p:txBody>
          </p:sp>
          <p:sp>
            <p:nvSpPr>
              <p:cNvPr id="34" name="矩形 11">
                <a:extLst>
                  <a:ext uri="{FF2B5EF4-FFF2-40B4-BE49-F238E27FC236}">
                    <a16:creationId xmlns:a16="http://schemas.microsoft.com/office/drawing/2014/main" id="{9429A20F-CB8F-491A-8925-CD3DAFEDACAF}"/>
                  </a:ext>
                </a:extLst>
              </p:cNvPr>
              <p:cNvSpPr/>
              <p:nvPr/>
            </p:nvSpPr>
            <p:spPr>
              <a:xfrm>
                <a:off x="3771007" y="1096837"/>
                <a:ext cx="184731" cy="584775"/>
              </a:xfrm>
              <a:prstGeom prst="rect">
                <a:avLst/>
              </a:prstGeom>
            </p:spPr>
            <p:txBody>
              <a:bodyPr wrap="none">
                <a:spAutoFit/>
              </a:bodyPr>
              <a:lstStyle/>
              <a:p>
                <a:pPr lvl="0"/>
                <a:endParaRPr lang="zh-CN" altLang="en-US" sz="3200" dirty="0">
                  <a:solidFill>
                    <a:srgbClr val="002060"/>
                  </a:solidFill>
                  <a:latin typeface="UVN Bai Sau Nang" panose="04030905020802020C03" pitchFamily="82" charset="0"/>
                  <a:ea typeface="字魂27号-布丁体" panose="00000505000000000000" pitchFamily="2" charset="-122"/>
                </a:endParaRPr>
              </a:p>
            </p:txBody>
          </p:sp>
        </p:grpSp>
      </p:grpSp>
    </p:spTree>
    <p:extLst>
      <p:ext uri="{BB962C8B-B14F-4D97-AF65-F5344CB8AC3E}">
        <p14:creationId xmlns:p14="http://schemas.microsoft.com/office/powerpoint/2010/main" val="223798728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fade">
                                      <p:cBhvr>
                                        <p:cTn id="7" dur="1000"/>
                                        <p:tgtEl>
                                          <p:spTgt spid="23"/>
                                        </p:tgtEl>
                                      </p:cBhvr>
                                    </p:animEffect>
                                    <p:anim calcmode="lin" valueType="num">
                                      <p:cBhvr>
                                        <p:cTn id="8" dur="1000" fill="hold"/>
                                        <p:tgtEl>
                                          <p:spTgt spid="23"/>
                                        </p:tgtEl>
                                        <p:attrNameLst>
                                          <p:attrName>ppt_x</p:attrName>
                                        </p:attrNameLst>
                                      </p:cBhvr>
                                      <p:tavLst>
                                        <p:tav tm="0">
                                          <p:val>
                                            <p:strVal val="#ppt_x"/>
                                          </p:val>
                                        </p:tav>
                                        <p:tav tm="100000">
                                          <p:val>
                                            <p:strVal val="#ppt_x"/>
                                          </p:val>
                                        </p:tav>
                                      </p:tavLst>
                                    </p:anim>
                                    <p:anim calcmode="lin" valueType="num">
                                      <p:cBhvr>
                                        <p:cTn id="9" dur="1000" fill="hold"/>
                                        <p:tgtEl>
                                          <p:spTgt spid="23"/>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nodeType="afterEffect">
                                  <p:stCondLst>
                                    <p:cond delay="0"/>
                                  </p:stCondLst>
                                  <p:childTnLst>
                                    <p:set>
                                      <p:cBhvr>
                                        <p:cTn id="12" dur="1" fill="hold">
                                          <p:stCondLst>
                                            <p:cond delay="0"/>
                                          </p:stCondLst>
                                        </p:cTn>
                                        <p:tgtEl>
                                          <p:spTgt spid="24"/>
                                        </p:tgtEl>
                                        <p:attrNameLst>
                                          <p:attrName>style.visibility</p:attrName>
                                        </p:attrNameLst>
                                      </p:cBhvr>
                                      <p:to>
                                        <p:strVal val="visible"/>
                                      </p:to>
                                    </p:set>
                                    <p:animEffect transition="in" filter="fade">
                                      <p:cBhvr>
                                        <p:cTn id="13" dur="1000"/>
                                        <p:tgtEl>
                                          <p:spTgt spid="24"/>
                                        </p:tgtEl>
                                      </p:cBhvr>
                                    </p:animEffect>
                                    <p:anim calcmode="lin" valueType="num">
                                      <p:cBhvr>
                                        <p:cTn id="14" dur="1000" fill="hold"/>
                                        <p:tgtEl>
                                          <p:spTgt spid="24"/>
                                        </p:tgtEl>
                                        <p:attrNameLst>
                                          <p:attrName>ppt_x</p:attrName>
                                        </p:attrNameLst>
                                      </p:cBhvr>
                                      <p:tavLst>
                                        <p:tav tm="0">
                                          <p:val>
                                            <p:strVal val="#ppt_x"/>
                                          </p:val>
                                        </p:tav>
                                        <p:tav tm="100000">
                                          <p:val>
                                            <p:strVal val="#ppt_x"/>
                                          </p:val>
                                        </p:tav>
                                      </p:tavLst>
                                    </p:anim>
                                    <p:anim calcmode="lin" valueType="num">
                                      <p:cBhvr>
                                        <p:cTn id="15" dur="1000" fill="hold"/>
                                        <p:tgtEl>
                                          <p:spTgt spid="24"/>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42" presetClass="entr" presetSubtype="0" fill="hold" nodeType="afterEffect">
                                  <p:stCondLst>
                                    <p:cond delay="0"/>
                                  </p:stCondLst>
                                  <p:childTnLst>
                                    <p:set>
                                      <p:cBhvr>
                                        <p:cTn id="18" dur="1" fill="hold">
                                          <p:stCondLst>
                                            <p:cond delay="0"/>
                                          </p:stCondLst>
                                        </p:cTn>
                                        <p:tgtEl>
                                          <p:spTgt spid="25"/>
                                        </p:tgtEl>
                                        <p:attrNameLst>
                                          <p:attrName>style.visibility</p:attrName>
                                        </p:attrNameLst>
                                      </p:cBhvr>
                                      <p:to>
                                        <p:strVal val="visible"/>
                                      </p:to>
                                    </p:set>
                                    <p:animEffect transition="in" filter="fade">
                                      <p:cBhvr>
                                        <p:cTn id="19" dur="1000"/>
                                        <p:tgtEl>
                                          <p:spTgt spid="25"/>
                                        </p:tgtEl>
                                      </p:cBhvr>
                                    </p:animEffect>
                                    <p:anim calcmode="lin" valueType="num">
                                      <p:cBhvr>
                                        <p:cTn id="20" dur="1000" fill="hold"/>
                                        <p:tgtEl>
                                          <p:spTgt spid="25"/>
                                        </p:tgtEl>
                                        <p:attrNameLst>
                                          <p:attrName>ppt_x</p:attrName>
                                        </p:attrNameLst>
                                      </p:cBhvr>
                                      <p:tavLst>
                                        <p:tav tm="0">
                                          <p:val>
                                            <p:strVal val="#ppt_x"/>
                                          </p:val>
                                        </p:tav>
                                        <p:tav tm="100000">
                                          <p:val>
                                            <p:strVal val="#ppt_x"/>
                                          </p:val>
                                        </p:tav>
                                      </p:tavLst>
                                    </p:anim>
                                    <p:anim calcmode="lin" valueType="num">
                                      <p:cBhvr>
                                        <p:cTn id="21" dur="1000" fill="hold"/>
                                        <p:tgtEl>
                                          <p:spTgt spid="25"/>
                                        </p:tgtEl>
                                        <p:attrNameLst>
                                          <p:attrName>ppt_y</p:attrName>
                                        </p:attrNameLst>
                                      </p:cBhvr>
                                      <p:tavLst>
                                        <p:tav tm="0">
                                          <p:val>
                                            <p:strVal val="#ppt_y+.1"/>
                                          </p:val>
                                        </p:tav>
                                        <p:tav tm="100000">
                                          <p:val>
                                            <p:strVal val="#ppt_y"/>
                                          </p:val>
                                        </p:tav>
                                      </p:tavLst>
                                    </p:anim>
                                  </p:childTnLst>
                                </p:cTn>
                              </p:par>
                            </p:childTnLst>
                          </p:cTn>
                        </p:par>
                        <p:par>
                          <p:cTn id="22" fill="hold">
                            <p:stCondLst>
                              <p:cond delay="3000"/>
                            </p:stCondLst>
                            <p:childTnLst>
                              <p:par>
                                <p:cTn id="23" presetID="42" presetClass="entr" presetSubtype="0" fill="hold" nodeType="afterEffect">
                                  <p:stCondLst>
                                    <p:cond delay="0"/>
                                  </p:stCondLst>
                                  <p:childTnLst>
                                    <p:set>
                                      <p:cBhvr>
                                        <p:cTn id="24" dur="1" fill="hold">
                                          <p:stCondLst>
                                            <p:cond delay="0"/>
                                          </p:stCondLst>
                                        </p:cTn>
                                        <p:tgtEl>
                                          <p:spTgt spid="26"/>
                                        </p:tgtEl>
                                        <p:attrNameLst>
                                          <p:attrName>style.visibility</p:attrName>
                                        </p:attrNameLst>
                                      </p:cBhvr>
                                      <p:to>
                                        <p:strVal val="visible"/>
                                      </p:to>
                                    </p:set>
                                    <p:animEffect transition="in" filter="fade">
                                      <p:cBhvr>
                                        <p:cTn id="25" dur="1000"/>
                                        <p:tgtEl>
                                          <p:spTgt spid="26"/>
                                        </p:tgtEl>
                                      </p:cBhvr>
                                    </p:animEffect>
                                    <p:anim calcmode="lin" valueType="num">
                                      <p:cBhvr>
                                        <p:cTn id="26" dur="1000" fill="hold"/>
                                        <p:tgtEl>
                                          <p:spTgt spid="26"/>
                                        </p:tgtEl>
                                        <p:attrNameLst>
                                          <p:attrName>ppt_x</p:attrName>
                                        </p:attrNameLst>
                                      </p:cBhvr>
                                      <p:tavLst>
                                        <p:tav tm="0">
                                          <p:val>
                                            <p:strVal val="#ppt_x"/>
                                          </p:val>
                                        </p:tav>
                                        <p:tav tm="100000">
                                          <p:val>
                                            <p:strVal val="#ppt_x"/>
                                          </p:val>
                                        </p:tav>
                                      </p:tavLst>
                                    </p:anim>
                                    <p:anim calcmode="lin" valueType="num">
                                      <p:cBhvr>
                                        <p:cTn id="27"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picture containing mountain, outdoor&#10;&#10;Description automatically generated">
            <a:extLst>
              <a:ext uri="{FF2B5EF4-FFF2-40B4-BE49-F238E27FC236}">
                <a16:creationId xmlns:a16="http://schemas.microsoft.com/office/drawing/2014/main" id="{BC65D0A1-55BF-43C8-A50F-D2075AC44077}"/>
              </a:ext>
            </a:extLst>
          </p:cNvPr>
          <p:cNvPicPr>
            <a:picLocks noChangeAspect="1"/>
          </p:cNvPicPr>
          <p:nvPr/>
        </p:nvPicPr>
        <p:blipFill>
          <a:blip r:embed="rId4">
            <a:lum bright="70000" contrast="-70000"/>
            <a:extLst>
              <a:ext uri="{28A0092B-C50C-407E-A947-70E740481C1C}">
                <a14:useLocalDpi xmlns:a14="http://schemas.microsoft.com/office/drawing/2010/main" val="0"/>
              </a:ext>
            </a:extLst>
          </a:blip>
          <a:stretch>
            <a:fillRect/>
          </a:stretch>
        </p:blipFill>
        <p:spPr>
          <a:xfrm>
            <a:off x="179512" y="123478"/>
            <a:ext cx="8856984" cy="4844324"/>
          </a:xfrm>
          <a:prstGeom prst="rect">
            <a:avLst/>
          </a:prstGeom>
        </p:spPr>
      </p:pic>
      <p:pic>
        <p:nvPicPr>
          <p:cNvPr id="3" name="图片 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32744" y="2576520"/>
            <a:ext cx="1584176" cy="2340147"/>
          </a:xfrm>
          <a:prstGeom prst="rect">
            <a:avLst/>
          </a:prstGeom>
        </p:spPr>
      </p:pic>
      <p:pic>
        <p:nvPicPr>
          <p:cNvPr id="36" name="图片 3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668344" y="-164554"/>
            <a:ext cx="1190558" cy="1881081"/>
          </a:xfrm>
          <a:prstGeom prst="rect">
            <a:avLst/>
          </a:prstGeom>
        </p:spPr>
      </p:pic>
      <p:sp>
        <p:nvSpPr>
          <p:cNvPr id="40" name="任意多边形 39"/>
          <p:cNvSpPr/>
          <p:nvPr/>
        </p:nvSpPr>
        <p:spPr>
          <a:xfrm>
            <a:off x="950592" y="1020992"/>
            <a:ext cx="6932488" cy="1291410"/>
          </a:xfrm>
          <a:custGeom>
            <a:avLst/>
            <a:gdLst>
              <a:gd name="connsiteX0" fmla="*/ 0 w 7112000"/>
              <a:gd name="connsiteY0" fmla="*/ 1207615 h 1225103"/>
              <a:gd name="connsiteX1" fmla="*/ 977900 w 7112000"/>
              <a:gd name="connsiteY1" fmla="*/ 1194915 h 1225103"/>
              <a:gd name="connsiteX2" fmla="*/ 1346200 w 7112000"/>
              <a:gd name="connsiteY2" fmla="*/ 928215 h 1225103"/>
              <a:gd name="connsiteX3" fmla="*/ 1854200 w 7112000"/>
              <a:gd name="connsiteY3" fmla="*/ 115415 h 1225103"/>
              <a:gd name="connsiteX4" fmla="*/ 2921000 w 7112000"/>
              <a:gd name="connsiteY4" fmla="*/ 166215 h 1225103"/>
              <a:gd name="connsiteX5" fmla="*/ 4089400 w 7112000"/>
              <a:gd name="connsiteY5" fmla="*/ 1131415 h 1225103"/>
              <a:gd name="connsiteX6" fmla="*/ 4953000 w 7112000"/>
              <a:gd name="connsiteY6" fmla="*/ 1029815 h 1225103"/>
              <a:gd name="connsiteX7" fmla="*/ 5270500 w 7112000"/>
              <a:gd name="connsiteY7" fmla="*/ 140815 h 1225103"/>
              <a:gd name="connsiteX8" fmla="*/ 5791200 w 7112000"/>
              <a:gd name="connsiteY8" fmla="*/ 1115 h 1225103"/>
              <a:gd name="connsiteX9" fmla="*/ 6604000 w 7112000"/>
              <a:gd name="connsiteY9" fmla="*/ 102715 h 1225103"/>
              <a:gd name="connsiteX10" fmla="*/ 7112000 w 7112000"/>
              <a:gd name="connsiteY10" fmla="*/ 534515 h 1225103"/>
              <a:gd name="connsiteX11" fmla="*/ 7112000 w 7112000"/>
              <a:gd name="connsiteY11" fmla="*/ 534515 h 1225103"/>
              <a:gd name="connsiteX0" fmla="*/ 0 w 7112000"/>
              <a:gd name="connsiteY0" fmla="*/ 1207615 h 1283427"/>
              <a:gd name="connsiteX1" fmla="*/ 977900 w 7112000"/>
              <a:gd name="connsiteY1" fmla="*/ 1194915 h 1283427"/>
              <a:gd name="connsiteX2" fmla="*/ 1854200 w 7112000"/>
              <a:gd name="connsiteY2" fmla="*/ 115415 h 1283427"/>
              <a:gd name="connsiteX3" fmla="*/ 2921000 w 7112000"/>
              <a:gd name="connsiteY3" fmla="*/ 166215 h 1283427"/>
              <a:gd name="connsiteX4" fmla="*/ 4089400 w 7112000"/>
              <a:gd name="connsiteY4" fmla="*/ 1131415 h 1283427"/>
              <a:gd name="connsiteX5" fmla="*/ 4953000 w 7112000"/>
              <a:gd name="connsiteY5" fmla="*/ 1029815 h 1283427"/>
              <a:gd name="connsiteX6" fmla="*/ 5270500 w 7112000"/>
              <a:gd name="connsiteY6" fmla="*/ 140815 h 1283427"/>
              <a:gd name="connsiteX7" fmla="*/ 5791200 w 7112000"/>
              <a:gd name="connsiteY7" fmla="*/ 1115 h 1283427"/>
              <a:gd name="connsiteX8" fmla="*/ 6604000 w 7112000"/>
              <a:gd name="connsiteY8" fmla="*/ 102715 h 1283427"/>
              <a:gd name="connsiteX9" fmla="*/ 7112000 w 7112000"/>
              <a:gd name="connsiteY9" fmla="*/ 534515 h 1283427"/>
              <a:gd name="connsiteX10" fmla="*/ 7112000 w 7112000"/>
              <a:gd name="connsiteY10" fmla="*/ 534515 h 1283427"/>
              <a:gd name="connsiteX0" fmla="*/ 0 w 7112000"/>
              <a:gd name="connsiteY0" fmla="*/ 1197508 h 1273320"/>
              <a:gd name="connsiteX1" fmla="*/ 977900 w 7112000"/>
              <a:gd name="connsiteY1" fmla="*/ 1184808 h 1273320"/>
              <a:gd name="connsiteX2" fmla="*/ 1854200 w 7112000"/>
              <a:gd name="connsiteY2" fmla="*/ 105308 h 1273320"/>
              <a:gd name="connsiteX3" fmla="*/ 2921000 w 7112000"/>
              <a:gd name="connsiteY3" fmla="*/ 156108 h 1273320"/>
              <a:gd name="connsiteX4" fmla="*/ 4089400 w 7112000"/>
              <a:gd name="connsiteY4" fmla="*/ 1121308 h 1273320"/>
              <a:gd name="connsiteX5" fmla="*/ 4953000 w 7112000"/>
              <a:gd name="connsiteY5" fmla="*/ 1019708 h 1273320"/>
              <a:gd name="connsiteX6" fmla="*/ 5270500 w 7112000"/>
              <a:gd name="connsiteY6" fmla="*/ 130708 h 1273320"/>
              <a:gd name="connsiteX7" fmla="*/ 6604000 w 7112000"/>
              <a:gd name="connsiteY7" fmla="*/ 92608 h 1273320"/>
              <a:gd name="connsiteX8" fmla="*/ 7112000 w 7112000"/>
              <a:gd name="connsiteY8" fmla="*/ 524408 h 1273320"/>
              <a:gd name="connsiteX9" fmla="*/ 7112000 w 7112000"/>
              <a:gd name="connsiteY9" fmla="*/ 524408 h 1273320"/>
              <a:gd name="connsiteX0" fmla="*/ 0 w 7112000"/>
              <a:gd name="connsiteY0" fmla="*/ 1197508 h 1273320"/>
              <a:gd name="connsiteX1" fmla="*/ 977900 w 7112000"/>
              <a:gd name="connsiteY1" fmla="*/ 1184808 h 1273320"/>
              <a:gd name="connsiteX2" fmla="*/ 1854200 w 7112000"/>
              <a:gd name="connsiteY2" fmla="*/ 105308 h 1273320"/>
              <a:gd name="connsiteX3" fmla="*/ 2921000 w 7112000"/>
              <a:gd name="connsiteY3" fmla="*/ 156108 h 1273320"/>
              <a:gd name="connsiteX4" fmla="*/ 4089400 w 7112000"/>
              <a:gd name="connsiteY4" fmla="*/ 1121308 h 1273320"/>
              <a:gd name="connsiteX5" fmla="*/ 4953000 w 7112000"/>
              <a:gd name="connsiteY5" fmla="*/ 1019708 h 1273320"/>
              <a:gd name="connsiteX6" fmla="*/ 5270500 w 7112000"/>
              <a:gd name="connsiteY6" fmla="*/ 130708 h 1273320"/>
              <a:gd name="connsiteX7" fmla="*/ 6604000 w 7112000"/>
              <a:gd name="connsiteY7" fmla="*/ 92608 h 1273320"/>
              <a:gd name="connsiteX8" fmla="*/ 7112000 w 7112000"/>
              <a:gd name="connsiteY8" fmla="*/ 524408 h 1273320"/>
              <a:gd name="connsiteX9" fmla="*/ 7112000 w 7112000"/>
              <a:gd name="connsiteY9" fmla="*/ 524408 h 1273320"/>
              <a:gd name="connsiteX0" fmla="*/ 0 w 7112000"/>
              <a:gd name="connsiteY0" fmla="*/ 1215598 h 1291410"/>
              <a:gd name="connsiteX1" fmla="*/ 977900 w 7112000"/>
              <a:gd name="connsiteY1" fmla="*/ 1202898 h 1291410"/>
              <a:gd name="connsiteX2" fmla="*/ 1854200 w 7112000"/>
              <a:gd name="connsiteY2" fmla="*/ 123398 h 1291410"/>
              <a:gd name="connsiteX3" fmla="*/ 2921000 w 7112000"/>
              <a:gd name="connsiteY3" fmla="*/ 174198 h 1291410"/>
              <a:gd name="connsiteX4" fmla="*/ 4089400 w 7112000"/>
              <a:gd name="connsiteY4" fmla="*/ 1139398 h 1291410"/>
              <a:gd name="connsiteX5" fmla="*/ 4953000 w 7112000"/>
              <a:gd name="connsiteY5" fmla="*/ 1037798 h 1291410"/>
              <a:gd name="connsiteX6" fmla="*/ 5270500 w 7112000"/>
              <a:gd name="connsiteY6" fmla="*/ 148798 h 1291410"/>
              <a:gd name="connsiteX7" fmla="*/ 6604000 w 7112000"/>
              <a:gd name="connsiteY7" fmla="*/ 110698 h 1291410"/>
              <a:gd name="connsiteX8" fmla="*/ 7112000 w 7112000"/>
              <a:gd name="connsiteY8" fmla="*/ 542498 h 1291410"/>
              <a:gd name="connsiteX9" fmla="*/ 7112000 w 7112000"/>
              <a:gd name="connsiteY9" fmla="*/ 542498 h 12914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12000" h="1291410">
                <a:moveTo>
                  <a:pt x="0" y="1215598"/>
                </a:moveTo>
                <a:cubicBezTo>
                  <a:pt x="376766" y="1232531"/>
                  <a:pt x="668867" y="1384931"/>
                  <a:pt x="977900" y="1202898"/>
                </a:cubicBezTo>
                <a:cubicBezTo>
                  <a:pt x="1286933" y="1020865"/>
                  <a:pt x="1530350" y="294848"/>
                  <a:pt x="1854200" y="123398"/>
                </a:cubicBezTo>
                <a:cubicBezTo>
                  <a:pt x="2178050" y="-48052"/>
                  <a:pt x="2548467" y="4865"/>
                  <a:pt x="2921000" y="174198"/>
                </a:cubicBezTo>
                <a:cubicBezTo>
                  <a:pt x="3293533" y="343531"/>
                  <a:pt x="3750733" y="995465"/>
                  <a:pt x="4089400" y="1139398"/>
                </a:cubicBezTo>
                <a:cubicBezTo>
                  <a:pt x="4428067" y="1283331"/>
                  <a:pt x="4756150" y="1202898"/>
                  <a:pt x="4953000" y="1037798"/>
                </a:cubicBezTo>
                <a:cubicBezTo>
                  <a:pt x="5149850" y="872698"/>
                  <a:pt x="4995333" y="303315"/>
                  <a:pt x="5270500" y="148798"/>
                </a:cubicBezTo>
                <a:cubicBezTo>
                  <a:pt x="5545667" y="-5719"/>
                  <a:pt x="6107971" y="-72794"/>
                  <a:pt x="6604000" y="110698"/>
                </a:cubicBezTo>
                <a:cubicBezTo>
                  <a:pt x="7100029" y="294190"/>
                  <a:pt x="7112000" y="542498"/>
                  <a:pt x="7112000" y="542498"/>
                </a:cubicBezTo>
                <a:lnTo>
                  <a:pt x="7112000" y="542498"/>
                </a:lnTo>
              </a:path>
            </a:pathLst>
          </a:custGeom>
          <a:no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ea typeface="微软雅黑" panose="020B0503020204020204" pitchFamily="34" charset="-122"/>
            </a:endParaRPr>
          </a:p>
        </p:txBody>
      </p:sp>
      <p:pic>
        <p:nvPicPr>
          <p:cNvPr id="39" name="图片 12">
            <a:extLst>
              <a:ext uri="{FF2B5EF4-FFF2-40B4-BE49-F238E27FC236}">
                <a16:creationId xmlns:a16="http://schemas.microsoft.com/office/drawing/2014/main" id="{7ECB279D-7FF7-4CA4-93DD-3932EE7948F8}"/>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t="82805"/>
          <a:stretch/>
        </p:blipFill>
        <p:spPr>
          <a:xfrm>
            <a:off x="0" y="4220704"/>
            <a:ext cx="9144000" cy="1035570"/>
          </a:xfrm>
          <a:prstGeom prst="rect">
            <a:avLst/>
          </a:prstGeom>
        </p:spPr>
      </p:pic>
      <p:sp>
        <p:nvSpPr>
          <p:cNvPr id="6" name="矩形 8">
            <a:extLst>
              <a:ext uri="{FF2B5EF4-FFF2-40B4-BE49-F238E27FC236}">
                <a16:creationId xmlns:a16="http://schemas.microsoft.com/office/drawing/2014/main" id="{647EA3F9-69C2-48F7-8371-9CFAD2461982}"/>
              </a:ext>
            </a:extLst>
          </p:cNvPr>
          <p:cNvSpPr/>
          <p:nvPr/>
        </p:nvSpPr>
        <p:spPr>
          <a:xfrm>
            <a:off x="285098" y="470456"/>
            <a:ext cx="7597982" cy="769441"/>
          </a:xfrm>
          <a:prstGeom prst="rect">
            <a:avLst/>
          </a:prstGeom>
        </p:spPr>
        <p:txBody>
          <a:bodyPr wrap="square">
            <a:spAutoFit/>
            <a:scene3d>
              <a:camera prst="orthographicFront"/>
              <a:lightRig rig="threePt" dir="t"/>
            </a:scene3d>
            <a:sp3d extrusionH="57150">
              <a:bevelT w="57150" h="38100" prst="artDeco"/>
            </a:sp3d>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zh-CN" sz="4400" b="0" i="0" u="none" strike="noStrike" kern="1200" cap="none" spc="0" normalizeH="0" baseline="0" noProof="0" dirty="0" err="1">
                <a:ln>
                  <a:noFill/>
                </a:ln>
                <a:solidFill>
                  <a:srgbClr val="002060"/>
                </a:solidFill>
                <a:effectLst/>
                <a:uLnTx/>
                <a:uFillTx/>
                <a:latin typeface="UVN Bai Sau Nang" panose="04030905020802020C03" pitchFamily="82" charset="0"/>
                <a:ea typeface="字魂27号-布丁体" panose="00000505000000000000" pitchFamily="2" charset="-122"/>
                <a:cs typeface="+mn-cs"/>
              </a:rPr>
              <a:t>Sông</a:t>
            </a:r>
            <a:r>
              <a:rPr kumimoji="0" lang="en-US" altLang="zh-CN" sz="4400" b="0" i="0" u="none" strike="noStrike" kern="1200" cap="none" spc="0" normalizeH="0" baseline="0" noProof="0" dirty="0">
                <a:ln>
                  <a:noFill/>
                </a:ln>
                <a:solidFill>
                  <a:srgbClr val="002060"/>
                </a:solidFill>
                <a:effectLst/>
                <a:uLnTx/>
                <a:uFillTx/>
                <a:latin typeface="UVN Bai Sau Nang" panose="04030905020802020C03" pitchFamily="82" charset="0"/>
                <a:ea typeface="字魂27号-布丁体" panose="00000505000000000000" pitchFamily="2" charset="-122"/>
                <a:cs typeface="+mn-cs"/>
              </a:rPr>
              <a:t> La </a:t>
            </a:r>
            <a:r>
              <a:rPr kumimoji="0" lang="en-US" altLang="zh-CN" sz="4400" b="0" i="0" u="none" strike="noStrike" kern="1200" cap="none" spc="0" normalizeH="0" baseline="0" noProof="0" dirty="0" err="1">
                <a:ln>
                  <a:noFill/>
                </a:ln>
                <a:solidFill>
                  <a:srgbClr val="002060"/>
                </a:solidFill>
                <a:effectLst/>
                <a:uLnTx/>
                <a:uFillTx/>
                <a:latin typeface="UVN Bai Sau Nang" panose="04030905020802020C03" pitchFamily="82" charset="0"/>
                <a:ea typeface="字魂27号-布丁体" panose="00000505000000000000" pitchFamily="2" charset="-122"/>
                <a:cs typeface="+mn-cs"/>
              </a:rPr>
              <a:t>đẹp</a:t>
            </a:r>
            <a:r>
              <a:rPr kumimoji="0" lang="en-US" altLang="zh-CN" sz="4400" b="0" i="0" u="none" strike="noStrike" kern="1200" cap="none" spc="0" normalizeH="0" baseline="0" noProof="0" dirty="0">
                <a:ln>
                  <a:noFill/>
                </a:ln>
                <a:solidFill>
                  <a:srgbClr val="002060"/>
                </a:solidFill>
                <a:effectLst/>
                <a:uLnTx/>
                <a:uFillTx/>
                <a:latin typeface="UVN Bai Sau Nang" panose="04030905020802020C03" pitchFamily="82" charset="0"/>
                <a:ea typeface="字魂27号-布丁体" panose="00000505000000000000" pitchFamily="2" charset="-122"/>
                <a:cs typeface="+mn-cs"/>
              </a:rPr>
              <a:t> </a:t>
            </a:r>
            <a:r>
              <a:rPr kumimoji="0" lang="en-US" altLang="zh-CN" sz="4400" b="0" i="0" u="none" strike="noStrike" kern="1200" cap="none" spc="0" normalizeH="0" baseline="0" noProof="0" dirty="0" err="1">
                <a:ln>
                  <a:noFill/>
                </a:ln>
                <a:solidFill>
                  <a:srgbClr val="002060"/>
                </a:solidFill>
                <a:effectLst/>
                <a:uLnTx/>
                <a:uFillTx/>
                <a:latin typeface="UVN Bai Sau Nang" panose="04030905020802020C03" pitchFamily="82" charset="0"/>
                <a:ea typeface="字魂27号-布丁体" panose="00000505000000000000" pitchFamily="2" charset="-122"/>
                <a:cs typeface="+mn-cs"/>
              </a:rPr>
              <a:t>như</a:t>
            </a:r>
            <a:r>
              <a:rPr kumimoji="0" lang="en-US" altLang="zh-CN" sz="4400" b="0" i="0" u="none" strike="noStrike" kern="1200" cap="none" spc="0" normalizeH="0" baseline="0" noProof="0" dirty="0">
                <a:ln>
                  <a:noFill/>
                </a:ln>
                <a:solidFill>
                  <a:srgbClr val="002060"/>
                </a:solidFill>
                <a:effectLst/>
                <a:uLnTx/>
                <a:uFillTx/>
                <a:latin typeface="UVN Bai Sau Nang" panose="04030905020802020C03" pitchFamily="82" charset="0"/>
                <a:ea typeface="字魂27号-布丁体" panose="00000505000000000000" pitchFamily="2" charset="-122"/>
                <a:cs typeface="+mn-cs"/>
              </a:rPr>
              <a:t> </a:t>
            </a:r>
            <a:r>
              <a:rPr kumimoji="0" lang="en-US" altLang="zh-CN" sz="4400" b="0" i="0" u="none" strike="noStrike" kern="1200" cap="none" spc="0" normalizeH="0" baseline="0" noProof="0" dirty="0" err="1">
                <a:ln>
                  <a:noFill/>
                </a:ln>
                <a:solidFill>
                  <a:srgbClr val="002060"/>
                </a:solidFill>
                <a:effectLst/>
                <a:uLnTx/>
                <a:uFillTx/>
                <a:latin typeface="UVN Bai Sau Nang" panose="04030905020802020C03" pitchFamily="82" charset="0"/>
                <a:ea typeface="字魂27号-布丁体" panose="00000505000000000000" pitchFamily="2" charset="-122"/>
                <a:cs typeface="+mn-cs"/>
              </a:rPr>
              <a:t>thế</a:t>
            </a:r>
            <a:r>
              <a:rPr kumimoji="0" lang="en-US" altLang="zh-CN" sz="4400" b="0" i="0" u="none" strike="noStrike" kern="1200" cap="none" spc="0" normalizeH="0" baseline="0" noProof="0" dirty="0">
                <a:ln>
                  <a:noFill/>
                </a:ln>
                <a:solidFill>
                  <a:srgbClr val="002060"/>
                </a:solidFill>
                <a:effectLst/>
                <a:uLnTx/>
                <a:uFillTx/>
                <a:latin typeface="UVN Bai Sau Nang" panose="04030905020802020C03" pitchFamily="82" charset="0"/>
                <a:ea typeface="字魂27号-布丁体" panose="00000505000000000000" pitchFamily="2" charset="-122"/>
                <a:cs typeface="+mn-cs"/>
              </a:rPr>
              <a:t> </a:t>
            </a:r>
            <a:r>
              <a:rPr kumimoji="0" lang="en-US" altLang="zh-CN" sz="4400" b="0" i="0" u="none" strike="noStrike" kern="1200" cap="none" spc="0" normalizeH="0" baseline="0" noProof="0" dirty="0" err="1">
                <a:ln>
                  <a:noFill/>
                </a:ln>
                <a:solidFill>
                  <a:srgbClr val="002060"/>
                </a:solidFill>
                <a:effectLst/>
                <a:uLnTx/>
                <a:uFillTx/>
                <a:latin typeface="UVN Bai Sau Nang" panose="04030905020802020C03" pitchFamily="82" charset="0"/>
                <a:ea typeface="字魂27号-布丁体" panose="00000505000000000000" pitchFamily="2" charset="-122"/>
                <a:cs typeface="+mn-cs"/>
              </a:rPr>
              <a:t>nào</a:t>
            </a:r>
            <a:r>
              <a:rPr kumimoji="0" lang="en-US" altLang="zh-CN" sz="4400" b="0" i="0" u="none" strike="noStrike" kern="1200" cap="none" spc="0" normalizeH="0" baseline="0" noProof="0" dirty="0">
                <a:ln>
                  <a:noFill/>
                </a:ln>
                <a:solidFill>
                  <a:srgbClr val="002060"/>
                </a:solidFill>
                <a:effectLst/>
                <a:uLnTx/>
                <a:uFillTx/>
                <a:latin typeface="UVN Bai Sau Nang" panose="04030905020802020C03" pitchFamily="82" charset="0"/>
                <a:ea typeface="字魂27号-布丁体" panose="00000505000000000000" pitchFamily="2" charset="-122"/>
                <a:cs typeface="+mn-cs"/>
              </a:rPr>
              <a:t>?</a:t>
            </a:r>
            <a:endParaRPr lang="en-US" altLang="zh-CN" sz="4400" dirty="0">
              <a:solidFill>
                <a:srgbClr val="002060"/>
              </a:solidFill>
              <a:latin typeface="UVN Bai Sau Nang" panose="04030905020802020C03" pitchFamily="82" charset="0"/>
              <a:ea typeface="字魂27号-布丁体" panose="00000505000000000000" pitchFamily="2" charset="-122"/>
            </a:endParaRPr>
          </a:p>
        </p:txBody>
      </p:sp>
      <p:sp>
        <p:nvSpPr>
          <p:cNvPr id="7" name="Text Box 4">
            <a:extLst>
              <a:ext uri="{FF2B5EF4-FFF2-40B4-BE49-F238E27FC236}">
                <a16:creationId xmlns:a16="http://schemas.microsoft.com/office/drawing/2014/main" id="{E87940EA-0492-4320-B7B3-0C11B2B8CB5D}"/>
              </a:ext>
            </a:extLst>
          </p:cNvPr>
          <p:cNvSpPr txBox="1">
            <a:spLocks noChangeArrowheads="1"/>
          </p:cNvSpPr>
          <p:nvPr/>
        </p:nvSpPr>
        <p:spPr bwMode="auto">
          <a:xfrm>
            <a:off x="1561807" y="2143327"/>
            <a:ext cx="7474689" cy="22863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30622" tIns="65311" rIns="130622" bIns="65311">
            <a:spAutoFit/>
          </a:bodyPr>
          <a:lstStyle>
            <a:lvl1pPr>
              <a:spcBef>
                <a:spcPct val="20000"/>
              </a:spcBef>
              <a:buChar char="•"/>
              <a:defRPr sz="4600">
                <a:solidFill>
                  <a:schemeClr val="tx1"/>
                </a:solidFill>
                <a:latin typeface="Arial" panose="020B0604020202020204" pitchFamily="34" charset="0"/>
              </a:defRPr>
            </a:lvl1pPr>
            <a:lvl2pPr marL="742950" indent="-285750">
              <a:spcBef>
                <a:spcPct val="20000"/>
              </a:spcBef>
              <a:buChar char="–"/>
              <a:defRPr sz="4000">
                <a:solidFill>
                  <a:schemeClr val="tx1"/>
                </a:solidFill>
                <a:latin typeface="Arial" panose="020B0604020202020204" pitchFamily="34" charset="0"/>
              </a:defRPr>
            </a:lvl2pPr>
            <a:lvl3pPr marL="1143000" indent="-228600">
              <a:spcBef>
                <a:spcPct val="20000"/>
              </a:spcBef>
              <a:buChar char="•"/>
              <a:defRPr sz="3400">
                <a:solidFill>
                  <a:schemeClr val="tx1"/>
                </a:solidFill>
                <a:latin typeface="Arial" panose="020B0604020202020204" pitchFamily="34" charset="0"/>
              </a:defRPr>
            </a:lvl3pPr>
            <a:lvl4pPr marL="1600200" indent="-228600">
              <a:spcBef>
                <a:spcPct val="20000"/>
              </a:spcBef>
              <a:buChar char="–"/>
              <a:defRPr sz="2900">
                <a:solidFill>
                  <a:schemeClr val="tx1"/>
                </a:solidFill>
                <a:latin typeface="Arial" panose="020B0604020202020204" pitchFamily="34" charset="0"/>
              </a:defRPr>
            </a:lvl4pPr>
            <a:lvl5pPr marL="2057400" indent="-228600">
              <a:spcBef>
                <a:spcPct val="20000"/>
              </a:spcBef>
              <a:buChar char="»"/>
              <a:defRPr sz="29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9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9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9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900">
                <a:solidFill>
                  <a:schemeClr val="tx1"/>
                </a:solidFill>
                <a:latin typeface="Arial" panose="020B0604020202020204" pitchFamily="34" charset="0"/>
              </a:defRPr>
            </a:lvl9pPr>
          </a:lstStyle>
          <a:p>
            <a:pPr algn="just" eaLnBrk="1" hangingPunct="1">
              <a:spcBef>
                <a:spcPct val="0"/>
              </a:spcBef>
              <a:buFontTx/>
              <a:buNone/>
            </a:pPr>
            <a:r>
              <a:rPr lang="en-US" altLang="en-US" sz="2800" b="1" dirty="0" err="1">
                <a:solidFill>
                  <a:schemeClr val="accent6">
                    <a:lumMod val="75000"/>
                  </a:schemeClr>
                </a:solidFill>
                <a:effectLst/>
                <a:latin typeface="UVN Bach Dang Nang" panose="02070803090706020303" pitchFamily="18" charset="0"/>
              </a:rPr>
              <a:t>Nước</a:t>
            </a:r>
            <a:r>
              <a:rPr lang="en-US" altLang="en-US" sz="2800" b="1" dirty="0">
                <a:solidFill>
                  <a:schemeClr val="accent6">
                    <a:lumMod val="75000"/>
                  </a:schemeClr>
                </a:solidFill>
                <a:effectLst/>
                <a:latin typeface="UVN Bach Dang Nang" panose="02070803090706020303" pitchFamily="18" charset="0"/>
              </a:rPr>
              <a:t> </a:t>
            </a:r>
            <a:r>
              <a:rPr lang="en-US" altLang="en-US" sz="2800" b="1" dirty="0" err="1">
                <a:solidFill>
                  <a:schemeClr val="accent6">
                    <a:lumMod val="75000"/>
                  </a:schemeClr>
                </a:solidFill>
                <a:effectLst/>
                <a:latin typeface="UVN Bach Dang Nang" panose="02070803090706020303" pitchFamily="18" charset="0"/>
              </a:rPr>
              <a:t>sông</a:t>
            </a:r>
            <a:r>
              <a:rPr lang="en-US" altLang="en-US" sz="2800" b="1" dirty="0">
                <a:solidFill>
                  <a:schemeClr val="accent6">
                    <a:lumMod val="75000"/>
                  </a:schemeClr>
                </a:solidFill>
                <a:effectLst/>
                <a:latin typeface="UVN Bach Dang Nang" panose="02070803090706020303" pitchFamily="18" charset="0"/>
              </a:rPr>
              <a:t> La </a:t>
            </a:r>
            <a:r>
              <a:rPr lang="en-US" altLang="en-US" sz="2800" b="1" dirty="0" err="1">
                <a:solidFill>
                  <a:schemeClr val="accent6">
                    <a:lumMod val="75000"/>
                  </a:schemeClr>
                </a:solidFill>
                <a:effectLst/>
                <a:latin typeface="UVN Bach Dang Nang" panose="02070803090706020303" pitchFamily="18" charset="0"/>
              </a:rPr>
              <a:t>trong</a:t>
            </a:r>
            <a:r>
              <a:rPr lang="en-US" altLang="en-US" sz="2800" b="1" dirty="0">
                <a:solidFill>
                  <a:schemeClr val="accent6">
                    <a:lumMod val="75000"/>
                  </a:schemeClr>
                </a:solidFill>
                <a:effectLst/>
                <a:latin typeface="UVN Bach Dang Nang" panose="02070803090706020303" pitchFamily="18" charset="0"/>
              </a:rPr>
              <a:t> </a:t>
            </a:r>
            <a:r>
              <a:rPr lang="en-US" altLang="en-US" sz="2800" b="1" dirty="0" err="1">
                <a:solidFill>
                  <a:schemeClr val="accent6">
                    <a:lumMod val="75000"/>
                  </a:schemeClr>
                </a:solidFill>
                <a:effectLst/>
                <a:latin typeface="UVN Bach Dang Nang" panose="02070803090706020303" pitchFamily="18" charset="0"/>
              </a:rPr>
              <a:t>veo</a:t>
            </a:r>
            <a:r>
              <a:rPr lang="en-US" altLang="en-US" sz="2800" b="1" dirty="0">
                <a:solidFill>
                  <a:schemeClr val="accent6">
                    <a:lumMod val="75000"/>
                  </a:schemeClr>
                </a:solidFill>
                <a:effectLst/>
                <a:latin typeface="UVN Bach Dang Nang" panose="02070803090706020303" pitchFamily="18" charset="0"/>
              </a:rPr>
              <a:t> </a:t>
            </a:r>
            <a:r>
              <a:rPr lang="en-US" altLang="en-US" sz="2800" b="1" dirty="0" err="1">
                <a:solidFill>
                  <a:schemeClr val="accent6">
                    <a:lumMod val="75000"/>
                  </a:schemeClr>
                </a:solidFill>
                <a:effectLst/>
                <a:latin typeface="UVN Bach Dang Nang" panose="02070803090706020303" pitchFamily="18" charset="0"/>
              </a:rPr>
              <a:t>như</a:t>
            </a:r>
            <a:r>
              <a:rPr lang="en-US" altLang="en-US" sz="2800" b="1" dirty="0">
                <a:solidFill>
                  <a:schemeClr val="accent6">
                    <a:lumMod val="75000"/>
                  </a:schemeClr>
                </a:solidFill>
                <a:effectLst/>
                <a:latin typeface="UVN Bach Dang Nang" panose="02070803090706020303" pitchFamily="18" charset="0"/>
              </a:rPr>
              <a:t> </a:t>
            </a:r>
            <a:r>
              <a:rPr lang="en-US" altLang="en-US" sz="2800" b="1" dirty="0" err="1">
                <a:solidFill>
                  <a:schemeClr val="accent6">
                    <a:lumMod val="75000"/>
                  </a:schemeClr>
                </a:solidFill>
                <a:effectLst/>
                <a:latin typeface="UVN Bach Dang Nang" panose="02070803090706020303" pitchFamily="18" charset="0"/>
              </a:rPr>
              <a:t>ánh</a:t>
            </a:r>
            <a:r>
              <a:rPr lang="en-US" altLang="en-US" sz="2800" b="1" dirty="0">
                <a:solidFill>
                  <a:schemeClr val="accent6">
                    <a:lumMod val="75000"/>
                  </a:schemeClr>
                </a:solidFill>
                <a:effectLst/>
                <a:latin typeface="UVN Bach Dang Nang" panose="02070803090706020303" pitchFamily="18" charset="0"/>
              </a:rPr>
              <a:t> </a:t>
            </a:r>
            <a:r>
              <a:rPr lang="en-US" altLang="en-US" sz="2800" b="1" dirty="0" err="1">
                <a:solidFill>
                  <a:schemeClr val="accent6">
                    <a:lumMod val="75000"/>
                  </a:schemeClr>
                </a:solidFill>
                <a:effectLst/>
                <a:latin typeface="UVN Bach Dang Nang" panose="02070803090706020303" pitchFamily="18" charset="0"/>
              </a:rPr>
              <a:t>mắt</a:t>
            </a:r>
            <a:r>
              <a:rPr lang="en-US" altLang="en-US" sz="2800" b="1" dirty="0">
                <a:solidFill>
                  <a:schemeClr val="accent6">
                    <a:lumMod val="75000"/>
                  </a:schemeClr>
                </a:solidFill>
                <a:effectLst/>
                <a:latin typeface="UVN Bach Dang Nang" panose="02070803090706020303" pitchFamily="18" charset="0"/>
              </a:rPr>
              <a:t>. Hai </a:t>
            </a:r>
            <a:r>
              <a:rPr lang="en-US" altLang="en-US" sz="2800" b="1" dirty="0" err="1">
                <a:solidFill>
                  <a:schemeClr val="accent6">
                    <a:lumMod val="75000"/>
                  </a:schemeClr>
                </a:solidFill>
                <a:effectLst/>
                <a:latin typeface="UVN Bach Dang Nang" panose="02070803090706020303" pitchFamily="18" charset="0"/>
              </a:rPr>
              <a:t>bên</a:t>
            </a:r>
            <a:r>
              <a:rPr lang="en-US" altLang="en-US" sz="2800" b="1" dirty="0">
                <a:solidFill>
                  <a:schemeClr val="accent6">
                    <a:lumMod val="75000"/>
                  </a:schemeClr>
                </a:solidFill>
                <a:effectLst/>
                <a:latin typeface="UVN Bach Dang Nang" panose="02070803090706020303" pitchFamily="18" charset="0"/>
              </a:rPr>
              <a:t> </a:t>
            </a:r>
            <a:r>
              <a:rPr lang="en-US" altLang="en-US" sz="2800" b="1" dirty="0" err="1">
                <a:solidFill>
                  <a:schemeClr val="accent6">
                    <a:lumMod val="75000"/>
                  </a:schemeClr>
                </a:solidFill>
                <a:effectLst/>
                <a:latin typeface="UVN Bach Dang Nang" panose="02070803090706020303" pitchFamily="18" charset="0"/>
              </a:rPr>
              <a:t>bờ</a:t>
            </a:r>
            <a:r>
              <a:rPr lang="en-US" altLang="en-US" sz="2800" b="1" dirty="0">
                <a:solidFill>
                  <a:schemeClr val="accent6">
                    <a:lumMod val="75000"/>
                  </a:schemeClr>
                </a:solidFill>
                <a:effectLst/>
                <a:latin typeface="UVN Bach Dang Nang" panose="02070803090706020303" pitchFamily="18" charset="0"/>
              </a:rPr>
              <a:t>, </a:t>
            </a:r>
            <a:r>
              <a:rPr lang="en-US" altLang="en-US" sz="2800" b="1" dirty="0" err="1">
                <a:solidFill>
                  <a:schemeClr val="accent6">
                    <a:lumMod val="75000"/>
                  </a:schemeClr>
                </a:solidFill>
                <a:effectLst/>
                <a:latin typeface="UVN Bach Dang Nang" panose="02070803090706020303" pitchFamily="18" charset="0"/>
              </a:rPr>
              <a:t>hàng</a:t>
            </a:r>
            <a:r>
              <a:rPr lang="en-US" altLang="en-US" sz="2800" b="1" dirty="0">
                <a:solidFill>
                  <a:schemeClr val="accent6">
                    <a:lumMod val="75000"/>
                  </a:schemeClr>
                </a:solidFill>
                <a:effectLst/>
                <a:latin typeface="UVN Bach Dang Nang" panose="02070803090706020303" pitchFamily="18" charset="0"/>
              </a:rPr>
              <a:t> </a:t>
            </a:r>
            <a:r>
              <a:rPr lang="en-US" altLang="en-US" sz="2800" b="1" dirty="0" err="1">
                <a:solidFill>
                  <a:schemeClr val="accent6">
                    <a:lumMod val="75000"/>
                  </a:schemeClr>
                </a:solidFill>
                <a:effectLst/>
                <a:latin typeface="UVN Bach Dang Nang" panose="02070803090706020303" pitchFamily="18" charset="0"/>
              </a:rPr>
              <a:t>tre</a:t>
            </a:r>
            <a:r>
              <a:rPr lang="en-US" altLang="en-US" sz="2800" b="1" dirty="0">
                <a:solidFill>
                  <a:schemeClr val="accent6">
                    <a:lumMod val="75000"/>
                  </a:schemeClr>
                </a:solidFill>
                <a:effectLst/>
                <a:latin typeface="UVN Bach Dang Nang" panose="02070803090706020303" pitchFamily="18" charset="0"/>
              </a:rPr>
              <a:t> </a:t>
            </a:r>
            <a:r>
              <a:rPr lang="en-US" altLang="en-US" sz="2800" b="1" dirty="0" err="1">
                <a:solidFill>
                  <a:schemeClr val="accent6">
                    <a:lumMod val="75000"/>
                  </a:schemeClr>
                </a:solidFill>
                <a:effectLst/>
                <a:latin typeface="UVN Bach Dang Nang" panose="02070803090706020303" pitchFamily="18" charset="0"/>
              </a:rPr>
              <a:t>xanh</a:t>
            </a:r>
            <a:r>
              <a:rPr lang="en-US" altLang="en-US" sz="2800" b="1" dirty="0">
                <a:solidFill>
                  <a:schemeClr val="accent6">
                    <a:lumMod val="75000"/>
                  </a:schemeClr>
                </a:solidFill>
                <a:effectLst/>
                <a:latin typeface="UVN Bach Dang Nang" panose="02070803090706020303" pitchFamily="18" charset="0"/>
              </a:rPr>
              <a:t> </a:t>
            </a:r>
            <a:r>
              <a:rPr lang="en-US" altLang="en-US" sz="2800" b="1" dirty="0" err="1">
                <a:solidFill>
                  <a:schemeClr val="accent6">
                    <a:lumMod val="75000"/>
                  </a:schemeClr>
                </a:solidFill>
                <a:effectLst/>
                <a:latin typeface="UVN Bach Dang Nang" panose="02070803090706020303" pitchFamily="18" charset="0"/>
              </a:rPr>
              <a:t>mướt</a:t>
            </a:r>
            <a:r>
              <a:rPr lang="en-US" altLang="en-US" sz="2800" b="1" dirty="0">
                <a:solidFill>
                  <a:schemeClr val="accent6">
                    <a:lumMod val="75000"/>
                  </a:schemeClr>
                </a:solidFill>
                <a:effectLst/>
                <a:latin typeface="UVN Bach Dang Nang" panose="02070803090706020303" pitchFamily="18" charset="0"/>
              </a:rPr>
              <a:t> </a:t>
            </a:r>
            <a:r>
              <a:rPr lang="en-US" altLang="en-US" sz="2800" b="1" dirty="0" err="1">
                <a:solidFill>
                  <a:schemeClr val="accent6">
                    <a:lumMod val="75000"/>
                  </a:schemeClr>
                </a:solidFill>
                <a:effectLst/>
                <a:latin typeface="UVN Bach Dang Nang" panose="02070803090706020303" pitchFamily="18" charset="0"/>
              </a:rPr>
              <a:t>như</a:t>
            </a:r>
            <a:r>
              <a:rPr lang="en-US" altLang="en-US" sz="2800" b="1" dirty="0">
                <a:solidFill>
                  <a:schemeClr val="accent6">
                    <a:lumMod val="75000"/>
                  </a:schemeClr>
                </a:solidFill>
                <a:effectLst/>
                <a:latin typeface="UVN Bach Dang Nang" panose="02070803090706020303" pitchFamily="18" charset="0"/>
              </a:rPr>
              <a:t> </a:t>
            </a:r>
            <a:r>
              <a:rPr lang="en-US" altLang="en-US" sz="2800" b="1" dirty="0" err="1">
                <a:solidFill>
                  <a:schemeClr val="accent6">
                    <a:lumMod val="75000"/>
                  </a:schemeClr>
                </a:solidFill>
                <a:effectLst/>
                <a:latin typeface="UVN Bach Dang Nang" panose="02070803090706020303" pitchFamily="18" charset="0"/>
              </a:rPr>
              <a:t>đôi</a:t>
            </a:r>
            <a:r>
              <a:rPr lang="en-US" altLang="en-US" sz="2800" b="1" dirty="0">
                <a:solidFill>
                  <a:schemeClr val="accent6">
                    <a:lumMod val="75000"/>
                  </a:schemeClr>
                </a:solidFill>
                <a:effectLst/>
                <a:latin typeface="UVN Bach Dang Nang" panose="02070803090706020303" pitchFamily="18" charset="0"/>
              </a:rPr>
              <a:t> </a:t>
            </a:r>
            <a:r>
              <a:rPr lang="en-US" altLang="en-US" sz="2800" b="1" dirty="0" err="1">
                <a:solidFill>
                  <a:schemeClr val="accent6">
                    <a:lumMod val="75000"/>
                  </a:schemeClr>
                </a:solidFill>
                <a:effectLst/>
                <a:latin typeface="UVN Bach Dang Nang" panose="02070803090706020303" pitchFamily="18" charset="0"/>
              </a:rPr>
              <a:t>hàng</a:t>
            </a:r>
            <a:r>
              <a:rPr lang="en-US" altLang="en-US" sz="2800" b="1" dirty="0">
                <a:solidFill>
                  <a:schemeClr val="accent6">
                    <a:lumMod val="75000"/>
                  </a:schemeClr>
                </a:solidFill>
                <a:effectLst/>
                <a:latin typeface="UVN Bach Dang Nang" panose="02070803090706020303" pitchFamily="18" charset="0"/>
              </a:rPr>
              <a:t> mi. </a:t>
            </a:r>
            <a:r>
              <a:rPr lang="en-US" altLang="en-US" sz="2800" b="1" dirty="0" err="1">
                <a:solidFill>
                  <a:schemeClr val="accent6">
                    <a:lumMod val="75000"/>
                  </a:schemeClr>
                </a:solidFill>
                <a:effectLst/>
                <a:latin typeface="UVN Bach Dang Nang" panose="02070803090706020303" pitchFamily="18" charset="0"/>
              </a:rPr>
              <a:t>Những</a:t>
            </a:r>
            <a:r>
              <a:rPr lang="en-US" altLang="en-US" sz="2800" b="1" dirty="0">
                <a:solidFill>
                  <a:schemeClr val="accent6">
                    <a:lumMod val="75000"/>
                  </a:schemeClr>
                </a:solidFill>
                <a:effectLst/>
                <a:latin typeface="UVN Bach Dang Nang" panose="02070803090706020303" pitchFamily="18" charset="0"/>
              </a:rPr>
              <a:t> </a:t>
            </a:r>
            <a:r>
              <a:rPr lang="en-US" altLang="en-US" sz="2800" b="1" dirty="0" err="1">
                <a:solidFill>
                  <a:schemeClr val="accent6">
                    <a:lumMod val="75000"/>
                  </a:schemeClr>
                </a:solidFill>
                <a:effectLst/>
                <a:latin typeface="UVN Bach Dang Nang" panose="02070803090706020303" pitchFamily="18" charset="0"/>
              </a:rPr>
              <a:t>gợn</a:t>
            </a:r>
            <a:r>
              <a:rPr lang="en-US" altLang="en-US" sz="2800" b="1" dirty="0">
                <a:solidFill>
                  <a:schemeClr val="accent6">
                    <a:lumMod val="75000"/>
                  </a:schemeClr>
                </a:solidFill>
                <a:effectLst/>
                <a:latin typeface="UVN Bach Dang Nang" panose="02070803090706020303" pitchFamily="18" charset="0"/>
              </a:rPr>
              <a:t> </a:t>
            </a:r>
            <a:r>
              <a:rPr lang="en-US" altLang="en-US" sz="2800" b="1" dirty="0" err="1">
                <a:solidFill>
                  <a:schemeClr val="accent6">
                    <a:lumMod val="75000"/>
                  </a:schemeClr>
                </a:solidFill>
                <a:effectLst/>
                <a:latin typeface="UVN Bach Dang Nang" panose="02070803090706020303" pitchFamily="18" charset="0"/>
              </a:rPr>
              <a:t>sóng</a:t>
            </a:r>
            <a:r>
              <a:rPr lang="en-US" altLang="en-US" sz="2800" b="1" dirty="0">
                <a:solidFill>
                  <a:schemeClr val="accent6">
                    <a:lumMod val="75000"/>
                  </a:schemeClr>
                </a:solidFill>
                <a:effectLst/>
                <a:latin typeface="UVN Bach Dang Nang" panose="02070803090706020303" pitchFamily="18" charset="0"/>
              </a:rPr>
              <a:t> </a:t>
            </a:r>
            <a:r>
              <a:rPr lang="en-US" altLang="en-US" sz="2800" b="1" dirty="0" err="1">
                <a:solidFill>
                  <a:schemeClr val="accent6">
                    <a:lumMod val="75000"/>
                  </a:schemeClr>
                </a:solidFill>
                <a:effectLst/>
                <a:latin typeface="UVN Bach Dang Nang" panose="02070803090706020303" pitchFamily="18" charset="0"/>
              </a:rPr>
              <a:t>được</a:t>
            </a:r>
            <a:r>
              <a:rPr lang="en-US" altLang="en-US" sz="2800" b="1" dirty="0">
                <a:solidFill>
                  <a:schemeClr val="accent6">
                    <a:lumMod val="75000"/>
                  </a:schemeClr>
                </a:solidFill>
                <a:effectLst/>
                <a:latin typeface="UVN Bach Dang Nang" panose="02070803090706020303" pitchFamily="18" charset="0"/>
              </a:rPr>
              <a:t> </a:t>
            </a:r>
            <a:r>
              <a:rPr lang="en-US" altLang="en-US" sz="2800" b="1" dirty="0" err="1">
                <a:solidFill>
                  <a:schemeClr val="accent6">
                    <a:lumMod val="75000"/>
                  </a:schemeClr>
                </a:solidFill>
                <a:effectLst/>
                <a:latin typeface="UVN Bach Dang Nang" panose="02070803090706020303" pitchFamily="18" charset="0"/>
              </a:rPr>
              <a:t>nắng</a:t>
            </a:r>
            <a:r>
              <a:rPr lang="en-US" altLang="en-US" sz="2800" b="1" dirty="0">
                <a:solidFill>
                  <a:schemeClr val="accent6">
                    <a:lumMod val="75000"/>
                  </a:schemeClr>
                </a:solidFill>
                <a:effectLst/>
                <a:latin typeface="UVN Bach Dang Nang" panose="02070803090706020303" pitchFamily="18" charset="0"/>
              </a:rPr>
              <a:t> </a:t>
            </a:r>
            <a:r>
              <a:rPr lang="en-US" altLang="en-US" sz="2800" b="1" dirty="0" err="1">
                <a:solidFill>
                  <a:schemeClr val="accent6">
                    <a:lumMod val="75000"/>
                  </a:schemeClr>
                </a:solidFill>
                <a:effectLst/>
                <a:latin typeface="UVN Bach Dang Nang" panose="02070803090706020303" pitchFamily="18" charset="0"/>
              </a:rPr>
              <a:t>chiếu</a:t>
            </a:r>
            <a:r>
              <a:rPr lang="en-US" altLang="en-US" sz="2800" b="1" dirty="0">
                <a:solidFill>
                  <a:schemeClr val="accent6">
                    <a:lumMod val="75000"/>
                  </a:schemeClr>
                </a:solidFill>
                <a:effectLst/>
                <a:latin typeface="UVN Bach Dang Nang" panose="02070803090706020303" pitchFamily="18" charset="0"/>
              </a:rPr>
              <a:t> long </a:t>
            </a:r>
            <a:r>
              <a:rPr lang="en-US" altLang="en-US" sz="2800" b="1" dirty="0" err="1">
                <a:solidFill>
                  <a:schemeClr val="accent6">
                    <a:lumMod val="75000"/>
                  </a:schemeClr>
                </a:solidFill>
                <a:effectLst/>
                <a:latin typeface="UVN Bach Dang Nang" panose="02070803090706020303" pitchFamily="18" charset="0"/>
              </a:rPr>
              <a:t>lanh</a:t>
            </a:r>
            <a:r>
              <a:rPr lang="en-US" altLang="en-US" sz="2800" b="1" dirty="0">
                <a:solidFill>
                  <a:schemeClr val="accent6">
                    <a:lumMod val="75000"/>
                  </a:schemeClr>
                </a:solidFill>
                <a:effectLst/>
                <a:latin typeface="UVN Bach Dang Nang" panose="02070803090706020303" pitchFamily="18" charset="0"/>
              </a:rPr>
              <a:t> </a:t>
            </a:r>
            <a:r>
              <a:rPr lang="en-US" altLang="en-US" sz="2800" b="1" dirty="0" err="1">
                <a:solidFill>
                  <a:schemeClr val="accent6">
                    <a:lumMod val="75000"/>
                  </a:schemeClr>
                </a:solidFill>
                <a:effectLst/>
                <a:latin typeface="UVN Bach Dang Nang" panose="02070803090706020303" pitchFamily="18" charset="0"/>
              </a:rPr>
              <a:t>như</a:t>
            </a:r>
            <a:r>
              <a:rPr lang="en-US" altLang="en-US" sz="2800" b="1" dirty="0">
                <a:solidFill>
                  <a:schemeClr val="accent6">
                    <a:lumMod val="75000"/>
                  </a:schemeClr>
                </a:solidFill>
                <a:effectLst/>
                <a:latin typeface="UVN Bach Dang Nang" panose="02070803090706020303" pitchFamily="18" charset="0"/>
              </a:rPr>
              <a:t> </a:t>
            </a:r>
            <a:r>
              <a:rPr lang="en-US" altLang="en-US" sz="2800" b="1" dirty="0" err="1">
                <a:solidFill>
                  <a:schemeClr val="accent6">
                    <a:lumMod val="75000"/>
                  </a:schemeClr>
                </a:solidFill>
                <a:effectLst/>
                <a:latin typeface="UVN Bach Dang Nang" panose="02070803090706020303" pitchFamily="18" charset="0"/>
              </a:rPr>
              <a:t>vẩy</a:t>
            </a:r>
            <a:r>
              <a:rPr lang="en-US" altLang="en-US" sz="2800" b="1" dirty="0">
                <a:solidFill>
                  <a:schemeClr val="accent6">
                    <a:lumMod val="75000"/>
                  </a:schemeClr>
                </a:solidFill>
                <a:effectLst/>
                <a:latin typeface="UVN Bach Dang Nang" panose="02070803090706020303" pitchFamily="18" charset="0"/>
              </a:rPr>
              <a:t> </a:t>
            </a:r>
            <a:r>
              <a:rPr lang="en-US" altLang="en-US" sz="2800" b="1" dirty="0" err="1">
                <a:solidFill>
                  <a:schemeClr val="accent6">
                    <a:lumMod val="75000"/>
                  </a:schemeClr>
                </a:solidFill>
                <a:effectLst/>
                <a:latin typeface="UVN Bach Dang Nang" panose="02070803090706020303" pitchFamily="18" charset="0"/>
              </a:rPr>
              <a:t>cá</a:t>
            </a:r>
            <a:r>
              <a:rPr lang="en-US" altLang="en-US" sz="2800" b="1" dirty="0">
                <a:solidFill>
                  <a:schemeClr val="accent6">
                    <a:lumMod val="75000"/>
                  </a:schemeClr>
                </a:solidFill>
                <a:effectLst/>
                <a:latin typeface="UVN Bach Dang Nang" panose="02070803090706020303" pitchFamily="18" charset="0"/>
              </a:rPr>
              <a:t>. </a:t>
            </a:r>
            <a:r>
              <a:rPr lang="en-US" altLang="en-US" sz="2800" b="1" dirty="0" err="1">
                <a:solidFill>
                  <a:schemeClr val="accent6">
                    <a:lumMod val="75000"/>
                  </a:schemeClr>
                </a:solidFill>
                <a:effectLst/>
                <a:latin typeface="UVN Bach Dang Nang" panose="02070803090706020303" pitchFamily="18" charset="0"/>
              </a:rPr>
              <a:t>Người</a:t>
            </a:r>
            <a:r>
              <a:rPr lang="en-US" altLang="en-US" sz="2800" b="1" dirty="0">
                <a:solidFill>
                  <a:schemeClr val="accent6">
                    <a:lumMod val="75000"/>
                  </a:schemeClr>
                </a:solidFill>
                <a:effectLst/>
                <a:latin typeface="UVN Bach Dang Nang" panose="02070803090706020303" pitchFamily="18" charset="0"/>
              </a:rPr>
              <a:t> </a:t>
            </a:r>
            <a:r>
              <a:rPr lang="en-US" altLang="en-US" sz="2800" b="1" dirty="0" err="1">
                <a:solidFill>
                  <a:schemeClr val="accent6">
                    <a:lumMod val="75000"/>
                  </a:schemeClr>
                </a:solidFill>
                <a:effectLst/>
                <a:latin typeface="UVN Bach Dang Nang" panose="02070803090706020303" pitchFamily="18" charset="0"/>
              </a:rPr>
              <a:t>đi</a:t>
            </a:r>
            <a:r>
              <a:rPr lang="en-US" altLang="en-US" sz="2800" b="1" dirty="0">
                <a:solidFill>
                  <a:schemeClr val="accent6">
                    <a:lumMod val="75000"/>
                  </a:schemeClr>
                </a:solidFill>
                <a:effectLst/>
                <a:latin typeface="UVN Bach Dang Nang" panose="02070803090706020303" pitchFamily="18" charset="0"/>
              </a:rPr>
              <a:t> </a:t>
            </a:r>
            <a:r>
              <a:rPr lang="en-US" altLang="en-US" sz="2800" b="1" dirty="0" err="1">
                <a:solidFill>
                  <a:schemeClr val="accent6">
                    <a:lumMod val="75000"/>
                  </a:schemeClr>
                </a:solidFill>
                <a:effectLst/>
                <a:latin typeface="UVN Bach Dang Nang" panose="02070803090706020303" pitchFamily="18" charset="0"/>
              </a:rPr>
              <a:t>bè</a:t>
            </a:r>
            <a:r>
              <a:rPr lang="en-US" altLang="en-US" sz="2800" b="1" dirty="0">
                <a:solidFill>
                  <a:schemeClr val="accent6">
                    <a:lumMod val="75000"/>
                  </a:schemeClr>
                </a:solidFill>
                <a:effectLst/>
                <a:latin typeface="UVN Bach Dang Nang" panose="02070803090706020303" pitchFamily="18" charset="0"/>
              </a:rPr>
              <a:t> </a:t>
            </a:r>
            <a:r>
              <a:rPr lang="en-US" altLang="en-US" sz="2800" b="1" dirty="0" err="1">
                <a:solidFill>
                  <a:schemeClr val="accent6">
                    <a:lumMod val="75000"/>
                  </a:schemeClr>
                </a:solidFill>
                <a:effectLst/>
                <a:latin typeface="UVN Bach Dang Nang" panose="02070803090706020303" pitchFamily="18" charset="0"/>
              </a:rPr>
              <a:t>nghe</a:t>
            </a:r>
            <a:r>
              <a:rPr lang="en-US" altLang="en-US" sz="2800" b="1" dirty="0">
                <a:solidFill>
                  <a:schemeClr val="accent6">
                    <a:lumMod val="75000"/>
                  </a:schemeClr>
                </a:solidFill>
                <a:effectLst/>
                <a:latin typeface="UVN Bach Dang Nang" panose="02070803090706020303" pitchFamily="18" charset="0"/>
              </a:rPr>
              <a:t> </a:t>
            </a:r>
            <a:r>
              <a:rPr lang="en-US" altLang="en-US" sz="2800" b="1" dirty="0" err="1">
                <a:solidFill>
                  <a:schemeClr val="accent6">
                    <a:lumMod val="75000"/>
                  </a:schemeClr>
                </a:solidFill>
                <a:effectLst/>
                <a:latin typeface="UVN Bach Dang Nang" panose="02070803090706020303" pitchFamily="18" charset="0"/>
              </a:rPr>
              <a:t>thấy</a:t>
            </a:r>
            <a:r>
              <a:rPr lang="en-US" altLang="en-US" sz="2800" b="1" dirty="0">
                <a:solidFill>
                  <a:schemeClr val="accent6">
                    <a:lumMod val="75000"/>
                  </a:schemeClr>
                </a:solidFill>
                <a:effectLst/>
                <a:latin typeface="UVN Bach Dang Nang" panose="02070803090706020303" pitchFamily="18" charset="0"/>
              </a:rPr>
              <a:t> </a:t>
            </a:r>
            <a:r>
              <a:rPr lang="en-US" altLang="en-US" sz="2800" b="1" dirty="0" err="1">
                <a:solidFill>
                  <a:schemeClr val="accent6">
                    <a:lumMod val="75000"/>
                  </a:schemeClr>
                </a:solidFill>
                <a:effectLst/>
                <a:latin typeface="UVN Bach Dang Nang" panose="02070803090706020303" pitchFamily="18" charset="0"/>
              </a:rPr>
              <a:t>được</a:t>
            </a:r>
            <a:r>
              <a:rPr lang="en-US" altLang="en-US" sz="2800" b="1" dirty="0">
                <a:solidFill>
                  <a:schemeClr val="accent6">
                    <a:lumMod val="75000"/>
                  </a:schemeClr>
                </a:solidFill>
                <a:effectLst/>
                <a:latin typeface="UVN Bach Dang Nang" panose="02070803090706020303" pitchFamily="18" charset="0"/>
              </a:rPr>
              <a:t> </a:t>
            </a:r>
            <a:r>
              <a:rPr lang="en-US" altLang="en-US" sz="2800" b="1" dirty="0" err="1">
                <a:solidFill>
                  <a:schemeClr val="accent6">
                    <a:lumMod val="75000"/>
                  </a:schemeClr>
                </a:solidFill>
                <a:effectLst/>
                <a:latin typeface="UVN Bach Dang Nang" panose="02070803090706020303" pitchFamily="18" charset="0"/>
              </a:rPr>
              <a:t>cả</a:t>
            </a:r>
            <a:r>
              <a:rPr lang="en-US" altLang="en-US" sz="2800" b="1" dirty="0">
                <a:solidFill>
                  <a:schemeClr val="accent6">
                    <a:lumMod val="75000"/>
                  </a:schemeClr>
                </a:solidFill>
                <a:effectLst/>
                <a:latin typeface="UVN Bach Dang Nang" panose="02070803090706020303" pitchFamily="18" charset="0"/>
              </a:rPr>
              <a:t> </a:t>
            </a:r>
            <a:r>
              <a:rPr lang="en-US" altLang="en-US" sz="2800" b="1" dirty="0" err="1">
                <a:solidFill>
                  <a:schemeClr val="accent6">
                    <a:lumMod val="75000"/>
                  </a:schemeClr>
                </a:solidFill>
                <a:effectLst/>
                <a:latin typeface="UVN Bach Dang Nang" panose="02070803090706020303" pitchFamily="18" charset="0"/>
              </a:rPr>
              <a:t>tiếng</a:t>
            </a:r>
            <a:r>
              <a:rPr lang="en-US" altLang="en-US" sz="2800" b="1" dirty="0">
                <a:solidFill>
                  <a:schemeClr val="accent6">
                    <a:lumMod val="75000"/>
                  </a:schemeClr>
                </a:solidFill>
                <a:effectLst/>
                <a:latin typeface="UVN Bach Dang Nang" panose="02070803090706020303" pitchFamily="18" charset="0"/>
              </a:rPr>
              <a:t> </a:t>
            </a:r>
            <a:r>
              <a:rPr lang="en-US" altLang="en-US" sz="2800" b="1" dirty="0" err="1">
                <a:solidFill>
                  <a:schemeClr val="accent6">
                    <a:lumMod val="75000"/>
                  </a:schemeClr>
                </a:solidFill>
                <a:effectLst/>
                <a:latin typeface="UVN Bach Dang Nang" panose="02070803090706020303" pitchFamily="18" charset="0"/>
              </a:rPr>
              <a:t>chim</a:t>
            </a:r>
            <a:r>
              <a:rPr lang="en-US" altLang="en-US" sz="2800" b="1" dirty="0">
                <a:solidFill>
                  <a:schemeClr val="accent6">
                    <a:lumMod val="75000"/>
                  </a:schemeClr>
                </a:solidFill>
                <a:effectLst/>
                <a:latin typeface="UVN Bach Dang Nang" panose="02070803090706020303" pitchFamily="18" charset="0"/>
              </a:rPr>
              <a:t> </a:t>
            </a:r>
            <a:r>
              <a:rPr lang="en-US" altLang="en-US" sz="2800" b="1" dirty="0" err="1">
                <a:solidFill>
                  <a:schemeClr val="accent6">
                    <a:lumMod val="75000"/>
                  </a:schemeClr>
                </a:solidFill>
                <a:effectLst/>
                <a:latin typeface="UVN Bach Dang Nang" panose="02070803090706020303" pitchFamily="18" charset="0"/>
              </a:rPr>
              <a:t>hót</a:t>
            </a:r>
            <a:r>
              <a:rPr lang="en-US" altLang="en-US" sz="2800" b="1" dirty="0">
                <a:solidFill>
                  <a:schemeClr val="accent6">
                    <a:lumMod val="75000"/>
                  </a:schemeClr>
                </a:solidFill>
                <a:effectLst/>
                <a:latin typeface="UVN Bach Dang Nang" panose="02070803090706020303" pitchFamily="18" charset="0"/>
              </a:rPr>
              <a:t> </a:t>
            </a:r>
            <a:r>
              <a:rPr lang="en-US" altLang="en-US" sz="2800" b="1" dirty="0" err="1">
                <a:solidFill>
                  <a:schemeClr val="accent6">
                    <a:lumMod val="75000"/>
                  </a:schemeClr>
                </a:solidFill>
                <a:effectLst/>
                <a:latin typeface="UVN Bach Dang Nang" panose="02070803090706020303" pitchFamily="18" charset="0"/>
              </a:rPr>
              <a:t>trên</a:t>
            </a:r>
            <a:r>
              <a:rPr lang="en-US" altLang="en-US" sz="2800" b="1" dirty="0">
                <a:solidFill>
                  <a:schemeClr val="accent6">
                    <a:lumMod val="75000"/>
                  </a:schemeClr>
                </a:solidFill>
                <a:effectLst/>
                <a:latin typeface="UVN Bach Dang Nang" panose="02070803090706020303" pitchFamily="18" charset="0"/>
              </a:rPr>
              <a:t> </a:t>
            </a:r>
            <a:r>
              <a:rPr lang="en-US" altLang="en-US" sz="2800" b="1" dirty="0" err="1">
                <a:solidFill>
                  <a:schemeClr val="accent6">
                    <a:lumMod val="75000"/>
                  </a:schemeClr>
                </a:solidFill>
                <a:effectLst/>
                <a:latin typeface="UVN Bach Dang Nang" panose="02070803090706020303" pitchFamily="18" charset="0"/>
              </a:rPr>
              <a:t>bờ</a:t>
            </a:r>
            <a:r>
              <a:rPr lang="en-US" altLang="en-US" sz="2800" b="1" dirty="0">
                <a:solidFill>
                  <a:schemeClr val="accent6">
                    <a:lumMod val="75000"/>
                  </a:schemeClr>
                </a:solidFill>
                <a:effectLst/>
                <a:latin typeface="UVN Bach Dang Nang" panose="02070803090706020303" pitchFamily="18" charset="0"/>
              </a:rPr>
              <a:t> </a:t>
            </a:r>
            <a:r>
              <a:rPr lang="en-US" altLang="en-US" sz="2800" b="1" dirty="0" err="1">
                <a:solidFill>
                  <a:schemeClr val="accent6">
                    <a:lumMod val="75000"/>
                  </a:schemeClr>
                </a:solidFill>
                <a:effectLst/>
                <a:latin typeface="UVN Bach Dang Nang" panose="02070803090706020303" pitchFamily="18" charset="0"/>
              </a:rPr>
              <a:t>đê</a:t>
            </a:r>
            <a:r>
              <a:rPr lang="en-US" altLang="en-US" sz="2800" b="1" dirty="0">
                <a:solidFill>
                  <a:schemeClr val="accent6">
                    <a:lumMod val="75000"/>
                  </a:schemeClr>
                </a:solidFill>
                <a:effectLst/>
                <a:latin typeface="UVN Bach Dang Nang" panose="02070803090706020303" pitchFamily="18" charset="0"/>
              </a:rPr>
              <a:t>.</a:t>
            </a:r>
          </a:p>
        </p:txBody>
      </p:sp>
    </p:spTree>
    <p:extLst>
      <p:ext uri="{BB962C8B-B14F-4D97-AF65-F5344CB8AC3E}">
        <p14:creationId xmlns:p14="http://schemas.microsoft.com/office/powerpoint/2010/main" val="32049073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wipe(left)">
                                      <p:cBhvr>
                                        <p:cTn id="7" dur="500"/>
                                        <p:tgtEl>
                                          <p:spTgt spid="4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2" fill="hold" nodeType="clickEffect">
                                  <p:stCondLst>
                                    <p:cond delay="0"/>
                                  </p:stCondLst>
                                  <p:childTnLst>
                                    <p:set>
                                      <p:cBhvr>
                                        <p:cTn id="11" dur="1" fill="hold">
                                          <p:stCondLst>
                                            <p:cond delay="0"/>
                                          </p:stCondLst>
                                        </p:cTn>
                                        <p:tgtEl>
                                          <p:spTgt spid="36"/>
                                        </p:tgtEl>
                                        <p:attrNameLst>
                                          <p:attrName>style.visibility</p:attrName>
                                        </p:attrNameLst>
                                      </p:cBhvr>
                                      <p:to>
                                        <p:strVal val="visible"/>
                                      </p:to>
                                    </p:set>
                                    <p:animEffect transition="in" filter="wipe(right)">
                                      <p:cBhvr>
                                        <p:cTn id="12" dur="500"/>
                                        <p:tgtEl>
                                          <p:spTgt spid="36"/>
                                        </p:tgtEl>
                                      </p:cBhvr>
                                    </p:animEffect>
                                  </p:childTnLst>
                                </p:cTn>
                              </p:par>
                            </p:childTnLst>
                          </p:cTn>
                        </p:par>
                        <p:par>
                          <p:cTn id="13" fill="hold">
                            <p:stCondLst>
                              <p:cond delay="500"/>
                            </p:stCondLst>
                            <p:childTnLst>
                              <p:par>
                                <p:cTn id="14" presetID="22" presetClass="entr" presetSubtype="2" fill="hold" grpId="0" nodeType="after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wipe(right)">
                                      <p:cBhvr>
                                        <p:cTn id="16" dur="500"/>
                                        <p:tgtEl>
                                          <p:spTgt spid="6"/>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nodeType="click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wipe(left)">
                                      <p:cBhvr>
                                        <p:cTn id="21" dur="500"/>
                                        <p:tgtEl>
                                          <p:spTgt spid="3"/>
                                        </p:tgtEl>
                                      </p:cBhvr>
                                    </p:animEffect>
                                  </p:childTnLst>
                                </p:cTn>
                              </p:par>
                            </p:childTnLst>
                          </p:cTn>
                        </p:par>
                        <p:par>
                          <p:cTn id="22" fill="hold">
                            <p:stCondLst>
                              <p:cond delay="500"/>
                            </p:stCondLst>
                            <p:childTnLst>
                              <p:par>
                                <p:cTn id="23" presetID="22" presetClass="entr" presetSubtype="8" fill="hold" grpId="0" nodeType="after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wipe(left)">
                                      <p:cBhvr>
                                        <p:cTn id="25"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animBg="1"/>
      <p:bldP spid="6" grpId="0"/>
      <p:bldP spid="7"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 name="Picture 35" descr="A picture containing text, water, boat, lake&#10;&#10;Description automatically generated">
            <a:extLst>
              <a:ext uri="{FF2B5EF4-FFF2-40B4-BE49-F238E27FC236}">
                <a16:creationId xmlns:a16="http://schemas.microsoft.com/office/drawing/2014/main" id="{5433B8DD-38EE-460F-8971-036FF9D1CFE3}"/>
              </a:ext>
            </a:extLst>
          </p:cNvPr>
          <p:cNvPicPr>
            <a:picLocks noChangeAspect="1"/>
          </p:cNvPicPr>
          <p:nvPr/>
        </p:nvPicPr>
        <p:blipFill rotWithShape="1">
          <a:blip r:embed="rId4">
            <a:lum bright="70000" contrast="-70000"/>
            <a:extLst>
              <a:ext uri="{28A0092B-C50C-407E-A947-70E740481C1C}">
                <a14:useLocalDpi xmlns:a14="http://schemas.microsoft.com/office/drawing/2010/main" val="0"/>
              </a:ext>
            </a:extLst>
          </a:blip>
          <a:srcRect l="3241" t="6189" r="3881" b="5304"/>
          <a:stretch/>
        </p:blipFill>
        <p:spPr>
          <a:xfrm>
            <a:off x="137644" y="76755"/>
            <a:ext cx="8856984" cy="4927293"/>
          </a:xfrm>
          <a:prstGeom prst="rect">
            <a:avLst/>
          </a:prstGeom>
        </p:spPr>
      </p:pic>
      <p:pic>
        <p:nvPicPr>
          <p:cNvPr id="37" name="图片 12">
            <a:extLst>
              <a:ext uri="{FF2B5EF4-FFF2-40B4-BE49-F238E27FC236}">
                <a16:creationId xmlns:a16="http://schemas.microsoft.com/office/drawing/2014/main" id="{FAD54336-9472-45BB-80FD-10DC8F674F77}"/>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82805"/>
          <a:stretch/>
        </p:blipFill>
        <p:spPr>
          <a:xfrm>
            <a:off x="-798461" y="4203560"/>
            <a:ext cx="10729192" cy="957679"/>
          </a:xfrm>
          <a:prstGeom prst="rect">
            <a:avLst/>
          </a:prstGeom>
        </p:spPr>
      </p:pic>
      <p:sp>
        <p:nvSpPr>
          <p:cNvPr id="38" name="Text Box 4">
            <a:extLst>
              <a:ext uri="{FF2B5EF4-FFF2-40B4-BE49-F238E27FC236}">
                <a16:creationId xmlns:a16="http://schemas.microsoft.com/office/drawing/2014/main" id="{0FB63818-5921-4719-A70B-AB2DC6AF65B7}"/>
              </a:ext>
            </a:extLst>
          </p:cNvPr>
          <p:cNvSpPr txBox="1">
            <a:spLocks noChangeArrowheads="1"/>
          </p:cNvSpPr>
          <p:nvPr/>
        </p:nvSpPr>
        <p:spPr bwMode="auto">
          <a:xfrm>
            <a:off x="4710818" y="404338"/>
            <a:ext cx="4285986" cy="34558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30622" tIns="65311" rIns="130622" bIns="65311">
            <a:spAutoFit/>
          </a:bodyPr>
          <a:lstStyle>
            <a:lvl1pPr>
              <a:spcBef>
                <a:spcPct val="20000"/>
              </a:spcBef>
              <a:buChar char="•"/>
              <a:defRPr sz="4600">
                <a:solidFill>
                  <a:schemeClr val="tx1"/>
                </a:solidFill>
                <a:latin typeface="Arial" panose="020B0604020202020204" pitchFamily="34" charset="0"/>
              </a:defRPr>
            </a:lvl1pPr>
            <a:lvl2pPr marL="742950" indent="-285750">
              <a:spcBef>
                <a:spcPct val="20000"/>
              </a:spcBef>
              <a:buChar char="–"/>
              <a:defRPr sz="4000">
                <a:solidFill>
                  <a:schemeClr val="tx1"/>
                </a:solidFill>
                <a:latin typeface="Arial" panose="020B0604020202020204" pitchFamily="34" charset="0"/>
              </a:defRPr>
            </a:lvl2pPr>
            <a:lvl3pPr marL="1143000" indent="-228600">
              <a:spcBef>
                <a:spcPct val="20000"/>
              </a:spcBef>
              <a:buChar char="•"/>
              <a:defRPr sz="3400">
                <a:solidFill>
                  <a:schemeClr val="tx1"/>
                </a:solidFill>
                <a:latin typeface="Arial" panose="020B0604020202020204" pitchFamily="34" charset="0"/>
              </a:defRPr>
            </a:lvl3pPr>
            <a:lvl4pPr marL="1600200" indent="-228600">
              <a:spcBef>
                <a:spcPct val="20000"/>
              </a:spcBef>
              <a:buChar char="–"/>
              <a:defRPr sz="2900">
                <a:solidFill>
                  <a:schemeClr val="tx1"/>
                </a:solidFill>
                <a:latin typeface="Arial" panose="020B0604020202020204" pitchFamily="34" charset="0"/>
              </a:defRPr>
            </a:lvl4pPr>
            <a:lvl5pPr marL="2057400" indent="-228600">
              <a:spcBef>
                <a:spcPct val="20000"/>
              </a:spcBef>
              <a:buChar char="»"/>
              <a:defRPr sz="29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9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9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9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900">
                <a:solidFill>
                  <a:schemeClr val="tx1"/>
                </a:solidFill>
                <a:latin typeface="Arial" panose="020B0604020202020204" pitchFamily="34" charset="0"/>
              </a:defRPr>
            </a:lvl9pPr>
          </a:lstStyle>
          <a:p>
            <a:pPr algn="just" eaLnBrk="1" hangingPunct="1">
              <a:spcBef>
                <a:spcPct val="0"/>
              </a:spcBef>
              <a:buFontTx/>
              <a:buNone/>
            </a:pPr>
            <a:r>
              <a:rPr lang="en-US" altLang="en-US" sz="2700" b="1" dirty="0">
                <a:solidFill>
                  <a:schemeClr val="accent6">
                    <a:lumMod val="50000"/>
                  </a:schemeClr>
                </a:solidFill>
                <a:latin typeface="UVN Bach Dang Nang" panose="02070803090706020303" pitchFamily="18" charset="0"/>
                <a:cs typeface="Times New Roman" panose="02020603050405020304" pitchFamily="18" charset="0"/>
              </a:rPr>
              <a:t>      </a:t>
            </a:r>
            <a:r>
              <a:rPr lang="en-US" altLang="en-US" sz="2700" b="1" dirty="0" err="1">
                <a:solidFill>
                  <a:schemeClr val="accent6">
                    <a:lumMod val="50000"/>
                  </a:schemeClr>
                </a:solidFill>
                <a:latin typeface="UVN Bach Dang Nang" panose="02070803090706020303" pitchFamily="18" charset="0"/>
                <a:cs typeface="Times New Roman" panose="02020603050405020304" pitchFamily="18" charset="0"/>
              </a:rPr>
              <a:t>Chiếc</a:t>
            </a:r>
            <a:r>
              <a:rPr lang="en-US" altLang="en-US" sz="2700" b="1" dirty="0">
                <a:solidFill>
                  <a:schemeClr val="accent6">
                    <a:lumMod val="50000"/>
                  </a:schemeClr>
                </a:solidFill>
                <a:latin typeface="UVN Bach Dang Nang" panose="02070803090706020303" pitchFamily="18" charset="0"/>
                <a:cs typeface="Times New Roman" panose="02020603050405020304" pitchFamily="18" charset="0"/>
              </a:rPr>
              <a:t> </a:t>
            </a:r>
            <a:r>
              <a:rPr lang="en-US" altLang="en-US" sz="2700" b="1" dirty="0" err="1">
                <a:solidFill>
                  <a:schemeClr val="accent6">
                    <a:lumMod val="50000"/>
                  </a:schemeClr>
                </a:solidFill>
                <a:latin typeface="UVN Bach Dang Nang" panose="02070803090706020303" pitchFamily="18" charset="0"/>
                <a:cs typeface="Times New Roman" panose="02020603050405020304" pitchFamily="18" charset="0"/>
              </a:rPr>
              <a:t>bè</a:t>
            </a:r>
            <a:r>
              <a:rPr lang="en-US" altLang="en-US" sz="2700" b="1" dirty="0">
                <a:solidFill>
                  <a:schemeClr val="accent6">
                    <a:lumMod val="50000"/>
                  </a:schemeClr>
                </a:solidFill>
                <a:latin typeface="UVN Bach Dang Nang" panose="02070803090706020303" pitchFamily="18" charset="0"/>
                <a:cs typeface="Times New Roman" panose="02020603050405020304" pitchFamily="18" charset="0"/>
              </a:rPr>
              <a:t> </a:t>
            </a:r>
            <a:r>
              <a:rPr lang="en-US" altLang="en-US" sz="2700" b="1" dirty="0" err="1">
                <a:solidFill>
                  <a:schemeClr val="accent6">
                    <a:lumMod val="50000"/>
                  </a:schemeClr>
                </a:solidFill>
                <a:latin typeface="UVN Bach Dang Nang" panose="02070803090706020303" pitchFamily="18" charset="0"/>
                <a:cs typeface="Times New Roman" panose="02020603050405020304" pitchFamily="18" charset="0"/>
              </a:rPr>
              <a:t>gỗ</a:t>
            </a:r>
            <a:r>
              <a:rPr lang="en-US" altLang="en-US" sz="2700" b="1" dirty="0">
                <a:solidFill>
                  <a:schemeClr val="accent6">
                    <a:lumMod val="50000"/>
                  </a:schemeClr>
                </a:solidFill>
                <a:latin typeface="UVN Bach Dang Nang" panose="02070803090706020303" pitchFamily="18" charset="0"/>
                <a:cs typeface="Times New Roman" panose="02020603050405020304" pitchFamily="18" charset="0"/>
              </a:rPr>
              <a:t> </a:t>
            </a:r>
            <a:r>
              <a:rPr lang="en-US" altLang="en-US" sz="2700" b="1" dirty="0" err="1">
                <a:solidFill>
                  <a:schemeClr val="accent6">
                    <a:lumMod val="50000"/>
                  </a:schemeClr>
                </a:solidFill>
                <a:latin typeface="UVN Bach Dang Nang" panose="02070803090706020303" pitchFamily="18" charset="0"/>
                <a:cs typeface="Times New Roman" panose="02020603050405020304" pitchFamily="18" charset="0"/>
              </a:rPr>
              <a:t>được</a:t>
            </a:r>
            <a:r>
              <a:rPr lang="en-US" altLang="en-US" sz="2700" b="1" dirty="0">
                <a:solidFill>
                  <a:schemeClr val="accent6">
                    <a:lumMod val="50000"/>
                  </a:schemeClr>
                </a:solidFill>
                <a:latin typeface="UVN Bach Dang Nang" panose="02070803090706020303" pitchFamily="18" charset="0"/>
                <a:cs typeface="Times New Roman" panose="02020603050405020304" pitchFamily="18" charset="0"/>
              </a:rPr>
              <a:t> </a:t>
            </a:r>
            <a:r>
              <a:rPr lang="en-US" altLang="en-US" sz="2700" b="1" dirty="0" err="1">
                <a:solidFill>
                  <a:schemeClr val="accent6">
                    <a:lumMod val="50000"/>
                  </a:schemeClr>
                </a:solidFill>
                <a:latin typeface="UVN Bach Dang Nang" panose="02070803090706020303" pitchFamily="18" charset="0"/>
                <a:cs typeface="Times New Roman" panose="02020603050405020304" pitchFamily="18" charset="0"/>
              </a:rPr>
              <a:t>ví</a:t>
            </a:r>
            <a:r>
              <a:rPr lang="en-US" altLang="en-US" sz="2700" b="1" dirty="0">
                <a:solidFill>
                  <a:schemeClr val="accent6">
                    <a:lumMod val="50000"/>
                  </a:schemeClr>
                </a:solidFill>
                <a:latin typeface="UVN Bach Dang Nang" panose="02070803090706020303" pitchFamily="18" charset="0"/>
                <a:cs typeface="Times New Roman" panose="02020603050405020304" pitchFamily="18" charset="0"/>
              </a:rPr>
              <a:t> </a:t>
            </a:r>
            <a:r>
              <a:rPr lang="en-US" altLang="en-US" sz="2700" b="1" dirty="0" err="1">
                <a:solidFill>
                  <a:schemeClr val="accent6">
                    <a:lumMod val="50000"/>
                  </a:schemeClr>
                </a:solidFill>
                <a:latin typeface="UVN Bach Dang Nang" panose="02070803090706020303" pitchFamily="18" charset="0"/>
                <a:cs typeface="Times New Roman" panose="02020603050405020304" pitchFamily="18" charset="0"/>
              </a:rPr>
              <a:t>với</a:t>
            </a:r>
            <a:r>
              <a:rPr lang="en-US" altLang="en-US" sz="2700" b="1" dirty="0">
                <a:solidFill>
                  <a:schemeClr val="accent6">
                    <a:lumMod val="50000"/>
                  </a:schemeClr>
                </a:solidFill>
                <a:latin typeface="UVN Bach Dang Nang" panose="02070803090706020303" pitchFamily="18" charset="0"/>
                <a:cs typeface="Times New Roman" panose="02020603050405020304" pitchFamily="18" charset="0"/>
              </a:rPr>
              <a:t> </a:t>
            </a:r>
            <a:r>
              <a:rPr lang="en-US" altLang="en-US" sz="2700" b="1" dirty="0" err="1">
                <a:solidFill>
                  <a:schemeClr val="accent6">
                    <a:lumMod val="50000"/>
                  </a:schemeClr>
                </a:solidFill>
                <a:latin typeface="UVN Bach Dang Nang" panose="02070803090706020303" pitchFamily="18" charset="0"/>
                <a:cs typeface="Times New Roman" panose="02020603050405020304" pitchFamily="18" charset="0"/>
              </a:rPr>
              <a:t>đàn</a:t>
            </a:r>
            <a:r>
              <a:rPr lang="en-US" altLang="en-US" sz="2700" b="1" dirty="0">
                <a:solidFill>
                  <a:schemeClr val="accent6">
                    <a:lumMod val="50000"/>
                  </a:schemeClr>
                </a:solidFill>
                <a:latin typeface="UVN Bach Dang Nang" panose="02070803090706020303" pitchFamily="18" charset="0"/>
                <a:cs typeface="Times New Roman" panose="02020603050405020304" pitchFamily="18" charset="0"/>
              </a:rPr>
              <a:t> </a:t>
            </a:r>
            <a:r>
              <a:rPr lang="en-US" altLang="en-US" sz="2700" b="1" dirty="0" err="1">
                <a:solidFill>
                  <a:schemeClr val="accent6">
                    <a:lumMod val="50000"/>
                  </a:schemeClr>
                </a:solidFill>
                <a:latin typeface="UVN Bach Dang Nang" panose="02070803090706020303" pitchFamily="18" charset="0"/>
                <a:cs typeface="Times New Roman" panose="02020603050405020304" pitchFamily="18" charset="0"/>
              </a:rPr>
              <a:t>trâu</a:t>
            </a:r>
            <a:r>
              <a:rPr lang="en-US" altLang="en-US" sz="2700" b="1" dirty="0">
                <a:solidFill>
                  <a:schemeClr val="accent6">
                    <a:lumMod val="50000"/>
                  </a:schemeClr>
                </a:solidFill>
                <a:latin typeface="UVN Bach Dang Nang" panose="02070803090706020303" pitchFamily="18" charset="0"/>
                <a:cs typeface="Times New Roman" panose="02020603050405020304" pitchFamily="18" charset="0"/>
              </a:rPr>
              <a:t> </a:t>
            </a:r>
            <a:r>
              <a:rPr lang="en-US" altLang="en-US" sz="2700" b="1" dirty="0" err="1">
                <a:solidFill>
                  <a:schemeClr val="accent6">
                    <a:lumMod val="50000"/>
                  </a:schemeClr>
                </a:solidFill>
                <a:latin typeface="UVN Bach Dang Nang" panose="02070803090706020303" pitchFamily="18" charset="0"/>
                <a:cs typeface="Times New Roman" panose="02020603050405020304" pitchFamily="18" charset="0"/>
              </a:rPr>
              <a:t>đằm</a:t>
            </a:r>
            <a:r>
              <a:rPr lang="en-US" altLang="en-US" sz="2700" b="1" dirty="0">
                <a:solidFill>
                  <a:schemeClr val="accent6">
                    <a:lumMod val="50000"/>
                  </a:schemeClr>
                </a:solidFill>
                <a:latin typeface="UVN Bach Dang Nang" panose="02070803090706020303" pitchFamily="18" charset="0"/>
                <a:cs typeface="Times New Roman" panose="02020603050405020304" pitchFamily="18" charset="0"/>
              </a:rPr>
              <a:t> </a:t>
            </a:r>
            <a:r>
              <a:rPr lang="en-US" altLang="en-US" sz="2700" b="1" dirty="0" err="1">
                <a:solidFill>
                  <a:schemeClr val="accent6">
                    <a:lumMod val="50000"/>
                  </a:schemeClr>
                </a:solidFill>
                <a:latin typeface="UVN Bach Dang Nang" panose="02070803090706020303" pitchFamily="18" charset="0"/>
                <a:cs typeface="Times New Roman" panose="02020603050405020304" pitchFamily="18" charset="0"/>
              </a:rPr>
              <a:t>mình</a:t>
            </a:r>
            <a:r>
              <a:rPr lang="en-US" altLang="en-US" sz="2700" b="1" dirty="0">
                <a:solidFill>
                  <a:schemeClr val="accent6">
                    <a:lumMod val="50000"/>
                  </a:schemeClr>
                </a:solidFill>
                <a:latin typeface="UVN Bach Dang Nang" panose="02070803090706020303" pitchFamily="18" charset="0"/>
                <a:cs typeface="Times New Roman" panose="02020603050405020304" pitchFamily="18" charset="0"/>
              </a:rPr>
              <a:t> thong </a:t>
            </a:r>
            <a:r>
              <a:rPr lang="en-US" altLang="en-US" sz="2700" b="1" dirty="0" err="1">
                <a:solidFill>
                  <a:schemeClr val="accent6">
                    <a:lumMod val="50000"/>
                  </a:schemeClr>
                </a:solidFill>
                <a:latin typeface="UVN Bach Dang Nang" panose="02070803090706020303" pitchFamily="18" charset="0"/>
                <a:cs typeface="Times New Roman" panose="02020603050405020304" pitchFamily="18" charset="0"/>
              </a:rPr>
              <a:t>thả</a:t>
            </a:r>
            <a:r>
              <a:rPr lang="en-US" altLang="en-US" sz="2700" b="1" dirty="0">
                <a:solidFill>
                  <a:schemeClr val="accent6">
                    <a:lumMod val="50000"/>
                  </a:schemeClr>
                </a:solidFill>
                <a:latin typeface="UVN Bach Dang Nang" panose="02070803090706020303" pitchFamily="18" charset="0"/>
                <a:cs typeface="Times New Roman" panose="02020603050405020304" pitchFamily="18" charset="0"/>
              </a:rPr>
              <a:t> </a:t>
            </a:r>
            <a:r>
              <a:rPr lang="en-US" altLang="en-US" sz="2700" b="1" dirty="0" err="1">
                <a:solidFill>
                  <a:schemeClr val="accent6">
                    <a:lumMod val="50000"/>
                  </a:schemeClr>
                </a:solidFill>
                <a:latin typeface="UVN Bach Dang Nang" panose="02070803090706020303" pitchFamily="18" charset="0"/>
                <a:cs typeface="Times New Roman" panose="02020603050405020304" pitchFamily="18" charset="0"/>
              </a:rPr>
              <a:t>trôi</a:t>
            </a:r>
            <a:r>
              <a:rPr lang="en-US" altLang="en-US" sz="2700" b="1" dirty="0">
                <a:solidFill>
                  <a:schemeClr val="accent6">
                    <a:lumMod val="50000"/>
                  </a:schemeClr>
                </a:solidFill>
                <a:latin typeface="UVN Bach Dang Nang" panose="02070803090706020303" pitchFamily="18" charset="0"/>
                <a:cs typeface="Times New Roman" panose="02020603050405020304" pitchFamily="18" charset="0"/>
              </a:rPr>
              <a:t> </a:t>
            </a:r>
            <a:r>
              <a:rPr lang="en-US" altLang="en-US" sz="2700" b="1" dirty="0" err="1">
                <a:solidFill>
                  <a:schemeClr val="accent6">
                    <a:lumMod val="50000"/>
                  </a:schemeClr>
                </a:solidFill>
                <a:latin typeface="UVN Bach Dang Nang" panose="02070803090706020303" pitchFamily="18" charset="0"/>
                <a:cs typeface="Times New Roman" panose="02020603050405020304" pitchFamily="18" charset="0"/>
              </a:rPr>
              <a:t>theo</a:t>
            </a:r>
            <a:r>
              <a:rPr lang="en-US" altLang="en-US" sz="2700" b="1" dirty="0">
                <a:solidFill>
                  <a:schemeClr val="accent6">
                    <a:lumMod val="50000"/>
                  </a:schemeClr>
                </a:solidFill>
                <a:latin typeface="UVN Bach Dang Nang" panose="02070803090706020303" pitchFamily="18" charset="0"/>
                <a:cs typeface="Times New Roman" panose="02020603050405020304" pitchFamily="18" charset="0"/>
              </a:rPr>
              <a:t> </a:t>
            </a:r>
            <a:r>
              <a:rPr lang="en-US" altLang="en-US" sz="2700" b="1" dirty="0" err="1">
                <a:solidFill>
                  <a:schemeClr val="accent6">
                    <a:lumMod val="50000"/>
                  </a:schemeClr>
                </a:solidFill>
                <a:latin typeface="UVN Bach Dang Nang" panose="02070803090706020303" pitchFamily="18" charset="0"/>
                <a:cs typeface="Times New Roman" panose="02020603050405020304" pitchFamily="18" charset="0"/>
              </a:rPr>
              <a:t>dòng</a:t>
            </a:r>
            <a:r>
              <a:rPr lang="en-US" altLang="en-US" sz="2700" b="1" dirty="0">
                <a:solidFill>
                  <a:schemeClr val="accent6">
                    <a:lumMod val="50000"/>
                  </a:schemeClr>
                </a:solidFill>
                <a:latin typeface="UVN Bach Dang Nang" panose="02070803090706020303" pitchFamily="18" charset="0"/>
                <a:cs typeface="Times New Roman" panose="02020603050405020304" pitchFamily="18" charset="0"/>
              </a:rPr>
              <a:t> </a:t>
            </a:r>
            <a:r>
              <a:rPr lang="en-US" altLang="en-US" sz="2700" b="1" dirty="0" err="1">
                <a:solidFill>
                  <a:schemeClr val="accent6">
                    <a:lumMod val="50000"/>
                  </a:schemeClr>
                </a:solidFill>
                <a:latin typeface="UVN Bach Dang Nang" panose="02070803090706020303" pitchFamily="18" charset="0"/>
                <a:cs typeface="Times New Roman" panose="02020603050405020304" pitchFamily="18" charset="0"/>
              </a:rPr>
              <a:t>sông</a:t>
            </a:r>
            <a:r>
              <a:rPr lang="en-US" altLang="en-US" sz="2700" b="1" dirty="0">
                <a:solidFill>
                  <a:schemeClr val="accent6">
                    <a:lumMod val="50000"/>
                  </a:schemeClr>
                </a:solidFill>
                <a:latin typeface="UVN Bach Dang Nang" panose="02070803090706020303" pitchFamily="18" charset="0"/>
                <a:cs typeface="Times New Roman" panose="02020603050405020304" pitchFamily="18" charset="0"/>
              </a:rPr>
              <a:t>. </a:t>
            </a:r>
          </a:p>
          <a:p>
            <a:pPr algn="just" eaLnBrk="1" hangingPunct="1">
              <a:spcBef>
                <a:spcPct val="0"/>
              </a:spcBef>
              <a:buFontTx/>
              <a:buNone/>
            </a:pPr>
            <a:r>
              <a:rPr lang="en-US" altLang="en-US" sz="2700" b="1" dirty="0">
                <a:solidFill>
                  <a:schemeClr val="accent6">
                    <a:lumMod val="50000"/>
                  </a:schemeClr>
                </a:solidFill>
                <a:latin typeface="UVN Bach Dang Nang" panose="02070803090706020303" pitchFamily="18" charset="0"/>
              </a:rPr>
              <a:t>      </a:t>
            </a:r>
            <a:r>
              <a:rPr lang="en-US" altLang="en-US" sz="2700" b="1" dirty="0" err="1">
                <a:solidFill>
                  <a:schemeClr val="accent6">
                    <a:lumMod val="75000"/>
                  </a:schemeClr>
                </a:solidFill>
                <a:latin typeface="UVN Bach Dang Nang" panose="02070803090706020303" pitchFamily="18" charset="0"/>
                <a:cs typeface="Times New Roman" panose="02020603050405020304" pitchFamily="18" charset="0"/>
              </a:rPr>
              <a:t>Cách</a:t>
            </a:r>
            <a:r>
              <a:rPr lang="en-US" altLang="en-US" sz="2700" b="1" dirty="0">
                <a:solidFill>
                  <a:schemeClr val="accent6">
                    <a:lumMod val="75000"/>
                  </a:schemeClr>
                </a:solidFill>
                <a:latin typeface="UVN Bach Dang Nang" panose="02070803090706020303" pitchFamily="18" charset="0"/>
                <a:cs typeface="Times New Roman" panose="02020603050405020304" pitchFamily="18" charset="0"/>
              </a:rPr>
              <a:t> so </a:t>
            </a:r>
            <a:r>
              <a:rPr lang="en-US" altLang="en-US" sz="2700" b="1" dirty="0" err="1">
                <a:solidFill>
                  <a:schemeClr val="accent6">
                    <a:lumMod val="75000"/>
                  </a:schemeClr>
                </a:solidFill>
                <a:latin typeface="UVN Bach Dang Nang" panose="02070803090706020303" pitchFamily="18" charset="0"/>
                <a:cs typeface="Times New Roman" panose="02020603050405020304" pitchFamily="18" charset="0"/>
              </a:rPr>
              <a:t>sánh</a:t>
            </a:r>
            <a:r>
              <a:rPr lang="en-US" altLang="en-US" sz="2700" b="1" dirty="0">
                <a:solidFill>
                  <a:schemeClr val="accent6">
                    <a:lumMod val="75000"/>
                  </a:schemeClr>
                </a:solidFill>
                <a:latin typeface="UVN Bach Dang Nang" panose="02070803090706020303" pitchFamily="18" charset="0"/>
                <a:cs typeface="Times New Roman" panose="02020603050405020304" pitchFamily="18" charset="0"/>
              </a:rPr>
              <a:t> </a:t>
            </a:r>
            <a:r>
              <a:rPr lang="en-US" altLang="en-US" sz="2700" b="1" dirty="0" err="1">
                <a:solidFill>
                  <a:schemeClr val="accent6">
                    <a:lumMod val="75000"/>
                  </a:schemeClr>
                </a:solidFill>
                <a:latin typeface="UVN Bach Dang Nang" panose="02070803090706020303" pitchFamily="18" charset="0"/>
                <a:cs typeface="Times New Roman" panose="02020603050405020304" pitchFamily="18" charset="0"/>
              </a:rPr>
              <a:t>như</a:t>
            </a:r>
            <a:r>
              <a:rPr lang="en-US" altLang="en-US" sz="2700" b="1" dirty="0">
                <a:solidFill>
                  <a:schemeClr val="accent6">
                    <a:lumMod val="75000"/>
                  </a:schemeClr>
                </a:solidFill>
                <a:latin typeface="UVN Bach Dang Nang" panose="02070803090706020303" pitchFamily="18" charset="0"/>
                <a:cs typeface="Times New Roman" panose="02020603050405020304" pitchFamily="18" charset="0"/>
              </a:rPr>
              <a:t> </a:t>
            </a:r>
            <a:r>
              <a:rPr lang="en-US" altLang="en-US" sz="2700" b="1" dirty="0" err="1">
                <a:solidFill>
                  <a:schemeClr val="accent6">
                    <a:lumMod val="75000"/>
                  </a:schemeClr>
                </a:solidFill>
                <a:latin typeface="UVN Bach Dang Nang" panose="02070803090706020303" pitchFamily="18" charset="0"/>
                <a:cs typeface="Times New Roman" panose="02020603050405020304" pitchFamily="18" charset="0"/>
              </a:rPr>
              <a:t>thế</a:t>
            </a:r>
            <a:r>
              <a:rPr lang="en-US" altLang="en-US" sz="2700" b="1" dirty="0">
                <a:solidFill>
                  <a:schemeClr val="accent6">
                    <a:lumMod val="75000"/>
                  </a:schemeClr>
                </a:solidFill>
                <a:latin typeface="UVN Bach Dang Nang" panose="02070803090706020303" pitchFamily="18" charset="0"/>
                <a:cs typeface="Times New Roman" panose="02020603050405020304" pitchFamily="18" charset="0"/>
              </a:rPr>
              <a:t> </a:t>
            </a:r>
            <a:r>
              <a:rPr lang="en-US" altLang="en-US" sz="2700" b="1" dirty="0" err="1">
                <a:solidFill>
                  <a:schemeClr val="accent6">
                    <a:lumMod val="75000"/>
                  </a:schemeClr>
                </a:solidFill>
                <a:latin typeface="UVN Bach Dang Nang" panose="02070803090706020303" pitchFamily="18" charset="0"/>
                <a:cs typeface="Times New Roman" panose="02020603050405020304" pitchFamily="18" charset="0"/>
              </a:rPr>
              <a:t>làm</a:t>
            </a:r>
            <a:r>
              <a:rPr lang="en-US" altLang="en-US" sz="2700" b="1" dirty="0">
                <a:solidFill>
                  <a:schemeClr val="accent6">
                    <a:lumMod val="75000"/>
                  </a:schemeClr>
                </a:solidFill>
                <a:latin typeface="UVN Bach Dang Nang" panose="02070803090706020303" pitchFamily="18" charset="0"/>
                <a:cs typeface="Times New Roman" panose="02020603050405020304" pitchFamily="18" charset="0"/>
              </a:rPr>
              <a:t> </a:t>
            </a:r>
            <a:r>
              <a:rPr lang="en-US" altLang="en-US" sz="2700" b="1" dirty="0" err="1">
                <a:solidFill>
                  <a:schemeClr val="accent6">
                    <a:lumMod val="75000"/>
                  </a:schemeClr>
                </a:solidFill>
                <a:latin typeface="UVN Bach Dang Nang" panose="02070803090706020303" pitchFamily="18" charset="0"/>
                <a:cs typeface="Times New Roman" panose="02020603050405020304" pitchFamily="18" charset="0"/>
              </a:rPr>
              <a:t>cho</a:t>
            </a:r>
            <a:r>
              <a:rPr lang="en-US" altLang="en-US" sz="2700" b="1" dirty="0">
                <a:solidFill>
                  <a:schemeClr val="accent6">
                    <a:lumMod val="75000"/>
                  </a:schemeClr>
                </a:solidFill>
                <a:latin typeface="UVN Bach Dang Nang" panose="02070803090706020303" pitchFamily="18" charset="0"/>
                <a:cs typeface="Times New Roman" panose="02020603050405020304" pitchFamily="18" charset="0"/>
              </a:rPr>
              <a:t> </a:t>
            </a:r>
            <a:r>
              <a:rPr lang="en-US" altLang="en-US" sz="2700" b="1" dirty="0" err="1">
                <a:solidFill>
                  <a:schemeClr val="accent6">
                    <a:lumMod val="75000"/>
                  </a:schemeClr>
                </a:solidFill>
                <a:latin typeface="UVN Bach Dang Nang" panose="02070803090706020303" pitchFamily="18" charset="0"/>
                <a:cs typeface="Times New Roman" panose="02020603050405020304" pitchFamily="18" charset="0"/>
              </a:rPr>
              <a:t>cảnh</a:t>
            </a:r>
            <a:r>
              <a:rPr lang="en-US" altLang="en-US" sz="2700" b="1" dirty="0">
                <a:solidFill>
                  <a:schemeClr val="accent6">
                    <a:lumMod val="75000"/>
                  </a:schemeClr>
                </a:solidFill>
                <a:latin typeface="UVN Bach Dang Nang" panose="02070803090706020303" pitchFamily="18" charset="0"/>
                <a:cs typeface="Times New Roman" panose="02020603050405020304" pitchFamily="18" charset="0"/>
              </a:rPr>
              <a:t> </a:t>
            </a:r>
            <a:r>
              <a:rPr lang="en-US" altLang="en-US" sz="2700" b="1" dirty="0" err="1">
                <a:solidFill>
                  <a:schemeClr val="accent6">
                    <a:lumMod val="75000"/>
                  </a:schemeClr>
                </a:solidFill>
                <a:latin typeface="UVN Bach Dang Nang" panose="02070803090706020303" pitchFamily="18" charset="0"/>
                <a:cs typeface="Times New Roman" panose="02020603050405020304" pitchFamily="18" charset="0"/>
              </a:rPr>
              <a:t>bè</a:t>
            </a:r>
            <a:r>
              <a:rPr lang="en-US" altLang="en-US" sz="2700" b="1" dirty="0">
                <a:solidFill>
                  <a:schemeClr val="accent6">
                    <a:lumMod val="75000"/>
                  </a:schemeClr>
                </a:solidFill>
                <a:latin typeface="UVN Bach Dang Nang" panose="02070803090706020303" pitchFamily="18" charset="0"/>
                <a:cs typeface="Times New Roman" panose="02020603050405020304" pitchFamily="18" charset="0"/>
              </a:rPr>
              <a:t> </a:t>
            </a:r>
            <a:r>
              <a:rPr lang="en-US" altLang="en-US" sz="2700" b="1" dirty="0" err="1">
                <a:solidFill>
                  <a:schemeClr val="accent6">
                    <a:lumMod val="75000"/>
                  </a:schemeClr>
                </a:solidFill>
                <a:latin typeface="UVN Bach Dang Nang" panose="02070803090706020303" pitchFamily="18" charset="0"/>
                <a:cs typeface="Times New Roman" panose="02020603050405020304" pitchFamily="18" charset="0"/>
              </a:rPr>
              <a:t>gỗ</a:t>
            </a:r>
            <a:r>
              <a:rPr lang="en-US" altLang="en-US" sz="2700" b="1" dirty="0">
                <a:solidFill>
                  <a:schemeClr val="accent6">
                    <a:lumMod val="75000"/>
                  </a:schemeClr>
                </a:solidFill>
                <a:latin typeface="UVN Bach Dang Nang" panose="02070803090706020303" pitchFamily="18" charset="0"/>
                <a:cs typeface="Times New Roman" panose="02020603050405020304" pitchFamily="18" charset="0"/>
              </a:rPr>
              <a:t> </a:t>
            </a:r>
            <a:r>
              <a:rPr lang="en-US" altLang="en-US" sz="2700" b="1" dirty="0" err="1">
                <a:solidFill>
                  <a:schemeClr val="accent6">
                    <a:lumMod val="75000"/>
                  </a:schemeClr>
                </a:solidFill>
                <a:latin typeface="UVN Bach Dang Nang" panose="02070803090706020303" pitchFamily="18" charset="0"/>
                <a:cs typeface="Times New Roman" panose="02020603050405020304" pitchFamily="18" charset="0"/>
              </a:rPr>
              <a:t>trôi</a:t>
            </a:r>
            <a:r>
              <a:rPr lang="en-US" altLang="en-US" sz="2700" b="1" dirty="0">
                <a:solidFill>
                  <a:schemeClr val="accent6">
                    <a:lumMod val="75000"/>
                  </a:schemeClr>
                </a:solidFill>
                <a:latin typeface="UVN Bach Dang Nang" panose="02070803090706020303" pitchFamily="18" charset="0"/>
                <a:cs typeface="Times New Roman" panose="02020603050405020304" pitchFamily="18" charset="0"/>
              </a:rPr>
              <a:t> </a:t>
            </a:r>
            <a:r>
              <a:rPr lang="en-US" altLang="en-US" sz="2700" b="1" dirty="0" err="1">
                <a:solidFill>
                  <a:schemeClr val="accent6">
                    <a:lumMod val="75000"/>
                  </a:schemeClr>
                </a:solidFill>
                <a:latin typeface="UVN Bach Dang Nang" panose="02070803090706020303" pitchFamily="18" charset="0"/>
                <a:cs typeface="Times New Roman" panose="02020603050405020304" pitchFamily="18" charset="0"/>
              </a:rPr>
              <a:t>trên</a:t>
            </a:r>
            <a:r>
              <a:rPr lang="en-US" altLang="en-US" sz="2700" b="1" dirty="0">
                <a:solidFill>
                  <a:schemeClr val="accent6">
                    <a:lumMod val="75000"/>
                  </a:schemeClr>
                </a:solidFill>
                <a:latin typeface="UVN Bach Dang Nang" panose="02070803090706020303" pitchFamily="18" charset="0"/>
                <a:cs typeface="Times New Roman" panose="02020603050405020304" pitchFamily="18" charset="0"/>
              </a:rPr>
              <a:t> </a:t>
            </a:r>
            <a:r>
              <a:rPr lang="en-US" altLang="en-US" sz="2700" b="1" dirty="0" err="1">
                <a:solidFill>
                  <a:schemeClr val="accent6">
                    <a:lumMod val="75000"/>
                  </a:schemeClr>
                </a:solidFill>
                <a:latin typeface="UVN Bach Dang Nang" panose="02070803090706020303" pitchFamily="18" charset="0"/>
                <a:cs typeface="Times New Roman" panose="02020603050405020304" pitchFamily="18" charset="0"/>
              </a:rPr>
              <a:t>sông</a:t>
            </a:r>
            <a:r>
              <a:rPr lang="en-US" altLang="en-US" sz="2700" b="1" dirty="0">
                <a:solidFill>
                  <a:schemeClr val="accent6">
                    <a:lumMod val="75000"/>
                  </a:schemeClr>
                </a:solidFill>
                <a:latin typeface="UVN Bach Dang Nang" panose="02070803090706020303" pitchFamily="18" charset="0"/>
                <a:cs typeface="Times New Roman" panose="02020603050405020304" pitchFamily="18" charset="0"/>
              </a:rPr>
              <a:t> </a:t>
            </a:r>
            <a:r>
              <a:rPr lang="en-US" altLang="en-US" sz="2700" b="1" dirty="0" err="1">
                <a:solidFill>
                  <a:schemeClr val="accent6">
                    <a:lumMod val="75000"/>
                  </a:schemeClr>
                </a:solidFill>
                <a:latin typeface="UVN Bach Dang Nang" panose="02070803090706020303" pitchFamily="18" charset="0"/>
                <a:cs typeface="Times New Roman" panose="02020603050405020304" pitchFamily="18" charset="0"/>
              </a:rPr>
              <a:t>hiện</a:t>
            </a:r>
            <a:r>
              <a:rPr lang="en-US" altLang="en-US" sz="2700" b="1" dirty="0">
                <a:solidFill>
                  <a:schemeClr val="accent6">
                    <a:lumMod val="75000"/>
                  </a:schemeClr>
                </a:solidFill>
                <a:latin typeface="UVN Bach Dang Nang" panose="02070803090706020303" pitchFamily="18" charset="0"/>
                <a:cs typeface="Times New Roman" panose="02020603050405020304" pitchFamily="18" charset="0"/>
              </a:rPr>
              <a:t> </a:t>
            </a:r>
            <a:r>
              <a:rPr lang="en-US" altLang="en-US" sz="2700" b="1" dirty="0" err="1">
                <a:solidFill>
                  <a:schemeClr val="accent6">
                    <a:lumMod val="75000"/>
                  </a:schemeClr>
                </a:solidFill>
                <a:latin typeface="UVN Bach Dang Nang" panose="02070803090706020303" pitchFamily="18" charset="0"/>
                <a:cs typeface="Times New Roman" panose="02020603050405020304" pitchFamily="18" charset="0"/>
              </a:rPr>
              <a:t>lên</a:t>
            </a:r>
            <a:r>
              <a:rPr lang="en-US" altLang="en-US" sz="2700" b="1" dirty="0">
                <a:solidFill>
                  <a:schemeClr val="accent6">
                    <a:lumMod val="75000"/>
                  </a:schemeClr>
                </a:solidFill>
                <a:latin typeface="UVN Bach Dang Nang" panose="02070803090706020303" pitchFamily="18" charset="0"/>
                <a:cs typeface="Times New Roman" panose="02020603050405020304" pitchFamily="18" charset="0"/>
              </a:rPr>
              <a:t> </a:t>
            </a:r>
            <a:r>
              <a:rPr lang="en-US" altLang="en-US" sz="2700" b="1" dirty="0" err="1">
                <a:solidFill>
                  <a:schemeClr val="accent6">
                    <a:lumMod val="75000"/>
                  </a:schemeClr>
                </a:solidFill>
                <a:latin typeface="UVN Bach Dang Nang" panose="02070803090706020303" pitchFamily="18" charset="0"/>
                <a:cs typeface="Times New Roman" panose="02020603050405020304" pitchFamily="18" charset="0"/>
              </a:rPr>
              <a:t>rất</a:t>
            </a:r>
            <a:r>
              <a:rPr lang="en-US" altLang="en-US" sz="2700" b="1" dirty="0">
                <a:solidFill>
                  <a:schemeClr val="accent6">
                    <a:lumMod val="75000"/>
                  </a:schemeClr>
                </a:solidFill>
                <a:latin typeface="UVN Bach Dang Nang" panose="02070803090706020303" pitchFamily="18" charset="0"/>
                <a:cs typeface="Times New Roman" panose="02020603050405020304" pitchFamily="18" charset="0"/>
              </a:rPr>
              <a:t> </a:t>
            </a:r>
            <a:r>
              <a:rPr lang="en-US" altLang="en-US" sz="2700" b="1" dirty="0" err="1">
                <a:solidFill>
                  <a:schemeClr val="accent6">
                    <a:lumMod val="75000"/>
                  </a:schemeClr>
                </a:solidFill>
                <a:latin typeface="UVN Bach Dang Nang" panose="02070803090706020303" pitchFamily="18" charset="0"/>
                <a:cs typeface="Times New Roman" panose="02020603050405020304" pitchFamily="18" charset="0"/>
              </a:rPr>
              <a:t>cụ</a:t>
            </a:r>
            <a:r>
              <a:rPr lang="en-US" altLang="en-US" sz="2700" b="1" dirty="0">
                <a:solidFill>
                  <a:schemeClr val="accent6">
                    <a:lumMod val="75000"/>
                  </a:schemeClr>
                </a:solidFill>
                <a:latin typeface="UVN Bach Dang Nang" panose="02070803090706020303" pitchFamily="18" charset="0"/>
                <a:cs typeface="Times New Roman" panose="02020603050405020304" pitchFamily="18" charset="0"/>
              </a:rPr>
              <a:t> </a:t>
            </a:r>
            <a:r>
              <a:rPr lang="en-US" altLang="en-US" sz="2700" b="1" dirty="0" err="1">
                <a:solidFill>
                  <a:schemeClr val="accent6">
                    <a:lumMod val="75000"/>
                  </a:schemeClr>
                </a:solidFill>
                <a:latin typeface="UVN Bach Dang Nang" panose="02070803090706020303" pitchFamily="18" charset="0"/>
                <a:cs typeface="Times New Roman" panose="02020603050405020304" pitchFamily="18" charset="0"/>
              </a:rPr>
              <a:t>thể</a:t>
            </a:r>
            <a:r>
              <a:rPr lang="en-US" altLang="en-US" sz="2700" b="1" dirty="0">
                <a:solidFill>
                  <a:schemeClr val="accent6">
                    <a:lumMod val="75000"/>
                  </a:schemeClr>
                </a:solidFill>
                <a:latin typeface="UVN Bach Dang Nang" panose="02070803090706020303" pitchFamily="18" charset="0"/>
                <a:cs typeface="Times New Roman" panose="02020603050405020304" pitchFamily="18" charset="0"/>
              </a:rPr>
              <a:t>, </a:t>
            </a:r>
            <a:r>
              <a:rPr lang="en-US" altLang="en-US" sz="2700" b="1" dirty="0" err="1">
                <a:solidFill>
                  <a:schemeClr val="accent6">
                    <a:lumMod val="75000"/>
                  </a:schemeClr>
                </a:solidFill>
                <a:latin typeface="UVN Bach Dang Nang" panose="02070803090706020303" pitchFamily="18" charset="0"/>
                <a:cs typeface="Times New Roman" panose="02020603050405020304" pitchFamily="18" charset="0"/>
              </a:rPr>
              <a:t>sống</a:t>
            </a:r>
            <a:r>
              <a:rPr lang="en-US" altLang="en-US" sz="2700" b="1" dirty="0">
                <a:solidFill>
                  <a:schemeClr val="accent6">
                    <a:lumMod val="75000"/>
                  </a:schemeClr>
                </a:solidFill>
                <a:latin typeface="UVN Bach Dang Nang" panose="02070803090706020303" pitchFamily="18" charset="0"/>
                <a:cs typeface="Times New Roman" panose="02020603050405020304" pitchFamily="18" charset="0"/>
              </a:rPr>
              <a:t> </a:t>
            </a:r>
            <a:r>
              <a:rPr lang="en-US" altLang="en-US" sz="2700" b="1" dirty="0" err="1">
                <a:solidFill>
                  <a:schemeClr val="accent6">
                    <a:lumMod val="75000"/>
                  </a:schemeClr>
                </a:solidFill>
                <a:latin typeface="UVN Bach Dang Nang" panose="02070803090706020303" pitchFamily="18" charset="0"/>
                <a:cs typeface="Times New Roman" panose="02020603050405020304" pitchFamily="18" charset="0"/>
              </a:rPr>
              <a:t>động</a:t>
            </a:r>
            <a:r>
              <a:rPr lang="en-US" altLang="en-US" sz="2700" b="1" dirty="0">
                <a:solidFill>
                  <a:schemeClr val="accent6">
                    <a:lumMod val="75000"/>
                  </a:schemeClr>
                </a:solidFill>
                <a:latin typeface="UVN Bach Dang Nang" panose="02070803090706020303" pitchFamily="18" charset="0"/>
                <a:cs typeface="Times New Roman" panose="02020603050405020304" pitchFamily="18" charset="0"/>
              </a:rPr>
              <a:t>.</a:t>
            </a:r>
          </a:p>
        </p:txBody>
      </p:sp>
      <p:sp>
        <p:nvSpPr>
          <p:cNvPr id="39" name="Text Box 3">
            <a:extLst>
              <a:ext uri="{FF2B5EF4-FFF2-40B4-BE49-F238E27FC236}">
                <a16:creationId xmlns:a16="http://schemas.microsoft.com/office/drawing/2014/main" id="{9E5A90D1-BD3D-499B-817E-5CF131652D1B}"/>
              </a:ext>
            </a:extLst>
          </p:cNvPr>
          <p:cNvSpPr txBox="1">
            <a:spLocks noChangeArrowheads="1"/>
          </p:cNvSpPr>
          <p:nvPr/>
        </p:nvSpPr>
        <p:spPr bwMode="auto">
          <a:xfrm>
            <a:off x="850543" y="672771"/>
            <a:ext cx="3914742" cy="18554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30622" tIns="65311" rIns="130622" bIns="65311">
            <a:spAutoFit/>
          </a:bodyPr>
          <a:lstStyle>
            <a:lvl1pPr>
              <a:spcBef>
                <a:spcPct val="20000"/>
              </a:spcBef>
              <a:buChar char="•"/>
              <a:defRPr sz="4600">
                <a:solidFill>
                  <a:schemeClr val="tx1"/>
                </a:solidFill>
                <a:latin typeface="Arial" panose="020B0604020202020204" pitchFamily="34" charset="0"/>
              </a:defRPr>
            </a:lvl1pPr>
            <a:lvl2pPr marL="742950" indent="-285750">
              <a:spcBef>
                <a:spcPct val="20000"/>
              </a:spcBef>
              <a:buChar char="–"/>
              <a:defRPr sz="4000">
                <a:solidFill>
                  <a:schemeClr val="tx1"/>
                </a:solidFill>
                <a:latin typeface="Arial" panose="020B0604020202020204" pitchFamily="34" charset="0"/>
              </a:defRPr>
            </a:lvl2pPr>
            <a:lvl3pPr marL="1143000" indent="-228600">
              <a:spcBef>
                <a:spcPct val="20000"/>
              </a:spcBef>
              <a:buChar char="•"/>
              <a:defRPr sz="3400">
                <a:solidFill>
                  <a:schemeClr val="tx1"/>
                </a:solidFill>
                <a:latin typeface="Arial" panose="020B0604020202020204" pitchFamily="34" charset="0"/>
              </a:defRPr>
            </a:lvl3pPr>
            <a:lvl4pPr marL="1600200" indent="-228600">
              <a:spcBef>
                <a:spcPct val="20000"/>
              </a:spcBef>
              <a:buChar char="–"/>
              <a:defRPr sz="2900">
                <a:solidFill>
                  <a:schemeClr val="tx1"/>
                </a:solidFill>
                <a:latin typeface="Arial" panose="020B0604020202020204" pitchFamily="34" charset="0"/>
              </a:defRPr>
            </a:lvl4pPr>
            <a:lvl5pPr marL="2057400" indent="-228600">
              <a:spcBef>
                <a:spcPct val="20000"/>
              </a:spcBef>
              <a:buChar char="»"/>
              <a:defRPr sz="29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9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9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9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900">
                <a:solidFill>
                  <a:schemeClr val="tx1"/>
                </a:solidFill>
                <a:latin typeface="Arial" panose="020B0604020202020204" pitchFamily="34" charset="0"/>
              </a:defRPr>
            </a:lvl9pPr>
          </a:lstStyle>
          <a:p>
            <a:pPr algn="ctr" eaLnBrk="1" hangingPunct="1">
              <a:spcBef>
                <a:spcPct val="0"/>
              </a:spcBef>
              <a:buFontTx/>
              <a:buNone/>
            </a:pPr>
            <a:r>
              <a:rPr lang="en-US" altLang="en-US" sz="2800" dirty="0">
                <a:solidFill>
                  <a:srgbClr val="002060"/>
                </a:solidFill>
                <a:latin typeface="VNI-Times" pitchFamily="2" charset="0"/>
              </a:rPr>
              <a:t> </a:t>
            </a:r>
            <a:r>
              <a:rPr lang="en-US" altLang="en-US" sz="2800" b="1" dirty="0" err="1">
                <a:solidFill>
                  <a:srgbClr val="002060"/>
                </a:solidFill>
                <a:latin typeface="UVN Bach Dang Nang" panose="02070803090706020303" pitchFamily="18" charset="0"/>
                <a:cs typeface="Times New Roman" panose="02020603050405020304" pitchFamily="18" charset="0"/>
              </a:rPr>
              <a:t>Câu</a:t>
            </a:r>
            <a:r>
              <a:rPr lang="en-US" altLang="en-US" sz="2800" b="1" dirty="0">
                <a:solidFill>
                  <a:srgbClr val="002060"/>
                </a:solidFill>
                <a:latin typeface="UVN Bach Dang Nang" panose="02070803090706020303" pitchFamily="18" charset="0"/>
                <a:cs typeface="Times New Roman" panose="02020603050405020304" pitchFamily="18" charset="0"/>
              </a:rPr>
              <a:t> 2 </a:t>
            </a:r>
          </a:p>
          <a:p>
            <a:pPr algn="ctr" eaLnBrk="1" hangingPunct="1">
              <a:spcBef>
                <a:spcPct val="0"/>
              </a:spcBef>
              <a:buFontTx/>
              <a:buNone/>
            </a:pPr>
            <a:r>
              <a:rPr lang="en-US" altLang="en-US" sz="2800" b="1" dirty="0" err="1">
                <a:solidFill>
                  <a:srgbClr val="002060"/>
                </a:solidFill>
                <a:latin typeface="UVN Bach Dang Nang" panose="02070803090706020303" pitchFamily="18" charset="0"/>
                <a:cs typeface="Times New Roman" panose="02020603050405020304" pitchFamily="18" charset="0"/>
              </a:rPr>
              <a:t>Chiếc</a:t>
            </a:r>
            <a:r>
              <a:rPr lang="en-US" altLang="en-US" sz="2800" b="1" dirty="0">
                <a:solidFill>
                  <a:srgbClr val="002060"/>
                </a:solidFill>
                <a:latin typeface="UVN Bach Dang Nang" panose="02070803090706020303" pitchFamily="18" charset="0"/>
                <a:cs typeface="Times New Roman" panose="02020603050405020304" pitchFamily="18" charset="0"/>
              </a:rPr>
              <a:t> </a:t>
            </a:r>
            <a:r>
              <a:rPr lang="en-US" altLang="en-US" sz="2800" b="1" dirty="0" err="1">
                <a:solidFill>
                  <a:srgbClr val="002060"/>
                </a:solidFill>
                <a:latin typeface="UVN Bach Dang Nang" panose="02070803090706020303" pitchFamily="18" charset="0"/>
                <a:cs typeface="Times New Roman" panose="02020603050405020304" pitchFamily="18" charset="0"/>
              </a:rPr>
              <a:t>bè</a:t>
            </a:r>
            <a:r>
              <a:rPr lang="en-US" altLang="en-US" sz="2800" b="1" dirty="0">
                <a:solidFill>
                  <a:srgbClr val="002060"/>
                </a:solidFill>
                <a:latin typeface="UVN Bach Dang Nang" panose="02070803090706020303" pitchFamily="18" charset="0"/>
                <a:cs typeface="Times New Roman" panose="02020603050405020304" pitchFamily="18" charset="0"/>
              </a:rPr>
              <a:t> </a:t>
            </a:r>
            <a:r>
              <a:rPr lang="en-US" altLang="en-US" sz="2800" b="1" dirty="0" err="1">
                <a:solidFill>
                  <a:srgbClr val="002060"/>
                </a:solidFill>
                <a:latin typeface="UVN Bach Dang Nang" panose="02070803090706020303" pitchFamily="18" charset="0"/>
                <a:cs typeface="Times New Roman" panose="02020603050405020304" pitchFamily="18" charset="0"/>
              </a:rPr>
              <a:t>gỗ</a:t>
            </a:r>
            <a:r>
              <a:rPr lang="en-US" altLang="en-US" sz="2800" b="1" dirty="0">
                <a:solidFill>
                  <a:srgbClr val="002060"/>
                </a:solidFill>
                <a:latin typeface="UVN Bach Dang Nang" panose="02070803090706020303" pitchFamily="18" charset="0"/>
                <a:cs typeface="Times New Roman" panose="02020603050405020304" pitchFamily="18" charset="0"/>
              </a:rPr>
              <a:t> </a:t>
            </a:r>
            <a:r>
              <a:rPr lang="en-US" altLang="en-US" sz="2800" b="1" dirty="0" err="1">
                <a:solidFill>
                  <a:srgbClr val="002060"/>
                </a:solidFill>
                <a:latin typeface="UVN Bach Dang Nang" panose="02070803090706020303" pitchFamily="18" charset="0"/>
                <a:cs typeface="Times New Roman" panose="02020603050405020304" pitchFamily="18" charset="0"/>
              </a:rPr>
              <a:t>được</a:t>
            </a:r>
            <a:r>
              <a:rPr lang="en-US" altLang="en-US" sz="2800" b="1" dirty="0">
                <a:solidFill>
                  <a:srgbClr val="002060"/>
                </a:solidFill>
                <a:latin typeface="UVN Bach Dang Nang" panose="02070803090706020303" pitchFamily="18" charset="0"/>
                <a:cs typeface="Times New Roman" panose="02020603050405020304" pitchFamily="18" charset="0"/>
              </a:rPr>
              <a:t> </a:t>
            </a:r>
            <a:r>
              <a:rPr lang="en-US" altLang="en-US" sz="2800" b="1" dirty="0" err="1">
                <a:solidFill>
                  <a:srgbClr val="002060"/>
                </a:solidFill>
                <a:latin typeface="UVN Bach Dang Nang" panose="02070803090706020303" pitchFamily="18" charset="0"/>
                <a:cs typeface="Times New Roman" panose="02020603050405020304" pitchFamily="18" charset="0"/>
              </a:rPr>
              <a:t>ví</a:t>
            </a:r>
            <a:r>
              <a:rPr lang="en-US" altLang="en-US" sz="2800" b="1" dirty="0">
                <a:solidFill>
                  <a:srgbClr val="002060"/>
                </a:solidFill>
                <a:latin typeface="UVN Bach Dang Nang" panose="02070803090706020303" pitchFamily="18" charset="0"/>
                <a:cs typeface="Times New Roman" panose="02020603050405020304" pitchFamily="18" charset="0"/>
              </a:rPr>
              <a:t> </a:t>
            </a:r>
            <a:r>
              <a:rPr lang="en-US" altLang="en-US" sz="2800" b="1" dirty="0" err="1">
                <a:solidFill>
                  <a:srgbClr val="002060"/>
                </a:solidFill>
                <a:latin typeface="UVN Bach Dang Nang" panose="02070803090706020303" pitchFamily="18" charset="0"/>
                <a:cs typeface="Times New Roman" panose="02020603050405020304" pitchFamily="18" charset="0"/>
              </a:rPr>
              <a:t>với</a:t>
            </a:r>
            <a:r>
              <a:rPr lang="en-US" altLang="en-US" sz="2800" b="1" dirty="0">
                <a:solidFill>
                  <a:srgbClr val="002060"/>
                </a:solidFill>
                <a:latin typeface="UVN Bach Dang Nang" panose="02070803090706020303" pitchFamily="18" charset="0"/>
                <a:cs typeface="Times New Roman" panose="02020603050405020304" pitchFamily="18" charset="0"/>
              </a:rPr>
              <a:t> </a:t>
            </a:r>
            <a:r>
              <a:rPr lang="en-US" altLang="en-US" sz="2800" b="1" dirty="0" err="1">
                <a:solidFill>
                  <a:srgbClr val="002060"/>
                </a:solidFill>
                <a:latin typeface="UVN Bach Dang Nang" panose="02070803090706020303" pitchFamily="18" charset="0"/>
                <a:cs typeface="Times New Roman" panose="02020603050405020304" pitchFamily="18" charset="0"/>
              </a:rPr>
              <a:t>cái</a:t>
            </a:r>
            <a:r>
              <a:rPr lang="en-US" altLang="en-US" sz="2800" b="1" dirty="0">
                <a:solidFill>
                  <a:srgbClr val="002060"/>
                </a:solidFill>
                <a:latin typeface="UVN Bach Dang Nang" panose="02070803090706020303" pitchFamily="18" charset="0"/>
                <a:cs typeface="Times New Roman" panose="02020603050405020304" pitchFamily="18" charset="0"/>
              </a:rPr>
              <a:t> </a:t>
            </a:r>
            <a:r>
              <a:rPr lang="en-US" altLang="en-US" sz="2800" b="1" dirty="0" err="1">
                <a:solidFill>
                  <a:srgbClr val="002060"/>
                </a:solidFill>
                <a:latin typeface="UVN Bach Dang Nang" panose="02070803090706020303" pitchFamily="18" charset="0"/>
                <a:cs typeface="Times New Roman" panose="02020603050405020304" pitchFamily="18" charset="0"/>
              </a:rPr>
              <a:t>gì</a:t>
            </a:r>
            <a:r>
              <a:rPr lang="en-US" altLang="en-US" sz="2800" b="1" dirty="0">
                <a:solidFill>
                  <a:srgbClr val="002060"/>
                </a:solidFill>
                <a:latin typeface="UVN Bach Dang Nang" panose="02070803090706020303" pitchFamily="18" charset="0"/>
                <a:cs typeface="Times New Roman" panose="02020603050405020304" pitchFamily="18" charset="0"/>
              </a:rPr>
              <a:t>? </a:t>
            </a:r>
          </a:p>
          <a:p>
            <a:pPr algn="ctr" eaLnBrk="1" hangingPunct="1">
              <a:spcBef>
                <a:spcPct val="0"/>
              </a:spcBef>
              <a:buFontTx/>
              <a:buNone/>
            </a:pPr>
            <a:r>
              <a:rPr lang="en-US" altLang="en-US" sz="2800" b="1" dirty="0" err="1">
                <a:solidFill>
                  <a:srgbClr val="0070C0"/>
                </a:solidFill>
                <a:latin typeface="UVN Bach Dang Nang" panose="02070803090706020303" pitchFamily="18" charset="0"/>
                <a:cs typeface="Times New Roman" panose="02020603050405020304" pitchFamily="18" charset="0"/>
              </a:rPr>
              <a:t>Cách</a:t>
            </a:r>
            <a:r>
              <a:rPr lang="en-US" altLang="en-US" sz="2800" b="1" dirty="0">
                <a:solidFill>
                  <a:srgbClr val="0070C0"/>
                </a:solidFill>
                <a:latin typeface="UVN Bach Dang Nang" panose="02070803090706020303" pitchFamily="18" charset="0"/>
                <a:cs typeface="Times New Roman" panose="02020603050405020304" pitchFamily="18" charset="0"/>
              </a:rPr>
              <a:t> </a:t>
            </a:r>
            <a:r>
              <a:rPr lang="en-US" altLang="en-US" sz="2800" b="1" dirty="0" err="1">
                <a:solidFill>
                  <a:srgbClr val="0070C0"/>
                </a:solidFill>
                <a:latin typeface="UVN Bach Dang Nang" panose="02070803090706020303" pitchFamily="18" charset="0"/>
                <a:cs typeface="Times New Roman" panose="02020603050405020304" pitchFamily="18" charset="0"/>
              </a:rPr>
              <a:t>nói</a:t>
            </a:r>
            <a:r>
              <a:rPr lang="en-US" altLang="en-US" sz="2800" b="1" dirty="0">
                <a:solidFill>
                  <a:srgbClr val="0070C0"/>
                </a:solidFill>
                <a:latin typeface="UVN Bach Dang Nang" panose="02070803090706020303" pitchFamily="18" charset="0"/>
                <a:cs typeface="Times New Roman" panose="02020603050405020304" pitchFamily="18" charset="0"/>
              </a:rPr>
              <a:t> </a:t>
            </a:r>
            <a:r>
              <a:rPr lang="en-US" altLang="en-US" sz="2800" b="1" dirty="0" err="1">
                <a:solidFill>
                  <a:srgbClr val="0070C0"/>
                </a:solidFill>
                <a:latin typeface="UVN Bach Dang Nang" panose="02070803090706020303" pitchFamily="18" charset="0"/>
                <a:cs typeface="Times New Roman" panose="02020603050405020304" pitchFamily="18" charset="0"/>
              </a:rPr>
              <a:t>ấy</a:t>
            </a:r>
            <a:r>
              <a:rPr lang="en-US" altLang="en-US" sz="2800" b="1" dirty="0">
                <a:solidFill>
                  <a:srgbClr val="0070C0"/>
                </a:solidFill>
                <a:latin typeface="UVN Bach Dang Nang" panose="02070803090706020303" pitchFamily="18" charset="0"/>
                <a:cs typeface="Times New Roman" panose="02020603050405020304" pitchFamily="18" charset="0"/>
              </a:rPr>
              <a:t> </a:t>
            </a:r>
            <a:r>
              <a:rPr lang="en-US" altLang="en-US" sz="2800" b="1" dirty="0" err="1">
                <a:solidFill>
                  <a:srgbClr val="0070C0"/>
                </a:solidFill>
                <a:latin typeface="UVN Bach Dang Nang" panose="02070803090706020303" pitchFamily="18" charset="0"/>
                <a:cs typeface="Times New Roman" panose="02020603050405020304" pitchFamily="18" charset="0"/>
              </a:rPr>
              <a:t>có</a:t>
            </a:r>
            <a:r>
              <a:rPr lang="en-US" altLang="en-US" sz="2800" b="1" dirty="0">
                <a:solidFill>
                  <a:srgbClr val="0070C0"/>
                </a:solidFill>
                <a:latin typeface="UVN Bach Dang Nang" panose="02070803090706020303" pitchFamily="18" charset="0"/>
                <a:cs typeface="Times New Roman" panose="02020603050405020304" pitchFamily="18" charset="0"/>
              </a:rPr>
              <a:t> </a:t>
            </a:r>
            <a:r>
              <a:rPr lang="en-US" altLang="en-US" sz="2800" b="1" dirty="0" err="1">
                <a:solidFill>
                  <a:srgbClr val="0070C0"/>
                </a:solidFill>
                <a:latin typeface="UVN Bach Dang Nang" panose="02070803090706020303" pitchFamily="18" charset="0"/>
                <a:cs typeface="Times New Roman" panose="02020603050405020304" pitchFamily="18" charset="0"/>
              </a:rPr>
              <a:t>gì</a:t>
            </a:r>
            <a:r>
              <a:rPr lang="en-US" altLang="en-US" sz="2800" b="1" dirty="0">
                <a:solidFill>
                  <a:srgbClr val="0070C0"/>
                </a:solidFill>
                <a:latin typeface="UVN Bach Dang Nang" panose="02070803090706020303" pitchFamily="18" charset="0"/>
                <a:cs typeface="Times New Roman" panose="02020603050405020304" pitchFamily="18" charset="0"/>
              </a:rPr>
              <a:t> hay? </a:t>
            </a:r>
            <a:endParaRPr lang="en-US" altLang="en-US" sz="2800" b="1" dirty="0">
              <a:solidFill>
                <a:srgbClr val="0070C0"/>
              </a:solidFill>
              <a:latin typeface="UVN Bach Dang Nang" panose="02070803090706020303" pitchFamily="18" charset="0"/>
            </a:endParaRPr>
          </a:p>
        </p:txBody>
      </p:sp>
      <p:grpSp>
        <p:nvGrpSpPr>
          <p:cNvPr id="48" name="组合 40">
            <a:extLst>
              <a:ext uri="{FF2B5EF4-FFF2-40B4-BE49-F238E27FC236}">
                <a16:creationId xmlns:a16="http://schemas.microsoft.com/office/drawing/2014/main" id="{CDB9D2BC-0195-4387-AAB6-70B38C7384B9}"/>
              </a:ext>
            </a:extLst>
          </p:cNvPr>
          <p:cNvGrpSpPr/>
          <p:nvPr/>
        </p:nvGrpSpPr>
        <p:grpSpPr>
          <a:xfrm>
            <a:off x="-236149" y="277040"/>
            <a:ext cx="4880155" cy="3374271"/>
            <a:chOff x="149290" y="1680542"/>
            <a:chExt cx="4134678" cy="3255272"/>
          </a:xfrm>
        </p:grpSpPr>
        <p:sp>
          <p:nvSpPr>
            <p:cNvPr id="49" name="矩形 32">
              <a:extLst>
                <a:ext uri="{FF2B5EF4-FFF2-40B4-BE49-F238E27FC236}">
                  <a16:creationId xmlns:a16="http://schemas.microsoft.com/office/drawing/2014/main" id="{EDCE9E04-171B-4B6F-9B61-34EAAF6A4243}"/>
                </a:ext>
              </a:extLst>
            </p:cNvPr>
            <p:cNvSpPr/>
            <p:nvPr/>
          </p:nvSpPr>
          <p:spPr>
            <a:xfrm>
              <a:off x="748683" y="1680542"/>
              <a:ext cx="3535285" cy="2340872"/>
            </a:xfrm>
            <a:prstGeom prst="rect">
              <a:avLst/>
            </a:prstGeom>
            <a:noFill/>
            <a:ln w="6350" cmpd="sng">
              <a:solidFill>
                <a:schemeClr val="accent2"/>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endParaRPr/>
            </a:p>
          </p:txBody>
        </p:sp>
        <p:pic>
          <p:nvPicPr>
            <p:cNvPr id="51" name="图片 39">
              <a:extLst>
                <a:ext uri="{FF2B5EF4-FFF2-40B4-BE49-F238E27FC236}">
                  <a16:creationId xmlns:a16="http://schemas.microsoft.com/office/drawing/2014/main" id="{0C91740C-DD13-43F1-9FD7-A72019D182F4}"/>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1058201" flipH="1">
              <a:off x="149290" y="1729878"/>
              <a:ext cx="1138762" cy="2454888"/>
            </a:xfrm>
            <a:prstGeom prst="rect">
              <a:avLst/>
            </a:prstGeom>
          </p:spPr>
        </p:pic>
        <p:pic>
          <p:nvPicPr>
            <p:cNvPr id="52" name="图片 49">
              <a:extLst>
                <a:ext uri="{FF2B5EF4-FFF2-40B4-BE49-F238E27FC236}">
                  <a16:creationId xmlns:a16="http://schemas.microsoft.com/office/drawing/2014/main" id="{93266EB1-CA5C-4523-A82B-64BE3CF3260D}"/>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b="64197"/>
            <a:stretch/>
          </p:blipFill>
          <p:spPr>
            <a:xfrm rot="10800000" flipH="1">
              <a:off x="2303631" y="4011909"/>
              <a:ext cx="1914361" cy="923905"/>
            </a:xfrm>
            <a:prstGeom prst="rect">
              <a:avLst/>
            </a:prstGeom>
          </p:spPr>
        </p:pic>
      </p:grpSp>
      <p:grpSp>
        <p:nvGrpSpPr>
          <p:cNvPr id="55" name="组合 51">
            <a:extLst>
              <a:ext uri="{FF2B5EF4-FFF2-40B4-BE49-F238E27FC236}">
                <a16:creationId xmlns:a16="http://schemas.microsoft.com/office/drawing/2014/main" id="{CCAC7D3D-42D5-4840-AE2E-82CDEF1086C7}"/>
              </a:ext>
            </a:extLst>
          </p:cNvPr>
          <p:cNvGrpSpPr/>
          <p:nvPr/>
        </p:nvGrpSpPr>
        <p:grpSpPr>
          <a:xfrm>
            <a:off x="4786513" y="277040"/>
            <a:ext cx="4363156" cy="4419206"/>
            <a:chOff x="658944" y="1680542"/>
            <a:chExt cx="3790489" cy="2697291"/>
          </a:xfrm>
        </p:grpSpPr>
        <p:sp>
          <p:nvSpPr>
            <p:cNvPr id="56" name="矩形 52">
              <a:extLst>
                <a:ext uri="{FF2B5EF4-FFF2-40B4-BE49-F238E27FC236}">
                  <a16:creationId xmlns:a16="http://schemas.microsoft.com/office/drawing/2014/main" id="{03ABF11F-A9AD-42B1-BF39-C044EFA458AB}"/>
                </a:ext>
              </a:extLst>
            </p:cNvPr>
            <p:cNvSpPr/>
            <p:nvPr/>
          </p:nvSpPr>
          <p:spPr>
            <a:xfrm>
              <a:off x="658944" y="1680542"/>
              <a:ext cx="3723448" cy="2340872"/>
            </a:xfrm>
            <a:prstGeom prst="rect">
              <a:avLst/>
            </a:prstGeom>
            <a:noFill/>
            <a:ln w="6350" cmpd="sng">
              <a:solidFill>
                <a:schemeClr val="accent2"/>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endParaRPr dirty="0"/>
            </a:p>
          </p:txBody>
        </p:sp>
        <p:pic>
          <p:nvPicPr>
            <p:cNvPr id="59" name="图片 54">
              <a:extLst>
                <a:ext uri="{FF2B5EF4-FFF2-40B4-BE49-F238E27FC236}">
                  <a16:creationId xmlns:a16="http://schemas.microsoft.com/office/drawing/2014/main" id="{5132ACBF-C189-46D4-964B-58FBB003D0A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15368702" flipV="1">
              <a:off x="3182156" y="3110555"/>
              <a:ext cx="721060" cy="1813495"/>
            </a:xfrm>
            <a:prstGeom prst="rect">
              <a:avLst/>
            </a:prstGeom>
          </p:spPr>
        </p:pic>
      </p:grpSp>
      <p:pic>
        <p:nvPicPr>
          <p:cNvPr id="6" name="Picture 5" descr="A picture containing wooden, furniture, seat&#10;&#10;Description automatically generated">
            <a:extLst>
              <a:ext uri="{FF2B5EF4-FFF2-40B4-BE49-F238E27FC236}">
                <a16:creationId xmlns:a16="http://schemas.microsoft.com/office/drawing/2014/main" id="{2805CB80-6961-41B6-9822-5C37FE1DF387}"/>
              </a:ext>
            </a:extLst>
          </p:cNvPr>
          <p:cNvPicPr>
            <a:picLocks noChangeAspect="1"/>
          </p:cNvPicPr>
          <p:nvPr/>
        </p:nvPicPr>
        <p:blipFill>
          <a:blip r:embed="rId7">
            <a:extLst>
              <a:ext uri="{BEBA8EAE-BF5A-486C-A8C5-ECC9F3942E4B}">
                <a14:imgProps xmlns:a14="http://schemas.microsoft.com/office/drawing/2010/main">
                  <a14:imgLayer r:embed="rId8">
                    <a14:imgEffect>
                      <a14:backgroundRemoval t="9933" b="89899" l="10000" r="92283">
                        <a14:foregroundMark x1="90761" y1="64983" x2="91739" y2="67172"/>
                        <a14:foregroundMark x1="92283" y1="68855" x2="92283" y2="68855"/>
                      </a14:backgroundRemoval>
                    </a14:imgEffect>
                  </a14:imgLayer>
                </a14:imgProps>
              </a:ext>
              <a:ext uri="{28A0092B-C50C-407E-A947-70E740481C1C}">
                <a14:useLocalDpi xmlns:a14="http://schemas.microsoft.com/office/drawing/2010/main" val="0"/>
              </a:ext>
            </a:extLst>
          </a:blip>
          <a:stretch>
            <a:fillRect/>
          </a:stretch>
        </p:blipFill>
        <p:spPr>
          <a:xfrm>
            <a:off x="-222458" y="2207516"/>
            <a:ext cx="4081392" cy="2635159"/>
          </a:xfrm>
          <a:prstGeom prst="rect">
            <a:avLst/>
          </a:prstGeom>
        </p:spPr>
      </p:pic>
    </p:spTree>
    <p:extLst>
      <p:ext uri="{BB962C8B-B14F-4D97-AF65-F5344CB8AC3E}">
        <p14:creationId xmlns:p14="http://schemas.microsoft.com/office/powerpoint/2010/main" val="411994097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48"/>
                                        </p:tgtEl>
                                        <p:attrNameLst>
                                          <p:attrName>style.visibility</p:attrName>
                                        </p:attrNameLst>
                                      </p:cBhvr>
                                      <p:to>
                                        <p:strVal val="visible"/>
                                      </p:to>
                                    </p:set>
                                    <p:animEffect transition="in" filter="fade">
                                      <p:cBhvr>
                                        <p:cTn id="7" dur="1000"/>
                                        <p:tgtEl>
                                          <p:spTgt spid="48"/>
                                        </p:tgtEl>
                                      </p:cBhvr>
                                    </p:animEffect>
                                    <p:anim calcmode="lin" valueType="num">
                                      <p:cBhvr>
                                        <p:cTn id="8" dur="1000" fill="hold"/>
                                        <p:tgtEl>
                                          <p:spTgt spid="48"/>
                                        </p:tgtEl>
                                        <p:attrNameLst>
                                          <p:attrName>ppt_x</p:attrName>
                                        </p:attrNameLst>
                                      </p:cBhvr>
                                      <p:tavLst>
                                        <p:tav tm="0">
                                          <p:val>
                                            <p:strVal val="#ppt_x"/>
                                          </p:val>
                                        </p:tav>
                                        <p:tav tm="100000">
                                          <p:val>
                                            <p:strVal val="#ppt_x"/>
                                          </p:val>
                                        </p:tav>
                                      </p:tavLst>
                                    </p:anim>
                                    <p:anim calcmode="lin" valueType="num">
                                      <p:cBhvr>
                                        <p:cTn id="9" dur="1000" fill="hold"/>
                                        <p:tgtEl>
                                          <p:spTgt spid="48"/>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 presetClass="entr" presetSubtype="4" fill="hold" grpId="0" nodeType="afterEffect">
                                  <p:stCondLst>
                                    <p:cond delay="0"/>
                                  </p:stCondLst>
                                  <p:childTnLst>
                                    <p:set>
                                      <p:cBhvr>
                                        <p:cTn id="12" dur="1" fill="hold">
                                          <p:stCondLst>
                                            <p:cond delay="0"/>
                                          </p:stCondLst>
                                        </p:cTn>
                                        <p:tgtEl>
                                          <p:spTgt spid="39"/>
                                        </p:tgtEl>
                                        <p:attrNameLst>
                                          <p:attrName>style.visibility</p:attrName>
                                        </p:attrNameLst>
                                      </p:cBhvr>
                                      <p:to>
                                        <p:strVal val="visible"/>
                                      </p:to>
                                    </p:set>
                                    <p:anim calcmode="lin" valueType="num">
                                      <p:cBhvr additive="base">
                                        <p:cTn id="13" dur="500" fill="hold"/>
                                        <p:tgtEl>
                                          <p:spTgt spid="39"/>
                                        </p:tgtEl>
                                        <p:attrNameLst>
                                          <p:attrName>ppt_x</p:attrName>
                                        </p:attrNameLst>
                                      </p:cBhvr>
                                      <p:tavLst>
                                        <p:tav tm="0">
                                          <p:val>
                                            <p:strVal val="#ppt_x"/>
                                          </p:val>
                                        </p:tav>
                                        <p:tav tm="100000">
                                          <p:val>
                                            <p:strVal val="#ppt_x"/>
                                          </p:val>
                                        </p:tav>
                                      </p:tavLst>
                                    </p:anim>
                                    <p:anim calcmode="lin" valueType="num">
                                      <p:cBhvr additive="base">
                                        <p:cTn id="14" dur="500" fill="hold"/>
                                        <p:tgtEl>
                                          <p:spTgt spid="39"/>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55"/>
                                        </p:tgtEl>
                                        <p:attrNameLst>
                                          <p:attrName>style.visibility</p:attrName>
                                        </p:attrNameLst>
                                      </p:cBhvr>
                                      <p:to>
                                        <p:strVal val="visible"/>
                                      </p:to>
                                    </p:set>
                                    <p:animEffect transition="in" filter="fade">
                                      <p:cBhvr>
                                        <p:cTn id="19" dur="1000"/>
                                        <p:tgtEl>
                                          <p:spTgt spid="55"/>
                                        </p:tgtEl>
                                      </p:cBhvr>
                                    </p:animEffect>
                                    <p:anim calcmode="lin" valueType="num">
                                      <p:cBhvr>
                                        <p:cTn id="20" dur="1000" fill="hold"/>
                                        <p:tgtEl>
                                          <p:spTgt spid="55"/>
                                        </p:tgtEl>
                                        <p:attrNameLst>
                                          <p:attrName>ppt_x</p:attrName>
                                        </p:attrNameLst>
                                      </p:cBhvr>
                                      <p:tavLst>
                                        <p:tav tm="0">
                                          <p:val>
                                            <p:strVal val="#ppt_x"/>
                                          </p:val>
                                        </p:tav>
                                        <p:tav tm="100000">
                                          <p:val>
                                            <p:strVal val="#ppt_x"/>
                                          </p:val>
                                        </p:tav>
                                      </p:tavLst>
                                    </p:anim>
                                    <p:anim calcmode="lin" valueType="num">
                                      <p:cBhvr>
                                        <p:cTn id="21" dur="1000" fill="hold"/>
                                        <p:tgtEl>
                                          <p:spTgt spid="55"/>
                                        </p:tgtEl>
                                        <p:attrNameLst>
                                          <p:attrName>ppt_y</p:attrName>
                                        </p:attrNameLst>
                                      </p:cBhvr>
                                      <p:tavLst>
                                        <p:tav tm="0">
                                          <p:val>
                                            <p:strVal val="#ppt_y+.1"/>
                                          </p:val>
                                        </p:tav>
                                        <p:tav tm="100000">
                                          <p:val>
                                            <p:strVal val="#ppt_y"/>
                                          </p:val>
                                        </p:tav>
                                      </p:tavLst>
                                    </p:anim>
                                  </p:childTnLst>
                                </p:cTn>
                              </p:par>
                            </p:childTnLst>
                          </p:cTn>
                        </p:par>
                        <p:par>
                          <p:cTn id="22" fill="hold">
                            <p:stCondLst>
                              <p:cond delay="1000"/>
                            </p:stCondLst>
                            <p:childTnLst>
                              <p:par>
                                <p:cTn id="23" presetID="2" presetClass="entr" presetSubtype="4" fill="hold" grpId="0" nodeType="afterEffect">
                                  <p:stCondLst>
                                    <p:cond delay="0"/>
                                  </p:stCondLst>
                                  <p:childTnLst>
                                    <p:set>
                                      <p:cBhvr>
                                        <p:cTn id="24" dur="1" fill="hold">
                                          <p:stCondLst>
                                            <p:cond delay="0"/>
                                          </p:stCondLst>
                                        </p:cTn>
                                        <p:tgtEl>
                                          <p:spTgt spid="38"/>
                                        </p:tgtEl>
                                        <p:attrNameLst>
                                          <p:attrName>style.visibility</p:attrName>
                                        </p:attrNameLst>
                                      </p:cBhvr>
                                      <p:to>
                                        <p:strVal val="visible"/>
                                      </p:to>
                                    </p:set>
                                    <p:anim calcmode="lin" valueType="num">
                                      <p:cBhvr additive="base">
                                        <p:cTn id="25" dur="500" fill="hold"/>
                                        <p:tgtEl>
                                          <p:spTgt spid="38"/>
                                        </p:tgtEl>
                                        <p:attrNameLst>
                                          <p:attrName>ppt_x</p:attrName>
                                        </p:attrNameLst>
                                      </p:cBhvr>
                                      <p:tavLst>
                                        <p:tav tm="0">
                                          <p:val>
                                            <p:strVal val="#ppt_x"/>
                                          </p:val>
                                        </p:tav>
                                        <p:tav tm="100000">
                                          <p:val>
                                            <p:strVal val="#ppt_x"/>
                                          </p:val>
                                        </p:tav>
                                      </p:tavLst>
                                    </p:anim>
                                    <p:anim calcmode="lin" valueType="num">
                                      <p:cBhvr additive="base">
                                        <p:cTn id="26" dur="500" fill="hold"/>
                                        <p:tgtEl>
                                          <p:spTgt spid="3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p:bldP spid="39"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picture containing diagram&#10;&#10;Description automatically generated">
            <a:extLst>
              <a:ext uri="{FF2B5EF4-FFF2-40B4-BE49-F238E27FC236}">
                <a16:creationId xmlns:a16="http://schemas.microsoft.com/office/drawing/2014/main" id="{18F0A1B6-B7D8-4271-9A55-7A76DF28B71E}"/>
              </a:ext>
            </a:extLst>
          </p:cNvPr>
          <p:cNvPicPr>
            <a:picLocks noChangeAspect="1"/>
          </p:cNvPicPr>
          <p:nvPr/>
        </p:nvPicPr>
        <p:blipFill rotWithShape="1">
          <a:blip r:embed="rId4">
            <a:extLst>
              <a:ext uri="{28A0092B-C50C-407E-A947-70E740481C1C}">
                <a14:useLocalDpi xmlns:a14="http://schemas.microsoft.com/office/drawing/2010/main" val="0"/>
              </a:ext>
            </a:extLst>
          </a:blip>
          <a:srcRect b="12581"/>
          <a:stretch/>
        </p:blipFill>
        <p:spPr>
          <a:xfrm>
            <a:off x="245222" y="228959"/>
            <a:ext cx="8506144" cy="4299216"/>
          </a:xfrm>
          <a:prstGeom prst="rect">
            <a:avLst/>
          </a:prstGeom>
        </p:spPr>
      </p:pic>
      <p:sp>
        <p:nvSpPr>
          <p:cNvPr id="112" name="Arrow: Right 7">
            <a:extLst>
              <a:ext uri="{FF2B5EF4-FFF2-40B4-BE49-F238E27FC236}">
                <a16:creationId xmlns:a16="http://schemas.microsoft.com/office/drawing/2014/main" id="{2697AC24-F98B-497C-8D36-0C9A83AF03A6}"/>
              </a:ext>
            </a:extLst>
          </p:cNvPr>
          <p:cNvSpPr/>
          <p:nvPr/>
        </p:nvSpPr>
        <p:spPr>
          <a:xfrm flipH="1">
            <a:off x="572653" y="835920"/>
            <a:ext cx="7998693" cy="3371592"/>
          </a:xfrm>
          <a:prstGeom prst="round2SameRect">
            <a:avLst/>
          </a:prstGeom>
          <a:solidFill>
            <a:schemeClr val="bg1">
              <a:alpha val="7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wrap="none" anchor="ctr">
            <a:normAutofit/>
          </a:bodyPr>
          <a:lstStyle/>
          <a:p>
            <a:pPr algn="ctr"/>
            <a:endParaRPr lang="zh-CN" altLang="en-US" sz="1600" dirty="0">
              <a:solidFill>
                <a:schemeClr val="tx1">
                  <a:lumMod val="85000"/>
                  <a:lumOff val="15000"/>
                </a:schemeClr>
              </a:solidFill>
              <a:ea typeface="微软雅黑" panose="020B0503020204020204" pitchFamily="34" charset="-122"/>
            </a:endParaRPr>
          </a:p>
        </p:txBody>
      </p:sp>
      <p:pic>
        <p:nvPicPr>
          <p:cNvPr id="106" name="图片 39">
            <a:extLst>
              <a:ext uri="{FF2B5EF4-FFF2-40B4-BE49-F238E27FC236}">
                <a16:creationId xmlns:a16="http://schemas.microsoft.com/office/drawing/2014/main" id="{76AE0609-9EAE-43F2-B566-6923F650856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2060502" flipH="1">
            <a:off x="7145913" y="1806781"/>
            <a:ext cx="1846200" cy="2834016"/>
          </a:xfrm>
          <a:prstGeom prst="rect">
            <a:avLst/>
          </a:prstGeom>
        </p:spPr>
      </p:pic>
      <p:pic>
        <p:nvPicPr>
          <p:cNvPr id="107" name="图片 39">
            <a:extLst>
              <a:ext uri="{FF2B5EF4-FFF2-40B4-BE49-F238E27FC236}">
                <a16:creationId xmlns:a16="http://schemas.microsoft.com/office/drawing/2014/main" id="{6C65E538-7D11-44C6-A919-4BA0605D08F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72781" y="1177209"/>
            <a:ext cx="2220572" cy="3272525"/>
          </a:xfrm>
          <a:prstGeom prst="rect">
            <a:avLst/>
          </a:prstGeom>
        </p:spPr>
      </p:pic>
      <p:sp>
        <p:nvSpPr>
          <p:cNvPr id="13" name="Text Box 12">
            <a:extLst>
              <a:ext uri="{FF2B5EF4-FFF2-40B4-BE49-F238E27FC236}">
                <a16:creationId xmlns:a16="http://schemas.microsoft.com/office/drawing/2014/main" id="{BE088225-03F3-40EF-A263-080CB644D15D}"/>
              </a:ext>
            </a:extLst>
          </p:cNvPr>
          <p:cNvSpPr txBox="1">
            <a:spLocks noChangeArrowheads="1"/>
          </p:cNvSpPr>
          <p:nvPr/>
        </p:nvSpPr>
        <p:spPr bwMode="auto">
          <a:xfrm>
            <a:off x="1948212" y="1457356"/>
            <a:ext cx="5751631" cy="23478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30622" tIns="65311" rIns="130622" bIns="65311">
            <a:spAutoFit/>
          </a:bodyPr>
          <a:lstStyle>
            <a:lvl1pPr>
              <a:spcBef>
                <a:spcPct val="20000"/>
              </a:spcBef>
              <a:buChar char="•"/>
              <a:defRPr sz="4600">
                <a:solidFill>
                  <a:schemeClr val="tx1"/>
                </a:solidFill>
                <a:latin typeface="Arial" panose="020B0604020202020204" pitchFamily="34" charset="0"/>
              </a:defRPr>
            </a:lvl1pPr>
            <a:lvl2pPr marL="742950" indent="-285750">
              <a:spcBef>
                <a:spcPct val="20000"/>
              </a:spcBef>
              <a:buChar char="–"/>
              <a:defRPr sz="4000">
                <a:solidFill>
                  <a:schemeClr val="tx1"/>
                </a:solidFill>
                <a:latin typeface="Arial" panose="020B0604020202020204" pitchFamily="34" charset="0"/>
              </a:defRPr>
            </a:lvl2pPr>
            <a:lvl3pPr marL="1143000" indent="-228600">
              <a:spcBef>
                <a:spcPct val="20000"/>
              </a:spcBef>
              <a:buChar char="•"/>
              <a:defRPr sz="3400">
                <a:solidFill>
                  <a:schemeClr val="tx1"/>
                </a:solidFill>
                <a:latin typeface="Arial" panose="020B0604020202020204" pitchFamily="34" charset="0"/>
              </a:defRPr>
            </a:lvl3pPr>
            <a:lvl4pPr marL="1600200" indent="-228600">
              <a:spcBef>
                <a:spcPct val="20000"/>
              </a:spcBef>
              <a:buChar char="–"/>
              <a:defRPr sz="2900">
                <a:solidFill>
                  <a:schemeClr val="tx1"/>
                </a:solidFill>
                <a:latin typeface="Arial" panose="020B0604020202020204" pitchFamily="34" charset="0"/>
              </a:defRPr>
            </a:lvl4pPr>
            <a:lvl5pPr marL="2057400" indent="-228600">
              <a:spcBef>
                <a:spcPct val="20000"/>
              </a:spcBef>
              <a:buChar char="»"/>
              <a:defRPr sz="29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9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9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9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900">
                <a:solidFill>
                  <a:schemeClr val="tx1"/>
                </a:solidFill>
                <a:latin typeface="Arial" panose="020B0604020202020204" pitchFamily="34" charset="0"/>
              </a:defRPr>
            </a:lvl9pPr>
          </a:lstStyle>
          <a:p>
            <a:pPr algn="ctr" eaLnBrk="1" hangingPunct="1">
              <a:spcBef>
                <a:spcPct val="0"/>
              </a:spcBef>
              <a:buFontTx/>
              <a:buNone/>
            </a:pPr>
            <a:r>
              <a:rPr lang="en-US" altLang="en-US" sz="4800" b="1" dirty="0" err="1">
                <a:solidFill>
                  <a:srgbClr val="002060"/>
                </a:solidFill>
                <a:latin typeface="UVN Bach Dang" panose="02070603080706020303" pitchFamily="18" charset="0"/>
              </a:rPr>
              <a:t>Khổ</a:t>
            </a:r>
            <a:r>
              <a:rPr lang="en-US" altLang="en-US" sz="4800" b="1" dirty="0">
                <a:solidFill>
                  <a:srgbClr val="002060"/>
                </a:solidFill>
                <a:latin typeface="UVN Bach Dang" panose="02070603080706020303" pitchFamily="18" charset="0"/>
              </a:rPr>
              <a:t> </a:t>
            </a:r>
            <a:r>
              <a:rPr lang="en-US" altLang="en-US" sz="4800" b="1" dirty="0" err="1">
                <a:solidFill>
                  <a:srgbClr val="002060"/>
                </a:solidFill>
                <a:latin typeface="UVN Bach Dang" panose="02070603080706020303" pitchFamily="18" charset="0"/>
              </a:rPr>
              <a:t>thơ</a:t>
            </a:r>
            <a:r>
              <a:rPr lang="en-US" altLang="en-US" sz="4800" b="1" dirty="0">
                <a:solidFill>
                  <a:srgbClr val="002060"/>
                </a:solidFill>
                <a:latin typeface="UVN Bach Dang" panose="02070603080706020303" pitchFamily="18" charset="0"/>
              </a:rPr>
              <a:t> 1 </a:t>
            </a:r>
            <a:r>
              <a:rPr lang="en-US" altLang="en-US" sz="4800" b="1" dirty="0" err="1">
                <a:solidFill>
                  <a:srgbClr val="002060"/>
                </a:solidFill>
                <a:latin typeface="UVN Bach Dang" panose="02070603080706020303" pitchFamily="18" charset="0"/>
              </a:rPr>
              <a:t>và</a:t>
            </a:r>
            <a:r>
              <a:rPr lang="en-US" altLang="en-US" sz="4800" b="1" dirty="0">
                <a:solidFill>
                  <a:srgbClr val="002060"/>
                </a:solidFill>
                <a:latin typeface="UVN Bach Dang" panose="02070603080706020303" pitchFamily="18" charset="0"/>
              </a:rPr>
              <a:t> 2  </a:t>
            </a:r>
            <a:r>
              <a:rPr lang="en-US" altLang="en-US" sz="4800" b="1" dirty="0" err="1">
                <a:solidFill>
                  <a:srgbClr val="002060"/>
                </a:solidFill>
                <a:latin typeface="UVN Bach Dang" panose="02070603080706020303" pitchFamily="18" charset="0"/>
              </a:rPr>
              <a:t>nói</a:t>
            </a:r>
            <a:r>
              <a:rPr lang="en-US" altLang="en-US" sz="4800" b="1" dirty="0">
                <a:solidFill>
                  <a:srgbClr val="002060"/>
                </a:solidFill>
                <a:latin typeface="UVN Bach Dang" panose="02070603080706020303" pitchFamily="18" charset="0"/>
              </a:rPr>
              <a:t> </a:t>
            </a:r>
            <a:r>
              <a:rPr lang="en-US" altLang="en-US" sz="4800" b="1" dirty="0" err="1">
                <a:solidFill>
                  <a:srgbClr val="002060"/>
                </a:solidFill>
                <a:latin typeface="UVN Bach Dang" panose="02070603080706020303" pitchFamily="18" charset="0"/>
              </a:rPr>
              <a:t>lên</a:t>
            </a:r>
            <a:r>
              <a:rPr lang="en-US" altLang="en-US" sz="4800" b="1" dirty="0">
                <a:solidFill>
                  <a:srgbClr val="002060"/>
                </a:solidFill>
                <a:latin typeface="UVN Bach Dang" panose="02070603080706020303" pitchFamily="18" charset="0"/>
              </a:rPr>
              <a:t> </a:t>
            </a:r>
            <a:r>
              <a:rPr lang="en-US" altLang="en-US" sz="4800" b="1" dirty="0" err="1">
                <a:solidFill>
                  <a:srgbClr val="002060"/>
                </a:solidFill>
                <a:latin typeface="UVN Bach Dang" panose="02070603080706020303" pitchFamily="18" charset="0"/>
              </a:rPr>
              <a:t>vẻ</a:t>
            </a:r>
            <a:r>
              <a:rPr lang="en-US" altLang="en-US" sz="4800" b="1" dirty="0">
                <a:solidFill>
                  <a:srgbClr val="002060"/>
                </a:solidFill>
                <a:latin typeface="UVN Bach Dang" panose="02070603080706020303" pitchFamily="18" charset="0"/>
              </a:rPr>
              <a:t> </a:t>
            </a:r>
            <a:r>
              <a:rPr lang="en-US" altLang="en-US" sz="4800" b="1" dirty="0" err="1">
                <a:solidFill>
                  <a:srgbClr val="002060"/>
                </a:solidFill>
                <a:latin typeface="UVN Bach Dang" panose="02070603080706020303" pitchFamily="18" charset="0"/>
              </a:rPr>
              <a:t>đẹp</a:t>
            </a:r>
            <a:r>
              <a:rPr lang="en-US" altLang="en-US" sz="4800" b="1" dirty="0">
                <a:solidFill>
                  <a:srgbClr val="002060"/>
                </a:solidFill>
                <a:latin typeface="UVN Bach Dang" panose="02070603080706020303" pitchFamily="18" charset="0"/>
              </a:rPr>
              <a:t> </a:t>
            </a:r>
            <a:r>
              <a:rPr lang="en-US" altLang="en-US" sz="4800" b="1" dirty="0" err="1">
                <a:solidFill>
                  <a:srgbClr val="002060"/>
                </a:solidFill>
                <a:latin typeface="UVN Bach Dang" panose="02070603080706020303" pitchFamily="18" charset="0"/>
              </a:rPr>
              <a:t>bình</a:t>
            </a:r>
            <a:r>
              <a:rPr lang="en-US" altLang="en-US" sz="4800" b="1" dirty="0">
                <a:solidFill>
                  <a:srgbClr val="002060"/>
                </a:solidFill>
                <a:latin typeface="UVN Bach Dang" panose="02070603080706020303" pitchFamily="18" charset="0"/>
              </a:rPr>
              <a:t> </a:t>
            </a:r>
            <a:r>
              <a:rPr lang="en-US" altLang="en-US" sz="4800" b="1" dirty="0" err="1">
                <a:solidFill>
                  <a:srgbClr val="002060"/>
                </a:solidFill>
                <a:latin typeface="UVN Bach Dang" panose="02070603080706020303" pitchFamily="18" charset="0"/>
              </a:rPr>
              <a:t>yên</a:t>
            </a:r>
            <a:r>
              <a:rPr lang="en-US" altLang="en-US" sz="4800" b="1" dirty="0">
                <a:solidFill>
                  <a:srgbClr val="002060"/>
                </a:solidFill>
                <a:latin typeface="UVN Bach Dang" panose="02070603080706020303" pitchFamily="18" charset="0"/>
              </a:rPr>
              <a:t> </a:t>
            </a:r>
            <a:r>
              <a:rPr lang="en-US" altLang="en-US" sz="4800" b="1" dirty="0" err="1">
                <a:solidFill>
                  <a:srgbClr val="002060"/>
                </a:solidFill>
                <a:latin typeface="UVN Bach Dang" panose="02070603080706020303" pitchFamily="18" charset="0"/>
              </a:rPr>
              <a:t>trên</a:t>
            </a:r>
            <a:r>
              <a:rPr lang="en-US" altLang="en-US" sz="4800" b="1" dirty="0">
                <a:solidFill>
                  <a:srgbClr val="002060"/>
                </a:solidFill>
                <a:latin typeface="UVN Bach Dang" panose="02070603080706020303" pitchFamily="18" charset="0"/>
              </a:rPr>
              <a:t> </a:t>
            </a:r>
            <a:r>
              <a:rPr lang="en-US" altLang="en-US" sz="4800" b="1" dirty="0" err="1">
                <a:solidFill>
                  <a:srgbClr val="002060"/>
                </a:solidFill>
                <a:latin typeface="UVN Bach Dang" panose="02070603080706020303" pitchFamily="18" charset="0"/>
              </a:rPr>
              <a:t>dòng</a:t>
            </a:r>
            <a:r>
              <a:rPr lang="en-US" altLang="en-US" sz="4800" b="1" dirty="0">
                <a:solidFill>
                  <a:srgbClr val="002060"/>
                </a:solidFill>
                <a:latin typeface="UVN Bach Dang" panose="02070603080706020303" pitchFamily="18" charset="0"/>
              </a:rPr>
              <a:t> </a:t>
            </a:r>
            <a:r>
              <a:rPr lang="en-US" altLang="en-US" sz="4800" b="1" dirty="0" err="1">
                <a:solidFill>
                  <a:srgbClr val="002060"/>
                </a:solidFill>
                <a:latin typeface="UVN Bach Dang" panose="02070603080706020303" pitchFamily="18" charset="0"/>
              </a:rPr>
              <a:t>sông</a:t>
            </a:r>
            <a:r>
              <a:rPr lang="en-US" altLang="en-US" sz="4800" b="1" dirty="0">
                <a:solidFill>
                  <a:srgbClr val="002060"/>
                </a:solidFill>
                <a:latin typeface="UVN Bach Dang" panose="02070603080706020303" pitchFamily="18" charset="0"/>
              </a:rPr>
              <a:t> La.</a:t>
            </a:r>
            <a:endParaRPr lang="vi-VN" altLang="en-US" sz="4800" b="1" dirty="0">
              <a:solidFill>
                <a:srgbClr val="002060"/>
              </a:solidFill>
              <a:latin typeface="Times New Roman" panose="02020603050405020304" pitchFamily="18" charset="0"/>
            </a:endParaRPr>
          </a:p>
        </p:txBody>
      </p:sp>
      <p:pic>
        <p:nvPicPr>
          <p:cNvPr id="14" name="图片 12">
            <a:extLst>
              <a:ext uri="{FF2B5EF4-FFF2-40B4-BE49-F238E27FC236}">
                <a16:creationId xmlns:a16="http://schemas.microsoft.com/office/drawing/2014/main" id="{4A973C5B-5D40-4E4B-9B38-D4AD3DFFC373}"/>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t="82805"/>
          <a:stretch/>
        </p:blipFill>
        <p:spPr>
          <a:xfrm>
            <a:off x="-540568" y="3860438"/>
            <a:ext cx="10729192" cy="1308979"/>
          </a:xfrm>
          <a:prstGeom prst="rect">
            <a:avLst/>
          </a:prstGeom>
        </p:spPr>
      </p:pic>
    </p:spTree>
    <p:extLst>
      <p:ext uri="{BB962C8B-B14F-4D97-AF65-F5344CB8AC3E}">
        <p14:creationId xmlns:p14="http://schemas.microsoft.com/office/powerpoint/2010/main" val="372238724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icture containing text&#10;&#10;Description automatically generated">
            <a:extLst>
              <a:ext uri="{FF2B5EF4-FFF2-40B4-BE49-F238E27FC236}">
                <a16:creationId xmlns:a16="http://schemas.microsoft.com/office/drawing/2014/main" id="{BFD08AA8-EED2-41DD-A650-7DB2AF06D5D2}"/>
              </a:ext>
            </a:extLst>
          </p:cNvPr>
          <p:cNvPicPr>
            <a:picLocks noChangeAspect="1"/>
          </p:cNvPicPr>
          <p:nvPr/>
        </p:nvPicPr>
        <p:blipFill rotWithShape="1">
          <a:blip r:embed="rId4">
            <a:lum bright="70000" contrast="-70000"/>
            <a:extLst>
              <a:ext uri="{28A0092B-C50C-407E-A947-70E740481C1C}">
                <a14:useLocalDpi xmlns:a14="http://schemas.microsoft.com/office/drawing/2010/main" val="0"/>
              </a:ext>
            </a:extLst>
          </a:blip>
          <a:srcRect t="24801"/>
          <a:stretch/>
        </p:blipFill>
        <p:spPr>
          <a:xfrm>
            <a:off x="107504" y="194305"/>
            <a:ext cx="8928991" cy="4757781"/>
          </a:xfrm>
          <a:prstGeom prst="rect">
            <a:avLst/>
          </a:prstGeom>
        </p:spPr>
      </p:pic>
      <p:grpSp>
        <p:nvGrpSpPr>
          <p:cNvPr id="3" name="组合 2"/>
          <p:cNvGrpSpPr/>
          <p:nvPr/>
        </p:nvGrpSpPr>
        <p:grpSpPr>
          <a:xfrm>
            <a:off x="107504" y="677994"/>
            <a:ext cx="8768252" cy="2530378"/>
            <a:chOff x="-65104" y="825126"/>
            <a:chExt cx="4953427" cy="1626382"/>
          </a:xfrm>
        </p:grpSpPr>
        <p:sp>
          <p:nvSpPr>
            <p:cNvPr id="8" name="Arrow: Right 7">
              <a:extLst>
                <a:ext uri="{FF2B5EF4-FFF2-40B4-BE49-F238E27FC236}">
                  <a16:creationId xmlns:a16="http://schemas.microsoft.com/office/drawing/2014/main" id="{2697AC24-F98B-497C-8D36-0C9A83AF03A6}"/>
                </a:ext>
              </a:extLst>
            </p:cNvPr>
            <p:cNvSpPr/>
            <p:nvPr/>
          </p:nvSpPr>
          <p:spPr>
            <a:xfrm>
              <a:off x="870520" y="825126"/>
              <a:ext cx="4017803" cy="994569"/>
            </a:xfrm>
            <a:prstGeom prst="rightArrow">
              <a:avLst>
                <a:gd name="adj1" fmla="val 100000"/>
                <a:gd name="adj2" fmla="val 50000"/>
              </a:avLst>
            </a:prstGeom>
            <a:no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wrap="none" anchor="ctr">
              <a:normAutofit/>
            </a:bodyPr>
            <a:lstStyle/>
            <a:p>
              <a:pPr algn="ctr"/>
              <a:endParaRPr lang="zh-CN" altLang="en-US" sz="1600" dirty="0">
                <a:solidFill>
                  <a:schemeClr val="tx1">
                    <a:lumMod val="85000"/>
                    <a:lumOff val="15000"/>
                  </a:schemeClr>
                </a:solidFill>
                <a:ea typeface="微软雅黑" panose="020B0503020204020204" pitchFamily="34" charset="-122"/>
              </a:endParaRPr>
            </a:p>
          </p:txBody>
        </p:sp>
        <p:pic>
          <p:nvPicPr>
            <p:cNvPr id="2" name="图片 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5104" y="907355"/>
              <a:ext cx="1016983" cy="1544153"/>
            </a:xfrm>
            <a:prstGeom prst="rect">
              <a:avLst/>
            </a:prstGeom>
          </p:spPr>
        </p:pic>
      </p:grpSp>
      <p:grpSp>
        <p:nvGrpSpPr>
          <p:cNvPr id="108" name="组合 107"/>
          <p:cNvGrpSpPr/>
          <p:nvPr/>
        </p:nvGrpSpPr>
        <p:grpSpPr>
          <a:xfrm>
            <a:off x="392634" y="2479420"/>
            <a:ext cx="8643860" cy="2872857"/>
            <a:chOff x="69265" y="1073077"/>
            <a:chExt cx="10734782" cy="2872857"/>
          </a:xfrm>
        </p:grpSpPr>
        <p:sp>
          <p:nvSpPr>
            <p:cNvPr id="112" name="Arrow: Right 7">
              <a:extLst>
                <a:ext uri="{FF2B5EF4-FFF2-40B4-BE49-F238E27FC236}">
                  <a16:creationId xmlns:a16="http://schemas.microsoft.com/office/drawing/2014/main" id="{2697AC24-F98B-497C-8D36-0C9A83AF03A6}"/>
                </a:ext>
              </a:extLst>
            </p:cNvPr>
            <p:cNvSpPr/>
            <p:nvPr/>
          </p:nvSpPr>
          <p:spPr>
            <a:xfrm flipH="1">
              <a:off x="69265" y="1073077"/>
              <a:ext cx="8754641" cy="2086694"/>
            </a:xfrm>
            <a:prstGeom prst="rightArrow">
              <a:avLst>
                <a:gd name="adj1" fmla="val 100000"/>
                <a:gd name="adj2" fmla="val 50000"/>
              </a:avLst>
            </a:prstGeom>
            <a:no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wrap="none" anchor="ctr">
              <a:normAutofit/>
            </a:bodyPr>
            <a:lstStyle/>
            <a:p>
              <a:pPr algn="ctr"/>
              <a:endParaRPr lang="zh-CN" altLang="en-US" sz="1600" dirty="0">
                <a:solidFill>
                  <a:schemeClr val="tx1">
                    <a:lumMod val="85000"/>
                    <a:lumOff val="15000"/>
                  </a:schemeClr>
                </a:solidFill>
                <a:ea typeface="微软雅黑" panose="020B0503020204020204" pitchFamily="34" charset="-122"/>
              </a:endParaRPr>
            </a:p>
          </p:txBody>
        </p:sp>
        <p:pic>
          <p:nvPicPr>
            <p:cNvPr id="110" name="图片 10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8663127" y="1669464"/>
              <a:ext cx="2140920" cy="2276470"/>
            </a:xfrm>
            <a:prstGeom prst="rect">
              <a:avLst/>
            </a:prstGeom>
          </p:spPr>
        </p:pic>
      </p:grpSp>
      <p:sp>
        <p:nvSpPr>
          <p:cNvPr id="104" name="Text Box 4">
            <a:extLst>
              <a:ext uri="{FF2B5EF4-FFF2-40B4-BE49-F238E27FC236}">
                <a16:creationId xmlns:a16="http://schemas.microsoft.com/office/drawing/2014/main" id="{BCB0604D-16DE-43CC-87F0-67A6626175E4}"/>
              </a:ext>
            </a:extLst>
          </p:cNvPr>
          <p:cNvSpPr txBox="1">
            <a:spLocks noChangeArrowheads="1"/>
          </p:cNvSpPr>
          <p:nvPr/>
        </p:nvSpPr>
        <p:spPr bwMode="auto">
          <a:xfrm>
            <a:off x="1110208" y="2534692"/>
            <a:ext cx="6331838" cy="18554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30622" tIns="65311" rIns="130622" bIns="65311">
            <a:spAutoFit/>
          </a:bodyPr>
          <a:lstStyle>
            <a:lvl1pPr>
              <a:spcBef>
                <a:spcPct val="20000"/>
              </a:spcBef>
              <a:buChar char="•"/>
              <a:defRPr sz="4600">
                <a:solidFill>
                  <a:schemeClr val="tx1"/>
                </a:solidFill>
                <a:latin typeface="Arial" panose="020B0604020202020204" pitchFamily="34" charset="0"/>
              </a:defRPr>
            </a:lvl1pPr>
            <a:lvl2pPr marL="742950" indent="-285750">
              <a:spcBef>
                <a:spcPct val="20000"/>
              </a:spcBef>
              <a:buChar char="–"/>
              <a:defRPr sz="4000">
                <a:solidFill>
                  <a:schemeClr val="tx1"/>
                </a:solidFill>
                <a:latin typeface="Arial" panose="020B0604020202020204" pitchFamily="34" charset="0"/>
              </a:defRPr>
            </a:lvl2pPr>
            <a:lvl3pPr marL="1143000" indent="-228600">
              <a:spcBef>
                <a:spcPct val="20000"/>
              </a:spcBef>
              <a:buChar char="•"/>
              <a:defRPr sz="3400">
                <a:solidFill>
                  <a:schemeClr val="tx1"/>
                </a:solidFill>
                <a:latin typeface="Arial" panose="020B0604020202020204" pitchFamily="34" charset="0"/>
              </a:defRPr>
            </a:lvl3pPr>
            <a:lvl4pPr marL="1600200" indent="-228600">
              <a:spcBef>
                <a:spcPct val="20000"/>
              </a:spcBef>
              <a:buChar char="–"/>
              <a:defRPr sz="2900">
                <a:solidFill>
                  <a:schemeClr val="tx1"/>
                </a:solidFill>
                <a:latin typeface="Arial" panose="020B0604020202020204" pitchFamily="34" charset="0"/>
              </a:defRPr>
            </a:lvl4pPr>
            <a:lvl5pPr marL="2057400" indent="-228600">
              <a:spcBef>
                <a:spcPct val="20000"/>
              </a:spcBef>
              <a:buChar char="»"/>
              <a:defRPr sz="29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9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9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9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900">
                <a:solidFill>
                  <a:schemeClr val="tx1"/>
                </a:solidFill>
                <a:latin typeface="Arial" panose="020B0604020202020204" pitchFamily="34" charset="0"/>
              </a:defRPr>
            </a:lvl9pPr>
          </a:lstStyle>
          <a:p>
            <a:pPr algn="just">
              <a:spcBef>
                <a:spcPct val="0"/>
              </a:spcBef>
              <a:buFontTx/>
              <a:buNone/>
            </a:pPr>
            <a:r>
              <a:rPr lang="en-US" altLang="en-US" sz="2800" b="1" dirty="0">
                <a:solidFill>
                  <a:schemeClr val="accent6">
                    <a:lumMod val="50000"/>
                  </a:schemeClr>
                </a:solidFill>
                <a:latin typeface="Times New Roman" panose="02020603050405020304" pitchFamily="18" charset="0"/>
                <a:cs typeface="Times New Roman" panose="02020603050405020304" pitchFamily="18" charset="0"/>
              </a:rPr>
              <a:t>      </a:t>
            </a:r>
            <a:r>
              <a:rPr lang="en-US" altLang="en-US" sz="2800" b="1" dirty="0" err="1">
                <a:solidFill>
                  <a:schemeClr val="accent6">
                    <a:lumMod val="50000"/>
                  </a:schemeClr>
                </a:solidFill>
                <a:latin typeface="Times New Roman" panose="02020603050405020304" pitchFamily="18" charset="0"/>
                <a:cs typeface="Times New Roman" panose="02020603050405020304" pitchFamily="18" charset="0"/>
              </a:rPr>
              <a:t>Vì</a:t>
            </a:r>
            <a:r>
              <a:rPr lang="en-US" altLang="en-US" sz="2800" b="1" dirty="0">
                <a:solidFill>
                  <a:schemeClr val="accent6">
                    <a:lumMod val="50000"/>
                  </a:schemeClr>
                </a:solidFill>
                <a:latin typeface="Times New Roman" panose="02020603050405020304" pitchFamily="18" charset="0"/>
                <a:cs typeface="Times New Roman" panose="02020603050405020304" pitchFamily="18" charset="0"/>
              </a:rPr>
              <a:t> </a:t>
            </a:r>
            <a:r>
              <a:rPr lang="en-US" altLang="en-US" sz="2800" b="1" dirty="0" err="1">
                <a:solidFill>
                  <a:schemeClr val="accent6">
                    <a:lumMod val="50000"/>
                  </a:schemeClr>
                </a:solidFill>
                <a:latin typeface="Times New Roman" panose="02020603050405020304" pitchFamily="18" charset="0"/>
                <a:cs typeface="Times New Roman" panose="02020603050405020304" pitchFamily="18" charset="0"/>
              </a:rPr>
              <a:t>tác</a:t>
            </a:r>
            <a:r>
              <a:rPr lang="en-US" altLang="en-US" sz="2800" b="1" dirty="0">
                <a:solidFill>
                  <a:schemeClr val="accent6">
                    <a:lumMod val="50000"/>
                  </a:schemeClr>
                </a:solidFill>
                <a:latin typeface="Times New Roman" panose="02020603050405020304" pitchFamily="18" charset="0"/>
                <a:cs typeface="Times New Roman" panose="02020603050405020304" pitchFamily="18" charset="0"/>
              </a:rPr>
              <a:t> </a:t>
            </a:r>
            <a:r>
              <a:rPr lang="en-US" altLang="en-US" sz="2800" b="1" dirty="0" err="1">
                <a:solidFill>
                  <a:schemeClr val="accent6">
                    <a:lumMod val="50000"/>
                  </a:schemeClr>
                </a:solidFill>
                <a:latin typeface="Times New Roman" panose="02020603050405020304" pitchFamily="18" charset="0"/>
                <a:cs typeface="Times New Roman" panose="02020603050405020304" pitchFamily="18" charset="0"/>
              </a:rPr>
              <a:t>giả</a:t>
            </a:r>
            <a:r>
              <a:rPr lang="en-US" altLang="en-US" sz="2800" b="1" dirty="0">
                <a:solidFill>
                  <a:schemeClr val="accent6">
                    <a:lumMod val="50000"/>
                  </a:schemeClr>
                </a:solidFill>
                <a:latin typeface="Times New Roman" panose="02020603050405020304" pitchFamily="18" charset="0"/>
                <a:cs typeface="Times New Roman" panose="02020603050405020304" pitchFamily="18" charset="0"/>
              </a:rPr>
              <a:t> </a:t>
            </a:r>
            <a:r>
              <a:rPr lang="en-US" altLang="en-US" sz="2800" b="1" dirty="0" err="1">
                <a:solidFill>
                  <a:schemeClr val="accent6">
                    <a:lumMod val="50000"/>
                  </a:schemeClr>
                </a:solidFill>
                <a:latin typeface="Times New Roman" panose="02020603050405020304" pitchFamily="18" charset="0"/>
                <a:cs typeface="Times New Roman" panose="02020603050405020304" pitchFamily="18" charset="0"/>
              </a:rPr>
              <a:t>mơ</a:t>
            </a:r>
            <a:r>
              <a:rPr lang="en-US" altLang="en-US" sz="2800" b="1" dirty="0">
                <a:solidFill>
                  <a:schemeClr val="accent6">
                    <a:lumMod val="50000"/>
                  </a:schemeClr>
                </a:solidFill>
                <a:latin typeface="Times New Roman" panose="02020603050405020304" pitchFamily="18" charset="0"/>
                <a:cs typeface="Times New Roman" panose="02020603050405020304" pitchFamily="18" charset="0"/>
              </a:rPr>
              <a:t> </a:t>
            </a:r>
            <a:r>
              <a:rPr lang="en-US" altLang="en-US" sz="2800" b="1" dirty="0" err="1">
                <a:solidFill>
                  <a:schemeClr val="accent6">
                    <a:lumMod val="50000"/>
                  </a:schemeClr>
                </a:solidFill>
                <a:latin typeface="Times New Roman" panose="02020603050405020304" pitchFamily="18" charset="0"/>
                <a:cs typeface="Times New Roman" panose="02020603050405020304" pitchFamily="18" charset="0"/>
              </a:rPr>
              <a:t>tưởng</a:t>
            </a:r>
            <a:r>
              <a:rPr lang="en-US" altLang="en-US" sz="2800" b="1" dirty="0">
                <a:solidFill>
                  <a:schemeClr val="accent6">
                    <a:lumMod val="50000"/>
                  </a:schemeClr>
                </a:solidFill>
                <a:latin typeface="Times New Roman" panose="02020603050405020304" pitchFamily="18" charset="0"/>
                <a:cs typeface="Times New Roman" panose="02020603050405020304" pitchFamily="18" charset="0"/>
              </a:rPr>
              <a:t> </a:t>
            </a:r>
            <a:r>
              <a:rPr lang="en-US" altLang="en-US" sz="2800" b="1" dirty="0" err="1">
                <a:solidFill>
                  <a:schemeClr val="accent6">
                    <a:lumMod val="50000"/>
                  </a:schemeClr>
                </a:solidFill>
                <a:latin typeface="Times New Roman" panose="02020603050405020304" pitchFamily="18" charset="0"/>
                <a:cs typeface="Times New Roman" panose="02020603050405020304" pitchFamily="18" charset="0"/>
              </a:rPr>
              <a:t>đến</a:t>
            </a:r>
            <a:r>
              <a:rPr lang="en-US" altLang="en-US" sz="2800" b="1" dirty="0">
                <a:solidFill>
                  <a:schemeClr val="accent6">
                    <a:lumMod val="50000"/>
                  </a:schemeClr>
                </a:solidFill>
                <a:latin typeface="Times New Roman" panose="02020603050405020304" pitchFamily="18" charset="0"/>
                <a:cs typeface="Times New Roman" panose="02020603050405020304" pitchFamily="18" charset="0"/>
              </a:rPr>
              <a:t> </a:t>
            </a:r>
            <a:r>
              <a:rPr lang="en-US" altLang="en-US" sz="2800" b="1" dirty="0" err="1">
                <a:solidFill>
                  <a:schemeClr val="accent6">
                    <a:lumMod val="50000"/>
                  </a:schemeClr>
                </a:solidFill>
                <a:latin typeface="Times New Roman" panose="02020603050405020304" pitchFamily="18" charset="0"/>
                <a:cs typeface="Times New Roman" panose="02020603050405020304" pitchFamily="18" charset="0"/>
              </a:rPr>
              <a:t>ngày</a:t>
            </a:r>
            <a:r>
              <a:rPr lang="en-US" altLang="en-US" sz="2800" b="1" dirty="0">
                <a:solidFill>
                  <a:schemeClr val="accent6">
                    <a:lumMod val="50000"/>
                  </a:schemeClr>
                </a:solidFill>
                <a:latin typeface="Times New Roman" panose="02020603050405020304" pitchFamily="18" charset="0"/>
                <a:cs typeface="Times New Roman" panose="02020603050405020304" pitchFamily="18" charset="0"/>
              </a:rPr>
              <a:t> </a:t>
            </a:r>
            <a:r>
              <a:rPr lang="en-US" altLang="en-US" sz="2800" b="1" dirty="0" err="1">
                <a:solidFill>
                  <a:schemeClr val="accent6">
                    <a:lumMod val="50000"/>
                  </a:schemeClr>
                </a:solidFill>
                <a:latin typeface="Times New Roman" panose="02020603050405020304" pitchFamily="18" charset="0"/>
                <a:cs typeface="Times New Roman" panose="02020603050405020304" pitchFamily="18" charset="0"/>
              </a:rPr>
              <a:t>mai</a:t>
            </a:r>
            <a:r>
              <a:rPr lang="en-US" altLang="en-US" sz="2800" b="1" dirty="0">
                <a:solidFill>
                  <a:schemeClr val="accent6">
                    <a:lumMod val="50000"/>
                  </a:schemeClr>
                </a:solidFill>
                <a:latin typeface="Times New Roman" panose="02020603050405020304" pitchFamily="18" charset="0"/>
                <a:cs typeface="Times New Roman" panose="02020603050405020304" pitchFamily="18" charset="0"/>
              </a:rPr>
              <a:t>, </a:t>
            </a:r>
            <a:r>
              <a:rPr lang="en-US" altLang="en-US" sz="2800" b="1" dirty="0" err="1">
                <a:solidFill>
                  <a:schemeClr val="accent6">
                    <a:lumMod val="50000"/>
                  </a:schemeClr>
                </a:solidFill>
                <a:latin typeface="Times New Roman" panose="02020603050405020304" pitchFamily="18" charset="0"/>
                <a:cs typeface="Times New Roman" panose="02020603050405020304" pitchFamily="18" charset="0"/>
              </a:rPr>
              <a:t>những</a:t>
            </a:r>
            <a:r>
              <a:rPr lang="en-US" altLang="en-US" sz="2800" b="1" dirty="0">
                <a:solidFill>
                  <a:schemeClr val="accent6">
                    <a:lumMod val="50000"/>
                  </a:schemeClr>
                </a:solidFill>
                <a:latin typeface="Times New Roman" panose="02020603050405020304" pitchFamily="18" charset="0"/>
                <a:cs typeface="Times New Roman" panose="02020603050405020304" pitchFamily="18" charset="0"/>
              </a:rPr>
              <a:t> </a:t>
            </a:r>
            <a:r>
              <a:rPr lang="en-US" altLang="en-US" sz="2800" b="1" dirty="0" err="1">
                <a:solidFill>
                  <a:schemeClr val="accent6">
                    <a:lumMod val="50000"/>
                  </a:schemeClr>
                </a:solidFill>
                <a:latin typeface="Times New Roman" panose="02020603050405020304" pitchFamily="18" charset="0"/>
                <a:cs typeface="Times New Roman" panose="02020603050405020304" pitchFamily="18" charset="0"/>
              </a:rPr>
              <a:t>chiếc</a:t>
            </a:r>
            <a:r>
              <a:rPr lang="en-US" altLang="en-US" sz="2800" b="1" dirty="0">
                <a:solidFill>
                  <a:schemeClr val="accent6">
                    <a:lumMod val="50000"/>
                  </a:schemeClr>
                </a:solidFill>
                <a:latin typeface="Times New Roman" panose="02020603050405020304" pitchFamily="18" charset="0"/>
                <a:cs typeface="Times New Roman" panose="02020603050405020304" pitchFamily="18" charset="0"/>
              </a:rPr>
              <a:t> </a:t>
            </a:r>
            <a:r>
              <a:rPr lang="en-US" altLang="en-US" sz="2800" b="1" dirty="0" err="1">
                <a:solidFill>
                  <a:schemeClr val="accent6">
                    <a:lumMod val="50000"/>
                  </a:schemeClr>
                </a:solidFill>
                <a:latin typeface="Times New Roman" panose="02020603050405020304" pitchFamily="18" charset="0"/>
                <a:cs typeface="Times New Roman" panose="02020603050405020304" pitchFamily="18" charset="0"/>
              </a:rPr>
              <a:t>bè</a:t>
            </a:r>
            <a:r>
              <a:rPr lang="en-US" altLang="en-US" sz="2800" b="1" dirty="0">
                <a:solidFill>
                  <a:schemeClr val="accent6">
                    <a:lumMod val="50000"/>
                  </a:schemeClr>
                </a:solidFill>
                <a:latin typeface="Times New Roman" panose="02020603050405020304" pitchFamily="18" charset="0"/>
                <a:cs typeface="Times New Roman" panose="02020603050405020304" pitchFamily="18" charset="0"/>
              </a:rPr>
              <a:t> </a:t>
            </a:r>
            <a:r>
              <a:rPr lang="en-US" altLang="en-US" sz="2800" b="1" dirty="0" err="1">
                <a:solidFill>
                  <a:schemeClr val="accent6">
                    <a:lumMod val="50000"/>
                  </a:schemeClr>
                </a:solidFill>
                <a:latin typeface="Times New Roman" panose="02020603050405020304" pitchFamily="18" charset="0"/>
                <a:cs typeface="Times New Roman" panose="02020603050405020304" pitchFamily="18" charset="0"/>
              </a:rPr>
              <a:t>gỗ</a:t>
            </a:r>
            <a:r>
              <a:rPr lang="en-US" altLang="en-US" sz="2800" b="1" dirty="0">
                <a:solidFill>
                  <a:schemeClr val="accent6">
                    <a:lumMod val="50000"/>
                  </a:schemeClr>
                </a:solidFill>
                <a:latin typeface="Times New Roman" panose="02020603050405020304" pitchFamily="18" charset="0"/>
                <a:cs typeface="Times New Roman" panose="02020603050405020304" pitchFamily="18" charset="0"/>
              </a:rPr>
              <a:t> </a:t>
            </a:r>
            <a:r>
              <a:rPr lang="en-US" altLang="en-US" sz="2800" b="1" dirty="0" err="1">
                <a:solidFill>
                  <a:schemeClr val="accent6">
                    <a:lumMod val="50000"/>
                  </a:schemeClr>
                </a:solidFill>
                <a:latin typeface="Times New Roman" panose="02020603050405020304" pitchFamily="18" charset="0"/>
                <a:cs typeface="Times New Roman" panose="02020603050405020304" pitchFamily="18" charset="0"/>
              </a:rPr>
              <a:t>được</a:t>
            </a:r>
            <a:r>
              <a:rPr lang="en-US" altLang="en-US" sz="2800" b="1" dirty="0">
                <a:solidFill>
                  <a:schemeClr val="accent6">
                    <a:lumMod val="50000"/>
                  </a:schemeClr>
                </a:solidFill>
                <a:latin typeface="Times New Roman" panose="02020603050405020304" pitchFamily="18" charset="0"/>
                <a:cs typeface="Times New Roman" panose="02020603050405020304" pitchFamily="18" charset="0"/>
              </a:rPr>
              <a:t> </a:t>
            </a:r>
            <a:r>
              <a:rPr lang="en-US" altLang="en-US" sz="2800" b="1" dirty="0" err="1">
                <a:solidFill>
                  <a:schemeClr val="accent6">
                    <a:lumMod val="50000"/>
                  </a:schemeClr>
                </a:solidFill>
                <a:latin typeface="Times New Roman" panose="02020603050405020304" pitchFamily="18" charset="0"/>
                <a:cs typeface="Times New Roman" panose="02020603050405020304" pitchFamily="18" charset="0"/>
              </a:rPr>
              <a:t>chở</a:t>
            </a:r>
            <a:r>
              <a:rPr lang="en-US" altLang="en-US" sz="2800" b="1" dirty="0">
                <a:solidFill>
                  <a:schemeClr val="accent6">
                    <a:lumMod val="50000"/>
                  </a:schemeClr>
                </a:solidFill>
                <a:latin typeface="Times New Roman" panose="02020603050405020304" pitchFamily="18" charset="0"/>
                <a:cs typeface="Times New Roman" panose="02020603050405020304" pitchFamily="18" charset="0"/>
              </a:rPr>
              <a:t> </a:t>
            </a:r>
            <a:r>
              <a:rPr lang="en-US" altLang="en-US" sz="2800" b="1" dirty="0" err="1">
                <a:solidFill>
                  <a:schemeClr val="accent6">
                    <a:lumMod val="50000"/>
                  </a:schemeClr>
                </a:solidFill>
                <a:latin typeface="Times New Roman" panose="02020603050405020304" pitchFamily="18" charset="0"/>
                <a:cs typeface="Times New Roman" panose="02020603050405020304" pitchFamily="18" charset="0"/>
              </a:rPr>
              <a:t>về</a:t>
            </a:r>
            <a:r>
              <a:rPr lang="en-US" altLang="en-US" sz="2800" b="1" dirty="0">
                <a:solidFill>
                  <a:schemeClr val="accent6">
                    <a:lumMod val="50000"/>
                  </a:schemeClr>
                </a:solidFill>
                <a:latin typeface="Times New Roman" panose="02020603050405020304" pitchFamily="18" charset="0"/>
                <a:cs typeface="Times New Roman" panose="02020603050405020304" pitchFamily="18" charset="0"/>
              </a:rPr>
              <a:t> </a:t>
            </a:r>
            <a:r>
              <a:rPr lang="en-US" altLang="en-US" sz="2800" b="1" dirty="0" err="1">
                <a:solidFill>
                  <a:schemeClr val="accent6">
                    <a:lumMod val="50000"/>
                  </a:schemeClr>
                </a:solidFill>
                <a:latin typeface="Times New Roman" panose="02020603050405020304" pitchFamily="18" charset="0"/>
                <a:cs typeface="Times New Roman" panose="02020603050405020304" pitchFamily="18" charset="0"/>
              </a:rPr>
              <a:t>xuôi</a:t>
            </a:r>
            <a:r>
              <a:rPr lang="en-US" altLang="en-US" sz="2800" b="1" dirty="0">
                <a:solidFill>
                  <a:schemeClr val="accent6">
                    <a:lumMod val="50000"/>
                  </a:schemeClr>
                </a:solidFill>
                <a:latin typeface="Times New Roman" panose="02020603050405020304" pitchFamily="18" charset="0"/>
                <a:cs typeface="Times New Roman" panose="02020603050405020304" pitchFamily="18" charset="0"/>
              </a:rPr>
              <a:t> </a:t>
            </a:r>
            <a:r>
              <a:rPr lang="en-US" altLang="en-US" sz="2800" b="1" dirty="0" err="1">
                <a:solidFill>
                  <a:schemeClr val="accent6">
                    <a:lumMod val="50000"/>
                  </a:schemeClr>
                </a:solidFill>
                <a:latin typeface="Times New Roman" panose="02020603050405020304" pitchFamily="18" charset="0"/>
                <a:cs typeface="Times New Roman" panose="02020603050405020304" pitchFamily="18" charset="0"/>
              </a:rPr>
              <a:t>sẽ</a:t>
            </a:r>
            <a:r>
              <a:rPr lang="en-US" altLang="en-US" sz="2800" b="1" dirty="0">
                <a:solidFill>
                  <a:schemeClr val="accent6">
                    <a:lumMod val="50000"/>
                  </a:schemeClr>
                </a:solidFill>
                <a:latin typeface="Times New Roman" panose="02020603050405020304" pitchFamily="18" charset="0"/>
                <a:cs typeface="Times New Roman" panose="02020603050405020304" pitchFamily="18" charset="0"/>
              </a:rPr>
              <a:t> </a:t>
            </a:r>
            <a:r>
              <a:rPr lang="en-US" altLang="en-US" sz="2800" b="1" dirty="0" err="1">
                <a:solidFill>
                  <a:schemeClr val="accent6">
                    <a:lumMod val="50000"/>
                  </a:schemeClr>
                </a:solidFill>
                <a:latin typeface="Times New Roman" panose="02020603050405020304" pitchFamily="18" charset="0"/>
                <a:cs typeface="Times New Roman" panose="02020603050405020304" pitchFamily="18" charset="0"/>
              </a:rPr>
              <a:t>góp</a:t>
            </a:r>
            <a:r>
              <a:rPr lang="en-US" altLang="en-US" sz="2800" b="1" dirty="0">
                <a:solidFill>
                  <a:schemeClr val="accent6">
                    <a:lumMod val="50000"/>
                  </a:schemeClr>
                </a:solidFill>
                <a:latin typeface="Times New Roman" panose="02020603050405020304" pitchFamily="18" charset="0"/>
                <a:cs typeface="Times New Roman" panose="02020603050405020304" pitchFamily="18" charset="0"/>
              </a:rPr>
              <a:t> </a:t>
            </a:r>
            <a:r>
              <a:rPr lang="en-US" altLang="en-US" sz="2800" b="1" dirty="0" err="1">
                <a:solidFill>
                  <a:schemeClr val="accent6">
                    <a:lumMod val="50000"/>
                  </a:schemeClr>
                </a:solidFill>
                <a:latin typeface="Times New Roman" panose="02020603050405020304" pitchFamily="18" charset="0"/>
                <a:cs typeface="Times New Roman" panose="02020603050405020304" pitchFamily="18" charset="0"/>
              </a:rPr>
              <a:t>phần</a:t>
            </a:r>
            <a:r>
              <a:rPr lang="en-US" altLang="en-US" sz="2800" b="1" dirty="0">
                <a:solidFill>
                  <a:schemeClr val="accent6">
                    <a:lumMod val="50000"/>
                  </a:schemeClr>
                </a:solidFill>
                <a:latin typeface="Times New Roman" panose="02020603050405020304" pitchFamily="18" charset="0"/>
                <a:cs typeface="Times New Roman" panose="02020603050405020304" pitchFamily="18" charset="0"/>
              </a:rPr>
              <a:t> </a:t>
            </a:r>
            <a:r>
              <a:rPr lang="en-US" altLang="en-US" sz="2800" b="1" dirty="0" err="1">
                <a:solidFill>
                  <a:schemeClr val="accent6">
                    <a:lumMod val="50000"/>
                  </a:schemeClr>
                </a:solidFill>
                <a:latin typeface="Times New Roman" panose="02020603050405020304" pitchFamily="18" charset="0"/>
                <a:cs typeface="Times New Roman" panose="02020603050405020304" pitchFamily="18" charset="0"/>
              </a:rPr>
              <a:t>vào</a:t>
            </a:r>
            <a:r>
              <a:rPr lang="en-US" altLang="en-US" sz="2800" b="1" dirty="0">
                <a:solidFill>
                  <a:schemeClr val="accent6">
                    <a:lumMod val="50000"/>
                  </a:schemeClr>
                </a:solidFill>
                <a:latin typeface="Times New Roman" panose="02020603050405020304" pitchFamily="18" charset="0"/>
                <a:cs typeface="Times New Roman" panose="02020603050405020304" pitchFamily="18" charset="0"/>
              </a:rPr>
              <a:t> </a:t>
            </a:r>
            <a:r>
              <a:rPr lang="en-US" altLang="en-US" sz="2800" b="1" dirty="0" err="1">
                <a:solidFill>
                  <a:schemeClr val="accent6">
                    <a:lumMod val="50000"/>
                  </a:schemeClr>
                </a:solidFill>
                <a:latin typeface="Times New Roman" panose="02020603050405020304" pitchFamily="18" charset="0"/>
                <a:cs typeface="Times New Roman" panose="02020603050405020304" pitchFamily="18" charset="0"/>
              </a:rPr>
              <a:t>công</a:t>
            </a:r>
            <a:r>
              <a:rPr lang="en-US" altLang="en-US" sz="2800" b="1" dirty="0">
                <a:solidFill>
                  <a:schemeClr val="accent6">
                    <a:lumMod val="50000"/>
                  </a:schemeClr>
                </a:solidFill>
                <a:latin typeface="Times New Roman" panose="02020603050405020304" pitchFamily="18" charset="0"/>
                <a:cs typeface="Times New Roman" panose="02020603050405020304" pitchFamily="18" charset="0"/>
              </a:rPr>
              <a:t> </a:t>
            </a:r>
            <a:r>
              <a:rPr lang="en-US" altLang="en-US" sz="2800" b="1" dirty="0" err="1">
                <a:solidFill>
                  <a:schemeClr val="accent6">
                    <a:lumMod val="50000"/>
                  </a:schemeClr>
                </a:solidFill>
                <a:latin typeface="Times New Roman" panose="02020603050405020304" pitchFamily="18" charset="0"/>
                <a:cs typeface="Times New Roman" panose="02020603050405020304" pitchFamily="18" charset="0"/>
              </a:rPr>
              <a:t>cuộc</a:t>
            </a:r>
            <a:r>
              <a:rPr lang="en-US" altLang="en-US" sz="2800" b="1" dirty="0">
                <a:solidFill>
                  <a:schemeClr val="accent6">
                    <a:lumMod val="50000"/>
                  </a:schemeClr>
                </a:solidFill>
                <a:latin typeface="Times New Roman" panose="02020603050405020304" pitchFamily="18" charset="0"/>
                <a:cs typeface="Times New Roman" panose="02020603050405020304" pitchFamily="18" charset="0"/>
              </a:rPr>
              <a:t> </a:t>
            </a:r>
            <a:r>
              <a:rPr lang="en-US" altLang="en-US" sz="2800" b="1" dirty="0" err="1">
                <a:solidFill>
                  <a:schemeClr val="accent6">
                    <a:lumMod val="50000"/>
                  </a:schemeClr>
                </a:solidFill>
                <a:latin typeface="Times New Roman" panose="02020603050405020304" pitchFamily="18" charset="0"/>
                <a:cs typeface="Times New Roman" panose="02020603050405020304" pitchFamily="18" charset="0"/>
              </a:rPr>
              <a:t>xây</a:t>
            </a:r>
            <a:r>
              <a:rPr lang="en-US" altLang="en-US" sz="2800" b="1" dirty="0">
                <a:solidFill>
                  <a:schemeClr val="accent6">
                    <a:lumMod val="50000"/>
                  </a:schemeClr>
                </a:solidFill>
                <a:latin typeface="Times New Roman" panose="02020603050405020304" pitchFamily="18" charset="0"/>
                <a:cs typeface="Times New Roman" panose="02020603050405020304" pitchFamily="18" charset="0"/>
              </a:rPr>
              <a:t> </a:t>
            </a:r>
            <a:r>
              <a:rPr lang="en-US" altLang="en-US" sz="2800" b="1" dirty="0" err="1">
                <a:solidFill>
                  <a:schemeClr val="accent6">
                    <a:lumMod val="50000"/>
                  </a:schemeClr>
                </a:solidFill>
                <a:latin typeface="Times New Roman" panose="02020603050405020304" pitchFamily="18" charset="0"/>
                <a:cs typeface="Times New Roman" panose="02020603050405020304" pitchFamily="18" charset="0"/>
              </a:rPr>
              <a:t>dựng</a:t>
            </a:r>
            <a:r>
              <a:rPr lang="en-US" altLang="en-US" sz="2800" b="1" dirty="0">
                <a:solidFill>
                  <a:schemeClr val="accent6">
                    <a:lumMod val="50000"/>
                  </a:schemeClr>
                </a:solidFill>
                <a:latin typeface="Times New Roman" panose="02020603050405020304" pitchFamily="18" charset="0"/>
                <a:cs typeface="Times New Roman" panose="02020603050405020304" pitchFamily="18" charset="0"/>
              </a:rPr>
              <a:t> </a:t>
            </a:r>
            <a:r>
              <a:rPr lang="en-US" altLang="en-US" sz="2800" b="1" dirty="0" err="1">
                <a:solidFill>
                  <a:schemeClr val="accent6">
                    <a:lumMod val="50000"/>
                  </a:schemeClr>
                </a:solidFill>
                <a:latin typeface="Times New Roman" panose="02020603050405020304" pitchFamily="18" charset="0"/>
                <a:cs typeface="Times New Roman" panose="02020603050405020304" pitchFamily="18" charset="0"/>
              </a:rPr>
              <a:t>lại</a:t>
            </a:r>
            <a:r>
              <a:rPr lang="en-US" altLang="en-US" sz="2800" b="1" dirty="0">
                <a:solidFill>
                  <a:schemeClr val="accent6">
                    <a:lumMod val="50000"/>
                  </a:schemeClr>
                </a:solidFill>
                <a:latin typeface="Times New Roman" panose="02020603050405020304" pitchFamily="18" charset="0"/>
                <a:cs typeface="Times New Roman" panose="02020603050405020304" pitchFamily="18" charset="0"/>
              </a:rPr>
              <a:t> </a:t>
            </a:r>
            <a:r>
              <a:rPr lang="en-US" altLang="en-US" sz="2800" b="1" dirty="0" err="1">
                <a:solidFill>
                  <a:schemeClr val="accent6">
                    <a:lumMod val="50000"/>
                  </a:schemeClr>
                </a:solidFill>
                <a:latin typeface="Times New Roman" panose="02020603050405020304" pitchFamily="18" charset="0"/>
                <a:cs typeface="Times New Roman" panose="02020603050405020304" pitchFamily="18" charset="0"/>
              </a:rPr>
              <a:t>quê</a:t>
            </a:r>
            <a:r>
              <a:rPr lang="en-US" altLang="en-US" sz="2800" b="1" dirty="0">
                <a:solidFill>
                  <a:schemeClr val="accent6">
                    <a:lumMod val="50000"/>
                  </a:schemeClr>
                </a:solidFill>
                <a:latin typeface="Times New Roman" panose="02020603050405020304" pitchFamily="18" charset="0"/>
                <a:cs typeface="Times New Roman" panose="02020603050405020304" pitchFamily="18" charset="0"/>
              </a:rPr>
              <a:t> </a:t>
            </a:r>
            <a:r>
              <a:rPr lang="en-US" altLang="en-US" sz="2800" b="1" dirty="0" err="1">
                <a:solidFill>
                  <a:schemeClr val="accent6">
                    <a:lumMod val="50000"/>
                  </a:schemeClr>
                </a:solidFill>
                <a:latin typeface="Times New Roman" panose="02020603050405020304" pitchFamily="18" charset="0"/>
                <a:cs typeface="Times New Roman" panose="02020603050405020304" pitchFamily="18" charset="0"/>
              </a:rPr>
              <a:t>hương</a:t>
            </a:r>
            <a:r>
              <a:rPr lang="en-US" altLang="en-US" sz="2800" b="1" dirty="0">
                <a:solidFill>
                  <a:schemeClr val="accent6">
                    <a:lumMod val="50000"/>
                  </a:schemeClr>
                </a:solidFill>
                <a:latin typeface="Times New Roman" panose="02020603050405020304" pitchFamily="18" charset="0"/>
                <a:cs typeface="Times New Roman" panose="02020603050405020304" pitchFamily="18" charset="0"/>
              </a:rPr>
              <a:t> </a:t>
            </a:r>
            <a:r>
              <a:rPr lang="en-US" altLang="en-US" sz="2800" b="1" dirty="0" err="1">
                <a:solidFill>
                  <a:schemeClr val="accent6">
                    <a:lumMod val="50000"/>
                  </a:schemeClr>
                </a:solidFill>
                <a:latin typeface="Times New Roman" panose="02020603050405020304" pitchFamily="18" charset="0"/>
                <a:cs typeface="Times New Roman" panose="02020603050405020304" pitchFamily="18" charset="0"/>
              </a:rPr>
              <a:t>đang</a:t>
            </a:r>
            <a:r>
              <a:rPr lang="en-US" altLang="en-US" sz="2800" b="1" dirty="0">
                <a:solidFill>
                  <a:schemeClr val="accent6">
                    <a:lumMod val="50000"/>
                  </a:schemeClr>
                </a:solidFill>
                <a:latin typeface="Times New Roman" panose="02020603050405020304" pitchFamily="18" charset="0"/>
                <a:cs typeface="Times New Roman" panose="02020603050405020304" pitchFamily="18" charset="0"/>
              </a:rPr>
              <a:t> </a:t>
            </a:r>
            <a:r>
              <a:rPr lang="en-US" altLang="en-US" sz="2800" b="1" dirty="0" err="1">
                <a:solidFill>
                  <a:schemeClr val="accent6">
                    <a:lumMod val="50000"/>
                  </a:schemeClr>
                </a:solidFill>
                <a:latin typeface="Times New Roman" panose="02020603050405020304" pitchFamily="18" charset="0"/>
                <a:cs typeface="Times New Roman" panose="02020603050405020304" pitchFamily="18" charset="0"/>
              </a:rPr>
              <a:t>bị</a:t>
            </a:r>
            <a:r>
              <a:rPr lang="en-US" altLang="en-US" sz="2800" b="1" dirty="0">
                <a:solidFill>
                  <a:schemeClr val="accent6">
                    <a:lumMod val="50000"/>
                  </a:schemeClr>
                </a:solidFill>
                <a:latin typeface="Times New Roman" panose="02020603050405020304" pitchFamily="18" charset="0"/>
                <a:cs typeface="Times New Roman" panose="02020603050405020304" pitchFamily="18" charset="0"/>
              </a:rPr>
              <a:t> </a:t>
            </a:r>
            <a:r>
              <a:rPr lang="en-US" altLang="en-US" sz="2800" b="1" dirty="0" err="1">
                <a:solidFill>
                  <a:schemeClr val="accent6">
                    <a:lumMod val="50000"/>
                  </a:schemeClr>
                </a:solidFill>
                <a:latin typeface="Times New Roman" panose="02020603050405020304" pitchFamily="18" charset="0"/>
                <a:cs typeface="Times New Roman" panose="02020603050405020304" pitchFamily="18" charset="0"/>
              </a:rPr>
              <a:t>chiến</a:t>
            </a:r>
            <a:r>
              <a:rPr lang="en-US" altLang="en-US" sz="2800" b="1" dirty="0">
                <a:solidFill>
                  <a:schemeClr val="accent6">
                    <a:lumMod val="50000"/>
                  </a:schemeClr>
                </a:solidFill>
                <a:latin typeface="Times New Roman" panose="02020603050405020304" pitchFamily="18" charset="0"/>
                <a:cs typeface="Times New Roman" panose="02020603050405020304" pitchFamily="18" charset="0"/>
              </a:rPr>
              <a:t> tranh </a:t>
            </a:r>
            <a:r>
              <a:rPr lang="en-US" altLang="en-US" sz="2800" b="1" dirty="0" err="1">
                <a:solidFill>
                  <a:schemeClr val="accent6">
                    <a:lumMod val="50000"/>
                  </a:schemeClr>
                </a:solidFill>
                <a:latin typeface="Times New Roman" panose="02020603050405020304" pitchFamily="18" charset="0"/>
                <a:cs typeface="Times New Roman" panose="02020603050405020304" pitchFamily="18" charset="0"/>
              </a:rPr>
              <a:t>tàn</a:t>
            </a:r>
            <a:r>
              <a:rPr lang="en-US" altLang="en-US" sz="2800" b="1" dirty="0">
                <a:solidFill>
                  <a:schemeClr val="accent6">
                    <a:lumMod val="50000"/>
                  </a:schemeClr>
                </a:solidFill>
                <a:latin typeface="Times New Roman" panose="02020603050405020304" pitchFamily="18" charset="0"/>
                <a:cs typeface="Times New Roman" panose="02020603050405020304" pitchFamily="18" charset="0"/>
              </a:rPr>
              <a:t> </a:t>
            </a:r>
            <a:r>
              <a:rPr lang="en-US" altLang="en-US" sz="2800" b="1" dirty="0" err="1">
                <a:solidFill>
                  <a:schemeClr val="accent6">
                    <a:lumMod val="50000"/>
                  </a:schemeClr>
                </a:solidFill>
                <a:latin typeface="Times New Roman" panose="02020603050405020304" pitchFamily="18" charset="0"/>
                <a:cs typeface="Times New Roman" panose="02020603050405020304" pitchFamily="18" charset="0"/>
              </a:rPr>
              <a:t>phá</a:t>
            </a:r>
            <a:r>
              <a:rPr lang="en-US" altLang="en-US" sz="2800" b="1" dirty="0">
                <a:solidFill>
                  <a:schemeClr val="accent6">
                    <a:lumMod val="50000"/>
                  </a:schemeClr>
                </a:solidFill>
                <a:latin typeface="Times New Roman" panose="02020603050405020304" pitchFamily="18" charset="0"/>
                <a:cs typeface="Times New Roman" panose="02020603050405020304" pitchFamily="18" charset="0"/>
              </a:rPr>
              <a:t>. </a:t>
            </a:r>
          </a:p>
        </p:txBody>
      </p:sp>
      <p:sp>
        <p:nvSpPr>
          <p:cNvPr id="105" name="Text Box 3">
            <a:extLst>
              <a:ext uri="{FF2B5EF4-FFF2-40B4-BE49-F238E27FC236}">
                <a16:creationId xmlns:a16="http://schemas.microsoft.com/office/drawing/2014/main" id="{62548C70-51DD-4169-B231-42A1ABC3E2FB}"/>
              </a:ext>
            </a:extLst>
          </p:cNvPr>
          <p:cNvSpPr txBox="1">
            <a:spLocks noChangeArrowheads="1"/>
          </p:cNvSpPr>
          <p:nvPr/>
        </p:nvSpPr>
        <p:spPr bwMode="auto">
          <a:xfrm>
            <a:off x="1790546" y="725851"/>
            <a:ext cx="6439965" cy="14245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30622" tIns="65311" rIns="130622" bIns="65311">
            <a:spAutoFit/>
          </a:bodyPr>
          <a:lstStyle>
            <a:lvl1pPr>
              <a:spcBef>
                <a:spcPct val="20000"/>
              </a:spcBef>
              <a:buChar char="•"/>
              <a:defRPr sz="4600">
                <a:solidFill>
                  <a:schemeClr val="tx1"/>
                </a:solidFill>
                <a:latin typeface="Arial" panose="020B0604020202020204" pitchFamily="34" charset="0"/>
              </a:defRPr>
            </a:lvl1pPr>
            <a:lvl2pPr marL="742950" indent="-285750">
              <a:spcBef>
                <a:spcPct val="20000"/>
              </a:spcBef>
              <a:buChar char="–"/>
              <a:defRPr sz="4000">
                <a:solidFill>
                  <a:schemeClr val="tx1"/>
                </a:solidFill>
                <a:latin typeface="Arial" panose="020B0604020202020204" pitchFamily="34" charset="0"/>
              </a:defRPr>
            </a:lvl2pPr>
            <a:lvl3pPr marL="1143000" indent="-228600">
              <a:spcBef>
                <a:spcPct val="20000"/>
              </a:spcBef>
              <a:buChar char="•"/>
              <a:defRPr sz="3400">
                <a:solidFill>
                  <a:schemeClr val="tx1"/>
                </a:solidFill>
                <a:latin typeface="Arial" panose="020B0604020202020204" pitchFamily="34" charset="0"/>
              </a:defRPr>
            </a:lvl3pPr>
            <a:lvl4pPr marL="1600200" indent="-228600">
              <a:spcBef>
                <a:spcPct val="20000"/>
              </a:spcBef>
              <a:buChar char="–"/>
              <a:defRPr sz="2900">
                <a:solidFill>
                  <a:schemeClr val="tx1"/>
                </a:solidFill>
                <a:latin typeface="Arial" panose="020B0604020202020204" pitchFamily="34" charset="0"/>
              </a:defRPr>
            </a:lvl4pPr>
            <a:lvl5pPr marL="2057400" indent="-228600">
              <a:spcBef>
                <a:spcPct val="20000"/>
              </a:spcBef>
              <a:buChar char="»"/>
              <a:defRPr sz="29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9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9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9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900">
                <a:solidFill>
                  <a:schemeClr val="tx1"/>
                </a:solidFill>
                <a:latin typeface="Arial" panose="020B0604020202020204" pitchFamily="34" charset="0"/>
              </a:defRPr>
            </a:lvl9pPr>
          </a:lstStyle>
          <a:p>
            <a:pPr algn="just">
              <a:buFontTx/>
              <a:buNone/>
            </a:pPr>
            <a:r>
              <a:rPr lang="en-US" altLang="en-US" sz="2800" dirty="0">
                <a:solidFill>
                  <a:srgbClr val="002060"/>
                </a:solidFill>
                <a:latin typeface="VNI-Times" pitchFamily="2" charset="0"/>
              </a:rPr>
              <a:t> </a:t>
            </a:r>
            <a:r>
              <a:rPr lang="en-US" altLang="en-US" sz="2800" b="1" dirty="0" err="1">
                <a:solidFill>
                  <a:srgbClr val="002060"/>
                </a:solidFill>
                <a:latin typeface="Times New Roman" panose="02020603050405020304" pitchFamily="18" charset="0"/>
                <a:cs typeface="Times New Roman" panose="02020603050405020304" pitchFamily="18" charset="0"/>
              </a:rPr>
              <a:t>Câu</a:t>
            </a:r>
            <a:r>
              <a:rPr lang="en-US" altLang="en-US" sz="2800" b="1" dirty="0">
                <a:solidFill>
                  <a:srgbClr val="002060"/>
                </a:solidFill>
                <a:latin typeface="Times New Roman" panose="02020603050405020304" pitchFamily="18" charset="0"/>
                <a:cs typeface="Times New Roman" panose="02020603050405020304" pitchFamily="18" charset="0"/>
              </a:rPr>
              <a:t> 3: </a:t>
            </a:r>
            <a:r>
              <a:rPr lang="en-US" altLang="en-US" sz="2800" b="1" dirty="0" err="1">
                <a:solidFill>
                  <a:srgbClr val="002060"/>
                </a:solidFill>
                <a:latin typeface="Times New Roman" panose="02020603050405020304" pitchFamily="18" charset="0"/>
                <a:cs typeface="Times New Roman" panose="02020603050405020304" pitchFamily="18" charset="0"/>
              </a:rPr>
              <a:t>Vì</a:t>
            </a:r>
            <a:r>
              <a:rPr lang="en-US" altLang="en-US" sz="2800" b="1" dirty="0">
                <a:solidFill>
                  <a:srgbClr val="002060"/>
                </a:solidFill>
                <a:latin typeface="Times New Roman" panose="02020603050405020304" pitchFamily="18" charset="0"/>
                <a:cs typeface="Times New Roman" panose="02020603050405020304" pitchFamily="18" charset="0"/>
              </a:rPr>
              <a:t> </a:t>
            </a:r>
            <a:r>
              <a:rPr lang="en-US" altLang="en-US" sz="2800" b="1" dirty="0" err="1">
                <a:solidFill>
                  <a:srgbClr val="002060"/>
                </a:solidFill>
                <a:latin typeface="Times New Roman" panose="02020603050405020304" pitchFamily="18" charset="0"/>
                <a:cs typeface="Times New Roman" panose="02020603050405020304" pitchFamily="18" charset="0"/>
              </a:rPr>
              <a:t>sao</a:t>
            </a:r>
            <a:r>
              <a:rPr lang="en-US" altLang="en-US" sz="2800" b="1" dirty="0">
                <a:solidFill>
                  <a:srgbClr val="002060"/>
                </a:solidFill>
                <a:latin typeface="Times New Roman" panose="02020603050405020304" pitchFamily="18" charset="0"/>
                <a:cs typeface="Times New Roman" panose="02020603050405020304" pitchFamily="18" charset="0"/>
              </a:rPr>
              <a:t> </a:t>
            </a:r>
            <a:r>
              <a:rPr lang="en-US" altLang="en-US" sz="2800" b="1" dirty="0" err="1">
                <a:solidFill>
                  <a:srgbClr val="002060"/>
                </a:solidFill>
                <a:latin typeface="Times New Roman" panose="02020603050405020304" pitchFamily="18" charset="0"/>
                <a:cs typeface="Times New Roman" panose="02020603050405020304" pitchFamily="18" charset="0"/>
              </a:rPr>
              <a:t>đi</a:t>
            </a:r>
            <a:r>
              <a:rPr lang="en-US" altLang="en-US" sz="2800" b="1" dirty="0">
                <a:solidFill>
                  <a:srgbClr val="002060"/>
                </a:solidFill>
                <a:latin typeface="Times New Roman" panose="02020603050405020304" pitchFamily="18" charset="0"/>
                <a:cs typeface="Times New Roman" panose="02020603050405020304" pitchFamily="18" charset="0"/>
              </a:rPr>
              <a:t> </a:t>
            </a:r>
            <a:r>
              <a:rPr lang="en-US" altLang="en-US" sz="2800" b="1" dirty="0" err="1">
                <a:solidFill>
                  <a:srgbClr val="002060"/>
                </a:solidFill>
                <a:latin typeface="Times New Roman" panose="02020603050405020304" pitchFamily="18" charset="0"/>
                <a:cs typeface="Times New Roman" panose="02020603050405020304" pitchFamily="18" charset="0"/>
              </a:rPr>
              <a:t>trên</a:t>
            </a:r>
            <a:r>
              <a:rPr lang="en-US" altLang="en-US" sz="2800" b="1" dirty="0">
                <a:solidFill>
                  <a:srgbClr val="002060"/>
                </a:solidFill>
                <a:latin typeface="Times New Roman" panose="02020603050405020304" pitchFamily="18" charset="0"/>
                <a:cs typeface="Times New Roman" panose="02020603050405020304" pitchFamily="18" charset="0"/>
              </a:rPr>
              <a:t> </a:t>
            </a:r>
            <a:r>
              <a:rPr lang="en-US" altLang="en-US" sz="2800" b="1" dirty="0" err="1">
                <a:solidFill>
                  <a:srgbClr val="002060"/>
                </a:solidFill>
                <a:latin typeface="Times New Roman" panose="02020603050405020304" pitchFamily="18" charset="0"/>
                <a:cs typeface="Times New Roman" panose="02020603050405020304" pitchFamily="18" charset="0"/>
              </a:rPr>
              <a:t>bè</a:t>
            </a:r>
            <a:r>
              <a:rPr lang="en-US" altLang="en-US" sz="2800" b="1" dirty="0">
                <a:solidFill>
                  <a:srgbClr val="002060"/>
                </a:solidFill>
                <a:latin typeface="Times New Roman" panose="02020603050405020304" pitchFamily="18" charset="0"/>
                <a:cs typeface="Times New Roman" panose="02020603050405020304" pitchFamily="18" charset="0"/>
              </a:rPr>
              <a:t>, </a:t>
            </a:r>
            <a:r>
              <a:rPr lang="en-US" altLang="en-US" sz="2800" b="1" dirty="0" err="1">
                <a:solidFill>
                  <a:srgbClr val="002060"/>
                </a:solidFill>
                <a:latin typeface="Times New Roman" panose="02020603050405020304" pitchFamily="18" charset="0"/>
                <a:cs typeface="Times New Roman" panose="02020603050405020304" pitchFamily="18" charset="0"/>
              </a:rPr>
              <a:t>tác</a:t>
            </a:r>
            <a:r>
              <a:rPr lang="en-US" altLang="en-US" sz="2800" b="1" dirty="0">
                <a:solidFill>
                  <a:srgbClr val="002060"/>
                </a:solidFill>
                <a:latin typeface="Times New Roman" panose="02020603050405020304" pitchFamily="18" charset="0"/>
                <a:cs typeface="Times New Roman" panose="02020603050405020304" pitchFamily="18" charset="0"/>
              </a:rPr>
              <a:t> </a:t>
            </a:r>
            <a:r>
              <a:rPr lang="en-US" altLang="en-US" sz="2800" b="1" dirty="0" err="1">
                <a:solidFill>
                  <a:srgbClr val="002060"/>
                </a:solidFill>
                <a:latin typeface="Times New Roman" panose="02020603050405020304" pitchFamily="18" charset="0"/>
                <a:cs typeface="Times New Roman" panose="02020603050405020304" pitchFamily="18" charset="0"/>
              </a:rPr>
              <a:t>giả</a:t>
            </a:r>
            <a:r>
              <a:rPr lang="en-US" altLang="en-US" sz="2800" b="1" dirty="0">
                <a:solidFill>
                  <a:srgbClr val="002060"/>
                </a:solidFill>
                <a:latin typeface="Times New Roman" panose="02020603050405020304" pitchFamily="18" charset="0"/>
                <a:cs typeface="Times New Roman" panose="02020603050405020304" pitchFamily="18" charset="0"/>
              </a:rPr>
              <a:t> </a:t>
            </a:r>
            <a:r>
              <a:rPr lang="en-US" altLang="en-US" sz="2800" b="1" dirty="0" err="1">
                <a:solidFill>
                  <a:srgbClr val="002060"/>
                </a:solidFill>
                <a:latin typeface="Times New Roman" panose="02020603050405020304" pitchFamily="18" charset="0"/>
                <a:cs typeface="Times New Roman" panose="02020603050405020304" pitchFamily="18" charset="0"/>
              </a:rPr>
              <a:t>lại</a:t>
            </a:r>
            <a:r>
              <a:rPr lang="en-US" altLang="en-US" sz="2800" b="1" dirty="0">
                <a:solidFill>
                  <a:srgbClr val="002060"/>
                </a:solidFill>
                <a:latin typeface="Times New Roman" panose="02020603050405020304" pitchFamily="18" charset="0"/>
                <a:cs typeface="Times New Roman" panose="02020603050405020304" pitchFamily="18" charset="0"/>
              </a:rPr>
              <a:t> </a:t>
            </a:r>
            <a:r>
              <a:rPr lang="en-US" altLang="en-US" sz="2800" b="1" dirty="0" err="1">
                <a:solidFill>
                  <a:srgbClr val="002060"/>
                </a:solidFill>
                <a:latin typeface="Times New Roman" panose="02020603050405020304" pitchFamily="18" charset="0"/>
                <a:cs typeface="Times New Roman" panose="02020603050405020304" pitchFamily="18" charset="0"/>
              </a:rPr>
              <a:t>nghĩ</a:t>
            </a:r>
            <a:r>
              <a:rPr lang="en-US" altLang="en-US" sz="2800" b="1" dirty="0">
                <a:solidFill>
                  <a:srgbClr val="002060"/>
                </a:solidFill>
                <a:latin typeface="Times New Roman" panose="02020603050405020304" pitchFamily="18" charset="0"/>
                <a:cs typeface="Times New Roman" panose="02020603050405020304" pitchFamily="18" charset="0"/>
              </a:rPr>
              <a:t> </a:t>
            </a:r>
            <a:r>
              <a:rPr lang="en-US" altLang="en-US" sz="2800" b="1" dirty="0" err="1">
                <a:solidFill>
                  <a:srgbClr val="002060"/>
                </a:solidFill>
                <a:latin typeface="Times New Roman" panose="02020603050405020304" pitchFamily="18" charset="0"/>
                <a:cs typeface="Times New Roman" panose="02020603050405020304" pitchFamily="18" charset="0"/>
              </a:rPr>
              <a:t>đến</a:t>
            </a:r>
            <a:r>
              <a:rPr lang="en-US" altLang="en-US" sz="2800" b="1" dirty="0">
                <a:solidFill>
                  <a:srgbClr val="002060"/>
                </a:solidFill>
                <a:latin typeface="Times New Roman" panose="02020603050405020304" pitchFamily="18" charset="0"/>
                <a:cs typeface="Times New Roman" panose="02020603050405020304" pitchFamily="18" charset="0"/>
              </a:rPr>
              <a:t> </a:t>
            </a:r>
            <a:r>
              <a:rPr lang="en-US" altLang="en-US" sz="2800" b="1" dirty="0" err="1">
                <a:solidFill>
                  <a:srgbClr val="002060"/>
                </a:solidFill>
                <a:latin typeface="Times New Roman" panose="02020603050405020304" pitchFamily="18" charset="0"/>
                <a:cs typeface="Times New Roman" panose="02020603050405020304" pitchFamily="18" charset="0"/>
              </a:rPr>
              <a:t>mùi</a:t>
            </a:r>
            <a:r>
              <a:rPr lang="en-US" altLang="en-US" sz="2800" b="1" dirty="0">
                <a:solidFill>
                  <a:srgbClr val="002060"/>
                </a:solidFill>
                <a:latin typeface="Times New Roman" panose="02020603050405020304" pitchFamily="18" charset="0"/>
                <a:cs typeface="Times New Roman" panose="02020603050405020304" pitchFamily="18" charset="0"/>
              </a:rPr>
              <a:t> </a:t>
            </a:r>
            <a:r>
              <a:rPr lang="en-US" altLang="en-US" sz="2800" b="1" dirty="0" err="1">
                <a:solidFill>
                  <a:srgbClr val="002060"/>
                </a:solidFill>
                <a:latin typeface="Times New Roman" panose="02020603050405020304" pitchFamily="18" charset="0"/>
                <a:cs typeface="Times New Roman" panose="02020603050405020304" pitchFamily="18" charset="0"/>
              </a:rPr>
              <a:t>vôi</a:t>
            </a:r>
            <a:r>
              <a:rPr lang="en-US" altLang="en-US" sz="2800" b="1" dirty="0">
                <a:solidFill>
                  <a:srgbClr val="002060"/>
                </a:solidFill>
                <a:latin typeface="Times New Roman" panose="02020603050405020304" pitchFamily="18" charset="0"/>
                <a:cs typeface="Times New Roman" panose="02020603050405020304" pitchFamily="18" charset="0"/>
              </a:rPr>
              <a:t> </a:t>
            </a:r>
            <a:r>
              <a:rPr lang="en-US" altLang="en-US" sz="2800" b="1" dirty="0" err="1">
                <a:solidFill>
                  <a:srgbClr val="002060"/>
                </a:solidFill>
                <a:latin typeface="Times New Roman" panose="02020603050405020304" pitchFamily="18" charset="0"/>
                <a:cs typeface="Times New Roman" panose="02020603050405020304" pitchFamily="18" charset="0"/>
              </a:rPr>
              <a:t>xây</a:t>
            </a:r>
            <a:r>
              <a:rPr lang="en-US" altLang="en-US" sz="2800" b="1" dirty="0">
                <a:solidFill>
                  <a:srgbClr val="002060"/>
                </a:solidFill>
                <a:latin typeface="Times New Roman" panose="02020603050405020304" pitchFamily="18" charset="0"/>
                <a:cs typeface="Times New Roman" panose="02020603050405020304" pitchFamily="18" charset="0"/>
              </a:rPr>
              <a:t>, </a:t>
            </a:r>
            <a:r>
              <a:rPr lang="en-US" altLang="en-US" sz="2800" b="1" dirty="0" err="1">
                <a:solidFill>
                  <a:srgbClr val="002060"/>
                </a:solidFill>
                <a:latin typeface="Times New Roman" panose="02020603050405020304" pitchFamily="18" charset="0"/>
                <a:cs typeface="Times New Roman" panose="02020603050405020304" pitchFamily="18" charset="0"/>
              </a:rPr>
              <a:t>mùi</a:t>
            </a:r>
            <a:r>
              <a:rPr lang="en-US" altLang="en-US" sz="2800" b="1" dirty="0">
                <a:solidFill>
                  <a:srgbClr val="002060"/>
                </a:solidFill>
                <a:latin typeface="Times New Roman" panose="02020603050405020304" pitchFamily="18" charset="0"/>
                <a:cs typeface="Times New Roman" panose="02020603050405020304" pitchFamily="18" charset="0"/>
              </a:rPr>
              <a:t> </a:t>
            </a:r>
            <a:r>
              <a:rPr lang="en-US" altLang="en-US" sz="2800" b="1" dirty="0" err="1">
                <a:solidFill>
                  <a:srgbClr val="002060"/>
                </a:solidFill>
                <a:latin typeface="Times New Roman" panose="02020603050405020304" pitchFamily="18" charset="0"/>
                <a:cs typeface="Times New Roman" panose="02020603050405020304" pitchFamily="18" charset="0"/>
              </a:rPr>
              <a:t>lán</a:t>
            </a:r>
            <a:r>
              <a:rPr lang="en-US" altLang="en-US" sz="2800" b="1" dirty="0">
                <a:solidFill>
                  <a:srgbClr val="002060"/>
                </a:solidFill>
                <a:latin typeface="Times New Roman" panose="02020603050405020304" pitchFamily="18" charset="0"/>
                <a:cs typeface="Times New Roman" panose="02020603050405020304" pitchFamily="18" charset="0"/>
              </a:rPr>
              <a:t> </a:t>
            </a:r>
            <a:r>
              <a:rPr lang="en-US" altLang="en-US" sz="2800" b="1" dirty="0" err="1">
                <a:solidFill>
                  <a:srgbClr val="002060"/>
                </a:solidFill>
                <a:latin typeface="Times New Roman" panose="02020603050405020304" pitchFamily="18" charset="0"/>
                <a:cs typeface="Times New Roman" panose="02020603050405020304" pitchFamily="18" charset="0"/>
              </a:rPr>
              <a:t>cưa</a:t>
            </a:r>
            <a:r>
              <a:rPr lang="en-US" altLang="en-US" sz="2800" b="1" dirty="0">
                <a:solidFill>
                  <a:srgbClr val="002060"/>
                </a:solidFill>
                <a:latin typeface="Times New Roman" panose="02020603050405020304" pitchFamily="18" charset="0"/>
                <a:cs typeface="Times New Roman" panose="02020603050405020304" pitchFamily="18" charset="0"/>
              </a:rPr>
              <a:t> </a:t>
            </a:r>
            <a:r>
              <a:rPr lang="en-US" altLang="en-US" sz="2800" b="1" dirty="0" err="1">
                <a:solidFill>
                  <a:srgbClr val="002060"/>
                </a:solidFill>
                <a:latin typeface="Times New Roman" panose="02020603050405020304" pitchFamily="18" charset="0"/>
                <a:cs typeface="Times New Roman" panose="02020603050405020304" pitchFamily="18" charset="0"/>
              </a:rPr>
              <a:t>và</a:t>
            </a:r>
            <a:r>
              <a:rPr lang="en-US" altLang="en-US" sz="2800" b="1" dirty="0">
                <a:solidFill>
                  <a:srgbClr val="002060"/>
                </a:solidFill>
                <a:latin typeface="Times New Roman" panose="02020603050405020304" pitchFamily="18" charset="0"/>
                <a:cs typeface="Times New Roman" panose="02020603050405020304" pitchFamily="18" charset="0"/>
              </a:rPr>
              <a:t> </a:t>
            </a:r>
            <a:r>
              <a:rPr lang="en-US" altLang="en-US" sz="2800" b="1" dirty="0" err="1">
                <a:solidFill>
                  <a:srgbClr val="002060"/>
                </a:solidFill>
                <a:latin typeface="Times New Roman" panose="02020603050405020304" pitchFamily="18" charset="0"/>
                <a:cs typeface="Times New Roman" panose="02020603050405020304" pitchFamily="18" charset="0"/>
              </a:rPr>
              <a:t>những</a:t>
            </a:r>
            <a:r>
              <a:rPr lang="en-US" altLang="en-US" sz="2800" b="1" dirty="0">
                <a:solidFill>
                  <a:srgbClr val="002060"/>
                </a:solidFill>
                <a:latin typeface="Times New Roman" panose="02020603050405020304" pitchFamily="18" charset="0"/>
                <a:cs typeface="Times New Roman" panose="02020603050405020304" pitchFamily="18" charset="0"/>
              </a:rPr>
              <a:t> </a:t>
            </a:r>
            <a:r>
              <a:rPr lang="en-US" altLang="en-US" sz="2800" b="1" dirty="0" err="1">
                <a:solidFill>
                  <a:srgbClr val="002060"/>
                </a:solidFill>
                <a:latin typeface="Times New Roman" panose="02020603050405020304" pitchFamily="18" charset="0"/>
                <a:cs typeface="Times New Roman" panose="02020603050405020304" pitchFamily="18" charset="0"/>
              </a:rPr>
              <a:t>mái</a:t>
            </a:r>
            <a:r>
              <a:rPr lang="en-US" altLang="en-US" sz="2800" b="1" dirty="0">
                <a:solidFill>
                  <a:srgbClr val="002060"/>
                </a:solidFill>
                <a:latin typeface="Times New Roman" panose="02020603050405020304" pitchFamily="18" charset="0"/>
                <a:cs typeface="Times New Roman" panose="02020603050405020304" pitchFamily="18" charset="0"/>
              </a:rPr>
              <a:t> </a:t>
            </a:r>
            <a:r>
              <a:rPr lang="en-US" altLang="en-US" sz="2800" b="1" dirty="0" err="1">
                <a:solidFill>
                  <a:srgbClr val="002060"/>
                </a:solidFill>
                <a:latin typeface="Times New Roman" panose="02020603050405020304" pitchFamily="18" charset="0"/>
                <a:cs typeface="Times New Roman" panose="02020603050405020304" pitchFamily="18" charset="0"/>
              </a:rPr>
              <a:t>ngói</a:t>
            </a:r>
            <a:r>
              <a:rPr lang="en-US" altLang="en-US" sz="2800" b="1" dirty="0">
                <a:solidFill>
                  <a:srgbClr val="002060"/>
                </a:solidFill>
                <a:latin typeface="Times New Roman" panose="02020603050405020304" pitchFamily="18" charset="0"/>
                <a:cs typeface="Times New Roman" panose="02020603050405020304" pitchFamily="18" charset="0"/>
              </a:rPr>
              <a:t> </a:t>
            </a:r>
            <a:r>
              <a:rPr lang="en-US" altLang="en-US" sz="2800" b="1" dirty="0" err="1">
                <a:solidFill>
                  <a:srgbClr val="002060"/>
                </a:solidFill>
                <a:latin typeface="Times New Roman" panose="02020603050405020304" pitchFamily="18" charset="0"/>
                <a:cs typeface="Times New Roman" panose="02020603050405020304" pitchFamily="18" charset="0"/>
              </a:rPr>
              <a:t>hồng</a:t>
            </a:r>
            <a:r>
              <a:rPr lang="en-US" altLang="en-US" sz="2800" b="1" dirty="0">
                <a:solidFill>
                  <a:srgbClr val="002060"/>
                </a:solidFill>
                <a:latin typeface="Times New Roman" panose="02020603050405020304" pitchFamily="18" charset="0"/>
                <a:cs typeface="Times New Roman" panose="02020603050405020304" pitchFamily="18" charset="0"/>
              </a:rPr>
              <a:t>? </a:t>
            </a:r>
          </a:p>
        </p:txBody>
      </p:sp>
      <p:pic>
        <p:nvPicPr>
          <p:cNvPr id="106" name="图片 39">
            <a:extLst>
              <a:ext uri="{FF2B5EF4-FFF2-40B4-BE49-F238E27FC236}">
                <a16:creationId xmlns:a16="http://schemas.microsoft.com/office/drawing/2014/main" id="{76AE0609-9EAE-43F2-B566-6923F650856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2060502" flipH="1">
            <a:off x="7656239" y="596577"/>
            <a:ext cx="1465960" cy="2086694"/>
          </a:xfrm>
          <a:prstGeom prst="rect">
            <a:avLst/>
          </a:prstGeom>
        </p:spPr>
      </p:pic>
      <p:pic>
        <p:nvPicPr>
          <p:cNvPr id="107" name="图片 39">
            <a:extLst>
              <a:ext uri="{FF2B5EF4-FFF2-40B4-BE49-F238E27FC236}">
                <a16:creationId xmlns:a16="http://schemas.microsoft.com/office/drawing/2014/main" id="{6C65E538-7D11-44C6-A919-4BA0605D08F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1408" y="2383873"/>
            <a:ext cx="1849650" cy="2049190"/>
          </a:xfrm>
          <a:prstGeom prst="rect">
            <a:avLst/>
          </a:prstGeom>
        </p:spPr>
      </p:pic>
    </p:spTree>
    <p:extLst>
      <p:ext uri="{BB962C8B-B14F-4D97-AF65-F5344CB8AC3E}">
        <p14:creationId xmlns:p14="http://schemas.microsoft.com/office/powerpoint/2010/main" val="250427028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108"/>
                                        </p:tgtEl>
                                        <p:attrNameLst>
                                          <p:attrName>style.visibility</p:attrName>
                                        </p:attrNameLst>
                                      </p:cBhvr>
                                      <p:to>
                                        <p:strVal val="visible"/>
                                      </p:to>
                                    </p:set>
                                    <p:anim calcmode="lin" valueType="num">
                                      <p:cBhvr additive="base">
                                        <p:cTn id="7" dur="500" fill="hold"/>
                                        <p:tgtEl>
                                          <p:spTgt spid="108"/>
                                        </p:tgtEl>
                                        <p:attrNameLst>
                                          <p:attrName>ppt_x</p:attrName>
                                        </p:attrNameLst>
                                      </p:cBhvr>
                                      <p:tavLst>
                                        <p:tav tm="0">
                                          <p:val>
                                            <p:strVal val="0-#ppt_w/2"/>
                                          </p:val>
                                        </p:tav>
                                        <p:tav tm="100000">
                                          <p:val>
                                            <p:strVal val="#ppt_x"/>
                                          </p:val>
                                        </p:tav>
                                      </p:tavLst>
                                    </p:anim>
                                    <p:anim calcmode="lin" valueType="num">
                                      <p:cBhvr additive="base">
                                        <p:cTn id="8" dur="500" fill="hold"/>
                                        <p:tgtEl>
                                          <p:spTgt spid="108"/>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0-#ppt_w/2"/>
                                          </p:val>
                                        </p:tav>
                                        <p:tav tm="100000">
                                          <p:val>
                                            <p:strVal val="#ppt_x"/>
                                          </p:val>
                                        </p:tav>
                                      </p:tavLst>
                                    </p:anim>
                                    <p:anim calcmode="lin" valueType="num">
                                      <p:cBhvr additive="base">
                                        <p:cTn id="12"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105"/>
                                        </p:tgtEl>
                                        <p:attrNameLst>
                                          <p:attrName>style.visibility</p:attrName>
                                        </p:attrNameLst>
                                      </p:cBhvr>
                                      <p:to>
                                        <p:strVal val="visible"/>
                                      </p:to>
                                    </p:set>
                                    <p:anim calcmode="lin" valueType="num">
                                      <p:cBhvr additive="base">
                                        <p:cTn id="17" dur="500" fill="hold"/>
                                        <p:tgtEl>
                                          <p:spTgt spid="105"/>
                                        </p:tgtEl>
                                        <p:attrNameLst>
                                          <p:attrName>ppt_x</p:attrName>
                                        </p:attrNameLst>
                                      </p:cBhvr>
                                      <p:tavLst>
                                        <p:tav tm="0">
                                          <p:val>
                                            <p:strVal val="#ppt_x"/>
                                          </p:val>
                                        </p:tav>
                                        <p:tav tm="100000">
                                          <p:val>
                                            <p:strVal val="#ppt_x"/>
                                          </p:val>
                                        </p:tav>
                                      </p:tavLst>
                                    </p:anim>
                                    <p:anim calcmode="lin" valueType="num">
                                      <p:cBhvr additive="base">
                                        <p:cTn id="18" dur="500" fill="hold"/>
                                        <p:tgtEl>
                                          <p:spTgt spid="105"/>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104"/>
                                        </p:tgtEl>
                                        <p:attrNameLst>
                                          <p:attrName>style.visibility</p:attrName>
                                        </p:attrNameLst>
                                      </p:cBhvr>
                                      <p:to>
                                        <p:strVal val="visible"/>
                                      </p:to>
                                    </p:set>
                                    <p:anim calcmode="lin" valueType="num">
                                      <p:cBhvr additive="base">
                                        <p:cTn id="23" dur="500" fill="hold"/>
                                        <p:tgtEl>
                                          <p:spTgt spid="104"/>
                                        </p:tgtEl>
                                        <p:attrNameLst>
                                          <p:attrName>ppt_x</p:attrName>
                                        </p:attrNameLst>
                                      </p:cBhvr>
                                      <p:tavLst>
                                        <p:tav tm="0">
                                          <p:val>
                                            <p:strVal val="#ppt_x"/>
                                          </p:val>
                                        </p:tav>
                                        <p:tav tm="100000">
                                          <p:val>
                                            <p:strVal val="#ppt_x"/>
                                          </p:val>
                                        </p:tav>
                                      </p:tavLst>
                                    </p:anim>
                                    <p:anim calcmode="lin" valueType="num">
                                      <p:cBhvr additive="base">
                                        <p:cTn id="24" dur="500" fill="hold"/>
                                        <p:tgtEl>
                                          <p:spTgt spid="10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 grpId="0"/>
      <p:bldP spid="105"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弧形 13"/>
          <p:cNvSpPr/>
          <p:nvPr/>
        </p:nvSpPr>
        <p:spPr>
          <a:xfrm rot="12546113">
            <a:off x="279644" y="517890"/>
            <a:ext cx="3642066" cy="3783242"/>
          </a:xfrm>
          <a:prstGeom prst="arc">
            <a:avLst>
              <a:gd name="adj1" fmla="val 1936544"/>
              <a:gd name="adj2" fmla="val 19930921"/>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dirty="0">
              <a:ea typeface="微软雅黑" panose="020B0503020204020204" pitchFamily="34" charset="-122"/>
            </a:endParaRPr>
          </a:p>
        </p:txBody>
      </p:sp>
      <p:pic>
        <p:nvPicPr>
          <p:cNvPr id="6" name="图片 12">
            <a:extLst>
              <a:ext uri="{FF2B5EF4-FFF2-40B4-BE49-F238E27FC236}">
                <a16:creationId xmlns:a16="http://schemas.microsoft.com/office/drawing/2014/main" id="{09ED4A1E-7DB3-4EC7-A169-34A39294178C}"/>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82805"/>
          <a:stretch/>
        </p:blipFill>
        <p:spPr>
          <a:xfrm>
            <a:off x="-612576" y="4081067"/>
            <a:ext cx="10729192" cy="1223816"/>
          </a:xfrm>
          <a:prstGeom prst="rect">
            <a:avLst/>
          </a:prstGeom>
        </p:spPr>
      </p:pic>
      <p:pic>
        <p:nvPicPr>
          <p:cNvPr id="7" name="图片 1">
            <a:extLst>
              <a:ext uri="{FF2B5EF4-FFF2-40B4-BE49-F238E27FC236}">
                <a16:creationId xmlns:a16="http://schemas.microsoft.com/office/drawing/2014/main" id="{6581CFF9-BFA9-491C-9893-97719B241E2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499850">
            <a:off x="168443" y="230896"/>
            <a:ext cx="1285002" cy="1285002"/>
          </a:xfrm>
          <a:prstGeom prst="rect">
            <a:avLst/>
          </a:prstGeom>
        </p:spPr>
      </p:pic>
      <p:pic>
        <p:nvPicPr>
          <p:cNvPr id="8" name="图片 1">
            <a:extLst>
              <a:ext uri="{FF2B5EF4-FFF2-40B4-BE49-F238E27FC236}">
                <a16:creationId xmlns:a16="http://schemas.microsoft.com/office/drawing/2014/main" id="{45D001A2-D584-40DF-9E79-CD14C828708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499850">
            <a:off x="-128165" y="1142908"/>
            <a:ext cx="1078883" cy="1078883"/>
          </a:xfrm>
          <a:prstGeom prst="rect">
            <a:avLst/>
          </a:prstGeom>
        </p:spPr>
      </p:pic>
      <p:sp>
        <p:nvSpPr>
          <p:cNvPr id="9" name="Text Box 3">
            <a:extLst>
              <a:ext uri="{FF2B5EF4-FFF2-40B4-BE49-F238E27FC236}">
                <a16:creationId xmlns:a16="http://schemas.microsoft.com/office/drawing/2014/main" id="{C912EFEC-F988-4B34-A94E-B6CF576A0B3A}"/>
              </a:ext>
            </a:extLst>
          </p:cNvPr>
          <p:cNvSpPr txBox="1">
            <a:spLocks noChangeArrowheads="1"/>
          </p:cNvSpPr>
          <p:nvPr/>
        </p:nvSpPr>
        <p:spPr bwMode="auto">
          <a:xfrm>
            <a:off x="377216" y="652493"/>
            <a:ext cx="3446921" cy="32835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30622" tIns="65311" rIns="130622" bIns="65311">
            <a:spAutoFit/>
          </a:bodyPr>
          <a:lstStyle>
            <a:lvl1pPr>
              <a:spcBef>
                <a:spcPct val="20000"/>
              </a:spcBef>
              <a:buChar char="•"/>
              <a:defRPr sz="4600">
                <a:solidFill>
                  <a:schemeClr val="tx1"/>
                </a:solidFill>
                <a:latin typeface="Arial" panose="020B0604020202020204" pitchFamily="34" charset="0"/>
              </a:defRPr>
            </a:lvl1pPr>
            <a:lvl2pPr marL="742950" indent="-285750">
              <a:spcBef>
                <a:spcPct val="20000"/>
              </a:spcBef>
              <a:buChar char="–"/>
              <a:defRPr sz="4000">
                <a:solidFill>
                  <a:schemeClr val="tx1"/>
                </a:solidFill>
                <a:latin typeface="Arial" panose="020B0604020202020204" pitchFamily="34" charset="0"/>
              </a:defRPr>
            </a:lvl2pPr>
            <a:lvl3pPr marL="1143000" indent="-228600">
              <a:spcBef>
                <a:spcPct val="20000"/>
              </a:spcBef>
              <a:buChar char="•"/>
              <a:defRPr sz="3400">
                <a:solidFill>
                  <a:schemeClr val="tx1"/>
                </a:solidFill>
                <a:latin typeface="Arial" panose="020B0604020202020204" pitchFamily="34" charset="0"/>
              </a:defRPr>
            </a:lvl3pPr>
            <a:lvl4pPr marL="1600200" indent="-228600">
              <a:spcBef>
                <a:spcPct val="20000"/>
              </a:spcBef>
              <a:buChar char="–"/>
              <a:defRPr sz="2900">
                <a:solidFill>
                  <a:schemeClr val="tx1"/>
                </a:solidFill>
                <a:latin typeface="Arial" panose="020B0604020202020204" pitchFamily="34" charset="0"/>
              </a:defRPr>
            </a:lvl4pPr>
            <a:lvl5pPr marL="2057400" indent="-228600">
              <a:spcBef>
                <a:spcPct val="20000"/>
              </a:spcBef>
              <a:buChar char="»"/>
              <a:defRPr sz="29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9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9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9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900">
                <a:solidFill>
                  <a:schemeClr val="tx1"/>
                </a:solidFill>
                <a:latin typeface="Arial" panose="020B0604020202020204" pitchFamily="34" charset="0"/>
              </a:defRPr>
            </a:lvl9pPr>
          </a:lstStyle>
          <a:p>
            <a:pPr algn="ctr">
              <a:buFontTx/>
              <a:buNone/>
            </a:pPr>
            <a:r>
              <a:rPr lang="en-US" altLang="en-US" sz="2800" dirty="0">
                <a:solidFill>
                  <a:srgbClr val="002060"/>
                </a:solidFill>
                <a:latin typeface="#9Slide03 AmpleSoft Bold" panose="02000000000000000000" pitchFamily="2" charset="0"/>
              </a:rPr>
              <a:t> </a:t>
            </a:r>
            <a:r>
              <a:rPr lang="en-US" altLang="en-US" sz="3200" b="1" dirty="0" err="1">
                <a:solidFill>
                  <a:srgbClr val="002060"/>
                </a:solidFill>
                <a:latin typeface="#9Slide03 AmpleSoft Bold" panose="02000000000000000000" pitchFamily="2" charset="0"/>
                <a:cs typeface="Times New Roman" panose="02020603050405020304" pitchFamily="18" charset="0"/>
              </a:rPr>
              <a:t>Câu</a:t>
            </a:r>
            <a:r>
              <a:rPr lang="en-US" altLang="en-US" sz="3200" b="1" dirty="0">
                <a:solidFill>
                  <a:srgbClr val="002060"/>
                </a:solidFill>
                <a:latin typeface="#9Slide03 AmpleSoft Bold" panose="02000000000000000000" pitchFamily="2" charset="0"/>
                <a:cs typeface="Times New Roman" panose="02020603050405020304" pitchFamily="18" charset="0"/>
              </a:rPr>
              <a:t> 4 </a:t>
            </a:r>
          </a:p>
          <a:p>
            <a:pPr algn="ctr">
              <a:buFontTx/>
              <a:buNone/>
            </a:pPr>
            <a:r>
              <a:rPr lang="en-US" altLang="en-US" sz="3200" b="1" dirty="0" err="1">
                <a:solidFill>
                  <a:srgbClr val="002060"/>
                </a:solidFill>
                <a:latin typeface="#9Slide03 AmpleSoft Bold" panose="02000000000000000000" pitchFamily="2" charset="0"/>
                <a:cs typeface="Times New Roman" panose="02020603050405020304" pitchFamily="18" charset="0"/>
              </a:rPr>
              <a:t>Hình</a:t>
            </a:r>
            <a:r>
              <a:rPr lang="en-US" altLang="en-US" sz="3200" b="1" dirty="0">
                <a:solidFill>
                  <a:srgbClr val="002060"/>
                </a:solidFill>
                <a:latin typeface="#9Slide03 AmpleSoft Bold" panose="02000000000000000000" pitchFamily="2" charset="0"/>
                <a:cs typeface="Times New Roman" panose="02020603050405020304" pitchFamily="18" charset="0"/>
              </a:rPr>
              <a:t> </a:t>
            </a:r>
            <a:r>
              <a:rPr lang="en-US" altLang="en-US" sz="3200" b="1" dirty="0" err="1">
                <a:solidFill>
                  <a:srgbClr val="002060"/>
                </a:solidFill>
                <a:latin typeface="#9Slide03 AmpleSoft Bold" panose="02000000000000000000" pitchFamily="2" charset="0"/>
                <a:cs typeface="Times New Roman" panose="02020603050405020304" pitchFamily="18" charset="0"/>
              </a:rPr>
              <a:t>ảnh</a:t>
            </a:r>
            <a:r>
              <a:rPr lang="en-US" altLang="en-US" sz="3200" b="1" dirty="0">
                <a:solidFill>
                  <a:srgbClr val="002060"/>
                </a:solidFill>
                <a:latin typeface="#9Slide03 AmpleSoft Bold" panose="02000000000000000000" pitchFamily="2" charset="0"/>
                <a:cs typeface="Times New Roman" panose="02020603050405020304" pitchFamily="18" charset="0"/>
              </a:rPr>
              <a:t> </a:t>
            </a:r>
          </a:p>
          <a:p>
            <a:pPr algn="ctr">
              <a:buFontTx/>
              <a:buNone/>
            </a:pPr>
            <a:r>
              <a:rPr lang="en-US" altLang="en-US" sz="3200" b="1" i="1" dirty="0">
                <a:solidFill>
                  <a:srgbClr val="00B050"/>
                </a:solidFill>
                <a:latin typeface="#9Slide03 AmpleSoft Bold" panose="02000000000000000000" pitchFamily="2" charset="0"/>
                <a:cs typeface="Times New Roman" panose="02020603050405020304" pitchFamily="18" charset="0"/>
              </a:rPr>
              <a:t>“</a:t>
            </a:r>
            <a:r>
              <a:rPr lang="en-US" altLang="en-US" sz="3200" b="1" i="1" dirty="0" err="1">
                <a:solidFill>
                  <a:srgbClr val="00B050"/>
                </a:solidFill>
                <a:latin typeface="#9Slide03 AmpleSoft Bold" panose="02000000000000000000" pitchFamily="2" charset="0"/>
                <a:cs typeface="Times New Roman" panose="02020603050405020304" pitchFamily="18" charset="0"/>
              </a:rPr>
              <a:t>Trong</a:t>
            </a:r>
            <a:r>
              <a:rPr lang="en-US" altLang="en-US" sz="3200" b="1" i="1" dirty="0">
                <a:solidFill>
                  <a:srgbClr val="00B050"/>
                </a:solidFill>
                <a:latin typeface="#9Slide03 AmpleSoft Bold" panose="02000000000000000000" pitchFamily="2" charset="0"/>
                <a:cs typeface="Times New Roman" panose="02020603050405020304" pitchFamily="18" charset="0"/>
              </a:rPr>
              <a:t> </a:t>
            </a:r>
            <a:r>
              <a:rPr lang="en-US" altLang="en-US" sz="3200" b="1" i="1" dirty="0" err="1">
                <a:solidFill>
                  <a:srgbClr val="00B050"/>
                </a:solidFill>
                <a:latin typeface="#9Slide03 AmpleSoft Bold" panose="02000000000000000000" pitchFamily="2" charset="0"/>
                <a:cs typeface="Times New Roman" panose="02020603050405020304" pitchFamily="18" charset="0"/>
              </a:rPr>
              <a:t>đạn</a:t>
            </a:r>
            <a:r>
              <a:rPr lang="en-US" altLang="en-US" sz="3200" b="1" i="1" dirty="0">
                <a:solidFill>
                  <a:srgbClr val="00B050"/>
                </a:solidFill>
                <a:latin typeface="#9Slide03 AmpleSoft Bold" panose="02000000000000000000" pitchFamily="2" charset="0"/>
                <a:cs typeface="Times New Roman" panose="02020603050405020304" pitchFamily="18" charset="0"/>
              </a:rPr>
              <a:t> </a:t>
            </a:r>
            <a:r>
              <a:rPr lang="en-US" altLang="en-US" sz="3200" b="1" i="1" dirty="0" err="1">
                <a:solidFill>
                  <a:srgbClr val="00B050"/>
                </a:solidFill>
                <a:latin typeface="#9Slide03 AmpleSoft Bold" panose="02000000000000000000" pitchFamily="2" charset="0"/>
                <a:cs typeface="Times New Roman" panose="02020603050405020304" pitchFamily="18" charset="0"/>
              </a:rPr>
              <a:t>bom</a:t>
            </a:r>
            <a:r>
              <a:rPr lang="en-US" altLang="en-US" sz="3200" b="1" i="1" dirty="0">
                <a:solidFill>
                  <a:srgbClr val="00B050"/>
                </a:solidFill>
                <a:latin typeface="#9Slide03 AmpleSoft Bold" panose="02000000000000000000" pitchFamily="2" charset="0"/>
                <a:cs typeface="Times New Roman" panose="02020603050405020304" pitchFamily="18" charset="0"/>
              </a:rPr>
              <a:t> </a:t>
            </a:r>
            <a:r>
              <a:rPr lang="en-US" altLang="en-US" sz="3200" b="1" i="1" dirty="0" err="1">
                <a:solidFill>
                  <a:srgbClr val="00B050"/>
                </a:solidFill>
                <a:latin typeface="#9Slide03 AmpleSoft Bold" panose="02000000000000000000" pitchFamily="2" charset="0"/>
                <a:cs typeface="Times New Roman" panose="02020603050405020304" pitchFamily="18" charset="0"/>
              </a:rPr>
              <a:t>đổ</a:t>
            </a:r>
            <a:r>
              <a:rPr lang="en-US" altLang="en-US" sz="3200" b="1" i="1" dirty="0">
                <a:solidFill>
                  <a:srgbClr val="00B050"/>
                </a:solidFill>
                <a:latin typeface="#9Slide03 AmpleSoft Bold" panose="02000000000000000000" pitchFamily="2" charset="0"/>
                <a:cs typeface="Times New Roman" panose="02020603050405020304" pitchFamily="18" charset="0"/>
              </a:rPr>
              <a:t> </a:t>
            </a:r>
            <a:r>
              <a:rPr lang="en-US" altLang="en-US" sz="3200" b="1" i="1" dirty="0" err="1">
                <a:solidFill>
                  <a:srgbClr val="00B050"/>
                </a:solidFill>
                <a:latin typeface="#9Slide03 AmpleSoft Bold" panose="02000000000000000000" pitchFamily="2" charset="0"/>
                <a:cs typeface="Times New Roman" panose="02020603050405020304" pitchFamily="18" charset="0"/>
              </a:rPr>
              <a:t>nát</a:t>
            </a:r>
            <a:r>
              <a:rPr lang="en-US" altLang="en-US" sz="3200" b="1" i="1" dirty="0">
                <a:solidFill>
                  <a:srgbClr val="00B050"/>
                </a:solidFill>
                <a:latin typeface="#9Slide03 AmpleSoft Bold" panose="02000000000000000000" pitchFamily="2" charset="0"/>
                <a:cs typeface="Times New Roman" panose="02020603050405020304" pitchFamily="18" charset="0"/>
              </a:rPr>
              <a:t>, </a:t>
            </a:r>
            <a:r>
              <a:rPr lang="en-US" altLang="en-US" sz="3200" b="1" i="1" dirty="0" err="1">
                <a:solidFill>
                  <a:srgbClr val="00B050"/>
                </a:solidFill>
                <a:latin typeface="#9Slide03 AmpleSoft Bold" panose="02000000000000000000" pitchFamily="2" charset="0"/>
                <a:cs typeface="Times New Roman" panose="02020603050405020304" pitchFamily="18" charset="0"/>
              </a:rPr>
              <a:t>bừng</a:t>
            </a:r>
            <a:r>
              <a:rPr lang="en-US" altLang="en-US" sz="3200" b="1" i="1" dirty="0">
                <a:solidFill>
                  <a:srgbClr val="00B050"/>
                </a:solidFill>
                <a:latin typeface="#9Slide03 AmpleSoft Bold" panose="02000000000000000000" pitchFamily="2" charset="0"/>
                <a:cs typeface="Times New Roman" panose="02020603050405020304" pitchFamily="18" charset="0"/>
              </a:rPr>
              <a:t> </a:t>
            </a:r>
            <a:r>
              <a:rPr lang="en-US" altLang="en-US" sz="3200" b="1" i="1" dirty="0" err="1">
                <a:solidFill>
                  <a:srgbClr val="00B050"/>
                </a:solidFill>
                <a:latin typeface="#9Slide03 AmpleSoft Bold" panose="02000000000000000000" pitchFamily="2" charset="0"/>
                <a:cs typeface="Times New Roman" panose="02020603050405020304" pitchFamily="18" charset="0"/>
              </a:rPr>
              <a:t>tươi</a:t>
            </a:r>
            <a:r>
              <a:rPr lang="en-US" altLang="en-US" sz="3200" b="1" i="1" dirty="0">
                <a:solidFill>
                  <a:srgbClr val="00B050"/>
                </a:solidFill>
                <a:latin typeface="#9Slide03 AmpleSoft Bold" panose="02000000000000000000" pitchFamily="2" charset="0"/>
                <a:cs typeface="Times New Roman" panose="02020603050405020304" pitchFamily="18" charset="0"/>
              </a:rPr>
              <a:t> </a:t>
            </a:r>
            <a:r>
              <a:rPr lang="en-US" altLang="en-US" sz="3200" b="1" i="1" dirty="0" err="1">
                <a:solidFill>
                  <a:srgbClr val="00B050"/>
                </a:solidFill>
                <a:latin typeface="#9Slide03 AmpleSoft Bold" panose="02000000000000000000" pitchFamily="2" charset="0"/>
                <a:cs typeface="Times New Roman" panose="02020603050405020304" pitchFamily="18" charset="0"/>
              </a:rPr>
              <a:t>nụ</a:t>
            </a:r>
            <a:r>
              <a:rPr lang="en-US" altLang="en-US" sz="3200" b="1" i="1" dirty="0">
                <a:solidFill>
                  <a:srgbClr val="00B050"/>
                </a:solidFill>
                <a:latin typeface="#9Slide03 AmpleSoft Bold" panose="02000000000000000000" pitchFamily="2" charset="0"/>
                <a:cs typeface="Times New Roman" panose="02020603050405020304" pitchFamily="18" charset="0"/>
              </a:rPr>
              <a:t> </a:t>
            </a:r>
            <a:r>
              <a:rPr lang="en-US" altLang="en-US" sz="3200" b="1" i="1" dirty="0" err="1">
                <a:solidFill>
                  <a:srgbClr val="00B050"/>
                </a:solidFill>
                <a:latin typeface="#9Slide03 AmpleSoft Bold" panose="02000000000000000000" pitchFamily="2" charset="0"/>
                <a:cs typeface="Times New Roman" panose="02020603050405020304" pitchFamily="18" charset="0"/>
              </a:rPr>
              <a:t>ngói</a:t>
            </a:r>
            <a:r>
              <a:rPr lang="en-US" altLang="en-US" sz="3200" b="1" i="1" dirty="0">
                <a:solidFill>
                  <a:srgbClr val="00B050"/>
                </a:solidFill>
                <a:latin typeface="#9Slide03 AmpleSoft Bold" panose="02000000000000000000" pitchFamily="2" charset="0"/>
                <a:cs typeface="Times New Roman" panose="02020603050405020304" pitchFamily="18" charset="0"/>
              </a:rPr>
              <a:t> </a:t>
            </a:r>
            <a:r>
              <a:rPr lang="en-US" altLang="en-US" sz="3200" b="1" i="1" dirty="0" err="1">
                <a:solidFill>
                  <a:srgbClr val="00B050"/>
                </a:solidFill>
                <a:latin typeface="#9Slide03 AmpleSoft Bold" panose="02000000000000000000" pitchFamily="2" charset="0"/>
                <a:cs typeface="Times New Roman" panose="02020603050405020304" pitchFamily="18" charset="0"/>
              </a:rPr>
              <a:t>hồng</a:t>
            </a:r>
            <a:r>
              <a:rPr lang="en-US" altLang="en-US" sz="3200" b="1" i="1" dirty="0">
                <a:solidFill>
                  <a:srgbClr val="00B050"/>
                </a:solidFill>
                <a:latin typeface="#9Slide03 AmpleSoft Bold" panose="02000000000000000000" pitchFamily="2" charset="0"/>
                <a:cs typeface="Times New Roman" panose="02020603050405020304" pitchFamily="18" charset="0"/>
              </a:rPr>
              <a:t>” </a:t>
            </a:r>
            <a:r>
              <a:rPr lang="en-US" altLang="en-US" sz="3200" b="1" dirty="0" err="1">
                <a:solidFill>
                  <a:srgbClr val="002060"/>
                </a:solidFill>
                <a:latin typeface="#9Slide03 AmpleSoft Bold" panose="02000000000000000000" pitchFamily="2" charset="0"/>
                <a:cs typeface="Times New Roman" panose="02020603050405020304" pitchFamily="18" charset="0"/>
              </a:rPr>
              <a:t>nói</a:t>
            </a:r>
            <a:r>
              <a:rPr lang="en-US" altLang="en-US" sz="3200" b="1" dirty="0">
                <a:solidFill>
                  <a:srgbClr val="002060"/>
                </a:solidFill>
                <a:latin typeface="#9Slide03 AmpleSoft Bold" panose="02000000000000000000" pitchFamily="2" charset="0"/>
                <a:cs typeface="Times New Roman" panose="02020603050405020304" pitchFamily="18" charset="0"/>
              </a:rPr>
              <a:t> </a:t>
            </a:r>
            <a:r>
              <a:rPr lang="en-US" altLang="en-US" sz="3200" b="1" dirty="0" err="1">
                <a:solidFill>
                  <a:srgbClr val="002060"/>
                </a:solidFill>
                <a:latin typeface="#9Slide03 AmpleSoft Bold" panose="02000000000000000000" pitchFamily="2" charset="0"/>
                <a:cs typeface="Times New Roman" panose="02020603050405020304" pitchFamily="18" charset="0"/>
              </a:rPr>
              <a:t>lên</a:t>
            </a:r>
            <a:r>
              <a:rPr lang="en-US" altLang="en-US" sz="3200" b="1" dirty="0">
                <a:solidFill>
                  <a:srgbClr val="002060"/>
                </a:solidFill>
                <a:latin typeface="#9Slide03 AmpleSoft Bold" panose="02000000000000000000" pitchFamily="2" charset="0"/>
                <a:cs typeface="Times New Roman" panose="02020603050405020304" pitchFamily="18" charset="0"/>
              </a:rPr>
              <a:t> </a:t>
            </a:r>
            <a:r>
              <a:rPr lang="en-US" altLang="en-US" sz="3200" b="1" dirty="0" err="1">
                <a:solidFill>
                  <a:srgbClr val="002060"/>
                </a:solidFill>
                <a:latin typeface="#9Slide03 AmpleSoft Bold" panose="02000000000000000000" pitchFamily="2" charset="0"/>
                <a:cs typeface="Times New Roman" panose="02020603050405020304" pitchFamily="18" charset="0"/>
              </a:rPr>
              <a:t>điều</a:t>
            </a:r>
            <a:r>
              <a:rPr lang="en-US" altLang="en-US" sz="3200" b="1" dirty="0">
                <a:solidFill>
                  <a:srgbClr val="002060"/>
                </a:solidFill>
                <a:latin typeface="#9Slide03 AmpleSoft Bold" panose="02000000000000000000" pitchFamily="2" charset="0"/>
                <a:cs typeface="Times New Roman" panose="02020603050405020304" pitchFamily="18" charset="0"/>
              </a:rPr>
              <a:t> </a:t>
            </a:r>
            <a:r>
              <a:rPr lang="en-US" altLang="en-US" sz="3200" b="1" dirty="0" err="1">
                <a:solidFill>
                  <a:srgbClr val="002060"/>
                </a:solidFill>
                <a:latin typeface="#9Slide03 AmpleSoft Bold" panose="02000000000000000000" pitchFamily="2" charset="0"/>
                <a:cs typeface="Times New Roman" panose="02020603050405020304" pitchFamily="18" charset="0"/>
              </a:rPr>
              <a:t>gì</a:t>
            </a:r>
            <a:r>
              <a:rPr lang="en-US" altLang="en-US" sz="3200" b="1" dirty="0">
                <a:solidFill>
                  <a:srgbClr val="002060"/>
                </a:solidFill>
                <a:latin typeface="#9Slide03 AmpleSoft Bold" panose="02000000000000000000" pitchFamily="2" charset="0"/>
                <a:cs typeface="Times New Roman" panose="02020603050405020304" pitchFamily="18" charset="0"/>
              </a:rPr>
              <a:t>? </a:t>
            </a:r>
            <a:endParaRPr lang="en-US" altLang="en-US" sz="2800" b="1" dirty="0">
              <a:solidFill>
                <a:srgbClr val="002060"/>
              </a:solidFill>
              <a:latin typeface="#9Slide03 AmpleSoft Bold" panose="02000000000000000000" pitchFamily="2" charset="0"/>
              <a:cs typeface="Times New Roman" panose="02020603050405020304" pitchFamily="18" charset="0"/>
            </a:endParaRPr>
          </a:p>
        </p:txBody>
      </p:sp>
      <p:grpSp>
        <p:nvGrpSpPr>
          <p:cNvPr id="21" name="Group 15">
            <a:extLst>
              <a:ext uri="{FF2B5EF4-FFF2-40B4-BE49-F238E27FC236}">
                <a16:creationId xmlns:a16="http://schemas.microsoft.com/office/drawing/2014/main" id="{80966F65-18D2-4EE2-A085-EAE1AB521420}"/>
              </a:ext>
            </a:extLst>
          </p:cNvPr>
          <p:cNvGrpSpPr/>
          <p:nvPr/>
        </p:nvGrpSpPr>
        <p:grpSpPr>
          <a:xfrm rot="10800000" flipH="1">
            <a:off x="3104628" y="2373423"/>
            <a:ext cx="5787964" cy="1602792"/>
            <a:chOff x="4283076" y="2286000"/>
            <a:chExt cx="922337" cy="1157287"/>
          </a:xfrm>
        </p:grpSpPr>
        <p:sp>
          <p:nvSpPr>
            <p:cNvPr id="22" name="Straight Connector 17">
              <a:extLst>
                <a:ext uri="{FF2B5EF4-FFF2-40B4-BE49-F238E27FC236}">
                  <a16:creationId xmlns:a16="http://schemas.microsoft.com/office/drawing/2014/main" id="{E1501771-548E-451B-B69B-D364458F7535}"/>
                </a:ext>
              </a:extLst>
            </p:cNvPr>
            <p:cNvSpPr>
              <a:spLocks/>
            </p:cNvSpPr>
            <p:nvPr/>
          </p:nvSpPr>
          <p:spPr bwMode="auto">
            <a:xfrm flipV="1">
              <a:off x="5205413" y="2286000"/>
              <a:ext cx="0" cy="1157287"/>
            </a:xfrm>
            <a:prstGeom prst="line">
              <a:avLst/>
            </a:prstGeom>
            <a:noFill/>
            <a:ln w="38100" cap="flat">
              <a:solidFill>
                <a:schemeClr val="accent1"/>
              </a:solidFill>
              <a:prstDash val="solid"/>
              <a:miter lim="800000"/>
              <a:headEnd type="oval"/>
              <a:tailEnd/>
            </a:ln>
            <a:extLst>
              <a:ext uri="{909E8E84-426E-40DD-AFC4-6F175D3DCCD1}">
                <a14:hiddenFill xmlns:a14="http://schemas.microsoft.com/office/drawing/2010/main">
                  <a:noFill/>
                </a14:hiddenFill>
              </a:ext>
            </a:extLst>
          </p:spPr>
          <p:txBody>
            <a:bodyPr anchor="ctr"/>
            <a:lstStyle/>
            <a:p>
              <a:pPr algn="ctr"/>
              <a:endParaRPr dirty="0">
                <a:solidFill>
                  <a:schemeClr val="tx1">
                    <a:lumMod val="65000"/>
                    <a:lumOff val="35000"/>
                  </a:schemeClr>
                </a:solidFill>
                <a:ea typeface="微软雅黑" panose="020B0503020204020204" pitchFamily="34" charset="-122"/>
              </a:endParaRPr>
            </a:p>
          </p:txBody>
        </p:sp>
        <p:sp>
          <p:nvSpPr>
            <p:cNvPr id="23" name="Straight Connector 18">
              <a:extLst>
                <a:ext uri="{FF2B5EF4-FFF2-40B4-BE49-F238E27FC236}">
                  <a16:creationId xmlns:a16="http://schemas.microsoft.com/office/drawing/2014/main" id="{3385C1CE-AB95-406D-9B6D-2E39F37C06E3}"/>
                </a:ext>
              </a:extLst>
            </p:cNvPr>
            <p:cNvSpPr>
              <a:spLocks/>
            </p:cNvSpPr>
            <p:nvPr/>
          </p:nvSpPr>
          <p:spPr bwMode="auto">
            <a:xfrm>
              <a:off x="4283076" y="2286000"/>
              <a:ext cx="922337" cy="0"/>
            </a:xfrm>
            <a:prstGeom prst="line">
              <a:avLst/>
            </a:prstGeom>
            <a:noFill/>
            <a:ln w="38100" cap="flat">
              <a:solidFill>
                <a:schemeClr val="accent1"/>
              </a:solidFill>
              <a:prstDash val="solid"/>
              <a:miter lim="800000"/>
              <a:headEnd type="oval"/>
              <a:tailEnd/>
            </a:ln>
            <a:extLst>
              <a:ext uri="{909E8E84-426E-40DD-AFC4-6F175D3DCCD1}">
                <a14:hiddenFill xmlns:a14="http://schemas.microsoft.com/office/drawing/2010/main">
                  <a:noFill/>
                </a14:hiddenFill>
              </a:ext>
            </a:extLst>
          </p:spPr>
          <p:txBody>
            <a:bodyPr anchor="ctr"/>
            <a:lstStyle/>
            <a:p>
              <a:pPr algn="ctr"/>
              <a:endParaRPr dirty="0">
                <a:solidFill>
                  <a:schemeClr val="tx1">
                    <a:lumMod val="65000"/>
                    <a:lumOff val="35000"/>
                  </a:schemeClr>
                </a:solidFill>
                <a:ea typeface="微软雅黑" panose="020B0503020204020204" pitchFamily="34" charset="-122"/>
              </a:endParaRPr>
            </a:p>
          </p:txBody>
        </p:sp>
      </p:grpSp>
      <p:sp>
        <p:nvSpPr>
          <p:cNvPr id="24" name="TextBox 23">
            <a:extLst>
              <a:ext uri="{FF2B5EF4-FFF2-40B4-BE49-F238E27FC236}">
                <a16:creationId xmlns:a16="http://schemas.microsoft.com/office/drawing/2014/main" id="{9D3136B4-14A4-4B14-8A72-0BBF8021E70A}"/>
              </a:ext>
            </a:extLst>
          </p:cNvPr>
          <p:cNvSpPr txBox="1"/>
          <p:nvPr/>
        </p:nvSpPr>
        <p:spPr>
          <a:xfrm>
            <a:off x="4119222" y="575215"/>
            <a:ext cx="4658124" cy="3170099"/>
          </a:xfrm>
          <a:prstGeom prst="rect">
            <a:avLst/>
          </a:prstGeom>
          <a:noFill/>
        </p:spPr>
        <p:txBody>
          <a:bodyPr wrap="square">
            <a:spAutoFit/>
          </a:bodyPr>
          <a:lstStyle/>
          <a:p>
            <a:pPr algn="just"/>
            <a:r>
              <a:rPr lang="en-US" altLang="en-US" sz="4000" b="1" dirty="0" err="1">
                <a:solidFill>
                  <a:schemeClr val="accent6">
                    <a:lumMod val="50000"/>
                  </a:schemeClr>
                </a:solidFill>
                <a:latin typeface="UVN Bach Dang Nang" panose="02070803090706020303" pitchFamily="18" charset="0"/>
              </a:rPr>
              <a:t>Nói</a:t>
            </a:r>
            <a:r>
              <a:rPr lang="en-US" altLang="en-US" sz="4000" b="1" dirty="0">
                <a:solidFill>
                  <a:schemeClr val="accent6">
                    <a:lumMod val="50000"/>
                  </a:schemeClr>
                </a:solidFill>
                <a:latin typeface="UVN Bach Dang Nang" panose="02070803090706020303" pitchFamily="18" charset="0"/>
              </a:rPr>
              <a:t> </a:t>
            </a:r>
            <a:r>
              <a:rPr lang="en-US" altLang="en-US" sz="4000" b="1" dirty="0" err="1">
                <a:solidFill>
                  <a:schemeClr val="accent6">
                    <a:lumMod val="50000"/>
                  </a:schemeClr>
                </a:solidFill>
                <a:latin typeface="UVN Bach Dang Nang" panose="02070803090706020303" pitchFamily="18" charset="0"/>
              </a:rPr>
              <a:t>lên</a:t>
            </a:r>
            <a:r>
              <a:rPr lang="en-US" altLang="en-US" sz="4000" b="1" dirty="0">
                <a:solidFill>
                  <a:schemeClr val="accent6">
                    <a:lumMod val="50000"/>
                  </a:schemeClr>
                </a:solidFill>
                <a:latin typeface="UVN Bach Dang Nang" panose="02070803090706020303" pitchFamily="18" charset="0"/>
              </a:rPr>
              <a:t> </a:t>
            </a:r>
            <a:r>
              <a:rPr lang="en-US" altLang="en-US" sz="4000" b="1" dirty="0" err="1">
                <a:solidFill>
                  <a:schemeClr val="accent6">
                    <a:lumMod val="50000"/>
                  </a:schemeClr>
                </a:solidFill>
                <a:latin typeface="UVN Bach Dang Nang" panose="02070803090706020303" pitchFamily="18" charset="0"/>
              </a:rPr>
              <a:t>tài</a:t>
            </a:r>
            <a:r>
              <a:rPr lang="en-US" altLang="en-US" sz="4000" b="1" dirty="0">
                <a:solidFill>
                  <a:schemeClr val="accent6">
                    <a:lumMod val="50000"/>
                  </a:schemeClr>
                </a:solidFill>
                <a:latin typeface="UVN Bach Dang Nang" panose="02070803090706020303" pitchFamily="18" charset="0"/>
              </a:rPr>
              <a:t> </a:t>
            </a:r>
            <a:r>
              <a:rPr lang="en-US" altLang="en-US" sz="4000" b="1" dirty="0" err="1">
                <a:solidFill>
                  <a:schemeClr val="accent6">
                    <a:lumMod val="50000"/>
                  </a:schemeClr>
                </a:solidFill>
                <a:latin typeface="UVN Bach Dang Nang" panose="02070803090706020303" pitchFamily="18" charset="0"/>
              </a:rPr>
              <a:t>trí</a:t>
            </a:r>
            <a:r>
              <a:rPr lang="en-US" altLang="en-US" sz="4000" b="1" dirty="0">
                <a:solidFill>
                  <a:schemeClr val="accent6">
                    <a:lumMod val="50000"/>
                  </a:schemeClr>
                </a:solidFill>
                <a:latin typeface="UVN Bach Dang Nang" panose="02070803090706020303" pitchFamily="18" charset="0"/>
              </a:rPr>
              <a:t> </a:t>
            </a:r>
            <a:r>
              <a:rPr lang="en-US" altLang="en-US" sz="4000" b="1" dirty="0" err="1">
                <a:solidFill>
                  <a:schemeClr val="accent6">
                    <a:lumMod val="50000"/>
                  </a:schemeClr>
                </a:solidFill>
                <a:latin typeface="UVN Bach Dang Nang" panose="02070803090706020303" pitchFamily="18" charset="0"/>
              </a:rPr>
              <a:t>và</a:t>
            </a:r>
            <a:r>
              <a:rPr lang="en-US" altLang="en-US" sz="4000" b="1" dirty="0">
                <a:solidFill>
                  <a:schemeClr val="accent6">
                    <a:lumMod val="50000"/>
                  </a:schemeClr>
                </a:solidFill>
                <a:latin typeface="UVN Bach Dang Nang" panose="02070803090706020303" pitchFamily="18" charset="0"/>
              </a:rPr>
              <a:t> </a:t>
            </a:r>
            <a:r>
              <a:rPr lang="en-US" altLang="en-US" sz="4000" b="1" dirty="0" err="1">
                <a:solidFill>
                  <a:schemeClr val="accent6">
                    <a:lumMod val="50000"/>
                  </a:schemeClr>
                </a:solidFill>
                <a:latin typeface="UVN Bach Dang Nang" panose="02070803090706020303" pitchFamily="18" charset="0"/>
              </a:rPr>
              <a:t>sức</a:t>
            </a:r>
            <a:r>
              <a:rPr lang="en-US" altLang="en-US" sz="4000" b="1" dirty="0">
                <a:solidFill>
                  <a:schemeClr val="accent6">
                    <a:lumMod val="50000"/>
                  </a:schemeClr>
                </a:solidFill>
                <a:latin typeface="UVN Bach Dang Nang" panose="02070803090706020303" pitchFamily="18" charset="0"/>
              </a:rPr>
              <a:t> </a:t>
            </a:r>
            <a:r>
              <a:rPr lang="en-US" altLang="en-US" sz="4000" b="1" dirty="0" err="1">
                <a:solidFill>
                  <a:schemeClr val="accent6">
                    <a:lumMod val="50000"/>
                  </a:schemeClr>
                </a:solidFill>
                <a:latin typeface="UVN Bach Dang Nang" panose="02070803090706020303" pitchFamily="18" charset="0"/>
              </a:rPr>
              <a:t>mạnh</a:t>
            </a:r>
            <a:r>
              <a:rPr lang="en-US" altLang="en-US" sz="4000" b="1" dirty="0">
                <a:solidFill>
                  <a:schemeClr val="accent6">
                    <a:lumMod val="50000"/>
                  </a:schemeClr>
                </a:solidFill>
                <a:latin typeface="UVN Bach Dang Nang" panose="02070803090706020303" pitchFamily="18" charset="0"/>
              </a:rPr>
              <a:t> </a:t>
            </a:r>
            <a:r>
              <a:rPr lang="en-US" altLang="en-US" sz="4000" b="1" dirty="0" err="1">
                <a:solidFill>
                  <a:schemeClr val="accent6">
                    <a:lumMod val="50000"/>
                  </a:schemeClr>
                </a:solidFill>
                <a:latin typeface="UVN Bach Dang Nang" panose="02070803090706020303" pitchFamily="18" charset="0"/>
              </a:rPr>
              <a:t>của</a:t>
            </a:r>
            <a:r>
              <a:rPr lang="en-US" altLang="en-US" sz="4000" b="1" dirty="0">
                <a:solidFill>
                  <a:schemeClr val="accent6">
                    <a:lumMod val="50000"/>
                  </a:schemeClr>
                </a:solidFill>
                <a:latin typeface="UVN Bach Dang Nang" panose="02070803090706020303" pitchFamily="18" charset="0"/>
              </a:rPr>
              <a:t> </a:t>
            </a:r>
            <a:r>
              <a:rPr lang="en-US" altLang="en-US" sz="4000" b="1" dirty="0" err="1">
                <a:solidFill>
                  <a:schemeClr val="accent6">
                    <a:lumMod val="50000"/>
                  </a:schemeClr>
                </a:solidFill>
                <a:latin typeface="UVN Bach Dang Nang" panose="02070803090706020303" pitchFamily="18" charset="0"/>
              </a:rPr>
              <a:t>nhân</a:t>
            </a:r>
            <a:r>
              <a:rPr lang="en-US" altLang="en-US" sz="4000" b="1" dirty="0">
                <a:solidFill>
                  <a:schemeClr val="accent6">
                    <a:lumMod val="50000"/>
                  </a:schemeClr>
                </a:solidFill>
                <a:latin typeface="UVN Bach Dang Nang" panose="02070803090706020303" pitchFamily="18" charset="0"/>
              </a:rPr>
              <a:t> </a:t>
            </a:r>
            <a:r>
              <a:rPr lang="en-US" altLang="en-US" sz="4000" b="1" dirty="0" err="1">
                <a:solidFill>
                  <a:schemeClr val="accent6">
                    <a:lumMod val="50000"/>
                  </a:schemeClr>
                </a:solidFill>
                <a:latin typeface="UVN Bach Dang Nang" panose="02070803090706020303" pitchFamily="18" charset="0"/>
              </a:rPr>
              <a:t>dân</a:t>
            </a:r>
            <a:r>
              <a:rPr lang="en-US" altLang="en-US" sz="4000" b="1" dirty="0">
                <a:solidFill>
                  <a:schemeClr val="accent6">
                    <a:lumMod val="50000"/>
                  </a:schemeClr>
                </a:solidFill>
                <a:latin typeface="UVN Bach Dang Nang" panose="02070803090706020303" pitchFamily="18" charset="0"/>
              </a:rPr>
              <a:t> ta </a:t>
            </a:r>
            <a:r>
              <a:rPr lang="en-US" altLang="en-US" sz="4000" b="1" dirty="0" err="1">
                <a:solidFill>
                  <a:schemeClr val="accent6">
                    <a:lumMod val="50000"/>
                  </a:schemeClr>
                </a:solidFill>
                <a:latin typeface="UVN Bach Dang Nang" panose="02070803090706020303" pitchFamily="18" charset="0"/>
              </a:rPr>
              <a:t>trong</a:t>
            </a:r>
            <a:r>
              <a:rPr lang="en-US" altLang="en-US" sz="4000" b="1" dirty="0">
                <a:solidFill>
                  <a:schemeClr val="accent6">
                    <a:lumMod val="50000"/>
                  </a:schemeClr>
                </a:solidFill>
                <a:latin typeface="UVN Bach Dang Nang" panose="02070803090706020303" pitchFamily="18" charset="0"/>
              </a:rPr>
              <a:t> </a:t>
            </a:r>
            <a:r>
              <a:rPr lang="en-US" altLang="en-US" sz="4000" b="1" dirty="0" err="1">
                <a:solidFill>
                  <a:schemeClr val="accent6">
                    <a:lumMod val="50000"/>
                  </a:schemeClr>
                </a:solidFill>
                <a:latin typeface="UVN Bach Dang Nang" panose="02070803090706020303" pitchFamily="18" charset="0"/>
              </a:rPr>
              <a:t>công</a:t>
            </a:r>
            <a:r>
              <a:rPr lang="en-US" altLang="en-US" sz="4000" b="1" dirty="0">
                <a:solidFill>
                  <a:schemeClr val="accent6">
                    <a:lumMod val="50000"/>
                  </a:schemeClr>
                </a:solidFill>
                <a:latin typeface="UVN Bach Dang Nang" panose="02070803090706020303" pitchFamily="18" charset="0"/>
              </a:rPr>
              <a:t> </a:t>
            </a:r>
            <a:r>
              <a:rPr lang="en-US" altLang="en-US" sz="4000" b="1" dirty="0" err="1">
                <a:solidFill>
                  <a:schemeClr val="accent6">
                    <a:lumMod val="50000"/>
                  </a:schemeClr>
                </a:solidFill>
                <a:latin typeface="UVN Bach Dang Nang" panose="02070803090706020303" pitchFamily="18" charset="0"/>
              </a:rPr>
              <a:t>cuộc</a:t>
            </a:r>
            <a:r>
              <a:rPr lang="en-US" altLang="en-US" sz="4000" b="1" dirty="0">
                <a:solidFill>
                  <a:schemeClr val="accent6">
                    <a:lumMod val="50000"/>
                  </a:schemeClr>
                </a:solidFill>
                <a:latin typeface="UVN Bach Dang Nang" panose="02070803090706020303" pitchFamily="18" charset="0"/>
              </a:rPr>
              <a:t> </a:t>
            </a:r>
            <a:r>
              <a:rPr lang="en-US" altLang="en-US" sz="4000" b="1" dirty="0" err="1">
                <a:solidFill>
                  <a:schemeClr val="accent6">
                    <a:lumMod val="50000"/>
                  </a:schemeClr>
                </a:solidFill>
                <a:latin typeface="UVN Bach Dang Nang" panose="02070803090706020303" pitchFamily="18" charset="0"/>
              </a:rPr>
              <a:t>dựng</a:t>
            </a:r>
            <a:r>
              <a:rPr lang="en-US" altLang="en-US" sz="4000" b="1" dirty="0">
                <a:solidFill>
                  <a:schemeClr val="accent6">
                    <a:lumMod val="50000"/>
                  </a:schemeClr>
                </a:solidFill>
                <a:latin typeface="UVN Bach Dang Nang" panose="02070803090706020303" pitchFamily="18" charset="0"/>
              </a:rPr>
              <a:t> </a:t>
            </a:r>
            <a:r>
              <a:rPr lang="en-US" altLang="en-US" sz="4000" b="1" dirty="0" err="1">
                <a:solidFill>
                  <a:schemeClr val="accent6">
                    <a:lumMod val="50000"/>
                  </a:schemeClr>
                </a:solidFill>
                <a:latin typeface="UVN Bach Dang Nang" panose="02070803090706020303" pitchFamily="18" charset="0"/>
              </a:rPr>
              <a:t>xây</a:t>
            </a:r>
            <a:r>
              <a:rPr lang="en-US" altLang="en-US" sz="4000" b="1" dirty="0">
                <a:solidFill>
                  <a:schemeClr val="accent6">
                    <a:lumMod val="50000"/>
                  </a:schemeClr>
                </a:solidFill>
                <a:latin typeface="UVN Bach Dang Nang" panose="02070803090706020303" pitchFamily="18" charset="0"/>
              </a:rPr>
              <a:t> </a:t>
            </a:r>
            <a:r>
              <a:rPr lang="en-US" altLang="en-US" sz="4000" b="1" dirty="0" err="1">
                <a:solidFill>
                  <a:schemeClr val="accent6">
                    <a:lumMod val="50000"/>
                  </a:schemeClr>
                </a:solidFill>
                <a:latin typeface="UVN Bach Dang Nang" panose="02070803090706020303" pitchFamily="18" charset="0"/>
              </a:rPr>
              <a:t>đất</a:t>
            </a:r>
            <a:r>
              <a:rPr lang="en-US" altLang="en-US" sz="4000" b="1" dirty="0">
                <a:solidFill>
                  <a:schemeClr val="accent6">
                    <a:lumMod val="50000"/>
                  </a:schemeClr>
                </a:solidFill>
                <a:latin typeface="UVN Bach Dang Nang" panose="02070803090706020303" pitchFamily="18" charset="0"/>
              </a:rPr>
              <a:t> </a:t>
            </a:r>
            <a:r>
              <a:rPr lang="en-US" altLang="en-US" sz="4000" b="1" dirty="0" err="1">
                <a:solidFill>
                  <a:schemeClr val="accent6">
                    <a:lumMod val="50000"/>
                  </a:schemeClr>
                </a:solidFill>
                <a:latin typeface="UVN Bach Dang Nang" panose="02070803090706020303" pitchFamily="18" charset="0"/>
              </a:rPr>
              <a:t>nước</a:t>
            </a:r>
            <a:r>
              <a:rPr lang="en-US" altLang="en-US" sz="4000" b="1" dirty="0">
                <a:solidFill>
                  <a:schemeClr val="accent6">
                    <a:lumMod val="50000"/>
                  </a:schemeClr>
                </a:solidFill>
                <a:latin typeface="UVN Bach Dang Nang" panose="02070803090706020303" pitchFamily="18" charset="0"/>
              </a:rPr>
              <a:t>.</a:t>
            </a:r>
            <a:endParaRPr lang="en-US" sz="4000" dirty="0">
              <a:solidFill>
                <a:schemeClr val="accent6">
                  <a:lumMod val="50000"/>
                </a:schemeClr>
              </a:solidFill>
              <a:latin typeface="UVN Bach Dang Nang" panose="02070803090706020303" pitchFamily="18" charset="0"/>
            </a:endParaRPr>
          </a:p>
        </p:txBody>
      </p:sp>
    </p:spTree>
    <p:extLst>
      <p:ext uri="{BB962C8B-B14F-4D97-AF65-F5344CB8AC3E}">
        <p14:creationId xmlns:p14="http://schemas.microsoft.com/office/powerpoint/2010/main" val="428867108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left)">
                                      <p:cBhvr>
                                        <p:cTn id="7" dur="500"/>
                                        <p:tgtEl>
                                          <p:spTgt spid="14"/>
                                        </p:tgtEl>
                                      </p:cBhvr>
                                    </p:animEffect>
                                  </p:childTnLst>
                                </p:cTn>
                              </p:par>
                              <p:par>
                                <p:cTn id="8" presetID="31" presetClass="entr" presetSubtype="0"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 calcmode="lin" valueType="num">
                                      <p:cBhvr>
                                        <p:cTn id="10" dur="1000" fill="hold"/>
                                        <p:tgtEl>
                                          <p:spTgt spid="7"/>
                                        </p:tgtEl>
                                        <p:attrNameLst>
                                          <p:attrName>ppt_w</p:attrName>
                                        </p:attrNameLst>
                                      </p:cBhvr>
                                      <p:tavLst>
                                        <p:tav tm="0">
                                          <p:val>
                                            <p:fltVal val="0"/>
                                          </p:val>
                                        </p:tav>
                                        <p:tav tm="100000">
                                          <p:val>
                                            <p:strVal val="#ppt_w"/>
                                          </p:val>
                                        </p:tav>
                                      </p:tavLst>
                                    </p:anim>
                                    <p:anim calcmode="lin" valueType="num">
                                      <p:cBhvr>
                                        <p:cTn id="11" dur="1000" fill="hold"/>
                                        <p:tgtEl>
                                          <p:spTgt spid="7"/>
                                        </p:tgtEl>
                                        <p:attrNameLst>
                                          <p:attrName>ppt_h</p:attrName>
                                        </p:attrNameLst>
                                      </p:cBhvr>
                                      <p:tavLst>
                                        <p:tav tm="0">
                                          <p:val>
                                            <p:fltVal val="0"/>
                                          </p:val>
                                        </p:tav>
                                        <p:tav tm="100000">
                                          <p:val>
                                            <p:strVal val="#ppt_h"/>
                                          </p:val>
                                        </p:tav>
                                      </p:tavLst>
                                    </p:anim>
                                    <p:anim calcmode="lin" valueType="num">
                                      <p:cBhvr>
                                        <p:cTn id="12" dur="1000" fill="hold"/>
                                        <p:tgtEl>
                                          <p:spTgt spid="7"/>
                                        </p:tgtEl>
                                        <p:attrNameLst>
                                          <p:attrName>style.rotation</p:attrName>
                                        </p:attrNameLst>
                                      </p:cBhvr>
                                      <p:tavLst>
                                        <p:tav tm="0">
                                          <p:val>
                                            <p:fltVal val="90"/>
                                          </p:val>
                                        </p:tav>
                                        <p:tav tm="100000">
                                          <p:val>
                                            <p:fltVal val="0"/>
                                          </p:val>
                                        </p:tav>
                                      </p:tavLst>
                                    </p:anim>
                                    <p:animEffect transition="in" filter="fade">
                                      <p:cBhvr>
                                        <p:cTn id="13" dur="1000"/>
                                        <p:tgtEl>
                                          <p:spTgt spid="7"/>
                                        </p:tgtEl>
                                      </p:cBhvr>
                                    </p:animEffect>
                                  </p:childTnLst>
                                </p:cTn>
                              </p:par>
                              <p:par>
                                <p:cTn id="14" presetID="31" presetClass="entr" presetSubtype="0" fill="hold" nodeType="withEffect">
                                  <p:stCondLst>
                                    <p:cond delay="0"/>
                                  </p:stCondLst>
                                  <p:childTnLst>
                                    <p:set>
                                      <p:cBhvr>
                                        <p:cTn id="15" dur="1" fill="hold">
                                          <p:stCondLst>
                                            <p:cond delay="0"/>
                                          </p:stCondLst>
                                        </p:cTn>
                                        <p:tgtEl>
                                          <p:spTgt spid="8"/>
                                        </p:tgtEl>
                                        <p:attrNameLst>
                                          <p:attrName>style.visibility</p:attrName>
                                        </p:attrNameLst>
                                      </p:cBhvr>
                                      <p:to>
                                        <p:strVal val="visible"/>
                                      </p:to>
                                    </p:set>
                                    <p:anim calcmode="lin" valueType="num">
                                      <p:cBhvr>
                                        <p:cTn id="16" dur="1000" fill="hold"/>
                                        <p:tgtEl>
                                          <p:spTgt spid="8"/>
                                        </p:tgtEl>
                                        <p:attrNameLst>
                                          <p:attrName>ppt_w</p:attrName>
                                        </p:attrNameLst>
                                      </p:cBhvr>
                                      <p:tavLst>
                                        <p:tav tm="0">
                                          <p:val>
                                            <p:fltVal val="0"/>
                                          </p:val>
                                        </p:tav>
                                        <p:tav tm="100000">
                                          <p:val>
                                            <p:strVal val="#ppt_w"/>
                                          </p:val>
                                        </p:tav>
                                      </p:tavLst>
                                    </p:anim>
                                    <p:anim calcmode="lin" valueType="num">
                                      <p:cBhvr>
                                        <p:cTn id="17" dur="1000" fill="hold"/>
                                        <p:tgtEl>
                                          <p:spTgt spid="8"/>
                                        </p:tgtEl>
                                        <p:attrNameLst>
                                          <p:attrName>ppt_h</p:attrName>
                                        </p:attrNameLst>
                                      </p:cBhvr>
                                      <p:tavLst>
                                        <p:tav tm="0">
                                          <p:val>
                                            <p:fltVal val="0"/>
                                          </p:val>
                                        </p:tav>
                                        <p:tav tm="100000">
                                          <p:val>
                                            <p:strVal val="#ppt_h"/>
                                          </p:val>
                                        </p:tav>
                                      </p:tavLst>
                                    </p:anim>
                                    <p:anim calcmode="lin" valueType="num">
                                      <p:cBhvr>
                                        <p:cTn id="18" dur="1000" fill="hold"/>
                                        <p:tgtEl>
                                          <p:spTgt spid="8"/>
                                        </p:tgtEl>
                                        <p:attrNameLst>
                                          <p:attrName>style.rotation</p:attrName>
                                        </p:attrNameLst>
                                      </p:cBhvr>
                                      <p:tavLst>
                                        <p:tav tm="0">
                                          <p:val>
                                            <p:fltVal val="90"/>
                                          </p:val>
                                        </p:tav>
                                        <p:tav tm="100000">
                                          <p:val>
                                            <p:fltVal val="0"/>
                                          </p:val>
                                        </p:tav>
                                      </p:tavLst>
                                    </p:anim>
                                    <p:animEffect transition="in" filter="fade">
                                      <p:cBhvr>
                                        <p:cTn id="19" dur="1000"/>
                                        <p:tgtEl>
                                          <p:spTgt spid="8"/>
                                        </p:tgtEl>
                                      </p:cBhvr>
                                    </p:animEffect>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9"/>
                                        </p:tgtEl>
                                        <p:attrNameLst>
                                          <p:attrName>style.visibility</p:attrName>
                                        </p:attrNameLst>
                                      </p:cBhvr>
                                      <p:to>
                                        <p:strVal val="visible"/>
                                      </p:to>
                                    </p:set>
                                    <p:anim calcmode="lin" valueType="num">
                                      <p:cBhvr additive="base">
                                        <p:cTn id="24" dur="500" fill="hold"/>
                                        <p:tgtEl>
                                          <p:spTgt spid="9"/>
                                        </p:tgtEl>
                                        <p:attrNameLst>
                                          <p:attrName>ppt_x</p:attrName>
                                        </p:attrNameLst>
                                      </p:cBhvr>
                                      <p:tavLst>
                                        <p:tav tm="0">
                                          <p:val>
                                            <p:strVal val="#ppt_x"/>
                                          </p:val>
                                        </p:tav>
                                        <p:tav tm="100000">
                                          <p:val>
                                            <p:strVal val="#ppt_x"/>
                                          </p:val>
                                        </p:tav>
                                      </p:tavLst>
                                    </p:anim>
                                    <p:anim calcmode="lin" valueType="num">
                                      <p:cBhvr additive="base">
                                        <p:cTn id="25"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2" presetClass="entr" presetSubtype="4" fill="hold" nodeType="clickEffect">
                                  <p:stCondLst>
                                    <p:cond delay="0"/>
                                  </p:stCondLst>
                                  <p:childTnLst>
                                    <p:set>
                                      <p:cBhvr>
                                        <p:cTn id="29" dur="1" fill="hold">
                                          <p:stCondLst>
                                            <p:cond delay="0"/>
                                          </p:stCondLst>
                                        </p:cTn>
                                        <p:tgtEl>
                                          <p:spTgt spid="21"/>
                                        </p:tgtEl>
                                        <p:attrNameLst>
                                          <p:attrName>style.visibility</p:attrName>
                                        </p:attrNameLst>
                                      </p:cBhvr>
                                      <p:to>
                                        <p:strVal val="visible"/>
                                      </p:to>
                                    </p:set>
                                    <p:animEffect transition="in" filter="wipe(down)">
                                      <p:cBhvr>
                                        <p:cTn id="30" dur="500"/>
                                        <p:tgtEl>
                                          <p:spTgt spid="21"/>
                                        </p:tgtEl>
                                      </p:cBhvr>
                                    </p:animEffect>
                                  </p:childTnLst>
                                </p:cTn>
                              </p:par>
                              <p:par>
                                <p:cTn id="31" presetID="22" presetClass="entr" presetSubtype="2" fill="hold" grpId="0" nodeType="withEffect">
                                  <p:stCondLst>
                                    <p:cond delay="0"/>
                                  </p:stCondLst>
                                  <p:childTnLst>
                                    <p:set>
                                      <p:cBhvr>
                                        <p:cTn id="32" dur="1" fill="hold">
                                          <p:stCondLst>
                                            <p:cond delay="0"/>
                                          </p:stCondLst>
                                        </p:cTn>
                                        <p:tgtEl>
                                          <p:spTgt spid="24"/>
                                        </p:tgtEl>
                                        <p:attrNameLst>
                                          <p:attrName>style.visibility</p:attrName>
                                        </p:attrNameLst>
                                      </p:cBhvr>
                                      <p:to>
                                        <p:strVal val="visible"/>
                                      </p:to>
                                    </p:set>
                                    <p:animEffect transition="in" filter="wipe(right)">
                                      <p:cBhvr>
                                        <p:cTn id="33"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9" grpId="0"/>
      <p:bldP spid="24"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picture containing diagram&#10;&#10;Description automatically generated">
            <a:extLst>
              <a:ext uri="{FF2B5EF4-FFF2-40B4-BE49-F238E27FC236}">
                <a16:creationId xmlns:a16="http://schemas.microsoft.com/office/drawing/2014/main" id="{18F0A1B6-B7D8-4271-9A55-7A76DF28B71E}"/>
              </a:ext>
            </a:extLst>
          </p:cNvPr>
          <p:cNvPicPr>
            <a:picLocks noChangeAspect="1"/>
          </p:cNvPicPr>
          <p:nvPr/>
        </p:nvPicPr>
        <p:blipFill rotWithShape="1">
          <a:blip r:embed="rId4">
            <a:extLst>
              <a:ext uri="{28A0092B-C50C-407E-A947-70E740481C1C}">
                <a14:useLocalDpi xmlns:a14="http://schemas.microsoft.com/office/drawing/2010/main" val="0"/>
              </a:ext>
            </a:extLst>
          </a:blip>
          <a:srcRect b="12581"/>
          <a:stretch/>
        </p:blipFill>
        <p:spPr>
          <a:xfrm>
            <a:off x="245222" y="228959"/>
            <a:ext cx="8506144" cy="4299216"/>
          </a:xfrm>
          <a:prstGeom prst="rect">
            <a:avLst/>
          </a:prstGeom>
        </p:spPr>
      </p:pic>
      <p:sp>
        <p:nvSpPr>
          <p:cNvPr id="112" name="Arrow: Right 7">
            <a:extLst>
              <a:ext uri="{FF2B5EF4-FFF2-40B4-BE49-F238E27FC236}">
                <a16:creationId xmlns:a16="http://schemas.microsoft.com/office/drawing/2014/main" id="{2697AC24-F98B-497C-8D36-0C9A83AF03A6}"/>
              </a:ext>
            </a:extLst>
          </p:cNvPr>
          <p:cNvSpPr/>
          <p:nvPr/>
        </p:nvSpPr>
        <p:spPr>
          <a:xfrm flipH="1">
            <a:off x="572653" y="835920"/>
            <a:ext cx="7998693" cy="3371592"/>
          </a:xfrm>
          <a:prstGeom prst="round2SameRect">
            <a:avLst/>
          </a:prstGeom>
          <a:solidFill>
            <a:schemeClr val="bg1">
              <a:alpha val="7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wrap="none" anchor="ctr">
            <a:normAutofit/>
          </a:bodyPr>
          <a:lstStyle/>
          <a:p>
            <a:pPr algn="ctr"/>
            <a:endParaRPr lang="zh-CN" altLang="en-US" sz="1600" dirty="0">
              <a:solidFill>
                <a:schemeClr val="tx1">
                  <a:lumMod val="85000"/>
                  <a:lumOff val="15000"/>
                </a:schemeClr>
              </a:solidFill>
              <a:ea typeface="微软雅黑" panose="020B0503020204020204" pitchFamily="34" charset="-122"/>
            </a:endParaRPr>
          </a:p>
        </p:txBody>
      </p:sp>
      <p:pic>
        <p:nvPicPr>
          <p:cNvPr id="106" name="图片 39">
            <a:extLst>
              <a:ext uri="{FF2B5EF4-FFF2-40B4-BE49-F238E27FC236}">
                <a16:creationId xmlns:a16="http://schemas.microsoft.com/office/drawing/2014/main" id="{76AE0609-9EAE-43F2-B566-6923F650856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2060502" flipH="1">
            <a:off x="7145913" y="1806781"/>
            <a:ext cx="1846200" cy="2834016"/>
          </a:xfrm>
          <a:prstGeom prst="rect">
            <a:avLst/>
          </a:prstGeom>
        </p:spPr>
      </p:pic>
      <p:pic>
        <p:nvPicPr>
          <p:cNvPr id="107" name="图片 39">
            <a:extLst>
              <a:ext uri="{FF2B5EF4-FFF2-40B4-BE49-F238E27FC236}">
                <a16:creationId xmlns:a16="http://schemas.microsoft.com/office/drawing/2014/main" id="{6C65E538-7D11-44C6-A919-4BA0605D08F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72781" y="1177209"/>
            <a:ext cx="2220572" cy="3272525"/>
          </a:xfrm>
          <a:prstGeom prst="rect">
            <a:avLst/>
          </a:prstGeom>
        </p:spPr>
      </p:pic>
      <p:sp>
        <p:nvSpPr>
          <p:cNvPr id="13" name="Text Box 12">
            <a:extLst>
              <a:ext uri="{FF2B5EF4-FFF2-40B4-BE49-F238E27FC236}">
                <a16:creationId xmlns:a16="http://schemas.microsoft.com/office/drawing/2014/main" id="{BE088225-03F3-40EF-A263-080CB644D15D}"/>
              </a:ext>
            </a:extLst>
          </p:cNvPr>
          <p:cNvSpPr txBox="1">
            <a:spLocks noChangeArrowheads="1"/>
          </p:cNvSpPr>
          <p:nvPr/>
        </p:nvSpPr>
        <p:spPr bwMode="auto">
          <a:xfrm>
            <a:off x="1945928" y="1490138"/>
            <a:ext cx="5841657" cy="21632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30622" tIns="65311" rIns="130622" bIns="65311">
            <a:spAutoFit/>
          </a:bodyPr>
          <a:lstStyle>
            <a:lvl1pPr>
              <a:spcBef>
                <a:spcPct val="20000"/>
              </a:spcBef>
              <a:buChar char="•"/>
              <a:defRPr sz="4600">
                <a:solidFill>
                  <a:schemeClr val="tx1"/>
                </a:solidFill>
                <a:latin typeface="Arial" panose="020B0604020202020204" pitchFamily="34" charset="0"/>
              </a:defRPr>
            </a:lvl1pPr>
            <a:lvl2pPr marL="742950" indent="-285750">
              <a:spcBef>
                <a:spcPct val="20000"/>
              </a:spcBef>
              <a:buChar char="–"/>
              <a:defRPr sz="4000">
                <a:solidFill>
                  <a:schemeClr val="tx1"/>
                </a:solidFill>
                <a:latin typeface="Arial" panose="020B0604020202020204" pitchFamily="34" charset="0"/>
              </a:defRPr>
            </a:lvl2pPr>
            <a:lvl3pPr marL="1143000" indent="-228600">
              <a:spcBef>
                <a:spcPct val="20000"/>
              </a:spcBef>
              <a:buChar char="•"/>
              <a:defRPr sz="3400">
                <a:solidFill>
                  <a:schemeClr val="tx1"/>
                </a:solidFill>
                <a:latin typeface="Arial" panose="020B0604020202020204" pitchFamily="34" charset="0"/>
              </a:defRPr>
            </a:lvl3pPr>
            <a:lvl4pPr marL="1600200" indent="-228600">
              <a:spcBef>
                <a:spcPct val="20000"/>
              </a:spcBef>
              <a:buChar char="–"/>
              <a:defRPr sz="2900">
                <a:solidFill>
                  <a:schemeClr val="tx1"/>
                </a:solidFill>
                <a:latin typeface="Arial" panose="020B0604020202020204" pitchFamily="34" charset="0"/>
              </a:defRPr>
            </a:lvl4pPr>
            <a:lvl5pPr marL="2057400" indent="-228600">
              <a:spcBef>
                <a:spcPct val="20000"/>
              </a:spcBef>
              <a:buChar char="»"/>
              <a:defRPr sz="29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9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9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9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900">
                <a:solidFill>
                  <a:schemeClr val="tx1"/>
                </a:solidFill>
                <a:latin typeface="Arial" panose="020B0604020202020204" pitchFamily="34" charset="0"/>
              </a:defRPr>
            </a:lvl9pPr>
          </a:lstStyle>
          <a:p>
            <a:pPr algn="ctr" eaLnBrk="1" hangingPunct="1">
              <a:spcBef>
                <a:spcPct val="0"/>
              </a:spcBef>
              <a:buFontTx/>
              <a:buNone/>
            </a:pPr>
            <a:r>
              <a:rPr lang="en-US" altLang="en-US" sz="4400" b="1" dirty="0" err="1">
                <a:solidFill>
                  <a:schemeClr val="accent6">
                    <a:lumMod val="50000"/>
                  </a:schemeClr>
                </a:solidFill>
                <a:latin typeface="UVN Bach Dang Nang" panose="02070803090706020303" pitchFamily="18" charset="0"/>
              </a:rPr>
              <a:t>Khổ</a:t>
            </a:r>
            <a:r>
              <a:rPr lang="en-US" altLang="en-US" sz="4400" b="1" dirty="0">
                <a:solidFill>
                  <a:schemeClr val="accent6">
                    <a:lumMod val="50000"/>
                  </a:schemeClr>
                </a:solidFill>
                <a:latin typeface="UVN Bach Dang Nang" panose="02070803090706020303" pitchFamily="18" charset="0"/>
              </a:rPr>
              <a:t> </a:t>
            </a:r>
            <a:r>
              <a:rPr lang="en-US" altLang="en-US" sz="4400" b="1" dirty="0" err="1">
                <a:solidFill>
                  <a:schemeClr val="accent6">
                    <a:lumMod val="50000"/>
                  </a:schemeClr>
                </a:solidFill>
                <a:latin typeface="UVN Bach Dang Nang" panose="02070803090706020303" pitchFamily="18" charset="0"/>
              </a:rPr>
              <a:t>thơ</a:t>
            </a:r>
            <a:r>
              <a:rPr lang="en-US" altLang="en-US" sz="4400" b="1" dirty="0">
                <a:solidFill>
                  <a:schemeClr val="accent6">
                    <a:lumMod val="50000"/>
                  </a:schemeClr>
                </a:solidFill>
                <a:latin typeface="UVN Bach Dang Nang" panose="02070803090706020303" pitchFamily="18" charset="0"/>
              </a:rPr>
              <a:t> 3 </a:t>
            </a:r>
            <a:r>
              <a:rPr lang="en-US" altLang="en-US" sz="4400" b="1" dirty="0" err="1">
                <a:solidFill>
                  <a:schemeClr val="accent6">
                    <a:lumMod val="50000"/>
                  </a:schemeClr>
                </a:solidFill>
                <a:latin typeface="UVN Bach Dang Nang" panose="02070803090706020303" pitchFamily="18" charset="0"/>
              </a:rPr>
              <a:t>nói</a:t>
            </a:r>
            <a:r>
              <a:rPr lang="en-US" altLang="en-US" sz="4400" b="1" dirty="0">
                <a:solidFill>
                  <a:schemeClr val="accent6">
                    <a:lumMod val="50000"/>
                  </a:schemeClr>
                </a:solidFill>
                <a:latin typeface="UVN Bach Dang Nang" panose="02070803090706020303" pitchFamily="18" charset="0"/>
              </a:rPr>
              <a:t> </a:t>
            </a:r>
            <a:r>
              <a:rPr lang="en-US" altLang="en-US" sz="4400" b="1" dirty="0" err="1">
                <a:solidFill>
                  <a:schemeClr val="accent6">
                    <a:lumMod val="50000"/>
                  </a:schemeClr>
                </a:solidFill>
                <a:latin typeface="UVN Bach Dang Nang" panose="02070803090706020303" pitchFamily="18" charset="0"/>
              </a:rPr>
              <a:t>lên</a:t>
            </a:r>
            <a:r>
              <a:rPr lang="en-US" altLang="en-US" sz="4400" b="1" dirty="0">
                <a:solidFill>
                  <a:schemeClr val="accent6">
                    <a:lumMod val="50000"/>
                  </a:schemeClr>
                </a:solidFill>
                <a:latin typeface="UVN Bach Dang Nang" panose="02070803090706020303" pitchFamily="18" charset="0"/>
              </a:rPr>
              <a:t> </a:t>
            </a:r>
            <a:r>
              <a:rPr lang="en-US" altLang="en-US" sz="4400" b="1" dirty="0" err="1">
                <a:solidFill>
                  <a:schemeClr val="accent6">
                    <a:lumMod val="50000"/>
                  </a:schemeClr>
                </a:solidFill>
                <a:latin typeface="UVN Bach Dang Nang" panose="02070803090706020303" pitchFamily="18" charset="0"/>
              </a:rPr>
              <a:t>sức</a:t>
            </a:r>
            <a:r>
              <a:rPr lang="en-US" altLang="en-US" sz="4400" b="1" dirty="0">
                <a:solidFill>
                  <a:schemeClr val="accent6">
                    <a:lumMod val="50000"/>
                  </a:schemeClr>
                </a:solidFill>
                <a:latin typeface="UVN Bach Dang Nang" panose="02070803090706020303" pitchFamily="18" charset="0"/>
              </a:rPr>
              <a:t> </a:t>
            </a:r>
            <a:r>
              <a:rPr lang="en-US" altLang="en-US" sz="4400" b="1" dirty="0" err="1">
                <a:solidFill>
                  <a:schemeClr val="accent6">
                    <a:lumMod val="50000"/>
                  </a:schemeClr>
                </a:solidFill>
                <a:latin typeface="UVN Bach Dang Nang" panose="02070803090706020303" pitchFamily="18" charset="0"/>
              </a:rPr>
              <a:t>sống</a:t>
            </a:r>
            <a:r>
              <a:rPr lang="en-US" altLang="en-US" sz="4400" b="1" dirty="0">
                <a:solidFill>
                  <a:schemeClr val="accent6">
                    <a:lumMod val="50000"/>
                  </a:schemeClr>
                </a:solidFill>
                <a:latin typeface="UVN Bach Dang Nang" panose="02070803090706020303" pitchFamily="18" charset="0"/>
              </a:rPr>
              <a:t> </a:t>
            </a:r>
            <a:r>
              <a:rPr lang="en-US" altLang="en-US" sz="4400" b="1" dirty="0" err="1">
                <a:solidFill>
                  <a:schemeClr val="accent6">
                    <a:lumMod val="50000"/>
                  </a:schemeClr>
                </a:solidFill>
                <a:latin typeface="UVN Bach Dang Nang" panose="02070803090706020303" pitchFamily="18" charset="0"/>
              </a:rPr>
              <a:t>mạnh</a:t>
            </a:r>
            <a:r>
              <a:rPr lang="en-US" altLang="en-US" sz="4400" b="1" dirty="0">
                <a:solidFill>
                  <a:schemeClr val="accent6">
                    <a:lumMod val="50000"/>
                  </a:schemeClr>
                </a:solidFill>
                <a:latin typeface="UVN Bach Dang Nang" panose="02070803090706020303" pitchFamily="18" charset="0"/>
              </a:rPr>
              <a:t> </a:t>
            </a:r>
            <a:r>
              <a:rPr lang="en-US" altLang="en-US" sz="4400" b="1" dirty="0" err="1">
                <a:solidFill>
                  <a:schemeClr val="accent6">
                    <a:lumMod val="50000"/>
                  </a:schemeClr>
                </a:solidFill>
                <a:latin typeface="UVN Bach Dang Nang" panose="02070803090706020303" pitchFamily="18" charset="0"/>
              </a:rPr>
              <a:t>mẽ</a:t>
            </a:r>
            <a:r>
              <a:rPr lang="en-US" altLang="en-US" sz="4400" b="1" dirty="0">
                <a:solidFill>
                  <a:schemeClr val="accent6">
                    <a:lumMod val="50000"/>
                  </a:schemeClr>
                </a:solidFill>
                <a:latin typeface="UVN Bach Dang Nang" panose="02070803090706020303" pitchFamily="18" charset="0"/>
              </a:rPr>
              <a:t> </a:t>
            </a:r>
            <a:r>
              <a:rPr lang="en-US" altLang="en-US" sz="4400" b="1" dirty="0" err="1">
                <a:solidFill>
                  <a:schemeClr val="accent6">
                    <a:lumMod val="50000"/>
                  </a:schemeClr>
                </a:solidFill>
                <a:latin typeface="UVN Bach Dang Nang" panose="02070803090706020303" pitchFamily="18" charset="0"/>
              </a:rPr>
              <a:t>của</a:t>
            </a:r>
            <a:r>
              <a:rPr lang="en-US" altLang="en-US" sz="4400" b="1" dirty="0">
                <a:solidFill>
                  <a:schemeClr val="accent6">
                    <a:lumMod val="50000"/>
                  </a:schemeClr>
                </a:solidFill>
                <a:latin typeface="UVN Bach Dang Nang" panose="02070803090706020303" pitchFamily="18" charset="0"/>
              </a:rPr>
              <a:t> con </a:t>
            </a:r>
            <a:r>
              <a:rPr lang="en-US" altLang="en-US" sz="4400" b="1" dirty="0" err="1">
                <a:solidFill>
                  <a:schemeClr val="accent6">
                    <a:lumMod val="50000"/>
                  </a:schemeClr>
                </a:solidFill>
                <a:latin typeface="UVN Bach Dang Nang" panose="02070803090706020303" pitchFamily="18" charset="0"/>
              </a:rPr>
              <a:t>người</a:t>
            </a:r>
            <a:r>
              <a:rPr lang="en-US" altLang="en-US" sz="4400" b="1" dirty="0">
                <a:solidFill>
                  <a:schemeClr val="accent6">
                    <a:lumMod val="50000"/>
                  </a:schemeClr>
                </a:solidFill>
                <a:latin typeface="UVN Bach Dang Nang" panose="02070803090706020303" pitchFamily="18" charset="0"/>
              </a:rPr>
              <a:t> </a:t>
            </a:r>
            <a:r>
              <a:rPr lang="en-US" altLang="en-US" sz="4400" b="1" dirty="0" err="1">
                <a:solidFill>
                  <a:schemeClr val="accent6">
                    <a:lumMod val="50000"/>
                  </a:schemeClr>
                </a:solidFill>
                <a:latin typeface="UVN Bach Dang Nang" panose="02070803090706020303" pitchFamily="18" charset="0"/>
              </a:rPr>
              <a:t>Việt</a:t>
            </a:r>
            <a:r>
              <a:rPr lang="en-US" altLang="en-US" sz="4400" b="1" dirty="0">
                <a:solidFill>
                  <a:schemeClr val="accent6">
                    <a:lumMod val="50000"/>
                  </a:schemeClr>
                </a:solidFill>
                <a:latin typeface="UVN Bach Dang Nang" panose="02070803090706020303" pitchFamily="18" charset="0"/>
              </a:rPr>
              <a:t> Nam</a:t>
            </a:r>
            <a:endParaRPr lang="vi-VN" altLang="en-US" sz="4400" b="1" dirty="0">
              <a:solidFill>
                <a:schemeClr val="accent6">
                  <a:lumMod val="50000"/>
                </a:schemeClr>
              </a:solidFill>
              <a:latin typeface="Times New Roman" panose="02020603050405020304" pitchFamily="18" charset="0"/>
            </a:endParaRPr>
          </a:p>
        </p:txBody>
      </p:sp>
      <p:pic>
        <p:nvPicPr>
          <p:cNvPr id="14" name="图片 12">
            <a:extLst>
              <a:ext uri="{FF2B5EF4-FFF2-40B4-BE49-F238E27FC236}">
                <a16:creationId xmlns:a16="http://schemas.microsoft.com/office/drawing/2014/main" id="{4A973C5B-5D40-4E4B-9B38-D4AD3DFFC373}"/>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t="82805"/>
          <a:stretch/>
        </p:blipFill>
        <p:spPr>
          <a:xfrm>
            <a:off x="-540568" y="3860438"/>
            <a:ext cx="10729192" cy="1308979"/>
          </a:xfrm>
          <a:prstGeom prst="rect">
            <a:avLst/>
          </a:prstGeom>
        </p:spPr>
      </p:pic>
    </p:spTree>
    <p:extLst>
      <p:ext uri="{BB962C8B-B14F-4D97-AF65-F5344CB8AC3E}">
        <p14:creationId xmlns:p14="http://schemas.microsoft.com/office/powerpoint/2010/main" val="306966389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矩形 8">
            <a:extLst>
              <a:ext uri="{FF2B5EF4-FFF2-40B4-BE49-F238E27FC236}">
                <a16:creationId xmlns:a16="http://schemas.microsoft.com/office/drawing/2014/main" id="{68436D67-9B0D-4CFF-A17F-22AB76734744}"/>
              </a:ext>
            </a:extLst>
          </p:cNvPr>
          <p:cNvSpPr/>
          <p:nvPr/>
        </p:nvSpPr>
        <p:spPr>
          <a:xfrm>
            <a:off x="-953412" y="4517667"/>
            <a:ext cx="3393131" cy="338554"/>
          </a:xfrm>
          <a:prstGeom prst="rect">
            <a:avLst/>
          </a:prstGeom>
        </p:spPr>
        <p:txBody>
          <a:bodyPr wrap="square">
            <a:spAutoFit/>
            <a:scene3d>
              <a:camera prst="orthographicFront"/>
              <a:lightRig rig="threePt" dir="t"/>
            </a:scene3d>
            <a:sp3d extrusionH="57150">
              <a:bevelT w="57150" h="38100" prst="artDeco"/>
            </a:sp3d>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lang="en-US" altLang="zh-CN" sz="1600" dirty="0">
                <a:solidFill>
                  <a:srgbClr val="FFF3F9"/>
                </a:solidFill>
                <a:latin typeface="UVN Bai Sau Nang" panose="04030905020802020C03" pitchFamily="82" charset="0"/>
                <a:ea typeface="字魂27号-布丁体" panose="00000505000000000000" pitchFamily="2" charset="-122"/>
              </a:rPr>
              <a:t>Diệu Hiền</a:t>
            </a:r>
            <a:endParaRPr kumimoji="0" lang="en-US" altLang="zh-CN" sz="1600" b="0" i="0" u="none" strike="noStrike" kern="1200" cap="none" spc="0" normalizeH="0" baseline="0" noProof="0" dirty="0">
              <a:ln>
                <a:noFill/>
              </a:ln>
              <a:solidFill>
                <a:srgbClr val="FFF3F9"/>
              </a:solidFill>
              <a:effectLst/>
              <a:uLnTx/>
              <a:uFillTx/>
              <a:latin typeface="UVN Bai Sau Nang" panose="04030905020802020C03" pitchFamily="82" charset="0"/>
              <a:ea typeface="字魂27号-布丁体" panose="00000505000000000000" pitchFamily="2" charset="-122"/>
              <a:cs typeface="+mn-cs"/>
            </a:endParaRPr>
          </a:p>
        </p:txBody>
      </p:sp>
      <p:sp>
        <p:nvSpPr>
          <p:cNvPr id="9" name="矩形 8">
            <a:extLst>
              <a:ext uri="{FF2B5EF4-FFF2-40B4-BE49-F238E27FC236}">
                <a16:creationId xmlns:a16="http://schemas.microsoft.com/office/drawing/2014/main" id="{41501400-AAB7-4D49-A364-981F7E0CEE8F}"/>
              </a:ext>
            </a:extLst>
          </p:cNvPr>
          <p:cNvSpPr/>
          <p:nvPr/>
        </p:nvSpPr>
        <p:spPr>
          <a:xfrm>
            <a:off x="6703267" y="4573143"/>
            <a:ext cx="3393131" cy="338554"/>
          </a:xfrm>
          <a:prstGeom prst="rect">
            <a:avLst/>
          </a:prstGeom>
        </p:spPr>
        <p:txBody>
          <a:bodyPr wrap="square">
            <a:spAutoFit/>
            <a:scene3d>
              <a:camera prst="orthographicFront"/>
              <a:lightRig rig="threePt" dir="t"/>
            </a:scene3d>
            <a:sp3d extrusionH="57150">
              <a:bevelT w="57150" h="38100" prst="artDeco"/>
            </a:sp3d>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zh-CN" sz="1600" b="0" i="0" u="none" strike="noStrike" kern="1200" cap="none" spc="0" normalizeH="0" baseline="0" noProof="0" dirty="0">
                <a:ln>
                  <a:noFill/>
                </a:ln>
                <a:solidFill>
                  <a:srgbClr val="FBDCE3"/>
                </a:solidFill>
                <a:effectLst/>
                <a:uLnTx/>
                <a:uFillTx/>
                <a:latin typeface="UVN Bai Sau Nang" panose="04030905020802020C03" pitchFamily="82" charset="0"/>
                <a:ea typeface="字魂27号-布丁体" panose="00000505000000000000" pitchFamily="2" charset="-122"/>
                <a:cs typeface="+mn-cs"/>
              </a:rPr>
              <a:t>M</a:t>
            </a:r>
            <a:r>
              <a:rPr lang="en-US" altLang="zh-CN" sz="1600" dirty="0" err="1">
                <a:solidFill>
                  <a:srgbClr val="FBDCE3"/>
                </a:solidFill>
                <a:latin typeface="UVN Bai Sau Nang" panose="04030905020802020C03" pitchFamily="82" charset="0"/>
                <a:ea typeface="字魂27号-布丁体" panose="00000505000000000000" pitchFamily="2" charset="-122"/>
              </a:rPr>
              <a:t>ăng</a:t>
            </a:r>
            <a:r>
              <a:rPr lang="en-US" altLang="zh-CN" sz="1600" dirty="0">
                <a:solidFill>
                  <a:srgbClr val="FBDCE3"/>
                </a:solidFill>
                <a:latin typeface="UVN Bai Sau Nang" panose="04030905020802020C03" pitchFamily="82" charset="0"/>
                <a:ea typeface="字魂27号-布丁体" panose="00000505000000000000" pitchFamily="2" charset="-122"/>
              </a:rPr>
              <a:t> Non</a:t>
            </a:r>
            <a:endParaRPr kumimoji="0" lang="en-US" altLang="zh-CN" sz="1600" b="0" i="0" u="none" strike="noStrike" kern="1200" cap="none" spc="0" normalizeH="0" baseline="0" noProof="0" dirty="0">
              <a:ln>
                <a:noFill/>
              </a:ln>
              <a:solidFill>
                <a:srgbClr val="FBDCE3"/>
              </a:solidFill>
              <a:effectLst/>
              <a:uLnTx/>
              <a:uFillTx/>
              <a:latin typeface="UVN Bai Sau Nang" panose="04030905020802020C03" pitchFamily="82" charset="0"/>
              <a:ea typeface="字魂27号-布丁体" panose="00000505000000000000" pitchFamily="2" charset="-122"/>
              <a:cs typeface="+mn-cs"/>
            </a:endParaRPr>
          </a:p>
        </p:txBody>
      </p:sp>
      <p:sp>
        <p:nvSpPr>
          <p:cNvPr id="13" name="矩形 8">
            <a:extLst>
              <a:ext uri="{FF2B5EF4-FFF2-40B4-BE49-F238E27FC236}">
                <a16:creationId xmlns:a16="http://schemas.microsoft.com/office/drawing/2014/main" id="{F4629470-0388-491D-A50A-8C6E5E5E6BDC}"/>
              </a:ext>
            </a:extLst>
          </p:cNvPr>
          <p:cNvSpPr/>
          <p:nvPr/>
        </p:nvSpPr>
        <p:spPr>
          <a:xfrm>
            <a:off x="1213056" y="1461445"/>
            <a:ext cx="7017598" cy="1938992"/>
          </a:xfrm>
          <a:prstGeom prst="rect">
            <a:avLst/>
          </a:prstGeom>
        </p:spPr>
        <p:txBody>
          <a:bodyPr wrap="square">
            <a:spAutoFit/>
            <a:scene3d>
              <a:camera prst="orthographicFront"/>
              <a:lightRig rig="threePt" dir="t"/>
            </a:scene3d>
            <a:sp3d extrusionH="57150">
              <a:bevelT w="57150" h="38100" prst="artDeco"/>
            </a:sp3d>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zh-CN" sz="4000" b="0" i="0" u="none" strike="noStrike" kern="1200" cap="none" spc="0" normalizeH="0" baseline="0" noProof="0" dirty="0">
                <a:ln>
                  <a:noFill/>
                </a:ln>
                <a:solidFill>
                  <a:srgbClr val="007434"/>
                </a:solidFill>
                <a:effectLst/>
                <a:uLnTx/>
                <a:uFillTx/>
                <a:latin typeface="UVN Bai Sau Nang" panose="04030905020802020C03" pitchFamily="82" charset="0"/>
                <a:ea typeface="字魂27号-布丁体" panose="00000505000000000000" pitchFamily="2" charset="-122"/>
                <a:cs typeface="+mn-cs"/>
              </a:rPr>
              <a:t>Ca </a:t>
            </a:r>
            <a:r>
              <a:rPr kumimoji="0" lang="en-US" altLang="zh-CN" sz="4000" b="0" i="0" u="none" strike="noStrike" kern="1200" cap="none" spc="0" normalizeH="0" baseline="0" noProof="0" dirty="0" err="1">
                <a:ln>
                  <a:noFill/>
                </a:ln>
                <a:solidFill>
                  <a:srgbClr val="007434"/>
                </a:solidFill>
                <a:effectLst/>
                <a:uLnTx/>
                <a:uFillTx/>
                <a:latin typeface="UVN Bai Sau Nang" panose="04030905020802020C03" pitchFamily="82" charset="0"/>
                <a:ea typeface="字魂27号-布丁体" panose="00000505000000000000" pitchFamily="2" charset="-122"/>
                <a:cs typeface="+mn-cs"/>
              </a:rPr>
              <a:t>ngợi</a:t>
            </a:r>
            <a:r>
              <a:rPr kumimoji="0" lang="en-US" altLang="zh-CN" sz="4000" b="0" i="0" u="none" strike="noStrike" kern="1200" cap="none" spc="0" normalizeH="0" baseline="0" noProof="0" dirty="0">
                <a:ln>
                  <a:noFill/>
                </a:ln>
                <a:solidFill>
                  <a:srgbClr val="007434"/>
                </a:solidFill>
                <a:effectLst/>
                <a:uLnTx/>
                <a:uFillTx/>
                <a:latin typeface="UVN Bai Sau Nang" panose="04030905020802020C03" pitchFamily="82" charset="0"/>
                <a:ea typeface="字魂27号-布丁体" panose="00000505000000000000" pitchFamily="2" charset="-122"/>
                <a:cs typeface="+mn-cs"/>
              </a:rPr>
              <a:t> </a:t>
            </a:r>
            <a:r>
              <a:rPr kumimoji="0" lang="en-US" altLang="zh-CN" sz="4000" b="0" i="0" u="none" strike="noStrike" kern="1200" cap="none" spc="0" normalizeH="0" baseline="0" noProof="0" dirty="0" err="1">
                <a:ln>
                  <a:noFill/>
                </a:ln>
                <a:solidFill>
                  <a:srgbClr val="007434"/>
                </a:solidFill>
                <a:effectLst/>
                <a:uLnTx/>
                <a:uFillTx/>
                <a:latin typeface="UVN Bai Sau Nang" panose="04030905020802020C03" pitchFamily="82" charset="0"/>
                <a:ea typeface="字魂27号-布丁体" panose="00000505000000000000" pitchFamily="2" charset="-122"/>
                <a:cs typeface="+mn-cs"/>
              </a:rPr>
              <a:t>vẻ</a:t>
            </a:r>
            <a:r>
              <a:rPr kumimoji="0" lang="en-US" altLang="zh-CN" sz="4000" b="0" i="0" u="none" strike="noStrike" kern="1200" cap="none" spc="0" normalizeH="0" baseline="0" noProof="0" dirty="0">
                <a:ln>
                  <a:noFill/>
                </a:ln>
                <a:solidFill>
                  <a:srgbClr val="007434"/>
                </a:solidFill>
                <a:effectLst/>
                <a:uLnTx/>
                <a:uFillTx/>
                <a:latin typeface="UVN Bai Sau Nang" panose="04030905020802020C03" pitchFamily="82" charset="0"/>
                <a:ea typeface="字魂27号-布丁体" panose="00000505000000000000" pitchFamily="2" charset="-122"/>
                <a:cs typeface="+mn-cs"/>
              </a:rPr>
              <a:t> </a:t>
            </a:r>
            <a:r>
              <a:rPr kumimoji="0" lang="en-US" altLang="zh-CN" sz="4000" b="0" i="0" u="none" strike="noStrike" kern="1200" cap="none" spc="0" normalizeH="0" baseline="0" noProof="0" dirty="0" err="1">
                <a:ln>
                  <a:noFill/>
                </a:ln>
                <a:solidFill>
                  <a:srgbClr val="007434"/>
                </a:solidFill>
                <a:effectLst/>
                <a:uLnTx/>
                <a:uFillTx/>
                <a:latin typeface="UVN Bai Sau Nang" panose="04030905020802020C03" pitchFamily="82" charset="0"/>
                <a:ea typeface="字魂27号-布丁体" panose="00000505000000000000" pitchFamily="2" charset="-122"/>
                <a:cs typeface="+mn-cs"/>
              </a:rPr>
              <a:t>đẹp</a:t>
            </a:r>
            <a:r>
              <a:rPr kumimoji="0" lang="en-US" altLang="zh-CN" sz="4000" b="0" i="0" u="none" strike="noStrike" kern="1200" cap="none" spc="0" normalizeH="0" baseline="0" noProof="0" dirty="0">
                <a:ln>
                  <a:noFill/>
                </a:ln>
                <a:solidFill>
                  <a:srgbClr val="007434"/>
                </a:solidFill>
                <a:effectLst/>
                <a:uLnTx/>
                <a:uFillTx/>
                <a:latin typeface="UVN Bai Sau Nang" panose="04030905020802020C03" pitchFamily="82" charset="0"/>
                <a:ea typeface="字魂27号-布丁体" panose="00000505000000000000" pitchFamily="2" charset="-122"/>
                <a:cs typeface="+mn-cs"/>
              </a:rPr>
              <a:t> </a:t>
            </a:r>
            <a:r>
              <a:rPr kumimoji="0" lang="en-US" altLang="zh-CN" sz="4000" b="0" i="0" u="none" strike="noStrike" kern="1200" cap="none" spc="0" normalizeH="0" baseline="0" noProof="0" dirty="0" err="1">
                <a:ln>
                  <a:noFill/>
                </a:ln>
                <a:solidFill>
                  <a:srgbClr val="007434"/>
                </a:solidFill>
                <a:effectLst/>
                <a:uLnTx/>
                <a:uFillTx/>
                <a:latin typeface="UVN Bai Sau Nang" panose="04030905020802020C03" pitchFamily="82" charset="0"/>
                <a:ea typeface="字魂27号-布丁体" panose="00000505000000000000" pitchFamily="2" charset="-122"/>
                <a:cs typeface="+mn-cs"/>
              </a:rPr>
              <a:t>của</a:t>
            </a:r>
            <a:r>
              <a:rPr kumimoji="0" lang="en-US" altLang="zh-CN" sz="4000" b="0" i="0" u="none" strike="noStrike" kern="1200" cap="none" spc="0" normalizeH="0" baseline="0" noProof="0" dirty="0">
                <a:ln>
                  <a:noFill/>
                </a:ln>
                <a:solidFill>
                  <a:srgbClr val="007434"/>
                </a:solidFill>
                <a:effectLst/>
                <a:uLnTx/>
                <a:uFillTx/>
                <a:latin typeface="UVN Bai Sau Nang" panose="04030905020802020C03" pitchFamily="82" charset="0"/>
                <a:ea typeface="字魂27号-布丁体" panose="00000505000000000000" pitchFamily="2" charset="-122"/>
                <a:cs typeface="+mn-cs"/>
              </a:rPr>
              <a:t> </a:t>
            </a:r>
            <a:r>
              <a:rPr kumimoji="0" lang="en-US" altLang="zh-CN" sz="4000" b="0" i="0" u="none" strike="noStrike" kern="1200" cap="none" spc="0" normalizeH="0" baseline="0" noProof="0" dirty="0" err="1">
                <a:ln>
                  <a:noFill/>
                </a:ln>
                <a:solidFill>
                  <a:srgbClr val="007434"/>
                </a:solidFill>
                <a:effectLst/>
                <a:uLnTx/>
                <a:uFillTx/>
                <a:latin typeface="UVN Bai Sau Nang" panose="04030905020802020C03" pitchFamily="82" charset="0"/>
                <a:ea typeface="字魂27号-布丁体" panose="00000505000000000000" pitchFamily="2" charset="-122"/>
                <a:cs typeface="+mn-cs"/>
              </a:rPr>
              <a:t>dòng</a:t>
            </a:r>
            <a:r>
              <a:rPr kumimoji="0" lang="en-US" altLang="zh-CN" sz="4000" b="0" i="0" u="none" strike="noStrike" kern="1200" cap="none" spc="0" normalizeH="0" baseline="0" noProof="0" dirty="0">
                <a:ln>
                  <a:noFill/>
                </a:ln>
                <a:solidFill>
                  <a:srgbClr val="007434"/>
                </a:solidFill>
                <a:effectLst/>
                <a:uLnTx/>
                <a:uFillTx/>
                <a:latin typeface="UVN Bai Sau Nang" panose="04030905020802020C03" pitchFamily="82" charset="0"/>
                <a:ea typeface="字魂27号-布丁体" panose="00000505000000000000" pitchFamily="2" charset="-122"/>
                <a:cs typeface="+mn-cs"/>
              </a:rPr>
              <a:t> </a:t>
            </a:r>
            <a:r>
              <a:rPr kumimoji="0" lang="en-US" altLang="zh-CN" sz="4000" b="0" i="0" u="none" strike="noStrike" kern="1200" cap="none" spc="0" normalizeH="0" baseline="0" noProof="0" dirty="0" err="1">
                <a:ln>
                  <a:noFill/>
                </a:ln>
                <a:solidFill>
                  <a:srgbClr val="007434"/>
                </a:solidFill>
                <a:effectLst/>
                <a:uLnTx/>
                <a:uFillTx/>
                <a:latin typeface="UVN Bai Sau Nang" panose="04030905020802020C03" pitchFamily="82" charset="0"/>
                <a:ea typeface="字魂27号-布丁体" panose="00000505000000000000" pitchFamily="2" charset="-122"/>
                <a:cs typeface="+mn-cs"/>
              </a:rPr>
              <a:t>sông</a:t>
            </a:r>
            <a:r>
              <a:rPr kumimoji="0" lang="en-US" altLang="zh-CN" sz="4000" b="0" i="0" u="none" strike="noStrike" kern="1200" cap="none" spc="0" normalizeH="0" baseline="0" noProof="0" dirty="0">
                <a:ln>
                  <a:noFill/>
                </a:ln>
                <a:solidFill>
                  <a:srgbClr val="007434"/>
                </a:solidFill>
                <a:effectLst/>
                <a:uLnTx/>
                <a:uFillTx/>
                <a:latin typeface="UVN Bai Sau Nang" panose="04030905020802020C03" pitchFamily="82" charset="0"/>
                <a:ea typeface="字魂27号-布丁体" panose="00000505000000000000" pitchFamily="2" charset="-122"/>
                <a:cs typeface="+mn-cs"/>
              </a:rPr>
              <a:t> La </a:t>
            </a:r>
            <a:r>
              <a:rPr kumimoji="0" lang="en-US" altLang="zh-CN" sz="4000" b="0" i="0" u="none" strike="noStrike" kern="1200" cap="none" spc="0" normalizeH="0" baseline="0" noProof="0" dirty="0" err="1">
                <a:ln>
                  <a:noFill/>
                </a:ln>
                <a:solidFill>
                  <a:srgbClr val="007434"/>
                </a:solidFill>
                <a:effectLst/>
                <a:uLnTx/>
                <a:uFillTx/>
                <a:latin typeface="UVN Bai Sau Nang" panose="04030905020802020C03" pitchFamily="82" charset="0"/>
                <a:ea typeface="字魂27号-布丁体" panose="00000505000000000000" pitchFamily="2" charset="-122"/>
                <a:cs typeface="+mn-cs"/>
              </a:rPr>
              <a:t>và</a:t>
            </a:r>
            <a:r>
              <a:rPr kumimoji="0" lang="en-US" altLang="zh-CN" sz="4000" b="0" i="0" u="none" strike="noStrike" kern="1200" cap="none" spc="0" normalizeH="0" baseline="0" noProof="0" dirty="0">
                <a:ln>
                  <a:noFill/>
                </a:ln>
                <a:solidFill>
                  <a:srgbClr val="007434"/>
                </a:solidFill>
                <a:effectLst/>
                <a:uLnTx/>
                <a:uFillTx/>
                <a:latin typeface="UVN Bai Sau Nang" panose="04030905020802020C03" pitchFamily="82" charset="0"/>
                <a:ea typeface="字魂27号-布丁体" panose="00000505000000000000" pitchFamily="2" charset="-122"/>
                <a:cs typeface="+mn-cs"/>
              </a:rPr>
              <a:t> </a:t>
            </a:r>
            <a:r>
              <a:rPr kumimoji="0" lang="en-US" altLang="zh-CN" sz="4000" b="0" i="0" u="none" strike="noStrike" kern="1200" cap="none" spc="0" normalizeH="0" baseline="0" noProof="0" dirty="0" err="1">
                <a:ln>
                  <a:noFill/>
                </a:ln>
                <a:solidFill>
                  <a:srgbClr val="007434"/>
                </a:solidFill>
                <a:effectLst/>
                <a:uLnTx/>
                <a:uFillTx/>
                <a:latin typeface="UVN Bai Sau Nang" panose="04030905020802020C03" pitchFamily="82" charset="0"/>
                <a:ea typeface="字魂27号-布丁体" panose="00000505000000000000" pitchFamily="2" charset="-122"/>
                <a:cs typeface="+mn-cs"/>
              </a:rPr>
              <a:t>sức</a:t>
            </a:r>
            <a:r>
              <a:rPr kumimoji="0" lang="en-US" altLang="zh-CN" sz="4000" b="0" i="0" u="none" strike="noStrike" kern="1200" cap="none" spc="0" normalizeH="0" baseline="0" noProof="0" dirty="0">
                <a:ln>
                  <a:noFill/>
                </a:ln>
                <a:solidFill>
                  <a:srgbClr val="007434"/>
                </a:solidFill>
                <a:effectLst/>
                <a:uLnTx/>
                <a:uFillTx/>
                <a:latin typeface="UVN Bai Sau Nang" panose="04030905020802020C03" pitchFamily="82" charset="0"/>
                <a:ea typeface="字魂27号-布丁体" panose="00000505000000000000" pitchFamily="2" charset="-122"/>
                <a:cs typeface="+mn-cs"/>
              </a:rPr>
              <a:t> </a:t>
            </a:r>
            <a:r>
              <a:rPr kumimoji="0" lang="en-US" altLang="zh-CN" sz="4000" b="0" i="0" u="none" strike="noStrike" kern="1200" cap="none" spc="0" normalizeH="0" baseline="0" noProof="0" dirty="0" err="1">
                <a:ln>
                  <a:noFill/>
                </a:ln>
                <a:solidFill>
                  <a:srgbClr val="007434"/>
                </a:solidFill>
                <a:effectLst/>
                <a:uLnTx/>
                <a:uFillTx/>
                <a:latin typeface="UVN Bai Sau Nang" panose="04030905020802020C03" pitchFamily="82" charset="0"/>
                <a:ea typeface="字魂27号-布丁体" panose="00000505000000000000" pitchFamily="2" charset="-122"/>
                <a:cs typeface="+mn-cs"/>
              </a:rPr>
              <a:t>sống</a:t>
            </a:r>
            <a:r>
              <a:rPr kumimoji="0" lang="en-US" altLang="zh-CN" sz="4000" b="0" i="0" u="none" strike="noStrike" kern="1200" cap="none" spc="0" normalizeH="0" baseline="0" noProof="0" dirty="0">
                <a:ln>
                  <a:noFill/>
                </a:ln>
                <a:solidFill>
                  <a:srgbClr val="007434"/>
                </a:solidFill>
                <a:effectLst/>
                <a:uLnTx/>
                <a:uFillTx/>
                <a:latin typeface="UVN Bai Sau Nang" panose="04030905020802020C03" pitchFamily="82" charset="0"/>
                <a:ea typeface="字魂27号-布丁体" panose="00000505000000000000" pitchFamily="2" charset="-122"/>
                <a:cs typeface="+mn-cs"/>
              </a:rPr>
              <a:t> </a:t>
            </a:r>
            <a:r>
              <a:rPr kumimoji="0" lang="en-US" altLang="zh-CN" sz="4000" b="0" i="0" u="none" strike="noStrike" kern="1200" cap="none" spc="0" normalizeH="0" baseline="0" noProof="0" dirty="0" err="1">
                <a:ln>
                  <a:noFill/>
                </a:ln>
                <a:solidFill>
                  <a:srgbClr val="007434"/>
                </a:solidFill>
                <a:effectLst/>
                <a:uLnTx/>
                <a:uFillTx/>
                <a:latin typeface="UVN Bai Sau Nang" panose="04030905020802020C03" pitchFamily="82" charset="0"/>
                <a:ea typeface="字魂27号-布丁体" panose="00000505000000000000" pitchFamily="2" charset="-122"/>
                <a:cs typeface="+mn-cs"/>
              </a:rPr>
              <a:t>mạnh</a:t>
            </a:r>
            <a:r>
              <a:rPr kumimoji="0" lang="en-US" altLang="zh-CN" sz="4000" b="0" i="0" u="none" strike="noStrike" kern="1200" cap="none" spc="0" normalizeH="0" baseline="0" noProof="0" dirty="0">
                <a:ln>
                  <a:noFill/>
                </a:ln>
                <a:solidFill>
                  <a:srgbClr val="007434"/>
                </a:solidFill>
                <a:effectLst/>
                <a:uLnTx/>
                <a:uFillTx/>
                <a:latin typeface="UVN Bai Sau Nang" panose="04030905020802020C03" pitchFamily="82" charset="0"/>
                <a:ea typeface="字魂27号-布丁体" panose="00000505000000000000" pitchFamily="2" charset="-122"/>
                <a:cs typeface="+mn-cs"/>
              </a:rPr>
              <a:t> </a:t>
            </a:r>
            <a:r>
              <a:rPr kumimoji="0" lang="en-US" altLang="zh-CN" sz="4000" b="0" i="0" u="none" strike="noStrike" kern="1200" cap="none" spc="0" normalizeH="0" baseline="0" noProof="0" dirty="0" err="1">
                <a:ln>
                  <a:noFill/>
                </a:ln>
                <a:solidFill>
                  <a:srgbClr val="007434"/>
                </a:solidFill>
                <a:effectLst/>
                <a:uLnTx/>
                <a:uFillTx/>
                <a:latin typeface="UVN Bai Sau Nang" panose="04030905020802020C03" pitchFamily="82" charset="0"/>
                <a:ea typeface="字魂27号-布丁体" panose="00000505000000000000" pitchFamily="2" charset="-122"/>
                <a:cs typeface="+mn-cs"/>
              </a:rPr>
              <a:t>mẽ</a:t>
            </a:r>
            <a:r>
              <a:rPr kumimoji="0" lang="en-US" altLang="zh-CN" sz="4000" b="0" i="0" u="none" strike="noStrike" kern="1200" cap="none" spc="0" normalizeH="0" baseline="0" noProof="0" dirty="0">
                <a:ln>
                  <a:noFill/>
                </a:ln>
                <a:solidFill>
                  <a:srgbClr val="007434"/>
                </a:solidFill>
                <a:effectLst/>
                <a:uLnTx/>
                <a:uFillTx/>
                <a:latin typeface="UVN Bai Sau Nang" panose="04030905020802020C03" pitchFamily="82" charset="0"/>
                <a:ea typeface="字魂27号-布丁体" panose="00000505000000000000" pitchFamily="2" charset="-122"/>
                <a:cs typeface="+mn-cs"/>
              </a:rPr>
              <a:t> </a:t>
            </a:r>
            <a:r>
              <a:rPr kumimoji="0" lang="en-US" altLang="zh-CN" sz="4000" b="0" i="0" u="none" strike="noStrike" kern="1200" cap="none" spc="0" normalizeH="0" baseline="0" noProof="0" dirty="0" err="1">
                <a:ln>
                  <a:noFill/>
                </a:ln>
                <a:solidFill>
                  <a:srgbClr val="007434"/>
                </a:solidFill>
                <a:effectLst/>
                <a:uLnTx/>
                <a:uFillTx/>
                <a:latin typeface="UVN Bai Sau Nang" panose="04030905020802020C03" pitchFamily="82" charset="0"/>
                <a:ea typeface="字魂27号-布丁体" panose="00000505000000000000" pitchFamily="2" charset="-122"/>
                <a:cs typeface="+mn-cs"/>
              </a:rPr>
              <a:t>của</a:t>
            </a:r>
            <a:r>
              <a:rPr kumimoji="0" lang="en-US" altLang="zh-CN" sz="4000" b="0" i="0" u="none" strike="noStrike" kern="1200" cap="none" spc="0" normalizeH="0" baseline="0" noProof="0" dirty="0">
                <a:ln>
                  <a:noFill/>
                </a:ln>
                <a:solidFill>
                  <a:srgbClr val="007434"/>
                </a:solidFill>
                <a:effectLst/>
                <a:uLnTx/>
                <a:uFillTx/>
                <a:latin typeface="UVN Bai Sau Nang" panose="04030905020802020C03" pitchFamily="82" charset="0"/>
                <a:ea typeface="字魂27号-布丁体" panose="00000505000000000000" pitchFamily="2" charset="-122"/>
                <a:cs typeface="+mn-cs"/>
              </a:rPr>
              <a:t> con </a:t>
            </a:r>
            <a:r>
              <a:rPr kumimoji="0" lang="en-US" altLang="zh-CN" sz="4000" b="0" i="0" u="none" strike="noStrike" kern="1200" cap="none" spc="0" normalizeH="0" baseline="0" noProof="0" dirty="0" err="1">
                <a:ln>
                  <a:noFill/>
                </a:ln>
                <a:solidFill>
                  <a:srgbClr val="007434"/>
                </a:solidFill>
                <a:effectLst/>
                <a:uLnTx/>
                <a:uFillTx/>
                <a:latin typeface="UVN Bai Sau Nang" panose="04030905020802020C03" pitchFamily="82" charset="0"/>
                <a:ea typeface="字魂27号-布丁体" panose="00000505000000000000" pitchFamily="2" charset="-122"/>
                <a:cs typeface="+mn-cs"/>
              </a:rPr>
              <a:t>người</a:t>
            </a:r>
            <a:r>
              <a:rPr kumimoji="0" lang="en-US" altLang="zh-CN" sz="4000" b="0" i="0" u="none" strike="noStrike" kern="1200" cap="none" spc="0" normalizeH="0" baseline="0" noProof="0" dirty="0">
                <a:ln>
                  <a:noFill/>
                </a:ln>
                <a:solidFill>
                  <a:srgbClr val="007434"/>
                </a:solidFill>
                <a:effectLst/>
                <a:uLnTx/>
                <a:uFillTx/>
                <a:latin typeface="UVN Bai Sau Nang" panose="04030905020802020C03" pitchFamily="82" charset="0"/>
                <a:ea typeface="字魂27号-布丁体" panose="00000505000000000000" pitchFamily="2" charset="-122"/>
                <a:cs typeface="+mn-cs"/>
              </a:rPr>
              <a:t> </a:t>
            </a:r>
            <a:r>
              <a:rPr kumimoji="0" lang="en-US" altLang="zh-CN" sz="4000" b="0" i="0" u="none" strike="noStrike" kern="1200" cap="none" spc="0" normalizeH="0" baseline="0" noProof="0" dirty="0" err="1">
                <a:ln>
                  <a:noFill/>
                </a:ln>
                <a:solidFill>
                  <a:srgbClr val="007434"/>
                </a:solidFill>
                <a:effectLst/>
                <a:uLnTx/>
                <a:uFillTx/>
                <a:latin typeface="UVN Bai Sau Nang" panose="04030905020802020C03" pitchFamily="82" charset="0"/>
                <a:ea typeface="字魂27号-布丁体" panose="00000505000000000000" pitchFamily="2" charset="-122"/>
                <a:cs typeface="+mn-cs"/>
              </a:rPr>
              <a:t>Việt</a:t>
            </a:r>
            <a:r>
              <a:rPr kumimoji="0" lang="en-US" altLang="zh-CN" sz="4000" b="0" i="0" u="none" strike="noStrike" kern="1200" cap="none" spc="0" normalizeH="0" baseline="0" noProof="0" dirty="0">
                <a:ln>
                  <a:noFill/>
                </a:ln>
                <a:solidFill>
                  <a:srgbClr val="007434"/>
                </a:solidFill>
                <a:effectLst/>
                <a:uLnTx/>
                <a:uFillTx/>
                <a:latin typeface="UVN Bai Sau Nang" panose="04030905020802020C03" pitchFamily="82" charset="0"/>
                <a:ea typeface="字魂27号-布丁体" panose="00000505000000000000" pitchFamily="2" charset="-122"/>
                <a:cs typeface="+mn-cs"/>
              </a:rPr>
              <a:t> Nam</a:t>
            </a:r>
            <a:endParaRPr kumimoji="0" lang="zh-CN" altLang="en-US" sz="4000" b="0" i="0" u="none" strike="noStrike" kern="1200" cap="none" spc="0" normalizeH="0" baseline="0" noProof="0" dirty="0">
              <a:ln>
                <a:noFill/>
              </a:ln>
              <a:solidFill>
                <a:srgbClr val="007434"/>
              </a:solidFill>
              <a:effectLst/>
              <a:uLnTx/>
              <a:uFillTx/>
              <a:latin typeface="UVN Bai Sau Nang" panose="04030905020802020C03" pitchFamily="82" charset="0"/>
              <a:ea typeface="字魂27号-布丁体" panose="00000505000000000000" pitchFamily="2" charset="-122"/>
              <a:cs typeface="+mn-cs"/>
            </a:endParaRPr>
          </a:p>
        </p:txBody>
      </p:sp>
      <p:grpSp>
        <p:nvGrpSpPr>
          <p:cNvPr id="14" name="组合 43">
            <a:extLst>
              <a:ext uri="{FF2B5EF4-FFF2-40B4-BE49-F238E27FC236}">
                <a16:creationId xmlns:a16="http://schemas.microsoft.com/office/drawing/2014/main" id="{4267A744-867E-42A0-8514-06DD3FAF0E0E}"/>
              </a:ext>
            </a:extLst>
          </p:cNvPr>
          <p:cNvGrpSpPr/>
          <p:nvPr/>
        </p:nvGrpSpPr>
        <p:grpSpPr>
          <a:xfrm>
            <a:off x="107504" y="493922"/>
            <a:ext cx="9281787" cy="4721021"/>
            <a:chOff x="2469417" y="1491630"/>
            <a:chExt cx="4666248" cy="2701571"/>
          </a:xfrm>
        </p:grpSpPr>
        <p:sp>
          <p:nvSpPr>
            <p:cNvPr id="15" name="等腰三角形 1">
              <a:extLst>
                <a:ext uri="{FF2B5EF4-FFF2-40B4-BE49-F238E27FC236}">
                  <a16:creationId xmlns:a16="http://schemas.microsoft.com/office/drawing/2014/main" id="{4402CD8D-7653-4286-B765-868A9A9D88F1}"/>
                </a:ext>
              </a:extLst>
            </p:cNvPr>
            <p:cNvSpPr/>
            <p:nvPr/>
          </p:nvSpPr>
          <p:spPr>
            <a:xfrm>
              <a:off x="2626764" y="1491630"/>
              <a:ext cx="4162142" cy="2304256"/>
            </a:xfrm>
            <a:prstGeom prst="round2DiagRect">
              <a:avLst/>
            </a:prstGeom>
            <a:no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ea typeface="微软雅黑" panose="020B0503020204020204" pitchFamily="34" charset="-122"/>
              </a:endParaRPr>
            </a:p>
          </p:txBody>
        </p:sp>
        <p:pic>
          <p:nvPicPr>
            <p:cNvPr id="16" name="图片 2">
              <a:extLst>
                <a:ext uri="{FF2B5EF4-FFF2-40B4-BE49-F238E27FC236}">
                  <a16:creationId xmlns:a16="http://schemas.microsoft.com/office/drawing/2014/main" id="{A8FA6F63-280F-4E38-BE6A-121EBE8AB0D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2183289">
              <a:off x="2469417" y="1804469"/>
              <a:ext cx="716629" cy="1436449"/>
            </a:xfrm>
            <a:prstGeom prst="rect">
              <a:avLst/>
            </a:prstGeom>
          </p:spPr>
        </p:pic>
        <p:pic>
          <p:nvPicPr>
            <p:cNvPr id="17" name="图片 44">
              <a:extLst>
                <a:ext uri="{FF2B5EF4-FFF2-40B4-BE49-F238E27FC236}">
                  <a16:creationId xmlns:a16="http://schemas.microsoft.com/office/drawing/2014/main" id="{0309A166-25E5-4807-8035-50A1F3E97A4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174777" flipH="1" flipV="1">
              <a:off x="6340295" y="1802933"/>
              <a:ext cx="795370" cy="1594285"/>
            </a:xfrm>
            <a:prstGeom prst="rect">
              <a:avLst/>
            </a:prstGeom>
          </p:spPr>
        </p:pic>
        <p:pic>
          <p:nvPicPr>
            <p:cNvPr id="18" name="图片 45">
              <a:extLst>
                <a:ext uri="{FF2B5EF4-FFF2-40B4-BE49-F238E27FC236}">
                  <a16:creationId xmlns:a16="http://schemas.microsoft.com/office/drawing/2014/main" id="{1BC03081-AB32-45F0-8371-35CAD0300A1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3267352" flipH="1">
              <a:off x="5181623" y="2876471"/>
              <a:ext cx="1105320" cy="1528139"/>
            </a:xfrm>
            <a:prstGeom prst="rect">
              <a:avLst/>
            </a:prstGeom>
          </p:spPr>
        </p:pic>
      </p:grpSp>
      <p:grpSp>
        <p:nvGrpSpPr>
          <p:cNvPr id="20" name="组合 12">
            <a:extLst>
              <a:ext uri="{FF2B5EF4-FFF2-40B4-BE49-F238E27FC236}">
                <a16:creationId xmlns:a16="http://schemas.microsoft.com/office/drawing/2014/main" id="{73DDFDAD-4FED-416A-B328-B0E88F059321}"/>
              </a:ext>
            </a:extLst>
          </p:cNvPr>
          <p:cNvGrpSpPr/>
          <p:nvPr/>
        </p:nvGrpSpPr>
        <p:grpSpPr>
          <a:xfrm>
            <a:off x="1563003" y="-29716"/>
            <a:ext cx="6017994" cy="1087306"/>
            <a:chOff x="1825861" y="815001"/>
            <a:chExt cx="6017994" cy="1087306"/>
          </a:xfrm>
        </p:grpSpPr>
        <p:grpSp>
          <p:nvGrpSpPr>
            <p:cNvPr id="21" name="组合 6">
              <a:extLst>
                <a:ext uri="{FF2B5EF4-FFF2-40B4-BE49-F238E27FC236}">
                  <a16:creationId xmlns:a16="http://schemas.microsoft.com/office/drawing/2014/main" id="{297D6F34-DD09-48A7-9B6C-8B6CD8D04CAD}"/>
                </a:ext>
              </a:extLst>
            </p:cNvPr>
            <p:cNvGrpSpPr/>
            <p:nvPr/>
          </p:nvGrpSpPr>
          <p:grpSpPr>
            <a:xfrm>
              <a:off x="1825861" y="815001"/>
              <a:ext cx="6017994" cy="1062078"/>
              <a:chOff x="2992716" y="966539"/>
              <a:chExt cx="6017994" cy="1062078"/>
            </a:xfrm>
          </p:grpSpPr>
          <p:sp>
            <p:nvSpPr>
              <p:cNvPr id="25" name="矩形 7">
                <a:extLst>
                  <a:ext uri="{FF2B5EF4-FFF2-40B4-BE49-F238E27FC236}">
                    <a16:creationId xmlns:a16="http://schemas.microsoft.com/office/drawing/2014/main" id="{779FA4E6-02F1-4697-B864-2FC9A6819AEB}"/>
                  </a:ext>
                </a:extLst>
              </p:cNvPr>
              <p:cNvSpPr/>
              <p:nvPr/>
            </p:nvSpPr>
            <p:spPr>
              <a:xfrm>
                <a:off x="2992716" y="966539"/>
                <a:ext cx="6017994" cy="1015663"/>
              </a:xfrm>
              <a:prstGeom prst="rect">
                <a:avLst/>
              </a:prstGeom>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zh-CN" sz="6000" b="0" i="0" u="none" strike="noStrike" kern="1200" cap="none" spc="0" normalizeH="0" baseline="0" noProof="0" dirty="0" err="1">
                    <a:ln w="152400">
                      <a:solidFill>
                        <a:srgbClr val="FFFFFF"/>
                      </a:solidFill>
                    </a:ln>
                    <a:solidFill>
                      <a:srgbClr val="002060"/>
                    </a:solidFill>
                    <a:effectLst>
                      <a:innerShdw blurRad="63500" dist="50800" dir="13500000">
                        <a:prstClr val="black">
                          <a:alpha val="50000"/>
                        </a:prstClr>
                      </a:innerShdw>
                    </a:effectLst>
                    <a:uLnTx/>
                    <a:uFillTx/>
                    <a:latin typeface="UVN Bai Sau Nang" panose="04030905020802020C03" pitchFamily="82" charset="0"/>
                    <a:ea typeface="字魂27号-布丁体" panose="00000505000000000000" pitchFamily="2" charset="-122"/>
                    <a:cs typeface="+mn-cs"/>
                  </a:rPr>
                  <a:t>Nội</a:t>
                </a:r>
                <a:r>
                  <a:rPr kumimoji="0" lang="en-US" altLang="zh-CN" sz="6000" b="0" i="0" u="none" strike="noStrike" kern="1200" cap="none" spc="0" normalizeH="0" baseline="0" noProof="0" dirty="0">
                    <a:ln w="152400">
                      <a:solidFill>
                        <a:srgbClr val="FFFFFF"/>
                      </a:solidFill>
                    </a:ln>
                    <a:solidFill>
                      <a:srgbClr val="002060"/>
                    </a:solidFill>
                    <a:effectLst>
                      <a:innerShdw blurRad="63500" dist="50800" dir="13500000">
                        <a:prstClr val="black">
                          <a:alpha val="50000"/>
                        </a:prstClr>
                      </a:innerShdw>
                    </a:effectLst>
                    <a:uLnTx/>
                    <a:uFillTx/>
                    <a:latin typeface="UVN Bai Sau Nang" panose="04030905020802020C03" pitchFamily="82" charset="0"/>
                    <a:ea typeface="字魂27号-布丁体" panose="00000505000000000000" pitchFamily="2" charset="-122"/>
                    <a:cs typeface="+mn-cs"/>
                  </a:rPr>
                  <a:t> dung </a:t>
                </a:r>
                <a:r>
                  <a:rPr kumimoji="0" lang="en-US" altLang="zh-CN" sz="6000" b="0" i="0" u="none" strike="noStrike" kern="1200" cap="none" spc="0" normalizeH="0" baseline="0" noProof="0" dirty="0" err="1">
                    <a:ln w="152400">
                      <a:solidFill>
                        <a:srgbClr val="FFFFFF"/>
                      </a:solidFill>
                    </a:ln>
                    <a:solidFill>
                      <a:srgbClr val="002060"/>
                    </a:solidFill>
                    <a:effectLst>
                      <a:innerShdw blurRad="63500" dist="50800" dir="13500000">
                        <a:prstClr val="black">
                          <a:alpha val="50000"/>
                        </a:prstClr>
                      </a:innerShdw>
                    </a:effectLst>
                    <a:uLnTx/>
                    <a:uFillTx/>
                    <a:latin typeface="UVN Bai Sau Nang" panose="04030905020802020C03" pitchFamily="82" charset="0"/>
                    <a:ea typeface="字魂27号-布丁体" panose="00000505000000000000" pitchFamily="2" charset="-122"/>
                    <a:cs typeface="+mn-cs"/>
                  </a:rPr>
                  <a:t>bài</a:t>
                </a:r>
                <a:r>
                  <a:rPr kumimoji="0" lang="en-US" altLang="zh-CN" sz="6000" b="0" i="0" u="none" strike="noStrike" kern="1200" cap="none" spc="0" normalizeH="0" baseline="0" noProof="0" dirty="0">
                    <a:ln w="152400">
                      <a:solidFill>
                        <a:srgbClr val="FFFFFF"/>
                      </a:solidFill>
                    </a:ln>
                    <a:solidFill>
                      <a:srgbClr val="002060"/>
                    </a:solidFill>
                    <a:effectLst>
                      <a:innerShdw blurRad="63500" dist="50800" dir="13500000">
                        <a:prstClr val="black">
                          <a:alpha val="50000"/>
                        </a:prstClr>
                      </a:innerShdw>
                    </a:effectLst>
                    <a:uLnTx/>
                    <a:uFillTx/>
                    <a:latin typeface="UVN Bai Sau Nang" panose="04030905020802020C03" pitchFamily="82" charset="0"/>
                    <a:ea typeface="字魂27号-布丁体" panose="00000505000000000000" pitchFamily="2" charset="-122"/>
                    <a:cs typeface="+mn-cs"/>
                  </a:rPr>
                  <a:t> </a:t>
                </a:r>
                <a:r>
                  <a:rPr kumimoji="0" lang="en-US" altLang="zh-CN" sz="6000" b="0" i="0" u="none" strike="noStrike" kern="1200" cap="none" spc="0" normalizeH="0" baseline="0" noProof="0" dirty="0" err="1">
                    <a:ln w="152400">
                      <a:solidFill>
                        <a:srgbClr val="FFFFFF"/>
                      </a:solidFill>
                    </a:ln>
                    <a:solidFill>
                      <a:srgbClr val="002060"/>
                    </a:solidFill>
                    <a:effectLst>
                      <a:innerShdw blurRad="63500" dist="50800" dir="13500000">
                        <a:prstClr val="black">
                          <a:alpha val="50000"/>
                        </a:prstClr>
                      </a:innerShdw>
                    </a:effectLst>
                    <a:uLnTx/>
                    <a:uFillTx/>
                    <a:latin typeface="UVN Bai Sau Nang" panose="04030905020802020C03" pitchFamily="82" charset="0"/>
                    <a:ea typeface="字魂27号-布丁体" panose="00000505000000000000" pitchFamily="2" charset="-122"/>
                    <a:cs typeface="+mn-cs"/>
                  </a:rPr>
                  <a:t>học</a:t>
                </a:r>
                <a:endParaRPr kumimoji="0" lang="zh-CN" altLang="en-US" sz="6000" b="0" i="0" u="none" strike="noStrike" kern="1200" cap="none" spc="0" normalizeH="0" baseline="0" noProof="0" dirty="0">
                  <a:ln w="152400">
                    <a:solidFill>
                      <a:srgbClr val="FFFFFF"/>
                    </a:solidFill>
                  </a:ln>
                  <a:solidFill>
                    <a:srgbClr val="002060"/>
                  </a:solidFill>
                  <a:effectLst>
                    <a:innerShdw blurRad="63500" dist="50800" dir="13500000">
                      <a:prstClr val="black">
                        <a:alpha val="50000"/>
                      </a:prstClr>
                    </a:innerShdw>
                  </a:effectLst>
                  <a:uLnTx/>
                  <a:uFillTx/>
                  <a:latin typeface="UVN Bai Sau Nang" panose="04030905020802020C03" pitchFamily="82" charset="0"/>
                  <a:ea typeface="字魂27号-布丁体" panose="00000505000000000000" pitchFamily="2" charset="-122"/>
                  <a:cs typeface="+mn-cs"/>
                </a:endParaRPr>
              </a:p>
            </p:txBody>
          </p:sp>
          <p:sp>
            <p:nvSpPr>
              <p:cNvPr id="26" name="矩形 8">
                <a:extLst>
                  <a:ext uri="{FF2B5EF4-FFF2-40B4-BE49-F238E27FC236}">
                    <a16:creationId xmlns:a16="http://schemas.microsoft.com/office/drawing/2014/main" id="{F2064837-10B0-4676-A112-F3EB44122310}"/>
                  </a:ext>
                </a:extLst>
              </p:cNvPr>
              <p:cNvSpPr/>
              <p:nvPr/>
            </p:nvSpPr>
            <p:spPr>
              <a:xfrm>
                <a:off x="2992716" y="1012954"/>
                <a:ext cx="6017994" cy="1015663"/>
              </a:xfrm>
              <a:prstGeom prst="rect">
                <a:avLst/>
              </a:prstGeom>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zh-CN" sz="6000" b="0" i="0" u="none" strike="noStrike" kern="1200" cap="none" spc="0" normalizeH="0" baseline="0" noProof="0" dirty="0" err="1">
                    <a:ln>
                      <a:noFill/>
                    </a:ln>
                    <a:solidFill>
                      <a:srgbClr val="F18CA4">
                        <a:lumMod val="50000"/>
                      </a:srgbClr>
                    </a:solidFill>
                    <a:effectLst/>
                    <a:uLnTx/>
                    <a:uFillTx/>
                    <a:latin typeface="UVN Bai Sau Nang" panose="04030905020802020C03" pitchFamily="82" charset="0"/>
                    <a:ea typeface="字魂27号-布丁体" panose="00000505000000000000" pitchFamily="2" charset="-122"/>
                    <a:cs typeface="+mn-cs"/>
                  </a:rPr>
                  <a:t>Nội</a:t>
                </a:r>
                <a:r>
                  <a:rPr kumimoji="0" lang="en-US" altLang="zh-CN" sz="6000" b="0" i="0" u="none" strike="noStrike" kern="1200" cap="none" spc="0" normalizeH="0" baseline="0" noProof="0" dirty="0">
                    <a:ln>
                      <a:noFill/>
                    </a:ln>
                    <a:solidFill>
                      <a:srgbClr val="F18CA4">
                        <a:lumMod val="50000"/>
                      </a:srgbClr>
                    </a:solidFill>
                    <a:effectLst/>
                    <a:uLnTx/>
                    <a:uFillTx/>
                    <a:latin typeface="UVN Bai Sau Nang" panose="04030905020802020C03" pitchFamily="82" charset="0"/>
                    <a:ea typeface="字魂27号-布丁体" panose="00000505000000000000" pitchFamily="2" charset="-122"/>
                    <a:cs typeface="+mn-cs"/>
                  </a:rPr>
                  <a:t> dung </a:t>
                </a:r>
                <a:r>
                  <a:rPr kumimoji="0" lang="en-US" altLang="zh-CN" sz="6000" b="0" i="0" u="none" strike="noStrike" kern="1200" cap="none" spc="0" normalizeH="0" baseline="0" noProof="0" dirty="0" err="1">
                    <a:ln>
                      <a:noFill/>
                    </a:ln>
                    <a:solidFill>
                      <a:srgbClr val="F18CA4">
                        <a:lumMod val="50000"/>
                      </a:srgbClr>
                    </a:solidFill>
                    <a:effectLst/>
                    <a:uLnTx/>
                    <a:uFillTx/>
                    <a:latin typeface="UVN Bai Sau Nang" panose="04030905020802020C03" pitchFamily="82" charset="0"/>
                    <a:ea typeface="字魂27号-布丁体" panose="00000505000000000000" pitchFamily="2" charset="-122"/>
                    <a:cs typeface="+mn-cs"/>
                  </a:rPr>
                  <a:t>bài</a:t>
                </a:r>
                <a:r>
                  <a:rPr kumimoji="0" lang="en-US" altLang="zh-CN" sz="6000" b="0" i="0" u="none" strike="noStrike" kern="1200" cap="none" spc="0" normalizeH="0" baseline="0" noProof="0" dirty="0">
                    <a:ln>
                      <a:noFill/>
                    </a:ln>
                    <a:solidFill>
                      <a:srgbClr val="F18CA4">
                        <a:lumMod val="50000"/>
                      </a:srgbClr>
                    </a:solidFill>
                    <a:effectLst/>
                    <a:uLnTx/>
                    <a:uFillTx/>
                    <a:latin typeface="UVN Bai Sau Nang" panose="04030905020802020C03" pitchFamily="82" charset="0"/>
                    <a:ea typeface="字魂27号-布丁体" panose="00000505000000000000" pitchFamily="2" charset="-122"/>
                    <a:cs typeface="+mn-cs"/>
                  </a:rPr>
                  <a:t> </a:t>
                </a:r>
                <a:r>
                  <a:rPr kumimoji="0" lang="en-US" altLang="zh-CN" sz="6000" b="0" i="0" u="none" strike="noStrike" kern="1200" cap="none" spc="0" normalizeH="0" baseline="0" noProof="0" dirty="0" err="1">
                    <a:ln>
                      <a:noFill/>
                    </a:ln>
                    <a:solidFill>
                      <a:srgbClr val="F18CA4">
                        <a:lumMod val="50000"/>
                      </a:srgbClr>
                    </a:solidFill>
                    <a:effectLst/>
                    <a:uLnTx/>
                    <a:uFillTx/>
                    <a:latin typeface="UVN Bai Sau Nang" panose="04030905020802020C03" pitchFamily="82" charset="0"/>
                    <a:ea typeface="字魂27号-布丁体" panose="00000505000000000000" pitchFamily="2" charset="-122"/>
                    <a:cs typeface="+mn-cs"/>
                  </a:rPr>
                  <a:t>học</a:t>
                </a:r>
                <a:endParaRPr kumimoji="0" lang="zh-CN" altLang="en-US" sz="6000" b="0" i="0" u="none" strike="noStrike" kern="1200" cap="none" spc="0" normalizeH="0" baseline="0" noProof="0" dirty="0">
                  <a:ln>
                    <a:noFill/>
                  </a:ln>
                  <a:solidFill>
                    <a:srgbClr val="F18CA4">
                      <a:lumMod val="50000"/>
                    </a:srgbClr>
                  </a:solidFill>
                  <a:effectLst/>
                  <a:uLnTx/>
                  <a:uFillTx/>
                  <a:latin typeface="UVN Bai Sau Nang" panose="04030905020802020C03" pitchFamily="82" charset="0"/>
                  <a:ea typeface="字魂27号-布丁体" panose="00000505000000000000" pitchFamily="2" charset="-122"/>
                  <a:cs typeface="+mn-cs"/>
                </a:endParaRPr>
              </a:p>
            </p:txBody>
          </p:sp>
        </p:grpSp>
        <p:grpSp>
          <p:nvGrpSpPr>
            <p:cNvPr id="22" name="组合 9">
              <a:extLst>
                <a:ext uri="{FF2B5EF4-FFF2-40B4-BE49-F238E27FC236}">
                  <a16:creationId xmlns:a16="http://schemas.microsoft.com/office/drawing/2014/main" id="{7626868F-ECE3-4743-B802-39C8BD5852F3}"/>
                </a:ext>
              </a:extLst>
            </p:cNvPr>
            <p:cNvGrpSpPr/>
            <p:nvPr/>
          </p:nvGrpSpPr>
          <p:grpSpPr>
            <a:xfrm>
              <a:off x="3583560" y="873043"/>
              <a:ext cx="184731" cy="1029264"/>
              <a:chOff x="3771007" y="1083236"/>
              <a:chExt cx="184731" cy="1029264"/>
            </a:xfrm>
          </p:grpSpPr>
          <p:sp>
            <p:nvSpPr>
              <p:cNvPr id="23" name="矩形 10">
                <a:extLst>
                  <a:ext uri="{FF2B5EF4-FFF2-40B4-BE49-F238E27FC236}">
                    <a16:creationId xmlns:a16="http://schemas.microsoft.com/office/drawing/2014/main" id="{B6B09F10-0614-4987-A5FE-73C8FB68E9FE}"/>
                  </a:ext>
                </a:extLst>
              </p:cNvPr>
              <p:cNvSpPr/>
              <p:nvPr/>
            </p:nvSpPr>
            <p:spPr>
              <a:xfrm>
                <a:off x="3771007" y="1083236"/>
                <a:ext cx="184731" cy="1015663"/>
              </a:xfrm>
              <a:prstGeom prst="rect">
                <a:avLst/>
              </a:prstGeom>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zh-CN" altLang="en-US" sz="6000" b="0" i="0" u="none" strike="noStrike" kern="1200" cap="none" spc="0" normalizeH="0" baseline="0" noProof="0" dirty="0">
                  <a:ln w="152400">
                    <a:solidFill>
                      <a:srgbClr val="FFFFFF"/>
                    </a:solidFill>
                  </a:ln>
                  <a:solidFill>
                    <a:srgbClr val="002060"/>
                  </a:solidFill>
                  <a:effectLst>
                    <a:innerShdw blurRad="63500" dist="50800" dir="13500000">
                      <a:prstClr val="black">
                        <a:alpha val="50000"/>
                      </a:prstClr>
                    </a:innerShdw>
                  </a:effectLst>
                  <a:uLnTx/>
                  <a:uFillTx/>
                  <a:latin typeface="UVN Bai Sau Nang" panose="04030905020802020C03" pitchFamily="82" charset="0"/>
                  <a:ea typeface="字魂27号-布丁体" panose="00000505000000000000" pitchFamily="2" charset="-122"/>
                  <a:cs typeface="+mn-cs"/>
                </a:endParaRPr>
              </a:p>
            </p:txBody>
          </p:sp>
          <p:sp>
            <p:nvSpPr>
              <p:cNvPr id="24" name="矩形 11">
                <a:extLst>
                  <a:ext uri="{FF2B5EF4-FFF2-40B4-BE49-F238E27FC236}">
                    <a16:creationId xmlns:a16="http://schemas.microsoft.com/office/drawing/2014/main" id="{BDE83592-257D-4731-A558-CEDEE97EF11F}"/>
                  </a:ext>
                </a:extLst>
              </p:cNvPr>
              <p:cNvSpPr/>
              <p:nvPr/>
            </p:nvSpPr>
            <p:spPr>
              <a:xfrm>
                <a:off x="3771007" y="1096837"/>
                <a:ext cx="184731" cy="1015663"/>
              </a:xfrm>
              <a:prstGeom prst="rect">
                <a:avLst/>
              </a:prstGeom>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zh-CN" altLang="en-US" sz="6000" b="0" i="0" u="none" strike="noStrike" kern="1200" cap="none" spc="0" normalizeH="0" baseline="0" noProof="0" dirty="0">
                  <a:ln>
                    <a:noFill/>
                  </a:ln>
                  <a:solidFill>
                    <a:srgbClr val="002060"/>
                  </a:solidFill>
                  <a:effectLst/>
                  <a:uLnTx/>
                  <a:uFillTx/>
                  <a:latin typeface="UVN Bai Sau Nang" panose="04030905020802020C03" pitchFamily="82" charset="0"/>
                  <a:ea typeface="字魂27号-布丁体" panose="00000505000000000000" pitchFamily="2" charset="-122"/>
                  <a:cs typeface="+mn-cs"/>
                </a:endParaRPr>
              </a:p>
            </p:txBody>
          </p:sp>
        </p:grpSp>
      </p:grpSp>
      <p:pic>
        <p:nvPicPr>
          <p:cNvPr id="27" name="图片 45">
            <a:extLst>
              <a:ext uri="{FF2B5EF4-FFF2-40B4-BE49-F238E27FC236}">
                <a16:creationId xmlns:a16="http://schemas.microsoft.com/office/drawing/2014/main" id="{6D398EEE-8500-437A-9EDD-5A82940B170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3267352" flipV="1">
            <a:off x="1844319" y="3102912"/>
            <a:ext cx="1858194" cy="3093331"/>
          </a:xfrm>
          <a:prstGeom prst="rect">
            <a:avLst/>
          </a:prstGeom>
        </p:spPr>
      </p:pic>
      <p:pic>
        <p:nvPicPr>
          <p:cNvPr id="28" name="图片 2">
            <a:extLst>
              <a:ext uri="{FF2B5EF4-FFF2-40B4-BE49-F238E27FC236}">
                <a16:creationId xmlns:a16="http://schemas.microsoft.com/office/drawing/2014/main" id="{32CD54F5-BE6B-48E9-8D7C-1CFCDA7B759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029495" y="3655078"/>
            <a:ext cx="1384720" cy="1500944"/>
          </a:xfrm>
          <a:prstGeom prst="rect">
            <a:avLst/>
          </a:prstGeom>
        </p:spPr>
      </p:pic>
    </p:spTree>
    <p:extLst>
      <p:ext uri="{BB962C8B-B14F-4D97-AF65-F5344CB8AC3E}">
        <p14:creationId xmlns:p14="http://schemas.microsoft.com/office/powerpoint/2010/main" val="2449235259"/>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1000"/>
                                        <p:tgtEl>
                                          <p:spTgt spid="20"/>
                                        </p:tgtEl>
                                      </p:cBhvr>
                                    </p:animEffect>
                                    <p:anim calcmode="lin" valueType="num">
                                      <p:cBhvr>
                                        <p:cTn id="8" dur="1000" fill="hold"/>
                                        <p:tgtEl>
                                          <p:spTgt spid="20"/>
                                        </p:tgtEl>
                                        <p:attrNameLst>
                                          <p:attrName>ppt_x</p:attrName>
                                        </p:attrNameLst>
                                      </p:cBhvr>
                                      <p:tavLst>
                                        <p:tav tm="0">
                                          <p:val>
                                            <p:strVal val="#ppt_x"/>
                                          </p:val>
                                        </p:tav>
                                        <p:tav tm="100000">
                                          <p:val>
                                            <p:strVal val="#ppt_x"/>
                                          </p:val>
                                        </p:tav>
                                      </p:tavLst>
                                    </p:anim>
                                    <p:anim calcmode="lin" valueType="num">
                                      <p:cBhvr>
                                        <p:cTn id="9" dur="1000" fill="hold"/>
                                        <p:tgtEl>
                                          <p:spTgt spid="20"/>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1" presetClass="entr" presetSubtype="0" fill="hold" grpId="0" nodeType="afterEffect">
                                  <p:stCondLst>
                                    <p:cond delay="0"/>
                                  </p:stCondLst>
                                  <p:iterate type="lt">
                                    <p:tmPct val="10000"/>
                                  </p:iterate>
                                  <p:childTnLst>
                                    <p:set>
                                      <p:cBhvr>
                                        <p:cTn id="12" dur="1" fill="hold">
                                          <p:stCondLst>
                                            <p:cond delay="0"/>
                                          </p:stCondLst>
                                        </p:cTn>
                                        <p:tgtEl>
                                          <p:spTgt spid="13"/>
                                        </p:tgtEl>
                                        <p:attrNameLst>
                                          <p:attrName>style.visibility</p:attrName>
                                        </p:attrNameLst>
                                      </p:cBhvr>
                                      <p:to>
                                        <p:strVal val="visible"/>
                                      </p:to>
                                    </p:set>
                                    <p:anim calcmode="lin" valueType="num">
                                      <p:cBhvr>
                                        <p:cTn id="13" dur="500" fill="hold"/>
                                        <p:tgtEl>
                                          <p:spTgt spid="13"/>
                                        </p:tgtEl>
                                        <p:attrNameLst>
                                          <p:attrName>ppt_x</p:attrName>
                                        </p:attrNameLst>
                                      </p:cBhvr>
                                      <p:tavLst>
                                        <p:tav tm="0">
                                          <p:val>
                                            <p:strVal val="#ppt_x"/>
                                          </p:val>
                                        </p:tav>
                                        <p:tav tm="50000">
                                          <p:val>
                                            <p:strVal val="#ppt_x+.1"/>
                                          </p:val>
                                        </p:tav>
                                        <p:tav tm="100000">
                                          <p:val>
                                            <p:strVal val="#ppt_x"/>
                                          </p:val>
                                        </p:tav>
                                      </p:tavLst>
                                    </p:anim>
                                    <p:anim calcmode="lin" valueType="num">
                                      <p:cBhvr>
                                        <p:cTn id="14" dur="500" fill="hold"/>
                                        <p:tgtEl>
                                          <p:spTgt spid="13"/>
                                        </p:tgtEl>
                                        <p:attrNameLst>
                                          <p:attrName>ppt_y</p:attrName>
                                        </p:attrNameLst>
                                      </p:cBhvr>
                                      <p:tavLst>
                                        <p:tav tm="0">
                                          <p:val>
                                            <p:strVal val="#ppt_y"/>
                                          </p:val>
                                        </p:tav>
                                        <p:tav tm="100000">
                                          <p:val>
                                            <p:strVal val="#ppt_y"/>
                                          </p:val>
                                        </p:tav>
                                      </p:tavLst>
                                    </p:anim>
                                    <p:anim calcmode="lin" valueType="num">
                                      <p:cBhvr>
                                        <p:cTn id="15" dur="500" fill="hold"/>
                                        <p:tgtEl>
                                          <p:spTgt spid="13"/>
                                        </p:tgtEl>
                                        <p:attrNameLst>
                                          <p:attrName>ppt_h</p:attrName>
                                        </p:attrNameLst>
                                      </p:cBhvr>
                                      <p:tavLst>
                                        <p:tav tm="0">
                                          <p:val>
                                            <p:strVal val="#ppt_h/10"/>
                                          </p:val>
                                        </p:tav>
                                        <p:tav tm="50000">
                                          <p:val>
                                            <p:strVal val="#ppt_h+.01"/>
                                          </p:val>
                                        </p:tav>
                                        <p:tav tm="100000">
                                          <p:val>
                                            <p:strVal val="#ppt_h"/>
                                          </p:val>
                                        </p:tav>
                                      </p:tavLst>
                                    </p:anim>
                                    <p:anim calcmode="lin" valueType="num">
                                      <p:cBhvr>
                                        <p:cTn id="16" dur="500" fill="hold"/>
                                        <p:tgtEl>
                                          <p:spTgt spid="13"/>
                                        </p:tgtEl>
                                        <p:attrNameLst>
                                          <p:attrName>ppt_w</p:attrName>
                                        </p:attrNameLst>
                                      </p:cBhvr>
                                      <p:tavLst>
                                        <p:tav tm="0">
                                          <p:val>
                                            <p:strVal val="#ppt_w/10"/>
                                          </p:val>
                                        </p:tav>
                                        <p:tav tm="50000">
                                          <p:val>
                                            <p:strVal val="#ppt_w+.01"/>
                                          </p:val>
                                        </p:tav>
                                        <p:tav tm="100000">
                                          <p:val>
                                            <p:strVal val="#ppt_w"/>
                                          </p:val>
                                        </p:tav>
                                      </p:tavLst>
                                    </p:anim>
                                    <p:animEffect transition="in" filter="fade">
                                      <p:cBhvr>
                                        <p:cTn id="17" dur="500" tmFilter="0,0; .5, 1; 1, 1"/>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弧形 20"/>
          <p:cNvSpPr/>
          <p:nvPr/>
        </p:nvSpPr>
        <p:spPr>
          <a:xfrm rot="21292773">
            <a:off x="2255802" y="1414915"/>
            <a:ext cx="2394157" cy="2394153"/>
          </a:xfrm>
          <a:prstGeom prst="arc">
            <a:avLst>
              <a:gd name="adj1" fmla="val 1936544"/>
              <a:gd name="adj2" fmla="val 19930921"/>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a:ea typeface="微软雅黑" panose="020B0503020204020204" pitchFamily="34" charset="-122"/>
              <a:cs typeface="+mn-cs"/>
            </a:endParaRPr>
          </a:p>
        </p:txBody>
      </p:sp>
      <p:pic>
        <p:nvPicPr>
          <p:cNvPr id="5" name="图片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5720" y="91423"/>
            <a:ext cx="2751424" cy="5143500"/>
          </a:xfrm>
          <a:prstGeom prst="rect">
            <a:avLst/>
          </a:prstGeom>
        </p:spPr>
      </p:pic>
      <p:grpSp>
        <p:nvGrpSpPr>
          <p:cNvPr id="6" name="组合 12">
            <a:extLst>
              <a:ext uri="{FF2B5EF4-FFF2-40B4-BE49-F238E27FC236}">
                <a16:creationId xmlns:a16="http://schemas.microsoft.com/office/drawing/2014/main" id="{F1BB3A29-F24C-44D6-8C7D-11207F8321BB}"/>
              </a:ext>
            </a:extLst>
          </p:cNvPr>
          <p:cNvGrpSpPr/>
          <p:nvPr/>
        </p:nvGrpSpPr>
        <p:grpSpPr>
          <a:xfrm>
            <a:off x="2728849" y="2096687"/>
            <a:ext cx="6304159" cy="1077846"/>
            <a:chOff x="1619065" y="873043"/>
            <a:chExt cx="6304159" cy="1077846"/>
          </a:xfrm>
        </p:grpSpPr>
        <p:grpSp>
          <p:nvGrpSpPr>
            <p:cNvPr id="7" name="组合 6">
              <a:extLst>
                <a:ext uri="{FF2B5EF4-FFF2-40B4-BE49-F238E27FC236}">
                  <a16:creationId xmlns:a16="http://schemas.microsoft.com/office/drawing/2014/main" id="{E3AB640F-A938-44FD-AF4E-B93BE7894A1F}"/>
                </a:ext>
              </a:extLst>
            </p:cNvPr>
            <p:cNvGrpSpPr/>
            <p:nvPr/>
          </p:nvGrpSpPr>
          <p:grpSpPr>
            <a:xfrm>
              <a:off x="1619065" y="1018674"/>
              <a:ext cx="6304159" cy="932215"/>
              <a:chOff x="2785920" y="1170212"/>
              <a:chExt cx="6304159" cy="932215"/>
            </a:xfrm>
          </p:grpSpPr>
          <p:sp>
            <p:nvSpPr>
              <p:cNvPr id="11" name="矩形 7">
                <a:extLst>
                  <a:ext uri="{FF2B5EF4-FFF2-40B4-BE49-F238E27FC236}">
                    <a16:creationId xmlns:a16="http://schemas.microsoft.com/office/drawing/2014/main" id="{F965DF25-BFD2-4C93-B8D6-85B44F8469E8}"/>
                  </a:ext>
                </a:extLst>
              </p:cNvPr>
              <p:cNvSpPr/>
              <p:nvPr/>
            </p:nvSpPr>
            <p:spPr>
              <a:xfrm>
                <a:off x="2796368" y="1170212"/>
                <a:ext cx="6293711" cy="923330"/>
              </a:xfrm>
              <a:prstGeom prst="rect">
                <a:avLst/>
              </a:prstGeom>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lang="en-US" altLang="zh-CN" sz="5400" dirty="0" err="1">
                    <a:ln w="152400">
                      <a:solidFill>
                        <a:srgbClr val="FFFFFF"/>
                      </a:solidFill>
                    </a:ln>
                    <a:solidFill>
                      <a:srgbClr val="002060"/>
                    </a:solidFill>
                    <a:effectLst>
                      <a:innerShdw blurRad="63500" dist="50800" dir="13500000">
                        <a:prstClr val="black">
                          <a:alpha val="50000"/>
                        </a:prstClr>
                      </a:innerShdw>
                    </a:effectLst>
                    <a:latin typeface="UVN Bai Sau Nang" panose="04030905020802020C03" pitchFamily="82" charset="0"/>
                    <a:ea typeface="字魂27号-布丁体" panose="00000505000000000000" pitchFamily="2" charset="-122"/>
                  </a:rPr>
                  <a:t>Luyện</a:t>
                </a:r>
                <a:r>
                  <a:rPr lang="en-US" altLang="zh-CN" sz="5400" dirty="0">
                    <a:ln w="152400">
                      <a:solidFill>
                        <a:srgbClr val="FFFFFF"/>
                      </a:solidFill>
                    </a:ln>
                    <a:solidFill>
                      <a:srgbClr val="002060"/>
                    </a:solidFill>
                    <a:effectLst>
                      <a:innerShdw blurRad="63500" dist="50800" dir="13500000">
                        <a:prstClr val="black">
                          <a:alpha val="50000"/>
                        </a:prstClr>
                      </a:innerShdw>
                    </a:effectLst>
                    <a:latin typeface="UVN Bai Sau Nang" panose="04030905020802020C03" pitchFamily="82" charset="0"/>
                    <a:ea typeface="字魂27号-布丁体" panose="00000505000000000000" pitchFamily="2" charset="-122"/>
                  </a:rPr>
                  <a:t> </a:t>
                </a:r>
                <a:r>
                  <a:rPr lang="en-US" altLang="zh-CN" sz="5400" dirty="0" err="1">
                    <a:ln w="152400">
                      <a:solidFill>
                        <a:srgbClr val="FFFFFF"/>
                      </a:solidFill>
                    </a:ln>
                    <a:solidFill>
                      <a:srgbClr val="002060"/>
                    </a:solidFill>
                    <a:effectLst>
                      <a:innerShdw blurRad="63500" dist="50800" dir="13500000">
                        <a:prstClr val="black">
                          <a:alpha val="50000"/>
                        </a:prstClr>
                      </a:innerShdw>
                    </a:effectLst>
                    <a:latin typeface="UVN Bai Sau Nang" panose="04030905020802020C03" pitchFamily="82" charset="0"/>
                    <a:ea typeface="字魂27号-布丁体" panose="00000505000000000000" pitchFamily="2" charset="-122"/>
                  </a:rPr>
                  <a:t>đọc</a:t>
                </a:r>
                <a:r>
                  <a:rPr lang="en-US" altLang="zh-CN" sz="5400" dirty="0">
                    <a:ln w="152400">
                      <a:solidFill>
                        <a:srgbClr val="FFFFFF"/>
                      </a:solidFill>
                    </a:ln>
                    <a:solidFill>
                      <a:srgbClr val="002060"/>
                    </a:solidFill>
                    <a:effectLst>
                      <a:innerShdw blurRad="63500" dist="50800" dir="13500000">
                        <a:prstClr val="black">
                          <a:alpha val="50000"/>
                        </a:prstClr>
                      </a:innerShdw>
                    </a:effectLst>
                    <a:latin typeface="UVN Bai Sau Nang" panose="04030905020802020C03" pitchFamily="82" charset="0"/>
                    <a:ea typeface="字魂27号-布丁体" panose="00000505000000000000" pitchFamily="2" charset="-122"/>
                  </a:rPr>
                  <a:t> </a:t>
                </a:r>
                <a:r>
                  <a:rPr lang="en-US" altLang="zh-CN" sz="5400" dirty="0" err="1">
                    <a:ln w="152400">
                      <a:solidFill>
                        <a:srgbClr val="FFFFFF"/>
                      </a:solidFill>
                    </a:ln>
                    <a:solidFill>
                      <a:srgbClr val="002060"/>
                    </a:solidFill>
                    <a:effectLst>
                      <a:innerShdw blurRad="63500" dist="50800" dir="13500000">
                        <a:prstClr val="black">
                          <a:alpha val="50000"/>
                        </a:prstClr>
                      </a:innerShdw>
                    </a:effectLst>
                    <a:latin typeface="UVN Bai Sau Nang" panose="04030905020802020C03" pitchFamily="82" charset="0"/>
                    <a:ea typeface="字魂27号-布丁体" panose="00000505000000000000" pitchFamily="2" charset="-122"/>
                  </a:rPr>
                  <a:t>diễn</a:t>
                </a:r>
                <a:r>
                  <a:rPr lang="en-US" altLang="zh-CN" sz="5400" dirty="0">
                    <a:ln w="152400">
                      <a:solidFill>
                        <a:srgbClr val="FFFFFF"/>
                      </a:solidFill>
                    </a:ln>
                    <a:solidFill>
                      <a:srgbClr val="002060"/>
                    </a:solidFill>
                    <a:effectLst>
                      <a:innerShdw blurRad="63500" dist="50800" dir="13500000">
                        <a:prstClr val="black">
                          <a:alpha val="50000"/>
                        </a:prstClr>
                      </a:innerShdw>
                    </a:effectLst>
                    <a:latin typeface="UVN Bai Sau Nang" panose="04030905020802020C03" pitchFamily="82" charset="0"/>
                    <a:ea typeface="字魂27号-布丁体" panose="00000505000000000000" pitchFamily="2" charset="-122"/>
                  </a:rPr>
                  <a:t> </a:t>
                </a:r>
                <a:r>
                  <a:rPr lang="en-US" altLang="zh-CN" sz="5400" dirty="0" err="1">
                    <a:ln w="152400">
                      <a:solidFill>
                        <a:srgbClr val="FFFFFF"/>
                      </a:solidFill>
                    </a:ln>
                    <a:solidFill>
                      <a:srgbClr val="002060"/>
                    </a:solidFill>
                    <a:effectLst>
                      <a:innerShdw blurRad="63500" dist="50800" dir="13500000">
                        <a:prstClr val="black">
                          <a:alpha val="50000"/>
                        </a:prstClr>
                      </a:innerShdw>
                    </a:effectLst>
                    <a:latin typeface="UVN Bai Sau Nang" panose="04030905020802020C03" pitchFamily="82" charset="0"/>
                    <a:ea typeface="字魂27号-布丁体" panose="00000505000000000000" pitchFamily="2" charset="-122"/>
                  </a:rPr>
                  <a:t>cảm</a:t>
                </a:r>
                <a:endParaRPr kumimoji="0" lang="zh-CN" altLang="en-US" sz="5400" b="0" i="0" u="none" strike="noStrike" kern="1200" cap="none" spc="0" normalizeH="0" baseline="0" noProof="0" dirty="0">
                  <a:ln w="152400">
                    <a:solidFill>
                      <a:srgbClr val="FFFFFF"/>
                    </a:solidFill>
                  </a:ln>
                  <a:solidFill>
                    <a:srgbClr val="002060"/>
                  </a:solidFill>
                  <a:effectLst>
                    <a:innerShdw blurRad="63500" dist="50800" dir="13500000">
                      <a:prstClr val="black">
                        <a:alpha val="50000"/>
                      </a:prstClr>
                    </a:innerShdw>
                  </a:effectLst>
                  <a:uLnTx/>
                  <a:uFillTx/>
                  <a:latin typeface="UVN Bai Sau Nang" panose="04030905020802020C03" pitchFamily="82" charset="0"/>
                  <a:ea typeface="字魂27号-布丁体" panose="00000505000000000000" pitchFamily="2" charset="-122"/>
                  <a:cs typeface="+mn-cs"/>
                </a:endParaRPr>
              </a:p>
            </p:txBody>
          </p:sp>
          <p:sp>
            <p:nvSpPr>
              <p:cNvPr id="12" name="矩形 8">
                <a:extLst>
                  <a:ext uri="{FF2B5EF4-FFF2-40B4-BE49-F238E27FC236}">
                    <a16:creationId xmlns:a16="http://schemas.microsoft.com/office/drawing/2014/main" id="{F10C95BB-F375-4B8D-BF44-79965C5E9E6F}"/>
                  </a:ext>
                </a:extLst>
              </p:cNvPr>
              <p:cNvSpPr/>
              <p:nvPr/>
            </p:nvSpPr>
            <p:spPr>
              <a:xfrm>
                <a:off x="2785920" y="1179097"/>
                <a:ext cx="6293711" cy="923330"/>
              </a:xfrm>
              <a:prstGeom prst="rect">
                <a:avLst/>
              </a:prstGeom>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zh-CN" sz="5400" b="0" i="0" u="none" strike="noStrike" kern="1200" cap="none" spc="0" normalizeH="0" baseline="0" noProof="0" dirty="0" err="1">
                    <a:ln>
                      <a:noFill/>
                    </a:ln>
                    <a:solidFill>
                      <a:schemeClr val="accent6">
                        <a:lumMod val="50000"/>
                      </a:schemeClr>
                    </a:solidFill>
                    <a:effectLst/>
                    <a:uLnTx/>
                    <a:uFillTx/>
                    <a:latin typeface="UVN Bai Sau Nang" panose="04030905020802020C03" pitchFamily="82" charset="0"/>
                    <a:ea typeface="字魂27号-布丁体" panose="00000505000000000000" pitchFamily="2" charset="-122"/>
                    <a:cs typeface="+mn-cs"/>
                  </a:rPr>
                  <a:t>Luyện</a:t>
                </a:r>
                <a:r>
                  <a:rPr kumimoji="0" lang="en-US" altLang="zh-CN" sz="5400" b="0" i="0" u="none" strike="noStrike" kern="1200" cap="none" spc="0" normalizeH="0" baseline="0" noProof="0" dirty="0">
                    <a:ln>
                      <a:noFill/>
                    </a:ln>
                    <a:solidFill>
                      <a:schemeClr val="accent6">
                        <a:lumMod val="50000"/>
                      </a:schemeClr>
                    </a:solidFill>
                    <a:effectLst/>
                    <a:uLnTx/>
                    <a:uFillTx/>
                    <a:latin typeface="UVN Bai Sau Nang" panose="04030905020802020C03" pitchFamily="82" charset="0"/>
                    <a:ea typeface="字魂27号-布丁体" panose="00000505000000000000" pitchFamily="2" charset="-122"/>
                    <a:cs typeface="+mn-cs"/>
                  </a:rPr>
                  <a:t> </a:t>
                </a:r>
                <a:r>
                  <a:rPr kumimoji="0" lang="en-US" altLang="zh-CN" sz="5400" b="0" i="0" u="none" strike="noStrike" kern="1200" cap="none" spc="0" normalizeH="0" baseline="0" noProof="0" dirty="0" err="1">
                    <a:ln>
                      <a:noFill/>
                    </a:ln>
                    <a:solidFill>
                      <a:schemeClr val="accent6">
                        <a:lumMod val="50000"/>
                      </a:schemeClr>
                    </a:solidFill>
                    <a:effectLst/>
                    <a:uLnTx/>
                    <a:uFillTx/>
                    <a:latin typeface="UVN Bai Sau Nang" panose="04030905020802020C03" pitchFamily="82" charset="0"/>
                    <a:ea typeface="字魂27号-布丁体" panose="00000505000000000000" pitchFamily="2" charset="-122"/>
                    <a:cs typeface="+mn-cs"/>
                  </a:rPr>
                  <a:t>đọc</a:t>
                </a:r>
                <a:r>
                  <a:rPr kumimoji="0" lang="en-US" altLang="zh-CN" sz="5400" b="0" i="0" u="none" strike="noStrike" kern="1200" cap="none" spc="0" normalizeH="0" baseline="0" noProof="0" dirty="0">
                    <a:ln>
                      <a:noFill/>
                    </a:ln>
                    <a:solidFill>
                      <a:schemeClr val="accent6">
                        <a:lumMod val="50000"/>
                      </a:schemeClr>
                    </a:solidFill>
                    <a:effectLst/>
                    <a:uLnTx/>
                    <a:uFillTx/>
                    <a:latin typeface="UVN Bai Sau Nang" panose="04030905020802020C03" pitchFamily="82" charset="0"/>
                    <a:ea typeface="字魂27号-布丁体" panose="00000505000000000000" pitchFamily="2" charset="-122"/>
                    <a:cs typeface="+mn-cs"/>
                  </a:rPr>
                  <a:t> </a:t>
                </a:r>
                <a:r>
                  <a:rPr kumimoji="0" lang="en-US" altLang="zh-CN" sz="5400" b="0" i="0" u="none" strike="noStrike" kern="1200" cap="none" spc="0" normalizeH="0" baseline="0" noProof="0" dirty="0" err="1">
                    <a:ln>
                      <a:noFill/>
                    </a:ln>
                    <a:solidFill>
                      <a:schemeClr val="accent6">
                        <a:lumMod val="50000"/>
                      </a:schemeClr>
                    </a:solidFill>
                    <a:effectLst/>
                    <a:uLnTx/>
                    <a:uFillTx/>
                    <a:latin typeface="UVN Bai Sau Nang" panose="04030905020802020C03" pitchFamily="82" charset="0"/>
                    <a:ea typeface="字魂27号-布丁体" panose="00000505000000000000" pitchFamily="2" charset="-122"/>
                    <a:cs typeface="+mn-cs"/>
                  </a:rPr>
                  <a:t>diễn</a:t>
                </a:r>
                <a:r>
                  <a:rPr kumimoji="0" lang="en-US" altLang="zh-CN" sz="5400" b="0" i="0" u="none" strike="noStrike" kern="1200" cap="none" spc="0" normalizeH="0" baseline="0" noProof="0" dirty="0">
                    <a:ln>
                      <a:noFill/>
                    </a:ln>
                    <a:solidFill>
                      <a:schemeClr val="accent6">
                        <a:lumMod val="50000"/>
                      </a:schemeClr>
                    </a:solidFill>
                    <a:effectLst/>
                    <a:uLnTx/>
                    <a:uFillTx/>
                    <a:latin typeface="UVN Bai Sau Nang" panose="04030905020802020C03" pitchFamily="82" charset="0"/>
                    <a:ea typeface="字魂27号-布丁体" panose="00000505000000000000" pitchFamily="2" charset="-122"/>
                    <a:cs typeface="+mn-cs"/>
                  </a:rPr>
                  <a:t> </a:t>
                </a:r>
                <a:r>
                  <a:rPr kumimoji="0" lang="en-US" altLang="zh-CN" sz="5400" b="0" i="0" u="none" strike="noStrike" kern="1200" cap="none" spc="0" normalizeH="0" baseline="0" noProof="0" dirty="0" err="1">
                    <a:ln>
                      <a:noFill/>
                    </a:ln>
                    <a:solidFill>
                      <a:schemeClr val="accent6">
                        <a:lumMod val="50000"/>
                      </a:schemeClr>
                    </a:solidFill>
                    <a:effectLst/>
                    <a:uLnTx/>
                    <a:uFillTx/>
                    <a:latin typeface="UVN Bai Sau Nang" panose="04030905020802020C03" pitchFamily="82" charset="0"/>
                    <a:ea typeface="字魂27号-布丁体" panose="00000505000000000000" pitchFamily="2" charset="-122"/>
                    <a:cs typeface="+mn-cs"/>
                  </a:rPr>
                  <a:t>cảm</a:t>
                </a:r>
                <a:endParaRPr kumimoji="0" lang="zh-CN" altLang="en-US" sz="5400" b="0" i="0" u="none" strike="noStrike" kern="1200" cap="none" spc="0" normalizeH="0" baseline="0" noProof="0" dirty="0">
                  <a:ln>
                    <a:noFill/>
                  </a:ln>
                  <a:solidFill>
                    <a:schemeClr val="accent6">
                      <a:lumMod val="50000"/>
                    </a:schemeClr>
                  </a:solidFill>
                  <a:effectLst/>
                  <a:uLnTx/>
                  <a:uFillTx/>
                  <a:latin typeface="UVN Bai Sau Nang" panose="04030905020802020C03" pitchFamily="82" charset="0"/>
                  <a:ea typeface="字魂27号-布丁体" panose="00000505000000000000" pitchFamily="2" charset="-122"/>
                  <a:cs typeface="+mn-cs"/>
                </a:endParaRPr>
              </a:p>
            </p:txBody>
          </p:sp>
        </p:grpSp>
        <p:grpSp>
          <p:nvGrpSpPr>
            <p:cNvPr id="8" name="组合 9">
              <a:extLst>
                <a:ext uri="{FF2B5EF4-FFF2-40B4-BE49-F238E27FC236}">
                  <a16:creationId xmlns:a16="http://schemas.microsoft.com/office/drawing/2014/main" id="{BECA7CCC-9957-4B9B-8332-9922A3B79A6E}"/>
                </a:ext>
              </a:extLst>
            </p:cNvPr>
            <p:cNvGrpSpPr/>
            <p:nvPr/>
          </p:nvGrpSpPr>
          <p:grpSpPr>
            <a:xfrm>
              <a:off x="3583560" y="873043"/>
              <a:ext cx="184731" cy="1029264"/>
              <a:chOff x="3771007" y="1083236"/>
              <a:chExt cx="184731" cy="1029264"/>
            </a:xfrm>
          </p:grpSpPr>
          <p:sp>
            <p:nvSpPr>
              <p:cNvPr id="9" name="矩形 10">
                <a:extLst>
                  <a:ext uri="{FF2B5EF4-FFF2-40B4-BE49-F238E27FC236}">
                    <a16:creationId xmlns:a16="http://schemas.microsoft.com/office/drawing/2014/main" id="{CCAED9FD-70BC-4BA8-9FFB-4D06B9552E67}"/>
                  </a:ext>
                </a:extLst>
              </p:cNvPr>
              <p:cNvSpPr/>
              <p:nvPr/>
            </p:nvSpPr>
            <p:spPr>
              <a:xfrm>
                <a:off x="3771007" y="1083236"/>
                <a:ext cx="184731" cy="1015663"/>
              </a:xfrm>
              <a:prstGeom prst="rect">
                <a:avLst/>
              </a:prstGeom>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zh-CN" altLang="en-US" sz="6000" b="0" i="0" u="none" strike="noStrike" kern="1200" cap="none" spc="0" normalizeH="0" baseline="0" noProof="0" dirty="0">
                  <a:ln w="152400">
                    <a:solidFill>
                      <a:srgbClr val="FFFFFF"/>
                    </a:solidFill>
                  </a:ln>
                  <a:solidFill>
                    <a:srgbClr val="002060"/>
                  </a:solidFill>
                  <a:effectLst>
                    <a:innerShdw blurRad="63500" dist="50800" dir="13500000">
                      <a:prstClr val="black">
                        <a:alpha val="50000"/>
                      </a:prstClr>
                    </a:innerShdw>
                  </a:effectLst>
                  <a:uLnTx/>
                  <a:uFillTx/>
                  <a:latin typeface="UVN Bai Sau Nang" panose="04030905020802020C03" pitchFamily="82" charset="0"/>
                  <a:ea typeface="字魂27号-布丁体" panose="00000505000000000000" pitchFamily="2" charset="-122"/>
                  <a:cs typeface="+mn-cs"/>
                </a:endParaRPr>
              </a:p>
            </p:txBody>
          </p:sp>
          <p:sp>
            <p:nvSpPr>
              <p:cNvPr id="10" name="矩形 11">
                <a:extLst>
                  <a:ext uri="{FF2B5EF4-FFF2-40B4-BE49-F238E27FC236}">
                    <a16:creationId xmlns:a16="http://schemas.microsoft.com/office/drawing/2014/main" id="{8730EC17-EAB3-4DC4-894C-F718780B198C}"/>
                  </a:ext>
                </a:extLst>
              </p:cNvPr>
              <p:cNvSpPr/>
              <p:nvPr/>
            </p:nvSpPr>
            <p:spPr>
              <a:xfrm>
                <a:off x="3771007" y="1096837"/>
                <a:ext cx="184731" cy="1015663"/>
              </a:xfrm>
              <a:prstGeom prst="rect">
                <a:avLst/>
              </a:prstGeom>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zh-CN" altLang="en-US" sz="6000" b="0" i="0" u="none" strike="noStrike" kern="1200" cap="none" spc="0" normalizeH="0" baseline="0" noProof="0" dirty="0">
                  <a:ln>
                    <a:noFill/>
                  </a:ln>
                  <a:solidFill>
                    <a:srgbClr val="002060"/>
                  </a:solidFill>
                  <a:effectLst/>
                  <a:uLnTx/>
                  <a:uFillTx/>
                  <a:latin typeface="UVN Bai Sau Nang" panose="04030905020802020C03" pitchFamily="82" charset="0"/>
                  <a:ea typeface="字魂27号-布丁体" panose="00000505000000000000" pitchFamily="2" charset="-122"/>
                  <a:cs typeface="+mn-cs"/>
                </a:endParaRPr>
              </a:p>
            </p:txBody>
          </p:sp>
        </p:grpSp>
      </p:grpSp>
      <p:sp>
        <p:nvSpPr>
          <p:cNvPr id="13" name="矩形 13">
            <a:extLst>
              <a:ext uri="{FF2B5EF4-FFF2-40B4-BE49-F238E27FC236}">
                <a16:creationId xmlns:a16="http://schemas.microsoft.com/office/drawing/2014/main" id="{CD02BFA8-072C-48BD-9978-2786F2F4F1F7}"/>
              </a:ext>
            </a:extLst>
          </p:cNvPr>
          <p:cNvSpPr/>
          <p:nvPr/>
        </p:nvSpPr>
        <p:spPr>
          <a:xfrm>
            <a:off x="3012322" y="1633107"/>
            <a:ext cx="911606" cy="769441"/>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zh-CN" sz="4400" b="1" i="0" u="none" strike="noStrike" kern="1200" cap="none" spc="300" normalizeH="0" baseline="0" noProof="0" dirty="0">
                <a:ln>
                  <a:noFill/>
                </a:ln>
                <a:solidFill>
                  <a:srgbClr val="002060"/>
                </a:solidFill>
                <a:effectLst/>
                <a:uLnTx/>
                <a:uFillTx/>
                <a:latin typeface="UTM Guanine" panose="02040603050506020204" pitchFamily="18" charset="0"/>
                <a:ea typeface="DFTongTong-B5" panose="02010609010101010101" pitchFamily="49" charset="-120"/>
                <a:cs typeface="Adobe Arabic" panose="02040503050201020203" pitchFamily="18" charset="-78"/>
                <a:sym typeface="微软雅黑" pitchFamily="34" charset="-122"/>
              </a:rPr>
              <a:t>3</a:t>
            </a:r>
            <a:endParaRPr kumimoji="0" lang="zh-CN" altLang="en-US" sz="4400" b="1" i="0" u="none" strike="noStrike" kern="1200" cap="none" spc="300" normalizeH="0" baseline="0" noProof="0" dirty="0">
              <a:ln>
                <a:noFill/>
              </a:ln>
              <a:solidFill>
                <a:srgbClr val="002060"/>
              </a:solidFill>
              <a:effectLst/>
              <a:uLnTx/>
              <a:uFillTx/>
              <a:latin typeface="UTM Guanine" panose="02040603050506020204" pitchFamily="18" charset="0"/>
              <a:ea typeface="DFTongTong-B5" panose="02010609010101010101" pitchFamily="49" charset="-120"/>
              <a:cs typeface="Adobe Arabic" panose="02040503050201020203" pitchFamily="18" charset="-78"/>
              <a:sym typeface="微软雅黑" pitchFamily="34" charset="-122"/>
            </a:endParaRPr>
          </a:p>
        </p:txBody>
      </p:sp>
      <p:pic>
        <p:nvPicPr>
          <p:cNvPr id="14" name="图片 2">
            <a:extLst>
              <a:ext uri="{FF2B5EF4-FFF2-40B4-BE49-F238E27FC236}">
                <a16:creationId xmlns:a16="http://schemas.microsoft.com/office/drawing/2014/main" id="{4263EB66-02F5-4890-9F88-486F84AD5DB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551902" y="2557636"/>
            <a:ext cx="1481106" cy="2340147"/>
          </a:xfrm>
          <a:prstGeom prst="rect">
            <a:avLst/>
          </a:prstGeom>
        </p:spPr>
      </p:pic>
      <p:pic>
        <p:nvPicPr>
          <p:cNvPr id="15" name="图片 12">
            <a:extLst>
              <a:ext uri="{FF2B5EF4-FFF2-40B4-BE49-F238E27FC236}">
                <a16:creationId xmlns:a16="http://schemas.microsoft.com/office/drawing/2014/main" id="{F12D8B59-3979-4118-BFD0-DECD9F0275C0}"/>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t="82805"/>
          <a:stretch/>
        </p:blipFill>
        <p:spPr>
          <a:xfrm>
            <a:off x="-612576" y="3937633"/>
            <a:ext cx="10729192" cy="1247980"/>
          </a:xfrm>
          <a:prstGeom prst="rect">
            <a:avLst/>
          </a:prstGeom>
        </p:spPr>
      </p:pic>
    </p:spTree>
    <p:extLst>
      <p:ext uri="{BB962C8B-B14F-4D97-AF65-F5344CB8AC3E}">
        <p14:creationId xmlns:p14="http://schemas.microsoft.com/office/powerpoint/2010/main" val="283162400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2" presetClass="entr" presetSubtype="8" fill="hold" grpId="0" nodeType="afterEffect">
                                  <p:stCondLst>
                                    <p:cond delay="0"/>
                                  </p:stCondLst>
                                  <p:childTnLst>
                                    <p:set>
                                      <p:cBhvr>
                                        <p:cTn id="12" dur="1" fill="hold">
                                          <p:stCondLst>
                                            <p:cond delay="0"/>
                                          </p:stCondLst>
                                        </p:cTn>
                                        <p:tgtEl>
                                          <p:spTgt spid="21"/>
                                        </p:tgtEl>
                                        <p:attrNameLst>
                                          <p:attrName>style.visibility</p:attrName>
                                        </p:attrNameLst>
                                      </p:cBhvr>
                                      <p:to>
                                        <p:strVal val="visible"/>
                                      </p:to>
                                    </p:set>
                                    <p:animEffect transition="in" filter="wipe(left)">
                                      <p:cBhvr>
                                        <p:cTn id="13" dur="500"/>
                                        <p:tgtEl>
                                          <p:spTgt spid="21"/>
                                        </p:tgtEl>
                                      </p:cBhvr>
                                    </p:animEffect>
                                  </p:childTnLst>
                                </p:cTn>
                              </p:par>
                              <p:par>
                                <p:cTn id="14" presetID="52" presetClass="entr" presetSubtype="0" fill="hold" nodeType="withEffect">
                                  <p:stCondLst>
                                    <p:cond delay="0"/>
                                  </p:stCondLst>
                                  <p:childTnLst>
                                    <p:set>
                                      <p:cBhvr>
                                        <p:cTn id="15" dur="1" fill="hold">
                                          <p:stCondLst>
                                            <p:cond delay="0"/>
                                          </p:stCondLst>
                                        </p:cTn>
                                        <p:tgtEl>
                                          <p:spTgt spid="6"/>
                                        </p:tgtEl>
                                        <p:attrNameLst>
                                          <p:attrName>style.visibility</p:attrName>
                                        </p:attrNameLst>
                                      </p:cBhvr>
                                      <p:to>
                                        <p:strVal val="visible"/>
                                      </p:to>
                                    </p:set>
                                    <p:animScale>
                                      <p:cBhvr>
                                        <p:cTn id="16" dur="1000" decel="50000" fill="hold">
                                          <p:stCondLst>
                                            <p:cond delay="0"/>
                                          </p:stCondLst>
                                        </p:cTn>
                                        <p:tgtEl>
                                          <p:spTgt spid="6"/>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7" dur="1000" decel="50000" fill="hold">
                                          <p:stCondLst>
                                            <p:cond delay="0"/>
                                          </p:stCondLst>
                                        </p:cTn>
                                        <p:tgtEl>
                                          <p:spTgt spid="6"/>
                                        </p:tgtEl>
                                        <p:attrNameLst>
                                          <p:attrName>ppt_x</p:attrName>
                                          <p:attrName>ppt_y</p:attrName>
                                        </p:attrNameLst>
                                      </p:cBhvr>
                                    </p:animMotion>
                                    <p:animEffect transition="in" filter="fade">
                                      <p:cBhvr>
                                        <p:cTn id="18" dur="1000"/>
                                        <p:tgtEl>
                                          <p:spTgt spid="6"/>
                                        </p:tgtEl>
                                      </p:cBhvr>
                                    </p:animEffect>
                                  </p:childTnLst>
                                </p:cTn>
                              </p:par>
                            </p:childTnLst>
                          </p:cTn>
                        </p:par>
                        <p:par>
                          <p:cTn id="19" fill="hold">
                            <p:stCondLst>
                              <p:cond delay="2000"/>
                            </p:stCondLst>
                            <p:childTnLst>
                              <p:par>
                                <p:cTn id="20" presetID="53" presetClass="entr" presetSubtype="16" fill="hold" grpId="0" nodeType="afterEffect">
                                  <p:stCondLst>
                                    <p:cond delay="0"/>
                                  </p:stCondLst>
                                  <p:childTnLst>
                                    <p:set>
                                      <p:cBhvr>
                                        <p:cTn id="21" dur="1" fill="hold">
                                          <p:stCondLst>
                                            <p:cond delay="0"/>
                                          </p:stCondLst>
                                        </p:cTn>
                                        <p:tgtEl>
                                          <p:spTgt spid="13"/>
                                        </p:tgtEl>
                                        <p:attrNameLst>
                                          <p:attrName>style.visibility</p:attrName>
                                        </p:attrNameLst>
                                      </p:cBhvr>
                                      <p:to>
                                        <p:strVal val="visible"/>
                                      </p:to>
                                    </p:set>
                                    <p:anim calcmode="lin" valueType="num">
                                      <p:cBhvr>
                                        <p:cTn id="22" dur="500" fill="hold"/>
                                        <p:tgtEl>
                                          <p:spTgt spid="13"/>
                                        </p:tgtEl>
                                        <p:attrNameLst>
                                          <p:attrName>ppt_w</p:attrName>
                                        </p:attrNameLst>
                                      </p:cBhvr>
                                      <p:tavLst>
                                        <p:tav tm="0">
                                          <p:val>
                                            <p:fltVal val="0"/>
                                          </p:val>
                                        </p:tav>
                                        <p:tav tm="100000">
                                          <p:val>
                                            <p:strVal val="#ppt_w"/>
                                          </p:val>
                                        </p:tav>
                                      </p:tavLst>
                                    </p:anim>
                                    <p:anim calcmode="lin" valueType="num">
                                      <p:cBhvr>
                                        <p:cTn id="23" dur="500" fill="hold"/>
                                        <p:tgtEl>
                                          <p:spTgt spid="13"/>
                                        </p:tgtEl>
                                        <p:attrNameLst>
                                          <p:attrName>ppt_h</p:attrName>
                                        </p:attrNameLst>
                                      </p:cBhvr>
                                      <p:tavLst>
                                        <p:tav tm="0">
                                          <p:val>
                                            <p:fltVal val="0"/>
                                          </p:val>
                                        </p:tav>
                                        <p:tav tm="100000">
                                          <p:val>
                                            <p:strVal val="#ppt_h"/>
                                          </p:val>
                                        </p:tav>
                                      </p:tavLst>
                                    </p:anim>
                                    <p:animEffect transition="in" filter="fade">
                                      <p:cBhvr>
                                        <p:cTn id="24"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13"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 name="Picture 35">
            <a:extLst>
              <a:ext uri="{FF2B5EF4-FFF2-40B4-BE49-F238E27FC236}">
                <a16:creationId xmlns:a16="http://schemas.microsoft.com/office/drawing/2014/main" id="{6EB72342-F308-43CA-B97D-6563556F3191}"/>
              </a:ext>
            </a:extLst>
          </p:cNvPr>
          <p:cNvPicPr>
            <a:picLocks noChangeAspect="1"/>
          </p:cNvPicPr>
          <p:nvPr/>
        </p:nvPicPr>
        <p:blipFill>
          <a:blip r:embed="rId4"/>
          <a:stretch>
            <a:fillRect/>
          </a:stretch>
        </p:blipFill>
        <p:spPr>
          <a:xfrm>
            <a:off x="0" y="-33640"/>
            <a:ext cx="9540552" cy="5143500"/>
          </a:xfrm>
          <a:prstGeom prst="rect">
            <a:avLst/>
          </a:prstGeom>
        </p:spPr>
      </p:pic>
      <p:sp>
        <p:nvSpPr>
          <p:cNvPr id="32" name="TextBox 31">
            <a:extLst>
              <a:ext uri="{FF2B5EF4-FFF2-40B4-BE49-F238E27FC236}">
                <a16:creationId xmlns:a16="http://schemas.microsoft.com/office/drawing/2014/main" id="{10372E9C-8743-4F0B-8214-B50747756EAA}"/>
              </a:ext>
            </a:extLst>
          </p:cNvPr>
          <p:cNvSpPr txBox="1"/>
          <p:nvPr/>
        </p:nvSpPr>
        <p:spPr>
          <a:xfrm>
            <a:off x="179512" y="188182"/>
            <a:ext cx="6336704" cy="3477875"/>
          </a:xfrm>
          <a:prstGeom prst="rect">
            <a:avLst/>
          </a:prstGeom>
          <a:noFill/>
        </p:spPr>
        <p:txBody>
          <a:bodyPr wrap="square">
            <a:spAutoFit/>
          </a:bodyPr>
          <a:lstStyle/>
          <a:p>
            <a:pPr algn="just" eaLnBrk="1" hangingPunct="1"/>
            <a:r>
              <a:rPr lang="en-US" altLang="en-US" sz="2200" dirty="0" err="1">
                <a:solidFill>
                  <a:srgbClr val="002060"/>
                </a:solidFill>
                <a:latin typeface="UVN Bach Dang Nang" panose="02070803090706020303" pitchFamily="18" charset="0"/>
                <a:cs typeface="Times New Roman" panose="02020603050405020304" pitchFamily="18" charset="0"/>
              </a:rPr>
              <a:t>Sông</a:t>
            </a:r>
            <a:r>
              <a:rPr lang="en-US" altLang="en-US" sz="2200" dirty="0">
                <a:solidFill>
                  <a:srgbClr val="002060"/>
                </a:solidFill>
                <a:latin typeface="UVN Bach Dang Nang" panose="02070803090706020303" pitchFamily="18" charset="0"/>
                <a:cs typeface="Times New Roman" panose="02020603050405020304" pitchFamily="18" charset="0"/>
              </a:rPr>
              <a:t> La </a:t>
            </a:r>
            <a:r>
              <a:rPr lang="en-US" altLang="en-US" sz="2200" dirty="0" err="1">
                <a:solidFill>
                  <a:srgbClr val="002060"/>
                </a:solidFill>
                <a:latin typeface="UVN Bach Dang Nang" panose="02070803090706020303" pitchFamily="18" charset="0"/>
                <a:cs typeface="Times New Roman" panose="02020603050405020304" pitchFamily="18" charset="0"/>
              </a:rPr>
              <a:t>ơi</a:t>
            </a:r>
            <a:r>
              <a:rPr lang="en-US" altLang="en-US" sz="2200" dirty="0">
                <a:solidFill>
                  <a:srgbClr val="002060"/>
                </a:solidFill>
                <a:latin typeface="UVN Bach Dang Nang" panose="02070803090706020303" pitchFamily="18" charset="0"/>
                <a:cs typeface="Times New Roman" panose="02020603050405020304" pitchFamily="18" charset="0"/>
              </a:rPr>
              <a:t>  </a:t>
            </a:r>
            <a:r>
              <a:rPr lang="en-US" altLang="en-US" sz="2200" dirty="0" err="1">
                <a:solidFill>
                  <a:srgbClr val="002060"/>
                </a:solidFill>
                <a:latin typeface="UVN Bach Dang Nang" panose="02070803090706020303" pitchFamily="18" charset="0"/>
                <a:cs typeface="Times New Roman" panose="02020603050405020304" pitchFamily="18" charset="0"/>
              </a:rPr>
              <a:t>sông</a:t>
            </a:r>
            <a:r>
              <a:rPr lang="en-US" altLang="en-US" sz="2200" dirty="0">
                <a:solidFill>
                  <a:srgbClr val="002060"/>
                </a:solidFill>
                <a:latin typeface="UVN Bach Dang Nang" panose="02070803090706020303" pitchFamily="18" charset="0"/>
                <a:cs typeface="Times New Roman" panose="02020603050405020304" pitchFamily="18" charset="0"/>
              </a:rPr>
              <a:t> La</a:t>
            </a:r>
          </a:p>
          <a:p>
            <a:pPr algn="just" eaLnBrk="1" hangingPunct="1"/>
            <a:r>
              <a:rPr lang="en-US" altLang="en-US" sz="2200" dirty="0" err="1">
                <a:solidFill>
                  <a:srgbClr val="002060"/>
                </a:solidFill>
                <a:latin typeface="UVN Bach Dang Nang" panose="02070803090706020303" pitchFamily="18" charset="0"/>
                <a:cs typeface="Times New Roman" panose="02020603050405020304" pitchFamily="18" charset="0"/>
              </a:rPr>
              <a:t>Trong</a:t>
            </a:r>
            <a:r>
              <a:rPr lang="en-US" altLang="en-US" sz="2200" dirty="0">
                <a:solidFill>
                  <a:srgbClr val="002060"/>
                </a:solidFill>
                <a:latin typeface="UVN Bach Dang Nang" panose="02070803090706020303" pitchFamily="18" charset="0"/>
                <a:cs typeface="Times New Roman" panose="02020603050405020304" pitchFamily="18" charset="0"/>
              </a:rPr>
              <a:t> </a:t>
            </a:r>
            <a:r>
              <a:rPr lang="en-US" altLang="en-US" sz="2200" dirty="0" err="1">
                <a:solidFill>
                  <a:srgbClr val="002060"/>
                </a:solidFill>
                <a:latin typeface="UVN Bach Dang Nang" panose="02070803090706020303" pitchFamily="18" charset="0"/>
                <a:cs typeface="Times New Roman" panose="02020603050405020304" pitchFamily="18" charset="0"/>
              </a:rPr>
              <a:t>veo</a:t>
            </a:r>
            <a:r>
              <a:rPr lang="en-US" altLang="en-US" sz="2200" dirty="0">
                <a:solidFill>
                  <a:srgbClr val="002060"/>
                </a:solidFill>
                <a:latin typeface="UVN Bach Dang Nang" panose="02070803090706020303" pitchFamily="18" charset="0"/>
                <a:cs typeface="Times New Roman" panose="02020603050405020304" pitchFamily="18" charset="0"/>
              </a:rPr>
              <a:t> </a:t>
            </a:r>
            <a:r>
              <a:rPr lang="en-US" altLang="en-US" sz="2200" dirty="0" err="1">
                <a:solidFill>
                  <a:srgbClr val="002060"/>
                </a:solidFill>
                <a:latin typeface="UVN Bach Dang Nang" panose="02070803090706020303" pitchFamily="18" charset="0"/>
                <a:cs typeface="Times New Roman" panose="02020603050405020304" pitchFamily="18" charset="0"/>
              </a:rPr>
              <a:t>như</a:t>
            </a:r>
            <a:r>
              <a:rPr lang="en-US" altLang="en-US" sz="2200" dirty="0">
                <a:solidFill>
                  <a:srgbClr val="002060"/>
                </a:solidFill>
                <a:latin typeface="UVN Bach Dang Nang" panose="02070803090706020303" pitchFamily="18" charset="0"/>
                <a:cs typeface="Times New Roman" panose="02020603050405020304" pitchFamily="18" charset="0"/>
              </a:rPr>
              <a:t> </a:t>
            </a:r>
            <a:r>
              <a:rPr lang="en-US" altLang="en-US" sz="2200" dirty="0" err="1">
                <a:solidFill>
                  <a:srgbClr val="002060"/>
                </a:solidFill>
                <a:latin typeface="UVN Bach Dang Nang" panose="02070803090706020303" pitchFamily="18" charset="0"/>
                <a:cs typeface="Times New Roman" panose="02020603050405020304" pitchFamily="18" charset="0"/>
              </a:rPr>
              <a:t>ánh</a:t>
            </a:r>
            <a:r>
              <a:rPr lang="en-US" altLang="en-US" sz="2200" dirty="0">
                <a:solidFill>
                  <a:srgbClr val="002060"/>
                </a:solidFill>
                <a:latin typeface="UVN Bach Dang Nang" panose="02070803090706020303" pitchFamily="18" charset="0"/>
                <a:cs typeface="Times New Roman" panose="02020603050405020304" pitchFamily="18" charset="0"/>
              </a:rPr>
              <a:t> </a:t>
            </a:r>
            <a:r>
              <a:rPr lang="en-US" altLang="en-US" sz="2200" dirty="0" err="1">
                <a:solidFill>
                  <a:srgbClr val="002060"/>
                </a:solidFill>
                <a:latin typeface="UVN Bach Dang Nang" panose="02070803090706020303" pitchFamily="18" charset="0"/>
                <a:cs typeface="Times New Roman" panose="02020603050405020304" pitchFamily="18" charset="0"/>
              </a:rPr>
              <a:t>mắt</a:t>
            </a:r>
            <a:endParaRPr lang="en-US" altLang="en-US" sz="2200" dirty="0">
              <a:solidFill>
                <a:srgbClr val="002060"/>
              </a:solidFill>
              <a:latin typeface="UVN Bach Dang Nang" panose="02070803090706020303" pitchFamily="18" charset="0"/>
              <a:cs typeface="Times New Roman" panose="02020603050405020304" pitchFamily="18" charset="0"/>
            </a:endParaRPr>
          </a:p>
          <a:p>
            <a:pPr algn="just" eaLnBrk="1" hangingPunct="1"/>
            <a:r>
              <a:rPr lang="en-US" altLang="en-US" sz="2200" dirty="0" err="1">
                <a:solidFill>
                  <a:srgbClr val="002060"/>
                </a:solidFill>
                <a:latin typeface="UVN Bach Dang Nang" panose="02070803090706020303" pitchFamily="18" charset="0"/>
                <a:cs typeface="Times New Roman" panose="02020603050405020304" pitchFamily="18" charset="0"/>
              </a:rPr>
              <a:t>Bờ</a:t>
            </a:r>
            <a:r>
              <a:rPr lang="en-US" altLang="en-US" sz="2200" dirty="0">
                <a:solidFill>
                  <a:srgbClr val="002060"/>
                </a:solidFill>
                <a:latin typeface="UVN Bach Dang Nang" panose="02070803090706020303" pitchFamily="18" charset="0"/>
                <a:cs typeface="Times New Roman" panose="02020603050405020304" pitchFamily="18" charset="0"/>
              </a:rPr>
              <a:t> </a:t>
            </a:r>
            <a:r>
              <a:rPr lang="en-US" altLang="en-US" sz="2200" dirty="0" err="1">
                <a:solidFill>
                  <a:srgbClr val="002060"/>
                </a:solidFill>
                <a:latin typeface="UVN Bach Dang Nang" panose="02070803090706020303" pitchFamily="18" charset="0"/>
                <a:cs typeface="Times New Roman" panose="02020603050405020304" pitchFamily="18" charset="0"/>
              </a:rPr>
              <a:t>tre</a:t>
            </a:r>
            <a:r>
              <a:rPr lang="en-US" altLang="en-US" sz="2200" dirty="0">
                <a:solidFill>
                  <a:srgbClr val="002060"/>
                </a:solidFill>
                <a:latin typeface="UVN Bach Dang Nang" panose="02070803090706020303" pitchFamily="18" charset="0"/>
                <a:cs typeface="Times New Roman" panose="02020603050405020304" pitchFamily="18" charset="0"/>
              </a:rPr>
              <a:t> </a:t>
            </a:r>
            <a:r>
              <a:rPr lang="en-US" altLang="en-US" sz="2200" dirty="0" err="1">
                <a:solidFill>
                  <a:srgbClr val="002060"/>
                </a:solidFill>
                <a:latin typeface="UVN Bach Dang Nang" panose="02070803090706020303" pitchFamily="18" charset="0"/>
                <a:cs typeface="Times New Roman" panose="02020603050405020304" pitchFamily="18" charset="0"/>
              </a:rPr>
              <a:t>xanh</a:t>
            </a:r>
            <a:r>
              <a:rPr lang="en-US" altLang="en-US" sz="2200" dirty="0">
                <a:solidFill>
                  <a:srgbClr val="002060"/>
                </a:solidFill>
                <a:latin typeface="UVN Bach Dang Nang" panose="02070803090706020303" pitchFamily="18" charset="0"/>
                <a:cs typeface="Times New Roman" panose="02020603050405020304" pitchFamily="18" charset="0"/>
              </a:rPr>
              <a:t> </a:t>
            </a:r>
            <a:r>
              <a:rPr lang="en-US" altLang="en-US" sz="2200" dirty="0" err="1">
                <a:solidFill>
                  <a:srgbClr val="002060"/>
                </a:solidFill>
                <a:latin typeface="UVN Bach Dang Nang" panose="02070803090706020303" pitchFamily="18" charset="0"/>
                <a:cs typeface="Times New Roman" panose="02020603050405020304" pitchFamily="18" charset="0"/>
              </a:rPr>
              <a:t>im</a:t>
            </a:r>
            <a:r>
              <a:rPr lang="en-US" altLang="en-US" sz="2200" dirty="0">
                <a:solidFill>
                  <a:srgbClr val="002060"/>
                </a:solidFill>
                <a:latin typeface="UVN Bach Dang Nang" panose="02070803090706020303" pitchFamily="18" charset="0"/>
                <a:cs typeface="Times New Roman" panose="02020603050405020304" pitchFamily="18" charset="0"/>
              </a:rPr>
              <a:t> </a:t>
            </a:r>
            <a:r>
              <a:rPr lang="en-US" altLang="en-US" sz="2200" dirty="0" err="1">
                <a:solidFill>
                  <a:srgbClr val="002060"/>
                </a:solidFill>
                <a:latin typeface="UVN Bach Dang Nang" panose="02070803090706020303" pitchFamily="18" charset="0"/>
                <a:cs typeface="Times New Roman" panose="02020603050405020304" pitchFamily="18" charset="0"/>
              </a:rPr>
              <a:t>mát</a:t>
            </a:r>
            <a:endParaRPr lang="en-US" altLang="en-US" sz="2200" dirty="0">
              <a:solidFill>
                <a:srgbClr val="002060"/>
              </a:solidFill>
              <a:latin typeface="UVN Bach Dang Nang" panose="02070803090706020303" pitchFamily="18" charset="0"/>
              <a:cs typeface="Times New Roman" panose="02020603050405020304" pitchFamily="18" charset="0"/>
            </a:endParaRPr>
          </a:p>
          <a:p>
            <a:pPr algn="just" eaLnBrk="1" hangingPunct="1"/>
            <a:r>
              <a:rPr lang="en-US" altLang="en-US" sz="2200" dirty="0" err="1">
                <a:solidFill>
                  <a:srgbClr val="002060"/>
                </a:solidFill>
                <a:latin typeface="UVN Bach Dang Nang" panose="02070803090706020303" pitchFamily="18" charset="0"/>
                <a:cs typeface="Times New Roman" panose="02020603050405020304" pitchFamily="18" charset="0"/>
              </a:rPr>
              <a:t>Mươn</a:t>
            </a:r>
            <a:r>
              <a:rPr lang="en-US" altLang="en-US" sz="2200" dirty="0">
                <a:solidFill>
                  <a:srgbClr val="002060"/>
                </a:solidFill>
                <a:latin typeface="UVN Bach Dang Nang" panose="02070803090706020303" pitchFamily="18" charset="0"/>
                <a:cs typeface="Times New Roman" panose="02020603050405020304" pitchFamily="18" charset="0"/>
              </a:rPr>
              <a:t> </a:t>
            </a:r>
            <a:r>
              <a:rPr lang="en-US" altLang="en-US" sz="2200" dirty="0" err="1">
                <a:solidFill>
                  <a:srgbClr val="002060"/>
                </a:solidFill>
                <a:latin typeface="UVN Bach Dang Nang" panose="02070803090706020303" pitchFamily="18" charset="0"/>
                <a:cs typeface="Times New Roman" panose="02020603050405020304" pitchFamily="18" charset="0"/>
              </a:rPr>
              <a:t>mướt</a:t>
            </a:r>
            <a:r>
              <a:rPr lang="en-US" altLang="en-US" sz="2200" dirty="0">
                <a:solidFill>
                  <a:srgbClr val="002060"/>
                </a:solidFill>
                <a:latin typeface="UVN Bach Dang Nang" panose="02070803090706020303" pitchFamily="18" charset="0"/>
                <a:cs typeface="Times New Roman" panose="02020603050405020304" pitchFamily="18" charset="0"/>
              </a:rPr>
              <a:t> </a:t>
            </a:r>
            <a:r>
              <a:rPr lang="en-US" altLang="en-US" sz="2200" dirty="0" err="1">
                <a:solidFill>
                  <a:srgbClr val="002060"/>
                </a:solidFill>
                <a:latin typeface="UVN Bach Dang Nang" panose="02070803090706020303" pitchFamily="18" charset="0"/>
                <a:cs typeface="Times New Roman" panose="02020603050405020304" pitchFamily="18" charset="0"/>
              </a:rPr>
              <a:t>đôi</a:t>
            </a:r>
            <a:r>
              <a:rPr lang="en-US" altLang="en-US" sz="2200" dirty="0">
                <a:solidFill>
                  <a:srgbClr val="002060"/>
                </a:solidFill>
                <a:latin typeface="UVN Bach Dang Nang" panose="02070803090706020303" pitchFamily="18" charset="0"/>
                <a:cs typeface="Times New Roman" panose="02020603050405020304" pitchFamily="18" charset="0"/>
              </a:rPr>
              <a:t> </a:t>
            </a:r>
            <a:r>
              <a:rPr lang="en-US" altLang="en-US" sz="2200" dirty="0" err="1">
                <a:solidFill>
                  <a:srgbClr val="002060"/>
                </a:solidFill>
                <a:latin typeface="UVN Bach Dang Nang" panose="02070803090706020303" pitchFamily="18" charset="0"/>
                <a:cs typeface="Times New Roman" panose="02020603050405020304" pitchFamily="18" charset="0"/>
              </a:rPr>
              <a:t>hàng</a:t>
            </a:r>
            <a:r>
              <a:rPr lang="en-US" altLang="en-US" sz="2200" dirty="0">
                <a:solidFill>
                  <a:srgbClr val="002060"/>
                </a:solidFill>
                <a:latin typeface="UVN Bach Dang Nang" panose="02070803090706020303" pitchFamily="18" charset="0"/>
                <a:cs typeface="Times New Roman" panose="02020603050405020304" pitchFamily="18" charset="0"/>
              </a:rPr>
              <a:t> mi. </a:t>
            </a:r>
          </a:p>
          <a:p>
            <a:pPr algn="just" eaLnBrk="1" hangingPunct="1"/>
            <a:r>
              <a:rPr lang="en-US" altLang="en-US" sz="2200" dirty="0" err="1">
                <a:solidFill>
                  <a:srgbClr val="002060"/>
                </a:solidFill>
                <a:latin typeface="UVN Bach Dang Nang" panose="02070803090706020303" pitchFamily="18" charset="0"/>
                <a:cs typeface="Times New Roman" panose="02020603050405020304" pitchFamily="18" charset="0"/>
              </a:rPr>
              <a:t>Bè</a:t>
            </a:r>
            <a:r>
              <a:rPr lang="en-US" altLang="en-US" sz="2200" dirty="0">
                <a:solidFill>
                  <a:srgbClr val="002060"/>
                </a:solidFill>
                <a:latin typeface="UVN Bach Dang Nang" panose="02070803090706020303" pitchFamily="18" charset="0"/>
                <a:cs typeface="Times New Roman" panose="02020603050405020304" pitchFamily="18" charset="0"/>
              </a:rPr>
              <a:t> </a:t>
            </a:r>
            <a:r>
              <a:rPr lang="en-US" altLang="en-US" sz="2200" dirty="0" err="1">
                <a:solidFill>
                  <a:srgbClr val="002060"/>
                </a:solidFill>
                <a:latin typeface="UVN Bach Dang Nang" panose="02070803090706020303" pitchFamily="18" charset="0"/>
                <a:cs typeface="Times New Roman" panose="02020603050405020304" pitchFamily="18" charset="0"/>
              </a:rPr>
              <a:t>đi</a:t>
            </a:r>
            <a:r>
              <a:rPr lang="en-US" altLang="en-US" sz="2200" dirty="0">
                <a:solidFill>
                  <a:srgbClr val="002060"/>
                </a:solidFill>
                <a:latin typeface="UVN Bach Dang Nang" panose="02070803090706020303" pitchFamily="18" charset="0"/>
                <a:cs typeface="Times New Roman" panose="02020603050405020304" pitchFamily="18" charset="0"/>
              </a:rPr>
              <a:t>  </a:t>
            </a:r>
            <a:r>
              <a:rPr lang="en-US" altLang="en-US" sz="2200" dirty="0" err="1">
                <a:solidFill>
                  <a:srgbClr val="002060"/>
                </a:solidFill>
                <a:latin typeface="UVN Bach Dang Nang" panose="02070803090706020303" pitchFamily="18" charset="0"/>
                <a:cs typeface="Times New Roman" panose="02020603050405020304" pitchFamily="18" charset="0"/>
              </a:rPr>
              <a:t>chiều</a:t>
            </a:r>
            <a:r>
              <a:rPr lang="en-US" altLang="en-US" sz="2200" dirty="0">
                <a:solidFill>
                  <a:srgbClr val="002060"/>
                </a:solidFill>
                <a:latin typeface="UVN Bach Dang Nang" panose="02070803090706020303" pitchFamily="18" charset="0"/>
                <a:cs typeface="Times New Roman" panose="02020603050405020304" pitchFamily="18" charset="0"/>
              </a:rPr>
              <a:t> </a:t>
            </a:r>
            <a:r>
              <a:rPr lang="en-US" altLang="en-US" sz="2200" dirty="0" err="1">
                <a:solidFill>
                  <a:srgbClr val="002060"/>
                </a:solidFill>
                <a:latin typeface="UVN Bach Dang Nang" panose="02070803090706020303" pitchFamily="18" charset="0"/>
                <a:cs typeface="Times New Roman" panose="02020603050405020304" pitchFamily="18" charset="0"/>
              </a:rPr>
              <a:t>thầm</a:t>
            </a:r>
            <a:r>
              <a:rPr lang="en-US" altLang="en-US" sz="2200" dirty="0">
                <a:solidFill>
                  <a:srgbClr val="002060"/>
                </a:solidFill>
                <a:latin typeface="UVN Bach Dang Nang" panose="02070803090706020303" pitchFamily="18" charset="0"/>
                <a:cs typeface="Times New Roman" panose="02020603050405020304" pitchFamily="18" charset="0"/>
              </a:rPr>
              <a:t> </a:t>
            </a:r>
            <a:r>
              <a:rPr lang="en-US" altLang="en-US" sz="2200" dirty="0" err="1">
                <a:solidFill>
                  <a:srgbClr val="002060"/>
                </a:solidFill>
                <a:latin typeface="UVN Bach Dang Nang" panose="02070803090706020303" pitchFamily="18" charset="0"/>
                <a:cs typeface="Times New Roman" panose="02020603050405020304" pitchFamily="18" charset="0"/>
              </a:rPr>
              <a:t>thì</a:t>
            </a:r>
            <a:endParaRPr lang="en-US" altLang="en-US" sz="2200" dirty="0">
              <a:solidFill>
                <a:srgbClr val="002060"/>
              </a:solidFill>
              <a:latin typeface="UVN Bach Dang Nang" panose="02070803090706020303" pitchFamily="18" charset="0"/>
              <a:cs typeface="Times New Roman" panose="02020603050405020304" pitchFamily="18" charset="0"/>
            </a:endParaRPr>
          </a:p>
          <a:p>
            <a:pPr algn="just" eaLnBrk="1" hangingPunct="1"/>
            <a:r>
              <a:rPr lang="en-US" altLang="en-US" sz="2200" dirty="0" err="1">
                <a:solidFill>
                  <a:srgbClr val="002060"/>
                </a:solidFill>
                <a:latin typeface="UVN Bach Dang Nang" panose="02070803090706020303" pitchFamily="18" charset="0"/>
                <a:cs typeface="Times New Roman" panose="02020603050405020304" pitchFamily="18" charset="0"/>
              </a:rPr>
              <a:t>Gỗ</a:t>
            </a:r>
            <a:r>
              <a:rPr lang="en-US" altLang="en-US" sz="2200" dirty="0">
                <a:solidFill>
                  <a:srgbClr val="002060"/>
                </a:solidFill>
                <a:latin typeface="UVN Bach Dang Nang" panose="02070803090706020303" pitchFamily="18" charset="0"/>
                <a:cs typeface="Times New Roman" panose="02020603050405020304" pitchFamily="18" charset="0"/>
              </a:rPr>
              <a:t> </a:t>
            </a:r>
            <a:r>
              <a:rPr lang="en-US" altLang="en-US" sz="2200" dirty="0" err="1">
                <a:solidFill>
                  <a:srgbClr val="002060"/>
                </a:solidFill>
                <a:latin typeface="UVN Bach Dang Nang" panose="02070803090706020303" pitchFamily="18" charset="0"/>
                <a:cs typeface="Times New Roman" panose="02020603050405020304" pitchFamily="18" charset="0"/>
              </a:rPr>
              <a:t>lượn</a:t>
            </a:r>
            <a:r>
              <a:rPr lang="en-US" altLang="en-US" sz="2200" dirty="0">
                <a:solidFill>
                  <a:srgbClr val="002060"/>
                </a:solidFill>
                <a:latin typeface="UVN Bach Dang Nang" panose="02070803090706020303" pitchFamily="18" charset="0"/>
                <a:cs typeface="Times New Roman" panose="02020603050405020304" pitchFamily="18" charset="0"/>
              </a:rPr>
              <a:t> </a:t>
            </a:r>
            <a:r>
              <a:rPr lang="en-US" altLang="en-US" sz="2200" dirty="0" err="1">
                <a:solidFill>
                  <a:srgbClr val="002060"/>
                </a:solidFill>
                <a:latin typeface="UVN Bach Dang Nang" panose="02070803090706020303" pitchFamily="18" charset="0"/>
                <a:cs typeface="Times New Roman" panose="02020603050405020304" pitchFamily="18" charset="0"/>
              </a:rPr>
              <a:t>đàn</a:t>
            </a:r>
            <a:r>
              <a:rPr lang="en-US" altLang="en-US" sz="2200" dirty="0">
                <a:solidFill>
                  <a:srgbClr val="002060"/>
                </a:solidFill>
                <a:latin typeface="UVN Bach Dang Nang" panose="02070803090706020303" pitchFamily="18" charset="0"/>
                <a:cs typeface="Times New Roman" panose="02020603050405020304" pitchFamily="18" charset="0"/>
              </a:rPr>
              <a:t> thong </a:t>
            </a:r>
            <a:r>
              <a:rPr lang="en-US" altLang="en-US" sz="2200" dirty="0" err="1">
                <a:solidFill>
                  <a:srgbClr val="002060"/>
                </a:solidFill>
                <a:latin typeface="UVN Bach Dang Nang" panose="02070803090706020303" pitchFamily="18" charset="0"/>
                <a:cs typeface="Times New Roman" panose="02020603050405020304" pitchFamily="18" charset="0"/>
              </a:rPr>
              <a:t>thả</a:t>
            </a:r>
            <a:endParaRPr lang="en-US" altLang="en-US" sz="2200" dirty="0">
              <a:solidFill>
                <a:srgbClr val="002060"/>
              </a:solidFill>
              <a:latin typeface="UVN Bach Dang Nang" panose="02070803090706020303" pitchFamily="18" charset="0"/>
              <a:cs typeface="Times New Roman" panose="02020603050405020304" pitchFamily="18" charset="0"/>
            </a:endParaRPr>
          </a:p>
          <a:p>
            <a:pPr algn="just" eaLnBrk="1" hangingPunct="1"/>
            <a:r>
              <a:rPr lang="en-US" altLang="en-US" sz="2200" dirty="0" err="1">
                <a:solidFill>
                  <a:srgbClr val="002060"/>
                </a:solidFill>
                <a:latin typeface="UVN Bach Dang Nang" panose="02070803090706020303" pitchFamily="18" charset="0"/>
                <a:cs typeface="Times New Roman" panose="02020603050405020304" pitchFamily="18" charset="0"/>
              </a:rPr>
              <a:t>Như</a:t>
            </a:r>
            <a:r>
              <a:rPr lang="en-US" altLang="en-US" sz="2200" dirty="0">
                <a:solidFill>
                  <a:srgbClr val="002060"/>
                </a:solidFill>
                <a:latin typeface="UVN Bach Dang Nang" panose="02070803090706020303" pitchFamily="18" charset="0"/>
                <a:cs typeface="Times New Roman" panose="02020603050405020304" pitchFamily="18" charset="0"/>
              </a:rPr>
              <a:t> </a:t>
            </a:r>
            <a:r>
              <a:rPr lang="en-US" altLang="en-US" sz="2200" dirty="0" err="1">
                <a:solidFill>
                  <a:srgbClr val="002060"/>
                </a:solidFill>
                <a:latin typeface="UVN Bach Dang Nang" panose="02070803090706020303" pitchFamily="18" charset="0"/>
                <a:cs typeface="Times New Roman" panose="02020603050405020304" pitchFamily="18" charset="0"/>
              </a:rPr>
              <a:t>bầy</a:t>
            </a:r>
            <a:r>
              <a:rPr lang="en-US" altLang="en-US" sz="2200" dirty="0">
                <a:solidFill>
                  <a:srgbClr val="002060"/>
                </a:solidFill>
                <a:latin typeface="UVN Bach Dang Nang" panose="02070803090706020303" pitchFamily="18" charset="0"/>
                <a:cs typeface="Times New Roman" panose="02020603050405020304" pitchFamily="18" charset="0"/>
              </a:rPr>
              <a:t> </a:t>
            </a:r>
            <a:r>
              <a:rPr lang="en-US" altLang="en-US" sz="2200" dirty="0" err="1">
                <a:solidFill>
                  <a:srgbClr val="002060"/>
                </a:solidFill>
                <a:latin typeface="UVN Bach Dang Nang" panose="02070803090706020303" pitchFamily="18" charset="0"/>
                <a:cs typeface="Times New Roman" panose="02020603050405020304" pitchFamily="18" charset="0"/>
              </a:rPr>
              <a:t>trâu</a:t>
            </a:r>
            <a:r>
              <a:rPr lang="en-US" altLang="en-US" sz="2200" dirty="0">
                <a:solidFill>
                  <a:srgbClr val="002060"/>
                </a:solidFill>
                <a:latin typeface="UVN Bach Dang Nang" panose="02070803090706020303" pitchFamily="18" charset="0"/>
                <a:cs typeface="Times New Roman" panose="02020603050405020304" pitchFamily="18" charset="0"/>
              </a:rPr>
              <a:t> </a:t>
            </a:r>
            <a:r>
              <a:rPr lang="en-US" altLang="en-US" sz="2200" dirty="0" err="1">
                <a:solidFill>
                  <a:srgbClr val="002060"/>
                </a:solidFill>
                <a:latin typeface="UVN Bach Dang Nang" panose="02070803090706020303" pitchFamily="18" charset="0"/>
                <a:cs typeface="Times New Roman" panose="02020603050405020304" pitchFamily="18" charset="0"/>
              </a:rPr>
              <a:t>lim</a:t>
            </a:r>
            <a:r>
              <a:rPr lang="en-US" altLang="en-US" sz="2200" dirty="0">
                <a:solidFill>
                  <a:srgbClr val="002060"/>
                </a:solidFill>
                <a:latin typeface="UVN Bach Dang Nang" panose="02070803090706020303" pitchFamily="18" charset="0"/>
                <a:cs typeface="Times New Roman" panose="02020603050405020304" pitchFamily="18" charset="0"/>
              </a:rPr>
              <a:t> dim</a:t>
            </a:r>
          </a:p>
          <a:p>
            <a:pPr algn="just" eaLnBrk="1" hangingPunct="1"/>
            <a:r>
              <a:rPr lang="en-US" altLang="en-US" sz="2200" dirty="0" err="1">
                <a:solidFill>
                  <a:srgbClr val="002060"/>
                </a:solidFill>
                <a:latin typeface="UVN Bach Dang Nang" panose="02070803090706020303" pitchFamily="18" charset="0"/>
                <a:cs typeface="Times New Roman" panose="02020603050405020304" pitchFamily="18" charset="0"/>
              </a:rPr>
              <a:t>Đằm</a:t>
            </a:r>
            <a:r>
              <a:rPr lang="en-US" altLang="en-US" sz="2200" dirty="0">
                <a:solidFill>
                  <a:srgbClr val="002060"/>
                </a:solidFill>
                <a:latin typeface="UVN Bach Dang Nang" panose="02070803090706020303" pitchFamily="18" charset="0"/>
                <a:cs typeface="Times New Roman" panose="02020603050405020304" pitchFamily="18" charset="0"/>
              </a:rPr>
              <a:t> </a:t>
            </a:r>
            <a:r>
              <a:rPr lang="en-US" altLang="en-US" sz="2200" dirty="0" err="1">
                <a:solidFill>
                  <a:srgbClr val="002060"/>
                </a:solidFill>
                <a:latin typeface="UVN Bach Dang Nang" panose="02070803090706020303" pitchFamily="18" charset="0"/>
                <a:cs typeface="Times New Roman" panose="02020603050405020304" pitchFamily="18" charset="0"/>
              </a:rPr>
              <a:t>mình</a:t>
            </a:r>
            <a:r>
              <a:rPr lang="en-US" altLang="en-US" sz="2200" dirty="0">
                <a:solidFill>
                  <a:srgbClr val="002060"/>
                </a:solidFill>
                <a:latin typeface="UVN Bach Dang Nang" panose="02070803090706020303" pitchFamily="18" charset="0"/>
                <a:cs typeface="Times New Roman" panose="02020603050405020304" pitchFamily="18" charset="0"/>
              </a:rPr>
              <a:t> </a:t>
            </a:r>
            <a:r>
              <a:rPr lang="en-US" altLang="en-US" sz="2200" dirty="0" err="1">
                <a:solidFill>
                  <a:srgbClr val="002060"/>
                </a:solidFill>
                <a:latin typeface="UVN Bach Dang Nang" panose="02070803090706020303" pitchFamily="18" charset="0"/>
                <a:cs typeface="Times New Roman" panose="02020603050405020304" pitchFamily="18" charset="0"/>
              </a:rPr>
              <a:t>trong</a:t>
            </a:r>
            <a:r>
              <a:rPr lang="en-US" altLang="en-US" sz="2200" dirty="0">
                <a:solidFill>
                  <a:srgbClr val="002060"/>
                </a:solidFill>
                <a:latin typeface="UVN Bach Dang Nang" panose="02070803090706020303" pitchFamily="18" charset="0"/>
                <a:cs typeface="Times New Roman" panose="02020603050405020304" pitchFamily="18" charset="0"/>
              </a:rPr>
              <a:t> </a:t>
            </a:r>
            <a:r>
              <a:rPr lang="en-US" altLang="en-US" sz="2200" dirty="0" err="1">
                <a:solidFill>
                  <a:srgbClr val="002060"/>
                </a:solidFill>
                <a:latin typeface="UVN Bach Dang Nang" panose="02070803090706020303" pitchFamily="18" charset="0"/>
                <a:cs typeface="Times New Roman" panose="02020603050405020304" pitchFamily="18" charset="0"/>
              </a:rPr>
              <a:t>êm</a:t>
            </a:r>
            <a:r>
              <a:rPr lang="en-US" altLang="en-US" sz="2200" dirty="0">
                <a:solidFill>
                  <a:srgbClr val="002060"/>
                </a:solidFill>
                <a:latin typeface="UVN Bach Dang Nang" panose="02070803090706020303" pitchFamily="18" charset="0"/>
                <a:cs typeface="Times New Roman" panose="02020603050405020304" pitchFamily="18" charset="0"/>
              </a:rPr>
              <a:t> ả</a:t>
            </a:r>
          </a:p>
          <a:p>
            <a:pPr algn="just" eaLnBrk="1" hangingPunct="1"/>
            <a:r>
              <a:rPr lang="en-US" altLang="en-US" sz="2200" dirty="0" err="1">
                <a:solidFill>
                  <a:srgbClr val="002060"/>
                </a:solidFill>
                <a:latin typeface="UVN Bach Dang Nang" panose="02070803090706020303" pitchFamily="18" charset="0"/>
                <a:cs typeface="Times New Roman" panose="02020603050405020304" pitchFamily="18" charset="0"/>
              </a:rPr>
              <a:t>Sóng</a:t>
            </a:r>
            <a:r>
              <a:rPr lang="en-US" altLang="en-US" sz="2200" dirty="0">
                <a:solidFill>
                  <a:srgbClr val="002060"/>
                </a:solidFill>
                <a:latin typeface="UVN Bach Dang Nang" panose="02070803090706020303" pitchFamily="18" charset="0"/>
                <a:cs typeface="Times New Roman" panose="02020603050405020304" pitchFamily="18" charset="0"/>
              </a:rPr>
              <a:t> long </a:t>
            </a:r>
            <a:r>
              <a:rPr lang="en-US" altLang="en-US" sz="2200" dirty="0" err="1">
                <a:solidFill>
                  <a:srgbClr val="002060"/>
                </a:solidFill>
                <a:latin typeface="UVN Bach Dang Nang" panose="02070803090706020303" pitchFamily="18" charset="0"/>
                <a:cs typeface="Times New Roman" panose="02020603050405020304" pitchFamily="18" charset="0"/>
              </a:rPr>
              <a:t>lanh</a:t>
            </a:r>
            <a:r>
              <a:rPr lang="en-US" altLang="en-US" sz="2200" dirty="0">
                <a:solidFill>
                  <a:srgbClr val="002060"/>
                </a:solidFill>
                <a:latin typeface="UVN Bach Dang Nang" panose="02070803090706020303" pitchFamily="18" charset="0"/>
                <a:cs typeface="Times New Roman" panose="02020603050405020304" pitchFamily="18" charset="0"/>
              </a:rPr>
              <a:t> </a:t>
            </a:r>
            <a:r>
              <a:rPr lang="en-US" altLang="en-US" sz="2200" dirty="0" err="1">
                <a:solidFill>
                  <a:srgbClr val="002060"/>
                </a:solidFill>
                <a:latin typeface="UVN Bach Dang Nang" panose="02070803090706020303" pitchFamily="18" charset="0"/>
                <a:cs typeface="Times New Roman" panose="02020603050405020304" pitchFamily="18" charset="0"/>
              </a:rPr>
              <a:t>vẩy</a:t>
            </a:r>
            <a:r>
              <a:rPr lang="en-US" altLang="en-US" sz="2200" dirty="0">
                <a:solidFill>
                  <a:srgbClr val="002060"/>
                </a:solidFill>
                <a:latin typeface="UVN Bach Dang Nang" panose="02070803090706020303" pitchFamily="18" charset="0"/>
                <a:cs typeface="Times New Roman" panose="02020603050405020304" pitchFamily="18" charset="0"/>
              </a:rPr>
              <a:t> </a:t>
            </a:r>
            <a:r>
              <a:rPr lang="en-US" altLang="en-US" sz="2200" dirty="0" err="1">
                <a:solidFill>
                  <a:srgbClr val="002060"/>
                </a:solidFill>
                <a:latin typeface="UVN Bach Dang Nang" panose="02070803090706020303" pitchFamily="18" charset="0"/>
                <a:cs typeface="Times New Roman" panose="02020603050405020304" pitchFamily="18" charset="0"/>
              </a:rPr>
              <a:t>cá</a:t>
            </a:r>
            <a:endParaRPr lang="en-US" altLang="en-US" sz="2200" dirty="0">
              <a:solidFill>
                <a:srgbClr val="002060"/>
              </a:solidFill>
              <a:latin typeface="UVN Bach Dang Nang" panose="02070803090706020303" pitchFamily="18" charset="0"/>
              <a:cs typeface="Times New Roman" panose="02020603050405020304" pitchFamily="18" charset="0"/>
            </a:endParaRPr>
          </a:p>
          <a:p>
            <a:pPr algn="just" eaLnBrk="1" hangingPunct="1"/>
            <a:r>
              <a:rPr lang="en-US" altLang="en-US" sz="2200" dirty="0" err="1">
                <a:solidFill>
                  <a:srgbClr val="002060"/>
                </a:solidFill>
                <a:latin typeface="UVN Bach Dang Nang" panose="02070803090706020303" pitchFamily="18" charset="0"/>
                <a:cs typeface="Times New Roman" panose="02020603050405020304" pitchFamily="18" charset="0"/>
              </a:rPr>
              <a:t>Chim</a:t>
            </a:r>
            <a:r>
              <a:rPr lang="en-US" altLang="en-US" sz="2200" dirty="0">
                <a:solidFill>
                  <a:srgbClr val="002060"/>
                </a:solidFill>
                <a:latin typeface="UVN Bach Dang Nang" panose="02070803090706020303" pitchFamily="18" charset="0"/>
                <a:cs typeface="Times New Roman" panose="02020603050405020304" pitchFamily="18" charset="0"/>
              </a:rPr>
              <a:t> </a:t>
            </a:r>
            <a:r>
              <a:rPr lang="en-US" altLang="en-US" sz="2200" dirty="0" err="1">
                <a:solidFill>
                  <a:srgbClr val="002060"/>
                </a:solidFill>
                <a:latin typeface="UVN Bach Dang Nang" panose="02070803090706020303" pitchFamily="18" charset="0"/>
                <a:cs typeface="Times New Roman" panose="02020603050405020304" pitchFamily="18" charset="0"/>
              </a:rPr>
              <a:t>hót</a:t>
            </a:r>
            <a:r>
              <a:rPr lang="en-US" altLang="en-US" sz="2200" dirty="0">
                <a:solidFill>
                  <a:srgbClr val="002060"/>
                </a:solidFill>
                <a:latin typeface="UVN Bach Dang Nang" panose="02070803090706020303" pitchFamily="18" charset="0"/>
                <a:cs typeface="Times New Roman" panose="02020603050405020304" pitchFamily="18" charset="0"/>
              </a:rPr>
              <a:t> </a:t>
            </a:r>
            <a:r>
              <a:rPr lang="en-US" altLang="en-US" sz="2200" dirty="0" err="1">
                <a:solidFill>
                  <a:srgbClr val="002060"/>
                </a:solidFill>
                <a:latin typeface="UVN Bach Dang Nang" panose="02070803090706020303" pitchFamily="18" charset="0"/>
                <a:cs typeface="Times New Roman" panose="02020603050405020304" pitchFamily="18" charset="0"/>
              </a:rPr>
              <a:t>trên</a:t>
            </a:r>
            <a:r>
              <a:rPr lang="en-US" altLang="en-US" sz="2200" dirty="0">
                <a:solidFill>
                  <a:srgbClr val="002060"/>
                </a:solidFill>
                <a:latin typeface="UVN Bach Dang Nang" panose="02070803090706020303" pitchFamily="18" charset="0"/>
                <a:cs typeface="Times New Roman" panose="02020603050405020304" pitchFamily="18" charset="0"/>
              </a:rPr>
              <a:t> </a:t>
            </a:r>
            <a:r>
              <a:rPr lang="en-US" altLang="en-US" sz="2200" dirty="0" err="1">
                <a:solidFill>
                  <a:srgbClr val="002060"/>
                </a:solidFill>
                <a:latin typeface="UVN Bach Dang Nang" panose="02070803090706020303" pitchFamily="18" charset="0"/>
                <a:cs typeface="Times New Roman" panose="02020603050405020304" pitchFamily="18" charset="0"/>
              </a:rPr>
              <a:t>bờ</a:t>
            </a:r>
            <a:r>
              <a:rPr lang="en-US" altLang="en-US" sz="2200" dirty="0">
                <a:solidFill>
                  <a:srgbClr val="002060"/>
                </a:solidFill>
                <a:latin typeface="UVN Bach Dang Nang" panose="02070803090706020303" pitchFamily="18" charset="0"/>
                <a:cs typeface="Times New Roman" panose="02020603050405020304" pitchFamily="18" charset="0"/>
              </a:rPr>
              <a:t> </a:t>
            </a:r>
            <a:r>
              <a:rPr lang="en-US" altLang="en-US" sz="2200" dirty="0" err="1">
                <a:solidFill>
                  <a:srgbClr val="002060"/>
                </a:solidFill>
                <a:latin typeface="UVN Bach Dang Nang" panose="02070803090706020303" pitchFamily="18" charset="0"/>
                <a:cs typeface="Times New Roman" panose="02020603050405020304" pitchFamily="18" charset="0"/>
              </a:rPr>
              <a:t>đê</a:t>
            </a:r>
            <a:r>
              <a:rPr lang="en-US" altLang="en-US" sz="2200" dirty="0">
                <a:solidFill>
                  <a:srgbClr val="002060"/>
                </a:solidFill>
                <a:latin typeface="UVN Bach Dang Nang" panose="02070803090706020303" pitchFamily="18" charset="0"/>
                <a:cs typeface="Times New Roman" panose="02020603050405020304" pitchFamily="18" charset="0"/>
              </a:rPr>
              <a:t>.</a:t>
            </a:r>
          </a:p>
        </p:txBody>
      </p:sp>
      <p:sp>
        <p:nvSpPr>
          <p:cNvPr id="33" name="TextBox 32">
            <a:extLst>
              <a:ext uri="{FF2B5EF4-FFF2-40B4-BE49-F238E27FC236}">
                <a16:creationId xmlns:a16="http://schemas.microsoft.com/office/drawing/2014/main" id="{21AE736B-1869-47BA-93EC-2FE91E41EDA8}"/>
              </a:ext>
            </a:extLst>
          </p:cNvPr>
          <p:cNvSpPr txBox="1"/>
          <p:nvPr/>
        </p:nvSpPr>
        <p:spPr>
          <a:xfrm>
            <a:off x="3203848" y="1779662"/>
            <a:ext cx="3677240" cy="2800767"/>
          </a:xfrm>
          <a:prstGeom prst="rect">
            <a:avLst/>
          </a:prstGeom>
          <a:noFill/>
        </p:spPr>
        <p:txBody>
          <a:bodyPr wrap="square">
            <a:spAutoFit/>
          </a:bodyPr>
          <a:lstStyle/>
          <a:p>
            <a:pPr eaLnBrk="1" hangingPunct="1"/>
            <a:r>
              <a:rPr lang="en-US" altLang="en-US" sz="2200" dirty="0">
                <a:solidFill>
                  <a:schemeClr val="accent4">
                    <a:lumMod val="50000"/>
                  </a:schemeClr>
                </a:solidFill>
                <a:latin typeface="UVN Bach Dang Nang" panose="02070803090706020303" pitchFamily="18" charset="0"/>
                <a:cs typeface="Times New Roman" panose="02020603050405020304" pitchFamily="18" charset="0"/>
              </a:rPr>
              <a:t>Ta </a:t>
            </a:r>
            <a:r>
              <a:rPr lang="en-US" altLang="en-US" sz="2200" dirty="0" err="1">
                <a:solidFill>
                  <a:schemeClr val="accent4">
                    <a:lumMod val="50000"/>
                  </a:schemeClr>
                </a:solidFill>
                <a:latin typeface="UVN Bach Dang Nang" panose="02070803090706020303" pitchFamily="18" charset="0"/>
                <a:cs typeface="Times New Roman" panose="02020603050405020304" pitchFamily="18" charset="0"/>
              </a:rPr>
              <a:t>nằm</a:t>
            </a:r>
            <a:r>
              <a:rPr lang="en-US" altLang="en-US" sz="2200" dirty="0">
                <a:solidFill>
                  <a:schemeClr val="accent4">
                    <a:lumMod val="50000"/>
                  </a:schemeClr>
                </a:solidFill>
                <a:latin typeface="UVN Bach Dang Nang" panose="02070803090706020303" pitchFamily="18" charset="0"/>
                <a:cs typeface="Times New Roman" panose="02020603050405020304" pitchFamily="18" charset="0"/>
              </a:rPr>
              <a:t> </a:t>
            </a:r>
            <a:r>
              <a:rPr lang="en-US" altLang="en-US" sz="2200" dirty="0" err="1">
                <a:solidFill>
                  <a:schemeClr val="accent4">
                    <a:lumMod val="50000"/>
                  </a:schemeClr>
                </a:solidFill>
                <a:latin typeface="UVN Bach Dang Nang" panose="02070803090706020303" pitchFamily="18" charset="0"/>
                <a:cs typeface="Times New Roman" panose="02020603050405020304" pitchFamily="18" charset="0"/>
              </a:rPr>
              <a:t>nghe</a:t>
            </a:r>
            <a:r>
              <a:rPr lang="en-US" altLang="en-US" sz="2200" dirty="0">
                <a:solidFill>
                  <a:schemeClr val="accent4">
                    <a:lumMod val="50000"/>
                  </a:schemeClr>
                </a:solidFill>
                <a:latin typeface="UVN Bach Dang Nang" panose="02070803090706020303" pitchFamily="18" charset="0"/>
                <a:cs typeface="Times New Roman" panose="02020603050405020304" pitchFamily="18" charset="0"/>
              </a:rPr>
              <a:t>, </a:t>
            </a:r>
            <a:r>
              <a:rPr lang="en-US" altLang="en-US" sz="2200" dirty="0" err="1">
                <a:solidFill>
                  <a:schemeClr val="accent4">
                    <a:lumMod val="50000"/>
                  </a:schemeClr>
                </a:solidFill>
                <a:latin typeface="UVN Bach Dang Nang" panose="02070803090706020303" pitchFamily="18" charset="0"/>
                <a:cs typeface="Times New Roman" panose="02020603050405020304" pitchFamily="18" charset="0"/>
              </a:rPr>
              <a:t>nằm</a:t>
            </a:r>
            <a:r>
              <a:rPr lang="en-US" altLang="en-US" sz="2200" dirty="0">
                <a:solidFill>
                  <a:schemeClr val="accent4">
                    <a:lumMod val="50000"/>
                  </a:schemeClr>
                </a:solidFill>
                <a:latin typeface="UVN Bach Dang Nang" panose="02070803090706020303" pitchFamily="18" charset="0"/>
                <a:cs typeface="Times New Roman" panose="02020603050405020304" pitchFamily="18" charset="0"/>
              </a:rPr>
              <a:t> </a:t>
            </a:r>
            <a:r>
              <a:rPr lang="en-US" altLang="en-US" sz="2200" dirty="0" err="1">
                <a:solidFill>
                  <a:schemeClr val="accent4">
                    <a:lumMod val="50000"/>
                  </a:schemeClr>
                </a:solidFill>
                <a:latin typeface="UVN Bach Dang Nang" panose="02070803090706020303" pitchFamily="18" charset="0"/>
                <a:cs typeface="Times New Roman" panose="02020603050405020304" pitchFamily="18" charset="0"/>
              </a:rPr>
              <a:t>nghe</a:t>
            </a:r>
            <a:endParaRPr lang="en-US" altLang="en-US" sz="2200" dirty="0">
              <a:solidFill>
                <a:schemeClr val="accent4">
                  <a:lumMod val="50000"/>
                </a:schemeClr>
              </a:solidFill>
              <a:latin typeface="UVN Bach Dang Nang" panose="02070803090706020303" pitchFamily="18" charset="0"/>
              <a:cs typeface="Times New Roman" panose="02020603050405020304" pitchFamily="18" charset="0"/>
            </a:endParaRPr>
          </a:p>
          <a:p>
            <a:pPr eaLnBrk="1" hangingPunct="1"/>
            <a:r>
              <a:rPr lang="en-US" altLang="en-US" sz="2200" dirty="0" err="1">
                <a:solidFill>
                  <a:schemeClr val="accent4">
                    <a:lumMod val="50000"/>
                  </a:schemeClr>
                </a:solidFill>
                <a:latin typeface="UVN Bach Dang Nang" panose="02070803090706020303" pitchFamily="18" charset="0"/>
                <a:cs typeface="Times New Roman" panose="02020603050405020304" pitchFamily="18" charset="0"/>
              </a:rPr>
              <a:t>Giữa</a:t>
            </a:r>
            <a:r>
              <a:rPr lang="en-US" altLang="en-US" sz="2200" dirty="0">
                <a:solidFill>
                  <a:schemeClr val="accent4">
                    <a:lumMod val="50000"/>
                  </a:schemeClr>
                </a:solidFill>
                <a:latin typeface="UVN Bach Dang Nang" panose="02070803090706020303" pitchFamily="18" charset="0"/>
                <a:cs typeface="Times New Roman" panose="02020603050405020304" pitchFamily="18" charset="0"/>
              </a:rPr>
              <a:t> </a:t>
            </a:r>
            <a:r>
              <a:rPr lang="en-US" altLang="en-US" sz="2200" dirty="0" err="1">
                <a:solidFill>
                  <a:schemeClr val="accent4">
                    <a:lumMod val="50000"/>
                  </a:schemeClr>
                </a:solidFill>
                <a:latin typeface="UVN Bach Dang Nang" panose="02070803090706020303" pitchFamily="18" charset="0"/>
                <a:cs typeface="Times New Roman" panose="02020603050405020304" pitchFamily="18" charset="0"/>
              </a:rPr>
              <a:t>bốn</a:t>
            </a:r>
            <a:r>
              <a:rPr lang="en-US" altLang="en-US" sz="2200" dirty="0">
                <a:solidFill>
                  <a:schemeClr val="accent4">
                    <a:lumMod val="50000"/>
                  </a:schemeClr>
                </a:solidFill>
                <a:latin typeface="UVN Bach Dang Nang" panose="02070803090706020303" pitchFamily="18" charset="0"/>
                <a:cs typeface="Times New Roman" panose="02020603050405020304" pitchFamily="18" charset="0"/>
              </a:rPr>
              <a:t> </a:t>
            </a:r>
            <a:r>
              <a:rPr lang="en-US" altLang="en-US" sz="2200" dirty="0" err="1">
                <a:solidFill>
                  <a:schemeClr val="accent4">
                    <a:lumMod val="50000"/>
                  </a:schemeClr>
                </a:solidFill>
                <a:latin typeface="UVN Bach Dang Nang" panose="02070803090706020303" pitchFamily="18" charset="0"/>
                <a:cs typeface="Times New Roman" panose="02020603050405020304" pitchFamily="18" charset="0"/>
              </a:rPr>
              <a:t>bề</a:t>
            </a:r>
            <a:r>
              <a:rPr lang="en-US" altLang="en-US" sz="2200" dirty="0">
                <a:solidFill>
                  <a:schemeClr val="accent4">
                    <a:lumMod val="50000"/>
                  </a:schemeClr>
                </a:solidFill>
                <a:latin typeface="UVN Bach Dang Nang" panose="02070803090706020303" pitchFamily="18" charset="0"/>
                <a:cs typeface="Times New Roman" panose="02020603050405020304" pitchFamily="18" charset="0"/>
              </a:rPr>
              <a:t> </a:t>
            </a:r>
            <a:r>
              <a:rPr lang="en-US" altLang="en-US" sz="2200" dirty="0" err="1">
                <a:solidFill>
                  <a:schemeClr val="accent4">
                    <a:lumMod val="50000"/>
                  </a:schemeClr>
                </a:solidFill>
                <a:latin typeface="UVN Bach Dang Nang" panose="02070803090706020303" pitchFamily="18" charset="0"/>
                <a:cs typeface="Times New Roman" panose="02020603050405020304" pitchFamily="18" charset="0"/>
              </a:rPr>
              <a:t>ngây</a:t>
            </a:r>
            <a:r>
              <a:rPr lang="en-US" altLang="en-US" sz="2200" dirty="0">
                <a:solidFill>
                  <a:schemeClr val="accent4">
                    <a:lumMod val="50000"/>
                  </a:schemeClr>
                </a:solidFill>
                <a:latin typeface="UVN Bach Dang Nang" panose="02070803090706020303" pitchFamily="18" charset="0"/>
                <a:cs typeface="Times New Roman" panose="02020603050405020304" pitchFamily="18" charset="0"/>
              </a:rPr>
              <a:t> </a:t>
            </a:r>
            <a:r>
              <a:rPr lang="en-US" altLang="en-US" sz="2200" dirty="0" err="1">
                <a:solidFill>
                  <a:schemeClr val="accent4">
                    <a:lumMod val="50000"/>
                  </a:schemeClr>
                </a:solidFill>
                <a:latin typeface="UVN Bach Dang Nang" panose="02070803090706020303" pitchFamily="18" charset="0"/>
                <a:cs typeface="Times New Roman" panose="02020603050405020304" pitchFamily="18" charset="0"/>
              </a:rPr>
              <a:t>ngất</a:t>
            </a:r>
            <a:endParaRPr lang="en-US" altLang="en-US" sz="2200" dirty="0">
              <a:solidFill>
                <a:schemeClr val="accent4">
                  <a:lumMod val="50000"/>
                </a:schemeClr>
              </a:solidFill>
              <a:latin typeface="UVN Bach Dang Nang" panose="02070803090706020303" pitchFamily="18" charset="0"/>
              <a:cs typeface="Times New Roman" panose="02020603050405020304" pitchFamily="18" charset="0"/>
            </a:endParaRPr>
          </a:p>
          <a:p>
            <a:pPr eaLnBrk="1" hangingPunct="1"/>
            <a:r>
              <a:rPr lang="en-US" altLang="en-US" sz="2200" dirty="0" err="1">
                <a:solidFill>
                  <a:schemeClr val="accent4">
                    <a:lumMod val="50000"/>
                  </a:schemeClr>
                </a:solidFill>
                <a:latin typeface="UVN Bach Dang Nang" panose="02070803090706020303" pitchFamily="18" charset="0"/>
                <a:cs typeface="Times New Roman" panose="02020603050405020304" pitchFamily="18" charset="0"/>
              </a:rPr>
              <a:t>Mùi</a:t>
            </a:r>
            <a:r>
              <a:rPr lang="en-US" altLang="en-US" sz="2200" dirty="0">
                <a:solidFill>
                  <a:schemeClr val="accent4">
                    <a:lumMod val="50000"/>
                  </a:schemeClr>
                </a:solidFill>
                <a:latin typeface="UVN Bach Dang Nang" panose="02070803090706020303" pitchFamily="18" charset="0"/>
                <a:cs typeface="Times New Roman" panose="02020603050405020304" pitchFamily="18" charset="0"/>
              </a:rPr>
              <a:t> </a:t>
            </a:r>
            <a:r>
              <a:rPr lang="en-US" altLang="en-US" sz="2200" dirty="0" err="1">
                <a:solidFill>
                  <a:schemeClr val="accent4">
                    <a:lumMod val="50000"/>
                  </a:schemeClr>
                </a:solidFill>
                <a:latin typeface="UVN Bach Dang Nang" panose="02070803090706020303" pitchFamily="18" charset="0"/>
                <a:cs typeface="Times New Roman" panose="02020603050405020304" pitchFamily="18" charset="0"/>
              </a:rPr>
              <a:t>vôi</a:t>
            </a:r>
            <a:r>
              <a:rPr lang="en-US" altLang="en-US" sz="2200" dirty="0">
                <a:solidFill>
                  <a:schemeClr val="accent4">
                    <a:lumMod val="50000"/>
                  </a:schemeClr>
                </a:solidFill>
                <a:latin typeface="UVN Bach Dang Nang" panose="02070803090706020303" pitchFamily="18" charset="0"/>
                <a:cs typeface="Times New Roman" panose="02020603050405020304" pitchFamily="18" charset="0"/>
              </a:rPr>
              <a:t> </a:t>
            </a:r>
            <a:r>
              <a:rPr lang="en-US" altLang="en-US" sz="2200" dirty="0" err="1">
                <a:solidFill>
                  <a:schemeClr val="accent4">
                    <a:lumMod val="50000"/>
                  </a:schemeClr>
                </a:solidFill>
                <a:latin typeface="UVN Bach Dang Nang" panose="02070803090706020303" pitchFamily="18" charset="0"/>
                <a:cs typeface="Times New Roman" panose="02020603050405020304" pitchFamily="18" charset="0"/>
              </a:rPr>
              <a:t>xây</a:t>
            </a:r>
            <a:r>
              <a:rPr lang="en-US" altLang="en-US" sz="2200" dirty="0">
                <a:solidFill>
                  <a:schemeClr val="accent4">
                    <a:lumMod val="50000"/>
                  </a:schemeClr>
                </a:solidFill>
                <a:latin typeface="UVN Bach Dang Nang" panose="02070803090706020303" pitchFamily="18" charset="0"/>
                <a:cs typeface="Times New Roman" panose="02020603050405020304" pitchFamily="18" charset="0"/>
              </a:rPr>
              <a:t> </a:t>
            </a:r>
            <a:r>
              <a:rPr lang="en-US" altLang="en-US" sz="2200" dirty="0" err="1">
                <a:solidFill>
                  <a:schemeClr val="accent4">
                    <a:lumMod val="50000"/>
                  </a:schemeClr>
                </a:solidFill>
                <a:latin typeface="UVN Bach Dang Nang" panose="02070803090706020303" pitchFamily="18" charset="0"/>
                <a:cs typeface="Times New Roman" panose="02020603050405020304" pitchFamily="18" charset="0"/>
              </a:rPr>
              <a:t>rất</a:t>
            </a:r>
            <a:r>
              <a:rPr lang="en-US" altLang="en-US" sz="2200" dirty="0">
                <a:solidFill>
                  <a:schemeClr val="accent4">
                    <a:lumMod val="50000"/>
                  </a:schemeClr>
                </a:solidFill>
                <a:latin typeface="UVN Bach Dang Nang" panose="02070803090706020303" pitchFamily="18" charset="0"/>
                <a:cs typeface="Times New Roman" panose="02020603050405020304" pitchFamily="18" charset="0"/>
              </a:rPr>
              <a:t> say</a:t>
            </a:r>
          </a:p>
          <a:p>
            <a:pPr eaLnBrk="1" hangingPunct="1"/>
            <a:r>
              <a:rPr lang="en-US" altLang="en-US" sz="2200" dirty="0" err="1">
                <a:solidFill>
                  <a:schemeClr val="accent4">
                    <a:lumMod val="50000"/>
                  </a:schemeClr>
                </a:solidFill>
                <a:latin typeface="UVN Bach Dang Nang" panose="02070803090706020303" pitchFamily="18" charset="0"/>
                <a:cs typeface="Times New Roman" panose="02020603050405020304" pitchFamily="18" charset="0"/>
              </a:rPr>
              <a:t>Mùi</a:t>
            </a:r>
            <a:r>
              <a:rPr lang="en-US" altLang="en-US" sz="2200" dirty="0">
                <a:solidFill>
                  <a:schemeClr val="accent4">
                    <a:lumMod val="50000"/>
                  </a:schemeClr>
                </a:solidFill>
                <a:latin typeface="UVN Bach Dang Nang" panose="02070803090706020303" pitchFamily="18" charset="0"/>
                <a:cs typeface="Times New Roman" panose="02020603050405020304" pitchFamily="18" charset="0"/>
              </a:rPr>
              <a:t> </a:t>
            </a:r>
            <a:r>
              <a:rPr lang="en-US" altLang="en-US" sz="2200" dirty="0" err="1">
                <a:solidFill>
                  <a:schemeClr val="accent4">
                    <a:lumMod val="50000"/>
                  </a:schemeClr>
                </a:solidFill>
                <a:latin typeface="UVN Bach Dang Nang" panose="02070803090706020303" pitchFamily="18" charset="0"/>
                <a:cs typeface="Times New Roman" panose="02020603050405020304" pitchFamily="18" charset="0"/>
              </a:rPr>
              <a:t>lán</a:t>
            </a:r>
            <a:r>
              <a:rPr lang="en-US" altLang="en-US" sz="2200" dirty="0">
                <a:solidFill>
                  <a:schemeClr val="accent4">
                    <a:lumMod val="50000"/>
                  </a:schemeClr>
                </a:solidFill>
                <a:latin typeface="UVN Bach Dang Nang" panose="02070803090706020303" pitchFamily="18" charset="0"/>
                <a:cs typeface="Times New Roman" panose="02020603050405020304" pitchFamily="18" charset="0"/>
              </a:rPr>
              <a:t> </a:t>
            </a:r>
            <a:r>
              <a:rPr lang="en-US" altLang="en-US" sz="2200" dirty="0" err="1">
                <a:solidFill>
                  <a:schemeClr val="accent4">
                    <a:lumMod val="50000"/>
                  </a:schemeClr>
                </a:solidFill>
                <a:latin typeface="UVN Bach Dang Nang" panose="02070803090706020303" pitchFamily="18" charset="0"/>
                <a:cs typeface="Times New Roman" panose="02020603050405020304" pitchFamily="18" charset="0"/>
              </a:rPr>
              <a:t>cưa</a:t>
            </a:r>
            <a:r>
              <a:rPr lang="en-US" altLang="en-US" sz="2200" dirty="0">
                <a:solidFill>
                  <a:schemeClr val="accent4">
                    <a:lumMod val="50000"/>
                  </a:schemeClr>
                </a:solidFill>
                <a:latin typeface="UVN Bach Dang Nang" panose="02070803090706020303" pitchFamily="18" charset="0"/>
                <a:cs typeface="Times New Roman" panose="02020603050405020304" pitchFamily="18" charset="0"/>
              </a:rPr>
              <a:t> </a:t>
            </a:r>
            <a:r>
              <a:rPr lang="en-US" altLang="en-US" sz="2200" dirty="0" err="1">
                <a:solidFill>
                  <a:schemeClr val="accent4">
                    <a:lumMod val="50000"/>
                  </a:schemeClr>
                </a:solidFill>
                <a:latin typeface="UVN Bach Dang Nang" panose="02070803090706020303" pitchFamily="18" charset="0"/>
                <a:cs typeface="Times New Roman" panose="02020603050405020304" pitchFamily="18" charset="0"/>
              </a:rPr>
              <a:t>ngọt</a:t>
            </a:r>
            <a:r>
              <a:rPr lang="en-US" altLang="en-US" sz="2200" dirty="0">
                <a:solidFill>
                  <a:schemeClr val="accent4">
                    <a:lumMod val="50000"/>
                  </a:schemeClr>
                </a:solidFill>
                <a:latin typeface="UVN Bach Dang Nang" panose="02070803090706020303" pitchFamily="18" charset="0"/>
                <a:cs typeface="Times New Roman" panose="02020603050405020304" pitchFamily="18" charset="0"/>
              </a:rPr>
              <a:t> </a:t>
            </a:r>
            <a:r>
              <a:rPr lang="en-US" altLang="en-US" sz="2200" dirty="0" err="1">
                <a:solidFill>
                  <a:schemeClr val="accent4">
                    <a:lumMod val="50000"/>
                  </a:schemeClr>
                </a:solidFill>
                <a:latin typeface="UVN Bach Dang Nang" panose="02070803090706020303" pitchFamily="18" charset="0"/>
                <a:cs typeface="Times New Roman" panose="02020603050405020304" pitchFamily="18" charset="0"/>
              </a:rPr>
              <a:t>mát</a:t>
            </a:r>
            <a:endParaRPr lang="en-US" altLang="en-US" sz="2200" dirty="0">
              <a:solidFill>
                <a:schemeClr val="accent4">
                  <a:lumMod val="50000"/>
                </a:schemeClr>
              </a:solidFill>
              <a:latin typeface="UVN Bach Dang Nang" panose="02070803090706020303" pitchFamily="18" charset="0"/>
              <a:cs typeface="Times New Roman" panose="02020603050405020304" pitchFamily="18" charset="0"/>
            </a:endParaRPr>
          </a:p>
          <a:p>
            <a:pPr eaLnBrk="1" hangingPunct="1"/>
            <a:r>
              <a:rPr lang="en-US" altLang="en-US" sz="2200" dirty="0" err="1">
                <a:solidFill>
                  <a:schemeClr val="accent4">
                    <a:lumMod val="50000"/>
                  </a:schemeClr>
                </a:solidFill>
                <a:latin typeface="UVN Bach Dang Nang" panose="02070803090706020303" pitchFamily="18" charset="0"/>
                <a:cs typeface="Times New Roman" panose="02020603050405020304" pitchFamily="18" charset="0"/>
              </a:rPr>
              <a:t>Trong</a:t>
            </a:r>
            <a:r>
              <a:rPr lang="en-US" altLang="en-US" sz="2200" dirty="0">
                <a:solidFill>
                  <a:schemeClr val="accent4">
                    <a:lumMod val="50000"/>
                  </a:schemeClr>
                </a:solidFill>
                <a:latin typeface="UVN Bach Dang Nang" panose="02070803090706020303" pitchFamily="18" charset="0"/>
                <a:cs typeface="Times New Roman" panose="02020603050405020304" pitchFamily="18" charset="0"/>
              </a:rPr>
              <a:t> </a:t>
            </a:r>
            <a:r>
              <a:rPr lang="en-US" altLang="en-US" sz="2200" dirty="0" err="1">
                <a:solidFill>
                  <a:schemeClr val="accent4">
                    <a:lumMod val="50000"/>
                  </a:schemeClr>
                </a:solidFill>
                <a:latin typeface="UVN Bach Dang Nang" panose="02070803090706020303" pitchFamily="18" charset="0"/>
                <a:cs typeface="Times New Roman" panose="02020603050405020304" pitchFamily="18" charset="0"/>
              </a:rPr>
              <a:t>bom</a:t>
            </a:r>
            <a:r>
              <a:rPr lang="en-US" altLang="en-US" sz="2200" dirty="0">
                <a:solidFill>
                  <a:schemeClr val="accent4">
                    <a:lumMod val="50000"/>
                  </a:schemeClr>
                </a:solidFill>
                <a:latin typeface="UVN Bach Dang Nang" panose="02070803090706020303" pitchFamily="18" charset="0"/>
                <a:cs typeface="Times New Roman" panose="02020603050405020304" pitchFamily="18" charset="0"/>
              </a:rPr>
              <a:t> </a:t>
            </a:r>
            <a:r>
              <a:rPr lang="en-US" altLang="en-US" sz="2200" dirty="0" err="1">
                <a:solidFill>
                  <a:schemeClr val="accent4">
                    <a:lumMod val="50000"/>
                  </a:schemeClr>
                </a:solidFill>
                <a:latin typeface="UVN Bach Dang Nang" panose="02070803090706020303" pitchFamily="18" charset="0"/>
                <a:cs typeface="Times New Roman" panose="02020603050405020304" pitchFamily="18" charset="0"/>
              </a:rPr>
              <a:t>đạn</a:t>
            </a:r>
            <a:r>
              <a:rPr lang="en-US" altLang="en-US" sz="2200" dirty="0">
                <a:solidFill>
                  <a:schemeClr val="accent4">
                    <a:lumMod val="50000"/>
                  </a:schemeClr>
                </a:solidFill>
                <a:latin typeface="UVN Bach Dang Nang" panose="02070803090706020303" pitchFamily="18" charset="0"/>
                <a:cs typeface="Times New Roman" panose="02020603050405020304" pitchFamily="18" charset="0"/>
              </a:rPr>
              <a:t> </a:t>
            </a:r>
            <a:r>
              <a:rPr lang="en-US" altLang="en-US" sz="2200" dirty="0" err="1">
                <a:solidFill>
                  <a:schemeClr val="accent4">
                    <a:lumMod val="50000"/>
                  </a:schemeClr>
                </a:solidFill>
                <a:latin typeface="UVN Bach Dang Nang" panose="02070803090706020303" pitchFamily="18" charset="0"/>
                <a:cs typeface="Times New Roman" panose="02020603050405020304" pitchFamily="18" charset="0"/>
              </a:rPr>
              <a:t>đổ</a:t>
            </a:r>
            <a:r>
              <a:rPr lang="en-US" altLang="en-US" sz="2200" dirty="0">
                <a:solidFill>
                  <a:schemeClr val="accent4">
                    <a:lumMod val="50000"/>
                  </a:schemeClr>
                </a:solidFill>
                <a:latin typeface="UVN Bach Dang Nang" panose="02070803090706020303" pitchFamily="18" charset="0"/>
                <a:cs typeface="Times New Roman" panose="02020603050405020304" pitchFamily="18" charset="0"/>
              </a:rPr>
              <a:t> </a:t>
            </a:r>
            <a:r>
              <a:rPr lang="en-US" altLang="en-US" sz="2200" dirty="0" err="1">
                <a:solidFill>
                  <a:schemeClr val="accent4">
                    <a:lumMod val="50000"/>
                  </a:schemeClr>
                </a:solidFill>
                <a:latin typeface="UVN Bach Dang Nang" panose="02070803090706020303" pitchFamily="18" charset="0"/>
                <a:cs typeface="Times New Roman" panose="02020603050405020304" pitchFamily="18" charset="0"/>
              </a:rPr>
              <a:t>nát</a:t>
            </a:r>
            <a:endParaRPr lang="en-US" altLang="en-US" sz="2200" dirty="0">
              <a:solidFill>
                <a:schemeClr val="accent4">
                  <a:lumMod val="50000"/>
                </a:schemeClr>
              </a:solidFill>
              <a:latin typeface="UVN Bach Dang Nang" panose="02070803090706020303" pitchFamily="18" charset="0"/>
              <a:cs typeface="Times New Roman" panose="02020603050405020304" pitchFamily="18" charset="0"/>
            </a:endParaRPr>
          </a:p>
          <a:p>
            <a:pPr eaLnBrk="1" hangingPunct="1"/>
            <a:r>
              <a:rPr lang="en-US" altLang="en-US" sz="2200" dirty="0" err="1">
                <a:solidFill>
                  <a:schemeClr val="accent4">
                    <a:lumMod val="50000"/>
                  </a:schemeClr>
                </a:solidFill>
                <a:latin typeface="UVN Bach Dang Nang" panose="02070803090706020303" pitchFamily="18" charset="0"/>
                <a:cs typeface="Times New Roman" panose="02020603050405020304" pitchFamily="18" charset="0"/>
              </a:rPr>
              <a:t>Bừng</a:t>
            </a:r>
            <a:r>
              <a:rPr lang="en-US" altLang="en-US" sz="2200" dirty="0">
                <a:solidFill>
                  <a:schemeClr val="accent4">
                    <a:lumMod val="50000"/>
                  </a:schemeClr>
                </a:solidFill>
                <a:latin typeface="UVN Bach Dang Nang" panose="02070803090706020303" pitchFamily="18" charset="0"/>
                <a:cs typeface="Times New Roman" panose="02020603050405020304" pitchFamily="18" charset="0"/>
              </a:rPr>
              <a:t> </a:t>
            </a:r>
            <a:r>
              <a:rPr lang="en-US" altLang="en-US" sz="2200" dirty="0" err="1">
                <a:solidFill>
                  <a:schemeClr val="accent4">
                    <a:lumMod val="50000"/>
                  </a:schemeClr>
                </a:solidFill>
                <a:latin typeface="UVN Bach Dang Nang" panose="02070803090706020303" pitchFamily="18" charset="0"/>
                <a:cs typeface="Times New Roman" panose="02020603050405020304" pitchFamily="18" charset="0"/>
              </a:rPr>
              <a:t>tươi</a:t>
            </a:r>
            <a:r>
              <a:rPr lang="en-US" altLang="en-US" sz="2200" dirty="0">
                <a:solidFill>
                  <a:schemeClr val="accent4">
                    <a:lumMod val="50000"/>
                  </a:schemeClr>
                </a:solidFill>
                <a:latin typeface="UVN Bach Dang Nang" panose="02070803090706020303" pitchFamily="18" charset="0"/>
                <a:cs typeface="Times New Roman" panose="02020603050405020304" pitchFamily="18" charset="0"/>
              </a:rPr>
              <a:t> </a:t>
            </a:r>
            <a:r>
              <a:rPr lang="en-US" altLang="en-US" sz="2200" dirty="0" err="1">
                <a:solidFill>
                  <a:schemeClr val="accent4">
                    <a:lumMod val="50000"/>
                  </a:schemeClr>
                </a:solidFill>
                <a:latin typeface="UVN Bach Dang Nang" panose="02070803090706020303" pitchFamily="18" charset="0"/>
                <a:cs typeface="Times New Roman" panose="02020603050405020304" pitchFamily="18" charset="0"/>
              </a:rPr>
              <a:t>nụ</a:t>
            </a:r>
            <a:r>
              <a:rPr lang="en-US" altLang="en-US" sz="2200" dirty="0">
                <a:solidFill>
                  <a:schemeClr val="accent4">
                    <a:lumMod val="50000"/>
                  </a:schemeClr>
                </a:solidFill>
                <a:latin typeface="UVN Bach Dang Nang" panose="02070803090706020303" pitchFamily="18" charset="0"/>
                <a:cs typeface="Times New Roman" panose="02020603050405020304" pitchFamily="18" charset="0"/>
              </a:rPr>
              <a:t> </a:t>
            </a:r>
            <a:r>
              <a:rPr lang="en-US" altLang="en-US" sz="2200" dirty="0" err="1">
                <a:solidFill>
                  <a:schemeClr val="accent4">
                    <a:lumMod val="50000"/>
                  </a:schemeClr>
                </a:solidFill>
                <a:latin typeface="UVN Bach Dang Nang" panose="02070803090706020303" pitchFamily="18" charset="0"/>
                <a:cs typeface="Times New Roman" panose="02020603050405020304" pitchFamily="18" charset="0"/>
              </a:rPr>
              <a:t>ngói</a:t>
            </a:r>
            <a:r>
              <a:rPr lang="en-US" altLang="en-US" sz="2200" dirty="0">
                <a:solidFill>
                  <a:schemeClr val="accent4">
                    <a:lumMod val="50000"/>
                  </a:schemeClr>
                </a:solidFill>
                <a:latin typeface="UVN Bach Dang Nang" panose="02070803090706020303" pitchFamily="18" charset="0"/>
                <a:cs typeface="Times New Roman" panose="02020603050405020304" pitchFamily="18" charset="0"/>
              </a:rPr>
              <a:t> </a:t>
            </a:r>
            <a:r>
              <a:rPr lang="en-US" altLang="en-US" sz="2200" dirty="0" err="1">
                <a:solidFill>
                  <a:schemeClr val="accent4">
                    <a:lumMod val="50000"/>
                  </a:schemeClr>
                </a:solidFill>
                <a:latin typeface="UVN Bach Dang Nang" panose="02070803090706020303" pitchFamily="18" charset="0"/>
                <a:cs typeface="Times New Roman" panose="02020603050405020304" pitchFamily="18" charset="0"/>
              </a:rPr>
              <a:t>hồng</a:t>
            </a:r>
            <a:endParaRPr lang="en-US" altLang="en-US" sz="2200" dirty="0">
              <a:solidFill>
                <a:schemeClr val="accent4">
                  <a:lumMod val="50000"/>
                </a:schemeClr>
              </a:solidFill>
              <a:latin typeface="UVN Bach Dang Nang" panose="02070803090706020303" pitchFamily="18" charset="0"/>
              <a:cs typeface="Times New Roman" panose="02020603050405020304" pitchFamily="18" charset="0"/>
            </a:endParaRPr>
          </a:p>
          <a:p>
            <a:pPr eaLnBrk="1" hangingPunct="1"/>
            <a:r>
              <a:rPr lang="en-US" altLang="en-US" sz="2200" dirty="0" err="1">
                <a:solidFill>
                  <a:schemeClr val="accent4">
                    <a:lumMod val="50000"/>
                  </a:schemeClr>
                </a:solidFill>
                <a:latin typeface="UVN Bach Dang Nang" panose="02070803090706020303" pitchFamily="18" charset="0"/>
                <a:cs typeface="Times New Roman" panose="02020603050405020304" pitchFamily="18" charset="0"/>
              </a:rPr>
              <a:t>Đồng</a:t>
            </a:r>
            <a:r>
              <a:rPr lang="en-US" altLang="en-US" sz="2200" dirty="0">
                <a:solidFill>
                  <a:schemeClr val="accent4">
                    <a:lumMod val="50000"/>
                  </a:schemeClr>
                </a:solidFill>
                <a:latin typeface="UVN Bach Dang Nang" panose="02070803090706020303" pitchFamily="18" charset="0"/>
                <a:cs typeface="Times New Roman" panose="02020603050405020304" pitchFamily="18" charset="0"/>
              </a:rPr>
              <a:t> </a:t>
            </a:r>
            <a:r>
              <a:rPr lang="en-US" altLang="en-US" sz="2200" dirty="0" err="1">
                <a:solidFill>
                  <a:schemeClr val="accent4">
                    <a:lumMod val="50000"/>
                  </a:schemeClr>
                </a:solidFill>
                <a:latin typeface="UVN Bach Dang Nang" panose="02070803090706020303" pitchFamily="18" charset="0"/>
                <a:cs typeface="Times New Roman" panose="02020603050405020304" pitchFamily="18" charset="0"/>
              </a:rPr>
              <a:t>vàng</a:t>
            </a:r>
            <a:r>
              <a:rPr lang="en-US" altLang="en-US" sz="2200" dirty="0">
                <a:solidFill>
                  <a:schemeClr val="accent4">
                    <a:lumMod val="50000"/>
                  </a:schemeClr>
                </a:solidFill>
                <a:latin typeface="UVN Bach Dang Nang" panose="02070803090706020303" pitchFamily="18" charset="0"/>
                <a:cs typeface="Times New Roman" panose="02020603050405020304" pitchFamily="18" charset="0"/>
              </a:rPr>
              <a:t> hoe </a:t>
            </a:r>
            <a:r>
              <a:rPr lang="en-US" altLang="en-US" sz="2200" dirty="0" err="1">
                <a:solidFill>
                  <a:schemeClr val="accent4">
                    <a:lumMod val="50000"/>
                  </a:schemeClr>
                </a:solidFill>
                <a:latin typeface="UVN Bach Dang Nang" panose="02070803090706020303" pitchFamily="18" charset="0"/>
                <a:cs typeface="Times New Roman" panose="02020603050405020304" pitchFamily="18" charset="0"/>
              </a:rPr>
              <a:t>lúa</a:t>
            </a:r>
            <a:r>
              <a:rPr lang="en-US" altLang="en-US" sz="2200" dirty="0">
                <a:solidFill>
                  <a:schemeClr val="accent4">
                    <a:lumMod val="50000"/>
                  </a:schemeClr>
                </a:solidFill>
                <a:latin typeface="UVN Bach Dang Nang" panose="02070803090706020303" pitchFamily="18" charset="0"/>
                <a:cs typeface="Times New Roman" panose="02020603050405020304" pitchFamily="18" charset="0"/>
              </a:rPr>
              <a:t> </a:t>
            </a:r>
            <a:r>
              <a:rPr lang="en-US" altLang="en-US" sz="2200" dirty="0" err="1">
                <a:solidFill>
                  <a:schemeClr val="accent4">
                    <a:lumMod val="50000"/>
                  </a:schemeClr>
                </a:solidFill>
                <a:latin typeface="UVN Bach Dang Nang" panose="02070803090706020303" pitchFamily="18" charset="0"/>
                <a:cs typeface="Times New Roman" panose="02020603050405020304" pitchFamily="18" charset="0"/>
              </a:rPr>
              <a:t>trổ</a:t>
            </a:r>
            <a:endParaRPr lang="en-US" altLang="en-US" sz="2200" dirty="0">
              <a:solidFill>
                <a:schemeClr val="accent4">
                  <a:lumMod val="50000"/>
                </a:schemeClr>
              </a:solidFill>
              <a:latin typeface="UVN Bach Dang Nang" panose="02070803090706020303" pitchFamily="18" charset="0"/>
              <a:cs typeface="Times New Roman" panose="02020603050405020304" pitchFamily="18" charset="0"/>
            </a:endParaRPr>
          </a:p>
          <a:p>
            <a:pPr eaLnBrk="1" hangingPunct="1"/>
            <a:r>
              <a:rPr lang="en-US" altLang="en-US" sz="2200" dirty="0" err="1">
                <a:solidFill>
                  <a:schemeClr val="accent4">
                    <a:lumMod val="50000"/>
                  </a:schemeClr>
                </a:solidFill>
                <a:latin typeface="UVN Bach Dang Nang" panose="02070803090706020303" pitchFamily="18" charset="0"/>
                <a:cs typeface="Times New Roman" panose="02020603050405020304" pitchFamily="18" charset="0"/>
              </a:rPr>
              <a:t>Khói</a:t>
            </a:r>
            <a:r>
              <a:rPr lang="en-US" altLang="en-US" sz="2200" dirty="0">
                <a:solidFill>
                  <a:schemeClr val="accent4">
                    <a:lumMod val="50000"/>
                  </a:schemeClr>
                </a:solidFill>
                <a:latin typeface="UVN Bach Dang Nang" panose="02070803090706020303" pitchFamily="18" charset="0"/>
                <a:cs typeface="Times New Roman" panose="02020603050405020304" pitchFamily="18" charset="0"/>
              </a:rPr>
              <a:t> </a:t>
            </a:r>
            <a:r>
              <a:rPr lang="en-US" altLang="en-US" sz="2200" dirty="0" err="1">
                <a:solidFill>
                  <a:schemeClr val="accent4">
                    <a:lumMod val="50000"/>
                  </a:schemeClr>
                </a:solidFill>
                <a:latin typeface="UVN Bach Dang Nang" panose="02070803090706020303" pitchFamily="18" charset="0"/>
                <a:cs typeface="Times New Roman" panose="02020603050405020304" pitchFamily="18" charset="0"/>
              </a:rPr>
              <a:t>nở</a:t>
            </a:r>
            <a:r>
              <a:rPr lang="en-US" altLang="en-US" sz="2200" dirty="0">
                <a:solidFill>
                  <a:schemeClr val="accent4">
                    <a:lumMod val="50000"/>
                  </a:schemeClr>
                </a:solidFill>
                <a:latin typeface="UVN Bach Dang Nang" panose="02070803090706020303" pitchFamily="18" charset="0"/>
                <a:cs typeface="Times New Roman" panose="02020603050405020304" pitchFamily="18" charset="0"/>
              </a:rPr>
              <a:t> </a:t>
            </a:r>
            <a:r>
              <a:rPr lang="en-US" altLang="en-US" sz="2200" dirty="0" err="1">
                <a:solidFill>
                  <a:schemeClr val="accent4">
                    <a:lumMod val="50000"/>
                  </a:schemeClr>
                </a:solidFill>
                <a:latin typeface="UVN Bach Dang Nang" panose="02070803090706020303" pitchFamily="18" charset="0"/>
                <a:cs typeface="Times New Roman" panose="02020603050405020304" pitchFamily="18" charset="0"/>
              </a:rPr>
              <a:t>xòa</a:t>
            </a:r>
            <a:r>
              <a:rPr lang="en-US" altLang="en-US" sz="2200" dirty="0">
                <a:solidFill>
                  <a:schemeClr val="accent4">
                    <a:lumMod val="50000"/>
                  </a:schemeClr>
                </a:solidFill>
                <a:latin typeface="UVN Bach Dang Nang" panose="02070803090706020303" pitchFamily="18" charset="0"/>
                <a:cs typeface="Times New Roman" panose="02020603050405020304" pitchFamily="18" charset="0"/>
              </a:rPr>
              <a:t> </a:t>
            </a:r>
            <a:r>
              <a:rPr lang="en-US" altLang="en-US" sz="2200" dirty="0" err="1">
                <a:solidFill>
                  <a:schemeClr val="accent4">
                    <a:lumMod val="50000"/>
                  </a:schemeClr>
                </a:solidFill>
                <a:latin typeface="UVN Bach Dang Nang" panose="02070803090706020303" pitchFamily="18" charset="0"/>
                <a:cs typeface="Times New Roman" panose="02020603050405020304" pitchFamily="18" charset="0"/>
              </a:rPr>
              <a:t>như</a:t>
            </a:r>
            <a:r>
              <a:rPr lang="en-US" altLang="en-US" sz="2200" dirty="0">
                <a:solidFill>
                  <a:schemeClr val="accent4">
                    <a:lumMod val="50000"/>
                  </a:schemeClr>
                </a:solidFill>
                <a:latin typeface="UVN Bach Dang Nang" panose="02070803090706020303" pitchFamily="18" charset="0"/>
                <a:cs typeface="Times New Roman" panose="02020603050405020304" pitchFamily="18" charset="0"/>
              </a:rPr>
              <a:t> </a:t>
            </a:r>
            <a:r>
              <a:rPr lang="en-US" altLang="en-US" sz="2200" dirty="0" err="1">
                <a:solidFill>
                  <a:schemeClr val="accent4">
                    <a:lumMod val="50000"/>
                  </a:schemeClr>
                </a:solidFill>
                <a:latin typeface="UVN Bach Dang Nang" panose="02070803090706020303" pitchFamily="18" charset="0"/>
                <a:cs typeface="Times New Roman" panose="02020603050405020304" pitchFamily="18" charset="0"/>
              </a:rPr>
              <a:t>bông</a:t>
            </a:r>
            <a:r>
              <a:rPr lang="en-US" altLang="en-US" sz="2200" dirty="0">
                <a:solidFill>
                  <a:schemeClr val="accent4">
                    <a:lumMod val="50000"/>
                  </a:schemeClr>
                </a:solidFill>
                <a:latin typeface="UVN Bach Dang Nang" panose="02070803090706020303" pitchFamily="18" charset="0"/>
                <a:cs typeface="Times New Roman" panose="02020603050405020304" pitchFamily="18" charset="0"/>
              </a:rPr>
              <a:t>.</a:t>
            </a:r>
          </a:p>
        </p:txBody>
      </p:sp>
    </p:spTree>
    <p:extLst>
      <p:ext uri="{BB962C8B-B14F-4D97-AF65-F5344CB8AC3E}">
        <p14:creationId xmlns:p14="http://schemas.microsoft.com/office/powerpoint/2010/main" val="9551058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fade">
                                      <p:cBhvr>
                                        <p:cTn id="7" dur="1000"/>
                                        <p:tgtEl>
                                          <p:spTgt spid="32"/>
                                        </p:tgtEl>
                                      </p:cBhvr>
                                    </p:animEffect>
                                    <p:anim calcmode="lin" valueType="num">
                                      <p:cBhvr>
                                        <p:cTn id="8" dur="1000" fill="hold"/>
                                        <p:tgtEl>
                                          <p:spTgt spid="32"/>
                                        </p:tgtEl>
                                        <p:attrNameLst>
                                          <p:attrName>ppt_x</p:attrName>
                                        </p:attrNameLst>
                                      </p:cBhvr>
                                      <p:tavLst>
                                        <p:tav tm="0">
                                          <p:val>
                                            <p:strVal val="#ppt_x"/>
                                          </p:val>
                                        </p:tav>
                                        <p:tav tm="100000">
                                          <p:val>
                                            <p:strVal val="#ppt_x"/>
                                          </p:val>
                                        </p:tav>
                                      </p:tavLst>
                                    </p:anim>
                                    <p:anim calcmode="lin" valueType="num">
                                      <p:cBhvr>
                                        <p:cTn id="9" dur="1000" fill="hold"/>
                                        <p:tgtEl>
                                          <p:spTgt spid="3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3"/>
                                        </p:tgtEl>
                                        <p:attrNameLst>
                                          <p:attrName>style.visibility</p:attrName>
                                        </p:attrNameLst>
                                      </p:cBhvr>
                                      <p:to>
                                        <p:strVal val="visible"/>
                                      </p:to>
                                    </p:set>
                                    <p:animEffect transition="in" filter="fade">
                                      <p:cBhvr>
                                        <p:cTn id="14" dur="1000"/>
                                        <p:tgtEl>
                                          <p:spTgt spid="33"/>
                                        </p:tgtEl>
                                      </p:cBhvr>
                                    </p:animEffect>
                                    <p:anim calcmode="lin" valueType="num">
                                      <p:cBhvr>
                                        <p:cTn id="15" dur="1000" fill="hold"/>
                                        <p:tgtEl>
                                          <p:spTgt spid="33"/>
                                        </p:tgtEl>
                                        <p:attrNameLst>
                                          <p:attrName>ppt_x</p:attrName>
                                        </p:attrNameLst>
                                      </p:cBhvr>
                                      <p:tavLst>
                                        <p:tav tm="0">
                                          <p:val>
                                            <p:strVal val="#ppt_x"/>
                                          </p:val>
                                        </p:tav>
                                        <p:tav tm="100000">
                                          <p:val>
                                            <p:strVal val="#ppt_x"/>
                                          </p:val>
                                        </p:tav>
                                      </p:tavLst>
                                    </p:anim>
                                    <p:anim calcmode="lin" valueType="num">
                                      <p:cBhvr>
                                        <p:cTn id="16" dur="1000" fill="hold"/>
                                        <p:tgtEl>
                                          <p:spTgt spid="3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33"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弧形 20"/>
          <p:cNvSpPr/>
          <p:nvPr/>
        </p:nvSpPr>
        <p:spPr>
          <a:xfrm rot="21292773">
            <a:off x="3053941" y="430400"/>
            <a:ext cx="2394157" cy="2394153"/>
          </a:xfrm>
          <a:prstGeom prst="arc">
            <a:avLst>
              <a:gd name="adj1" fmla="val 1936544"/>
              <a:gd name="adj2" fmla="val 19930921"/>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a:ea typeface="微软雅黑" panose="020B0503020204020204" pitchFamily="34" charset="-122"/>
              <a:cs typeface="+mn-cs"/>
            </a:endParaRPr>
          </a:p>
        </p:txBody>
      </p:sp>
      <p:grpSp>
        <p:nvGrpSpPr>
          <p:cNvPr id="6" name="组合 12">
            <a:extLst>
              <a:ext uri="{FF2B5EF4-FFF2-40B4-BE49-F238E27FC236}">
                <a16:creationId xmlns:a16="http://schemas.microsoft.com/office/drawing/2014/main" id="{F1BB3A29-F24C-44D6-8C7D-11207F8321BB}"/>
              </a:ext>
            </a:extLst>
          </p:cNvPr>
          <p:cNvGrpSpPr/>
          <p:nvPr/>
        </p:nvGrpSpPr>
        <p:grpSpPr>
          <a:xfrm>
            <a:off x="4260916" y="1194983"/>
            <a:ext cx="5213542" cy="1029265"/>
            <a:chOff x="3079701" y="873042"/>
            <a:chExt cx="5213542" cy="1029265"/>
          </a:xfrm>
        </p:grpSpPr>
        <p:sp>
          <p:nvSpPr>
            <p:cNvPr id="12" name="矩形 8">
              <a:extLst>
                <a:ext uri="{FF2B5EF4-FFF2-40B4-BE49-F238E27FC236}">
                  <a16:creationId xmlns:a16="http://schemas.microsoft.com/office/drawing/2014/main" id="{F10C95BB-F375-4B8D-BF44-79965C5E9E6F}"/>
                </a:ext>
              </a:extLst>
            </p:cNvPr>
            <p:cNvSpPr/>
            <p:nvPr/>
          </p:nvSpPr>
          <p:spPr>
            <a:xfrm>
              <a:off x="3079701" y="873042"/>
              <a:ext cx="5213542" cy="1015663"/>
            </a:xfrm>
            <a:prstGeom prst="rect">
              <a:avLst/>
            </a:prstGeom>
          </p:spPr>
          <p:txBody>
            <a:bodyPr wrap="square">
              <a:spAutoFit/>
              <a:scene3d>
                <a:camera prst="orthographicFront"/>
                <a:lightRig rig="threePt" dir="t"/>
              </a:scene3d>
              <a:sp3d extrusionH="57150">
                <a:bevelT w="57150" h="38100" prst="artDeco"/>
              </a:sp3d>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zh-CN" sz="6000" b="0" i="0" u="none" strike="noStrike" kern="1200" cap="none" spc="0" normalizeH="0" baseline="0" noProof="0" dirty="0">
                  <a:ln>
                    <a:noFill/>
                  </a:ln>
                  <a:solidFill>
                    <a:srgbClr val="F18CA4">
                      <a:lumMod val="50000"/>
                    </a:srgbClr>
                  </a:solidFill>
                  <a:effectLst/>
                  <a:uLnTx/>
                  <a:uFillTx/>
                  <a:latin typeface="UVN Bai Sau Nang" panose="04030905020802020C03" pitchFamily="82" charset="0"/>
                  <a:ea typeface="字魂27号-布丁体" panose="00000505000000000000" pitchFamily="2" charset="-122"/>
                  <a:cs typeface="+mn-cs"/>
                </a:rPr>
                <a:t>DẶN DÒ</a:t>
              </a:r>
              <a:endParaRPr kumimoji="0" lang="zh-CN" altLang="en-US" sz="6000" b="0" i="0" u="none" strike="noStrike" kern="1200" cap="none" spc="0" normalizeH="0" baseline="0" noProof="0" dirty="0">
                <a:ln>
                  <a:noFill/>
                </a:ln>
                <a:solidFill>
                  <a:srgbClr val="F18CA4">
                    <a:lumMod val="50000"/>
                  </a:srgbClr>
                </a:solidFill>
                <a:effectLst/>
                <a:uLnTx/>
                <a:uFillTx/>
                <a:latin typeface="UVN Bai Sau Nang" panose="04030905020802020C03" pitchFamily="82" charset="0"/>
                <a:ea typeface="字魂27号-布丁体" panose="00000505000000000000" pitchFamily="2" charset="-122"/>
                <a:cs typeface="+mn-cs"/>
              </a:endParaRPr>
            </a:p>
          </p:txBody>
        </p:sp>
        <p:grpSp>
          <p:nvGrpSpPr>
            <p:cNvPr id="8" name="组合 9">
              <a:extLst>
                <a:ext uri="{FF2B5EF4-FFF2-40B4-BE49-F238E27FC236}">
                  <a16:creationId xmlns:a16="http://schemas.microsoft.com/office/drawing/2014/main" id="{BECA7CCC-9957-4B9B-8332-9922A3B79A6E}"/>
                </a:ext>
              </a:extLst>
            </p:cNvPr>
            <p:cNvGrpSpPr/>
            <p:nvPr/>
          </p:nvGrpSpPr>
          <p:grpSpPr>
            <a:xfrm>
              <a:off x="3583560" y="873043"/>
              <a:ext cx="184731" cy="1029264"/>
              <a:chOff x="3771007" y="1083236"/>
              <a:chExt cx="184731" cy="1029264"/>
            </a:xfrm>
          </p:grpSpPr>
          <p:sp>
            <p:nvSpPr>
              <p:cNvPr id="9" name="矩形 10">
                <a:extLst>
                  <a:ext uri="{FF2B5EF4-FFF2-40B4-BE49-F238E27FC236}">
                    <a16:creationId xmlns:a16="http://schemas.microsoft.com/office/drawing/2014/main" id="{CCAED9FD-70BC-4BA8-9FFB-4D06B9552E67}"/>
                  </a:ext>
                </a:extLst>
              </p:cNvPr>
              <p:cNvSpPr/>
              <p:nvPr/>
            </p:nvSpPr>
            <p:spPr>
              <a:xfrm>
                <a:off x="3771007" y="1083236"/>
                <a:ext cx="184731" cy="1015663"/>
              </a:xfrm>
              <a:prstGeom prst="rect">
                <a:avLst/>
              </a:prstGeom>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zh-CN" altLang="en-US" sz="6000" b="0" i="0" u="none" strike="noStrike" kern="1200" cap="none" spc="0" normalizeH="0" baseline="0" noProof="0" dirty="0">
                  <a:ln w="152400">
                    <a:solidFill>
                      <a:srgbClr val="FFFFFF"/>
                    </a:solidFill>
                  </a:ln>
                  <a:solidFill>
                    <a:srgbClr val="002060"/>
                  </a:solidFill>
                  <a:effectLst>
                    <a:innerShdw blurRad="63500" dist="50800" dir="13500000">
                      <a:prstClr val="black">
                        <a:alpha val="50000"/>
                      </a:prstClr>
                    </a:innerShdw>
                  </a:effectLst>
                  <a:uLnTx/>
                  <a:uFillTx/>
                  <a:latin typeface="UVN Bai Sau Nang" panose="04030905020802020C03" pitchFamily="82" charset="0"/>
                  <a:ea typeface="字魂27号-布丁体" panose="00000505000000000000" pitchFamily="2" charset="-122"/>
                  <a:cs typeface="+mn-cs"/>
                </a:endParaRPr>
              </a:p>
            </p:txBody>
          </p:sp>
          <p:sp>
            <p:nvSpPr>
              <p:cNvPr id="10" name="矩形 11">
                <a:extLst>
                  <a:ext uri="{FF2B5EF4-FFF2-40B4-BE49-F238E27FC236}">
                    <a16:creationId xmlns:a16="http://schemas.microsoft.com/office/drawing/2014/main" id="{8730EC17-EAB3-4DC4-894C-F718780B198C}"/>
                  </a:ext>
                </a:extLst>
              </p:cNvPr>
              <p:cNvSpPr/>
              <p:nvPr/>
            </p:nvSpPr>
            <p:spPr>
              <a:xfrm>
                <a:off x="3771007" y="1096837"/>
                <a:ext cx="184731" cy="1015663"/>
              </a:xfrm>
              <a:prstGeom prst="rect">
                <a:avLst/>
              </a:prstGeom>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zh-CN" altLang="en-US" sz="6000" b="0" i="0" u="none" strike="noStrike" kern="1200" cap="none" spc="0" normalizeH="0" baseline="0" noProof="0" dirty="0">
                  <a:ln>
                    <a:noFill/>
                  </a:ln>
                  <a:solidFill>
                    <a:srgbClr val="002060"/>
                  </a:solidFill>
                  <a:effectLst/>
                  <a:uLnTx/>
                  <a:uFillTx/>
                  <a:latin typeface="UVN Bai Sau Nang" panose="04030905020802020C03" pitchFamily="82" charset="0"/>
                  <a:ea typeface="字魂27号-布丁体" panose="00000505000000000000" pitchFamily="2" charset="-122"/>
                  <a:cs typeface="+mn-cs"/>
                </a:endParaRPr>
              </a:p>
            </p:txBody>
          </p:sp>
        </p:grpSp>
      </p:grpSp>
      <p:pic>
        <p:nvPicPr>
          <p:cNvPr id="15" name="图片 12">
            <a:extLst>
              <a:ext uri="{FF2B5EF4-FFF2-40B4-BE49-F238E27FC236}">
                <a16:creationId xmlns:a16="http://schemas.microsoft.com/office/drawing/2014/main" id="{F12D8B59-3979-4118-BFD0-DECD9F0275C0}"/>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82805"/>
          <a:stretch/>
        </p:blipFill>
        <p:spPr>
          <a:xfrm>
            <a:off x="-612576" y="3937633"/>
            <a:ext cx="10729192" cy="1247980"/>
          </a:xfrm>
          <a:prstGeom prst="rect">
            <a:avLst/>
          </a:prstGeom>
        </p:spPr>
      </p:pic>
      <p:pic>
        <p:nvPicPr>
          <p:cNvPr id="11" name="图片 2">
            <a:extLst>
              <a:ext uri="{FF2B5EF4-FFF2-40B4-BE49-F238E27FC236}">
                <a16:creationId xmlns:a16="http://schemas.microsoft.com/office/drawing/2014/main" id="{88400F09-F245-45A0-BDDA-EF7C13C908B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09533" y="1205867"/>
            <a:ext cx="3309225" cy="3586979"/>
          </a:xfrm>
          <a:prstGeom prst="rect">
            <a:avLst/>
          </a:prstGeom>
        </p:spPr>
      </p:pic>
      <p:sp>
        <p:nvSpPr>
          <p:cNvPr id="13" name="矩形 8">
            <a:extLst>
              <a:ext uri="{FF2B5EF4-FFF2-40B4-BE49-F238E27FC236}">
                <a16:creationId xmlns:a16="http://schemas.microsoft.com/office/drawing/2014/main" id="{24CF0A8D-AE91-4416-946E-F02936B493F6}"/>
              </a:ext>
            </a:extLst>
          </p:cNvPr>
          <p:cNvSpPr/>
          <p:nvPr/>
        </p:nvSpPr>
        <p:spPr>
          <a:xfrm>
            <a:off x="3674205" y="3034732"/>
            <a:ext cx="5186902" cy="646331"/>
          </a:xfrm>
          <a:prstGeom prst="rect">
            <a:avLst/>
          </a:prstGeom>
        </p:spPr>
        <p:txBody>
          <a:bodyPr wrap="square">
            <a:spAutoFit/>
            <a:scene3d>
              <a:camera prst="orthographicFront"/>
              <a:lightRig rig="threePt" dir="t"/>
            </a:scene3d>
            <a:sp3d extrusionH="57150">
              <a:bevelT w="57150" h="38100" prst="artDeco"/>
            </a:sp3d>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lang="en-US" altLang="zh-CN" sz="3600" dirty="0" err="1">
                <a:solidFill>
                  <a:srgbClr val="002060"/>
                </a:solidFill>
                <a:latin typeface="UVN Bai Sau Nang" panose="04030905020802020C03" pitchFamily="82" charset="0"/>
                <a:ea typeface="字魂27号-布丁体" panose="00000505000000000000" pitchFamily="2" charset="-122"/>
              </a:rPr>
              <a:t>Học</a:t>
            </a:r>
            <a:r>
              <a:rPr lang="en-US" altLang="zh-CN" sz="3600" dirty="0">
                <a:solidFill>
                  <a:srgbClr val="002060"/>
                </a:solidFill>
                <a:latin typeface="UVN Bai Sau Nang" panose="04030905020802020C03" pitchFamily="82" charset="0"/>
                <a:ea typeface="字魂27号-布丁体" panose="00000505000000000000" pitchFamily="2" charset="-122"/>
              </a:rPr>
              <a:t> </a:t>
            </a:r>
            <a:r>
              <a:rPr lang="en-US" altLang="zh-CN" sz="3600" dirty="0" err="1">
                <a:solidFill>
                  <a:srgbClr val="002060"/>
                </a:solidFill>
                <a:latin typeface="UVN Bai Sau Nang" panose="04030905020802020C03" pitchFamily="82" charset="0"/>
                <a:ea typeface="字魂27号-布丁体" panose="00000505000000000000" pitchFamily="2" charset="-122"/>
              </a:rPr>
              <a:t>thuộc</a:t>
            </a:r>
            <a:r>
              <a:rPr lang="en-US" altLang="zh-CN" sz="3600" dirty="0">
                <a:solidFill>
                  <a:srgbClr val="002060"/>
                </a:solidFill>
                <a:latin typeface="UVN Bai Sau Nang" panose="04030905020802020C03" pitchFamily="82" charset="0"/>
                <a:ea typeface="字魂27号-布丁体" panose="00000505000000000000" pitchFamily="2" charset="-122"/>
              </a:rPr>
              <a:t> </a:t>
            </a:r>
            <a:r>
              <a:rPr lang="en-US" altLang="zh-CN" sz="3600" dirty="0" err="1">
                <a:solidFill>
                  <a:srgbClr val="002060"/>
                </a:solidFill>
                <a:latin typeface="UVN Bai Sau Nang" panose="04030905020802020C03" pitchFamily="82" charset="0"/>
                <a:ea typeface="字魂27号-布丁体" panose="00000505000000000000" pitchFamily="2" charset="-122"/>
              </a:rPr>
              <a:t>lòng</a:t>
            </a:r>
            <a:r>
              <a:rPr lang="en-US" altLang="zh-CN" sz="3600" dirty="0">
                <a:solidFill>
                  <a:srgbClr val="002060"/>
                </a:solidFill>
                <a:latin typeface="UVN Bai Sau Nang" panose="04030905020802020C03" pitchFamily="82" charset="0"/>
                <a:ea typeface="字魂27号-布丁体" panose="00000505000000000000" pitchFamily="2" charset="-122"/>
              </a:rPr>
              <a:t> </a:t>
            </a:r>
            <a:r>
              <a:rPr lang="en-US" altLang="zh-CN" sz="3600" dirty="0" err="1">
                <a:solidFill>
                  <a:srgbClr val="002060"/>
                </a:solidFill>
                <a:latin typeface="UVN Bai Sau Nang" panose="04030905020802020C03" pitchFamily="82" charset="0"/>
                <a:ea typeface="字魂27号-布丁体" panose="00000505000000000000" pitchFamily="2" charset="-122"/>
              </a:rPr>
              <a:t>bài</a:t>
            </a:r>
            <a:r>
              <a:rPr lang="en-US" altLang="zh-CN" sz="3600" dirty="0">
                <a:solidFill>
                  <a:srgbClr val="002060"/>
                </a:solidFill>
                <a:latin typeface="UVN Bai Sau Nang" panose="04030905020802020C03" pitchFamily="82" charset="0"/>
                <a:ea typeface="字魂27号-布丁体" panose="00000505000000000000" pitchFamily="2" charset="-122"/>
              </a:rPr>
              <a:t> </a:t>
            </a:r>
            <a:r>
              <a:rPr lang="en-US" altLang="zh-CN" sz="3600" dirty="0" err="1">
                <a:solidFill>
                  <a:srgbClr val="002060"/>
                </a:solidFill>
                <a:latin typeface="UVN Bai Sau Nang" panose="04030905020802020C03" pitchFamily="82" charset="0"/>
                <a:ea typeface="字魂27号-布丁体" panose="00000505000000000000" pitchFamily="2" charset="-122"/>
              </a:rPr>
              <a:t>thơ</a:t>
            </a:r>
            <a:endParaRPr kumimoji="0" lang="en-US" altLang="zh-CN" sz="3600" b="0" i="0" u="none" strike="noStrike" kern="1200" cap="none" spc="0" normalizeH="0" baseline="0" noProof="0" dirty="0">
              <a:ln>
                <a:noFill/>
              </a:ln>
              <a:solidFill>
                <a:srgbClr val="002060"/>
              </a:solidFill>
              <a:effectLst/>
              <a:uLnTx/>
              <a:uFillTx/>
              <a:latin typeface="UVN Bai Sau Nang" panose="04030905020802020C03" pitchFamily="82" charset="0"/>
              <a:ea typeface="字魂27号-布丁体" panose="00000505000000000000" pitchFamily="2" charset="-122"/>
              <a:cs typeface="+mn-cs"/>
            </a:endParaRPr>
          </a:p>
        </p:txBody>
      </p:sp>
    </p:spTree>
    <p:extLst>
      <p:ext uri="{BB962C8B-B14F-4D97-AF65-F5344CB8AC3E}">
        <p14:creationId xmlns:p14="http://schemas.microsoft.com/office/powerpoint/2010/main" val="408942200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wipe(left)">
                                      <p:cBhvr>
                                        <p:cTn id="7" dur="500"/>
                                        <p:tgtEl>
                                          <p:spTgt spid="21"/>
                                        </p:tgtEl>
                                      </p:cBhvr>
                                    </p:animEffect>
                                  </p:childTnLst>
                                </p:cTn>
                              </p:par>
                              <p:par>
                                <p:cTn id="8" presetID="52" presetClass="entr" presetSubtype="0"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Scale>
                                      <p:cBhvr>
                                        <p:cTn id="10" dur="1000" decel="50000" fill="hold">
                                          <p:stCondLst>
                                            <p:cond delay="0"/>
                                          </p:stCondLst>
                                        </p:cTn>
                                        <p:tgtEl>
                                          <p:spTgt spid="6"/>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1" dur="1000" decel="50000" fill="hold">
                                          <p:stCondLst>
                                            <p:cond delay="0"/>
                                          </p:stCondLst>
                                        </p:cTn>
                                        <p:tgtEl>
                                          <p:spTgt spid="6"/>
                                        </p:tgtEl>
                                        <p:attrNameLst>
                                          <p:attrName>ppt_x</p:attrName>
                                          <p:attrName>ppt_y</p:attrName>
                                        </p:attrNameLst>
                                      </p:cBhvr>
                                    </p:animMotion>
                                    <p:animEffect transition="in" filter="fade">
                                      <p:cBhvr>
                                        <p:cTn id="12" dur="10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53" presetClass="entr" presetSubtype="16"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 calcmode="lin" valueType="num">
                                      <p:cBhvr>
                                        <p:cTn id="17" dur="500" fill="hold"/>
                                        <p:tgtEl>
                                          <p:spTgt spid="13"/>
                                        </p:tgtEl>
                                        <p:attrNameLst>
                                          <p:attrName>ppt_w</p:attrName>
                                        </p:attrNameLst>
                                      </p:cBhvr>
                                      <p:tavLst>
                                        <p:tav tm="0">
                                          <p:val>
                                            <p:fltVal val="0"/>
                                          </p:val>
                                        </p:tav>
                                        <p:tav tm="100000">
                                          <p:val>
                                            <p:strVal val="#ppt_w"/>
                                          </p:val>
                                        </p:tav>
                                      </p:tavLst>
                                    </p:anim>
                                    <p:anim calcmode="lin" valueType="num">
                                      <p:cBhvr>
                                        <p:cTn id="18" dur="500" fill="hold"/>
                                        <p:tgtEl>
                                          <p:spTgt spid="13"/>
                                        </p:tgtEl>
                                        <p:attrNameLst>
                                          <p:attrName>ppt_h</p:attrName>
                                        </p:attrNameLst>
                                      </p:cBhvr>
                                      <p:tavLst>
                                        <p:tav tm="0">
                                          <p:val>
                                            <p:fltVal val="0"/>
                                          </p:val>
                                        </p:tav>
                                        <p:tav tm="100000">
                                          <p:val>
                                            <p:strVal val="#ppt_h"/>
                                          </p:val>
                                        </p:tav>
                                      </p:tavLst>
                                    </p:anim>
                                    <p:animEffect transition="in" filter="fade">
                                      <p:cBhvr>
                                        <p:cTn id="19"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13"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A body of water with trees and mountains in the background&#10;&#10;Description automatically generated with low confidence">
            <a:extLst>
              <a:ext uri="{FF2B5EF4-FFF2-40B4-BE49-F238E27FC236}">
                <a16:creationId xmlns:a16="http://schemas.microsoft.com/office/drawing/2014/main" id="{87C6BECF-B6BC-421B-927E-56530C37A0F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8281" y="411510"/>
            <a:ext cx="5121831" cy="4011162"/>
          </a:xfrm>
          <a:prstGeom prst="rect">
            <a:avLst/>
          </a:prstGeom>
        </p:spPr>
      </p:pic>
      <p:sp>
        <p:nvSpPr>
          <p:cNvPr id="10" name="文本框 43">
            <a:extLst>
              <a:ext uri="{FF2B5EF4-FFF2-40B4-BE49-F238E27FC236}">
                <a16:creationId xmlns:a16="http://schemas.microsoft.com/office/drawing/2014/main" id="{5C9A152C-67F8-4600-A12B-F3A3D139B3C1}"/>
              </a:ext>
            </a:extLst>
          </p:cNvPr>
          <p:cNvSpPr txBox="1"/>
          <p:nvPr/>
        </p:nvSpPr>
        <p:spPr>
          <a:xfrm>
            <a:off x="5724128" y="405178"/>
            <a:ext cx="3138803" cy="4001095"/>
          </a:xfrm>
          <a:prstGeom prst="rect">
            <a:avLst/>
          </a:prstGeom>
          <a:noFill/>
        </p:spPr>
        <p:txBody>
          <a:bodyPr wrap="square" lIns="0" tIns="0" rIns="0" bIns="0" rtlCol="0">
            <a:spAutoFit/>
          </a:bodyPr>
          <a:lstStyle/>
          <a:p>
            <a:pPr algn="just"/>
            <a:r>
              <a:rPr lang="nl-NL" sz="2600" b="1"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Những dòng sông quê hương luôn là nguồn cảm hứng sáng tạo của thơ ca nhạc họa. </a:t>
            </a:r>
            <a:r>
              <a:rPr lang="nl-NL" sz="26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R</a:t>
            </a:r>
            <a:r>
              <a:rPr lang="nl-NL" sz="2600" b="1"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ất nhiều những dòng sông đã đi vào trang sách nuôi lớn tâm hồn bao thế hệ trẻ thơ, đi vào lời ca đằm thắm dịu dàng. </a:t>
            </a:r>
          </a:p>
        </p:txBody>
      </p:sp>
      <p:pic>
        <p:nvPicPr>
          <p:cNvPr id="12" name="图片 12">
            <a:extLst>
              <a:ext uri="{FF2B5EF4-FFF2-40B4-BE49-F238E27FC236}">
                <a16:creationId xmlns:a16="http://schemas.microsoft.com/office/drawing/2014/main" id="{4EB31A0C-A7A4-45D4-8072-4E4BE5280A52}"/>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82805"/>
          <a:stretch/>
        </p:blipFill>
        <p:spPr>
          <a:xfrm>
            <a:off x="-87090" y="4299942"/>
            <a:ext cx="9318179" cy="843558"/>
          </a:xfrm>
          <a:prstGeom prst="rect">
            <a:avLst/>
          </a:prstGeom>
        </p:spPr>
      </p:pic>
    </p:spTree>
    <p:extLst>
      <p:ext uri="{BB962C8B-B14F-4D97-AF65-F5344CB8AC3E}">
        <p14:creationId xmlns:p14="http://schemas.microsoft.com/office/powerpoint/2010/main" val="21487974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Wor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6" presetClass="entr" presetSubtype="0" fill="hold" grpId="0" nodeType="withEffect">
                                  <p:stCondLst>
                                    <p:cond delay="0"/>
                                  </p:stCondLst>
                                  <p:iterate type="lt">
                                    <p:tmPct val="10000"/>
                                  </p:iterate>
                                  <p:childTnLst>
                                    <p:set>
                                      <p:cBhvr>
                                        <p:cTn id="6" dur="1" fill="hold">
                                          <p:stCondLst>
                                            <p:cond delay="0"/>
                                          </p:stCondLst>
                                        </p:cTn>
                                        <p:tgtEl>
                                          <p:spTgt spid="10"/>
                                        </p:tgtEl>
                                        <p:attrNameLst>
                                          <p:attrName>style.visibility</p:attrName>
                                        </p:attrNameLst>
                                      </p:cBhvr>
                                      <p:to>
                                        <p:strVal val="visible"/>
                                      </p:to>
                                    </p:set>
                                    <p:anim by="(-#ppt_w*2)" calcmode="lin" valueType="num">
                                      <p:cBhvr rctx="PPT">
                                        <p:cTn id="7" dur="500" autoRev="1" fill="hold">
                                          <p:stCondLst>
                                            <p:cond delay="0"/>
                                          </p:stCondLst>
                                        </p:cTn>
                                        <p:tgtEl>
                                          <p:spTgt spid="10"/>
                                        </p:tgtEl>
                                        <p:attrNameLst>
                                          <p:attrName>ppt_w</p:attrName>
                                        </p:attrNameLst>
                                      </p:cBhvr>
                                    </p:anim>
                                    <p:anim by="(#ppt_w*0.50)" calcmode="lin" valueType="num">
                                      <p:cBhvr>
                                        <p:cTn id="8" dur="500" decel="50000" autoRev="1" fill="hold">
                                          <p:stCondLst>
                                            <p:cond delay="0"/>
                                          </p:stCondLst>
                                        </p:cTn>
                                        <p:tgtEl>
                                          <p:spTgt spid="10"/>
                                        </p:tgtEl>
                                        <p:attrNameLst>
                                          <p:attrName>ppt_x</p:attrName>
                                        </p:attrNameLst>
                                      </p:cBhvr>
                                    </p:anim>
                                    <p:anim from="(-#ppt_h/2)" to="(#ppt_y)" calcmode="lin" valueType="num">
                                      <p:cBhvr>
                                        <p:cTn id="9" dur="1000" fill="hold">
                                          <p:stCondLst>
                                            <p:cond delay="0"/>
                                          </p:stCondLst>
                                        </p:cTn>
                                        <p:tgtEl>
                                          <p:spTgt spid="10"/>
                                        </p:tgtEl>
                                        <p:attrNameLst>
                                          <p:attrName>ppt_y</p:attrName>
                                        </p:attrNameLst>
                                      </p:cBhvr>
                                    </p:anim>
                                    <p:animRot by="21600000">
                                      <p:cBhvr>
                                        <p:cTn id="10" dur="1000" fill="hold">
                                          <p:stCondLst>
                                            <p:cond delay="0"/>
                                          </p:stCondLst>
                                        </p:cTn>
                                        <p:tgtEl>
                                          <p:spTgt spid="10"/>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矩形 8">
            <a:extLst>
              <a:ext uri="{FF2B5EF4-FFF2-40B4-BE49-F238E27FC236}">
                <a16:creationId xmlns:a16="http://schemas.microsoft.com/office/drawing/2014/main" id="{68436D67-9B0D-4CFF-A17F-22AB76734744}"/>
              </a:ext>
            </a:extLst>
          </p:cNvPr>
          <p:cNvSpPr/>
          <p:nvPr/>
        </p:nvSpPr>
        <p:spPr>
          <a:xfrm>
            <a:off x="3199666" y="2427057"/>
            <a:ext cx="2816796" cy="1200329"/>
          </a:xfrm>
          <a:prstGeom prst="rect">
            <a:avLst/>
          </a:prstGeom>
        </p:spPr>
        <p:txBody>
          <a:bodyPr wrap="square">
            <a:spAutoFit/>
            <a:scene3d>
              <a:camera prst="orthographicFront"/>
              <a:lightRig rig="threePt" dir="t"/>
            </a:scene3d>
            <a:sp3d extrusionH="57150">
              <a:bevelT w="57150" h="38100" prst="artDeco"/>
            </a:sp3d>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lang="en-US" altLang="zh-CN" sz="3600" dirty="0">
                <a:solidFill>
                  <a:schemeClr val="accent6">
                    <a:lumMod val="50000"/>
                  </a:schemeClr>
                </a:solidFill>
                <a:latin typeface="UVN Bai Sau Nang" panose="04030905020802020C03" pitchFamily="82" charset="0"/>
                <a:ea typeface="字魂27号-布丁体" panose="00000505000000000000" pitchFamily="2" charset="-122"/>
              </a:rPr>
              <a:t>CHÚC CÁC EM HỌC TỐT!</a:t>
            </a:r>
            <a:endParaRPr kumimoji="0" lang="en-US" altLang="zh-CN" sz="3600" b="0" i="0" u="none" strike="noStrike" kern="1200" cap="none" spc="0" normalizeH="0" baseline="0" noProof="0" dirty="0">
              <a:ln>
                <a:noFill/>
              </a:ln>
              <a:solidFill>
                <a:schemeClr val="accent6">
                  <a:lumMod val="50000"/>
                </a:schemeClr>
              </a:solidFill>
              <a:effectLst/>
              <a:uLnTx/>
              <a:uFillTx/>
              <a:latin typeface="UVN Bai Sau Nang" panose="04030905020802020C03" pitchFamily="82" charset="0"/>
              <a:ea typeface="字魂27号-布丁体" panose="00000505000000000000" pitchFamily="2" charset="-122"/>
              <a:cs typeface="+mn-cs"/>
            </a:endParaRPr>
          </a:p>
        </p:txBody>
      </p:sp>
      <p:grpSp>
        <p:nvGrpSpPr>
          <p:cNvPr id="44" name="组合 43"/>
          <p:cNvGrpSpPr/>
          <p:nvPr/>
        </p:nvGrpSpPr>
        <p:grpSpPr>
          <a:xfrm>
            <a:off x="2051720" y="198192"/>
            <a:ext cx="5040560" cy="4878274"/>
            <a:chOff x="3235532" y="1491630"/>
            <a:chExt cx="2672936" cy="2735698"/>
          </a:xfrm>
        </p:grpSpPr>
        <p:sp>
          <p:nvSpPr>
            <p:cNvPr id="2" name="等腰三角形 1"/>
            <p:cNvSpPr/>
            <p:nvPr/>
          </p:nvSpPr>
          <p:spPr>
            <a:xfrm>
              <a:off x="3235532" y="1491630"/>
              <a:ext cx="2672936" cy="2304256"/>
            </a:xfrm>
            <a:prstGeom prst="triangle">
              <a:avLst/>
            </a:prstGeom>
            <a:no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dirty="0">
                <a:ln>
                  <a:noFill/>
                </a:ln>
                <a:solidFill>
                  <a:srgbClr val="FFFFFF"/>
                </a:solidFill>
                <a:effectLst/>
                <a:uLnTx/>
                <a:uFillTx/>
                <a:latin typeface="Calibri"/>
                <a:ea typeface="微软雅黑" panose="020B0503020204020204" pitchFamily="34" charset="-122"/>
                <a:cs typeface="+mn-cs"/>
              </a:endParaRPr>
            </a:p>
          </p:txBody>
        </p:sp>
        <p:pic>
          <p:nvPicPr>
            <p:cNvPr id="3" name="图片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3655114">
              <a:off x="3440096" y="2047272"/>
              <a:ext cx="862889" cy="1192970"/>
            </a:xfrm>
            <a:prstGeom prst="rect">
              <a:avLst/>
            </a:prstGeom>
          </p:spPr>
        </p:pic>
        <p:pic>
          <p:nvPicPr>
            <p:cNvPr id="45" name="图片 4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7349912" flipH="1">
              <a:off x="4729930" y="1983649"/>
              <a:ext cx="862889" cy="1192970"/>
            </a:xfrm>
            <a:prstGeom prst="rect">
              <a:avLst/>
            </a:prstGeom>
          </p:spPr>
        </p:pic>
        <p:pic>
          <p:nvPicPr>
            <p:cNvPr id="46" name="图片 4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3267352" flipH="1">
              <a:off x="4221942" y="3199399"/>
              <a:ext cx="862889" cy="1192970"/>
            </a:xfrm>
            <a:prstGeom prst="rect">
              <a:avLst/>
            </a:prstGeom>
          </p:spPr>
        </p:pic>
      </p:grpSp>
      <p:pic>
        <p:nvPicPr>
          <p:cNvPr id="11" name="图片 2">
            <a:extLst>
              <a:ext uri="{FF2B5EF4-FFF2-40B4-BE49-F238E27FC236}">
                <a16:creationId xmlns:a16="http://schemas.microsoft.com/office/drawing/2014/main" id="{B2F53E9B-7FCD-48B4-9EC2-E1E531D8AA8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396466" y="836378"/>
            <a:ext cx="3000070" cy="4617272"/>
          </a:xfrm>
          <a:prstGeom prst="rect">
            <a:avLst/>
          </a:prstGeom>
        </p:spPr>
      </p:pic>
      <p:pic>
        <p:nvPicPr>
          <p:cNvPr id="12" name="图片 2">
            <a:extLst>
              <a:ext uri="{FF2B5EF4-FFF2-40B4-BE49-F238E27FC236}">
                <a16:creationId xmlns:a16="http://schemas.microsoft.com/office/drawing/2014/main" id="{61840D31-6B44-4674-A691-D2D11A43EBE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212685" y="998226"/>
            <a:ext cx="3032347" cy="4455424"/>
          </a:xfrm>
          <a:prstGeom prst="rect">
            <a:avLst/>
          </a:prstGeom>
        </p:spPr>
      </p:pic>
    </p:spTree>
    <p:extLst>
      <p:ext uri="{BB962C8B-B14F-4D97-AF65-F5344CB8AC3E}">
        <p14:creationId xmlns:p14="http://schemas.microsoft.com/office/powerpoint/2010/main" val="169028279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p:stCondLst>
                                    <p:cond delay="0"/>
                                  </p:stCondLst>
                                  <p:childTnLst>
                                    <p:set>
                                      <p:cBhvr>
                                        <p:cTn id="6" dur="1" fill="hold">
                                          <p:stCondLst>
                                            <p:cond delay="0"/>
                                          </p:stCondLst>
                                        </p:cTn>
                                        <p:tgtEl>
                                          <p:spTgt spid="44"/>
                                        </p:tgtEl>
                                        <p:attrNameLst>
                                          <p:attrName>style.visibility</p:attrName>
                                        </p:attrNameLst>
                                      </p:cBhvr>
                                      <p:to>
                                        <p:strVal val="visible"/>
                                      </p:to>
                                    </p:set>
                                    <p:anim calcmode="lin" valueType="num">
                                      <p:cBhvr>
                                        <p:cTn id="7" dur="1000" fill="hold"/>
                                        <p:tgtEl>
                                          <p:spTgt spid="44"/>
                                        </p:tgtEl>
                                        <p:attrNameLst>
                                          <p:attrName>ppt_w</p:attrName>
                                        </p:attrNameLst>
                                      </p:cBhvr>
                                      <p:tavLst>
                                        <p:tav tm="0">
                                          <p:val>
                                            <p:fltVal val="0"/>
                                          </p:val>
                                        </p:tav>
                                        <p:tav tm="100000">
                                          <p:val>
                                            <p:strVal val="#ppt_w"/>
                                          </p:val>
                                        </p:tav>
                                      </p:tavLst>
                                    </p:anim>
                                    <p:anim calcmode="lin" valueType="num">
                                      <p:cBhvr>
                                        <p:cTn id="8" dur="1000" fill="hold"/>
                                        <p:tgtEl>
                                          <p:spTgt spid="44"/>
                                        </p:tgtEl>
                                        <p:attrNameLst>
                                          <p:attrName>ppt_h</p:attrName>
                                        </p:attrNameLst>
                                      </p:cBhvr>
                                      <p:tavLst>
                                        <p:tav tm="0">
                                          <p:val>
                                            <p:fltVal val="0"/>
                                          </p:val>
                                        </p:tav>
                                        <p:tav tm="100000">
                                          <p:val>
                                            <p:strVal val="#ppt_h"/>
                                          </p:val>
                                        </p:tav>
                                      </p:tavLst>
                                    </p:anim>
                                    <p:anim calcmode="lin" valueType="num">
                                      <p:cBhvr>
                                        <p:cTn id="9" dur="1000" fill="hold"/>
                                        <p:tgtEl>
                                          <p:spTgt spid="44"/>
                                        </p:tgtEl>
                                        <p:attrNameLst>
                                          <p:attrName>style.rotation</p:attrName>
                                        </p:attrNameLst>
                                      </p:cBhvr>
                                      <p:tavLst>
                                        <p:tav tm="0">
                                          <p:val>
                                            <p:fltVal val="90"/>
                                          </p:val>
                                        </p:tav>
                                        <p:tav tm="100000">
                                          <p:val>
                                            <p:fltVal val="0"/>
                                          </p:val>
                                        </p:tav>
                                      </p:tavLst>
                                    </p:anim>
                                    <p:animEffect transition="in" filter="fade">
                                      <p:cBhvr>
                                        <p:cTn id="10" dur="1000"/>
                                        <p:tgtEl>
                                          <p:spTgt spid="44"/>
                                        </p:tgtEl>
                                      </p:cBhvr>
                                    </p:animEffect>
                                  </p:childTnLst>
                                </p:cTn>
                              </p:par>
                            </p:childTnLst>
                          </p:cTn>
                        </p:par>
                        <p:par>
                          <p:cTn id="11" fill="hold">
                            <p:stCondLst>
                              <p:cond delay="1000"/>
                            </p:stCondLst>
                            <p:childTnLst>
                              <p:par>
                                <p:cTn id="12" presetID="53" presetClass="entr" presetSubtype="16" fill="hold" grpId="0" nodeType="afterEffect">
                                  <p:stCondLst>
                                    <p:cond delay="0"/>
                                  </p:stCondLst>
                                  <p:childTnLst>
                                    <p:set>
                                      <p:cBhvr>
                                        <p:cTn id="13" dur="1" fill="hold">
                                          <p:stCondLst>
                                            <p:cond delay="0"/>
                                          </p:stCondLst>
                                        </p:cTn>
                                        <p:tgtEl>
                                          <p:spTgt spid="19"/>
                                        </p:tgtEl>
                                        <p:attrNameLst>
                                          <p:attrName>style.visibility</p:attrName>
                                        </p:attrNameLst>
                                      </p:cBhvr>
                                      <p:to>
                                        <p:strVal val="visible"/>
                                      </p:to>
                                    </p:set>
                                    <p:anim calcmode="lin" valueType="num">
                                      <p:cBhvr>
                                        <p:cTn id="14" dur="500" fill="hold"/>
                                        <p:tgtEl>
                                          <p:spTgt spid="19"/>
                                        </p:tgtEl>
                                        <p:attrNameLst>
                                          <p:attrName>ppt_w</p:attrName>
                                        </p:attrNameLst>
                                      </p:cBhvr>
                                      <p:tavLst>
                                        <p:tav tm="0">
                                          <p:val>
                                            <p:fltVal val="0"/>
                                          </p:val>
                                        </p:tav>
                                        <p:tav tm="100000">
                                          <p:val>
                                            <p:strVal val="#ppt_w"/>
                                          </p:val>
                                        </p:tav>
                                      </p:tavLst>
                                    </p:anim>
                                    <p:anim calcmode="lin" valueType="num">
                                      <p:cBhvr>
                                        <p:cTn id="15" dur="500" fill="hold"/>
                                        <p:tgtEl>
                                          <p:spTgt spid="19"/>
                                        </p:tgtEl>
                                        <p:attrNameLst>
                                          <p:attrName>ppt_h</p:attrName>
                                        </p:attrNameLst>
                                      </p:cBhvr>
                                      <p:tavLst>
                                        <p:tav tm="0">
                                          <p:val>
                                            <p:fltVal val="0"/>
                                          </p:val>
                                        </p:tav>
                                        <p:tav tm="100000">
                                          <p:val>
                                            <p:strVal val="#ppt_h"/>
                                          </p:val>
                                        </p:tav>
                                      </p:tavLst>
                                    </p:anim>
                                    <p:animEffect transition="in" filter="fade">
                                      <p:cBhvr>
                                        <p:cTn id="16"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文本框 43">
            <a:extLst>
              <a:ext uri="{FF2B5EF4-FFF2-40B4-BE49-F238E27FC236}">
                <a16:creationId xmlns:a16="http://schemas.microsoft.com/office/drawing/2014/main" id="{5C9A152C-67F8-4600-A12B-F3A3D139B3C1}"/>
              </a:ext>
            </a:extLst>
          </p:cNvPr>
          <p:cNvSpPr txBox="1"/>
          <p:nvPr/>
        </p:nvSpPr>
        <p:spPr>
          <a:xfrm>
            <a:off x="420010" y="915566"/>
            <a:ext cx="3648955" cy="2800767"/>
          </a:xfrm>
          <a:prstGeom prst="rect">
            <a:avLst/>
          </a:prstGeom>
          <a:noFill/>
        </p:spPr>
        <p:txBody>
          <a:bodyPr wrap="square" lIns="0" tIns="0" rIns="0" bIns="0" rtlCol="0">
            <a:spAutoFit/>
          </a:bodyPr>
          <a:lstStyle/>
          <a:p>
            <a:pPr algn="just"/>
            <a:r>
              <a:rPr lang="nl-NL" sz="2600" b="1"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Bài thơ Bè xuôi sông La được tác giả Vũ Duy Thông viết vào năm 1969,  khi nhà thơ công tác tại Hà Tĩnh trong thời kì kháng chiến chống Mỹ.</a:t>
            </a:r>
          </a:p>
          <a:p>
            <a:pPr algn="just"/>
            <a:endParaRPr lang="nl-NL" sz="2600" b="1"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pic>
        <p:nvPicPr>
          <p:cNvPr id="3" name="Picture 2" descr="A picture containing ceramic ware, porcelain&#10;&#10;Description automatically generated">
            <a:extLst>
              <a:ext uri="{FF2B5EF4-FFF2-40B4-BE49-F238E27FC236}">
                <a16:creationId xmlns:a16="http://schemas.microsoft.com/office/drawing/2014/main" id="{0F8C2EA6-91B7-4D37-A0F3-F359CEA0A8EB}"/>
              </a:ext>
            </a:extLst>
          </p:cNvPr>
          <p:cNvPicPr>
            <a:picLocks noChangeAspect="1"/>
          </p:cNvPicPr>
          <p:nvPr/>
        </p:nvPicPr>
        <p:blipFill>
          <a:blip r:embed="rId2">
            <a:extLst>
              <a:ext uri="{BEBA8EAE-BF5A-486C-A8C5-ECC9F3942E4B}">
                <a14:imgProps xmlns:a14="http://schemas.microsoft.com/office/drawing/2010/main">
                  <a14:imgLayer r:embed="rId3">
                    <a14:imgEffect>
                      <a14:saturation sat="300000"/>
                    </a14:imgEffect>
                  </a14:imgLayer>
                </a14:imgProps>
              </a:ext>
              <a:ext uri="{28A0092B-C50C-407E-A947-70E740481C1C}">
                <a14:useLocalDpi xmlns:a14="http://schemas.microsoft.com/office/drawing/2010/main" val="0"/>
              </a:ext>
            </a:extLst>
          </a:blip>
          <a:stretch>
            <a:fillRect/>
          </a:stretch>
        </p:blipFill>
        <p:spPr>
          <a:xfrm>
            <a:off x="4363346" y="725457"/>
            <a:ext cx="4395995" cy="3692584"/>
          </a:xfrm>
          <a:prstGeom prst="rect">
            <a:avLst/>
          </a:prstGeom>
        </p:spPr>
      </p:pic>
      <p:pic>
        <p:nvPicPr>
          <p:cNvPr id="7" name="Picture 6" descr="Diagram&#10;&#10;Description automatically generated">
            <a:extLst>
              <a:ext uri="{FF2B5EF4-FFF2-40B4-BE49-F238E27FC236}">
                <a16:creationId xmlns:a16="http://schemas.microsoft.com/office/drawing/2014/main" id="{3F711CAD-48B7-4772-92BD-1930F7463BC7}"/>
              </a:ext>
            </a:extLst>
          </p:cNvPr>
          <p:cNvPicPr>
            <a:picLocks noChangeAspect="1"/>
          </p:cNvPicPr>
          <p:nvPr/>
        </p:nvPicPr>
        <p:blipFill>
          <a:blip r:embed="rId4" cstate="print">
            <a:extLst>
              <a:ext uri="{BEBA8EAE-BF5A-486C-A8C5-ECC9F3942E4B}">
                <a14:imgProps xmlns:a14="http://schemas.microsoft.com/office/drawing/2010/main">
                  <a14:imgLayer r:embed="rId5">
                    <a14:imgEffect>
                      <a14:backgroundRemoval t="7667" b="91667" l="3167" r="96667">
                        <a14:foregroundMark x1="78000" y1="23000" x2="78000" y2="23000"/>
                        <a14:foregroundMark x1="81833" y1="7667" x2="81833" y2="7667"/>
                        <a14:foregroundMark x1="83333" y1="21833" x2="79167" y2="41667"/>
                        <a14:foregroundMark x1="95333" y1="40500" x2="95333" y2="40500"/>
                        <a14:foregroundMark x1="42500" y1="16167" x2="42500" y2="16167"/>
                        <a14:foregroundMark x1="8667" y1="75833" x2="8667" y2="75833"/>
                        <a14:foregroundMark x1="3333" y1="82000" x2="3333" y2="82000"/>
                        <a14:foregroundMark x1="39667" y1="91333" x2="39667" y2="91333"/>
                        <a14:foregroundMark x1="75000" y1="91667" x2="75000" y2="91667"/>
                        <a14:foregroundMark x1="96667" y1="78333" x2="96667" y2="78333"/>
                      </a14:backgroundRemoval>
                    </a14:imgEffect>
                  </a14:imgLayer>
                </a14:imgProps>
              </a:ext>
              <a:ext uri="{28A0092B-C50C-407E-A947-70E740481C1C}">
                <a14:useLocalDpi xmlns:a14="http://schemas.microsoft.com/office/drawing/2010/main" val="0"/>
              </a:ext>
            </a:extLst>
          </a:blip>
          <a:stretch>
            <a:fillRect/>
          </a:stretch>
        </p:blipFill>
        <p:spPr>
          <a:xfrm flipH="1">
            <a:off x="6444208" y="1796884"/>
            <a:ext cx="2160240" cy="1919449"/>
          </a:xfrm>
          <a:prstGeom prst="rect">
            <a:avLst/>
          </a:prstGeom>
        </p:spPr>
      </p:pic>
      <p:pic>
        <p:nvPicPr>
          <p:cNvPr id="6" name="图片 12">
            <a:extLst>
              <a:ext uri="{FF2B5EF4-FFF2-40B4-BE49-F238E27FC236}">
                <a16:creationId xmlns:a16="http://schemas.microsoft.com/office/drawing/2014/main" id="{95B8AB7E-3C2E-442E-A586-8861AA07A517}"/>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t="82805"/>
          <a:stretch/>
        </p:blipFill>
        <p:spPr>
          <a:xfrm>
            <a:off x="-972616" y="4222814"/>
            <a:ext cx="10585176" cy="920686"/>
          </a:xfrm>
          <a:prstGeom prst="rect">
            <a:avLst/>
          </a:prstGeom>
        </p:spPr>
      </p:pic>
    </p:spTree>
    <p:extLst>
      <p:ext uri="{BB962C8B-B14F-4D97-AF65-F5344CB8AC3E}">
        <p14:creationId xmlns:p14="http://schemas.microsoft.com/office/powerpoint/2010/main" val="277011549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6" presetClass="entr" presetSubtype="0" fill="hold" grpId="0" nodeType="withEffect">
                                  <p:stCondLst>
                                    <p:cond delay="0"/>
                                  </p:stCondLst>
                                  <p:iterate type="lt">
                                    <p:tmPct val="10000"/>
                                  </p:iterate>
                                  <p:childTnLst>
                                    <p:set>
                                      <p:cBhvr>
                                        <p:cTn id="6" dur="1" fill="hold">
                                          <p:stCondLst>
                                            <p:cond delay="0"/>
                                          </p:stCondLst>
                                        </p:cTn>
                                        <p:tgtEl>
                                          <p:spTgt spid="10"/>
                                        </p:tgtEl>
                                        <p:attrNameLst>
                                          <p:attrName>style.visibility</p:attrName>
                                        </p:attrNameLst>
                                      </p:cBhvr>
                                      <p:to>
                                        <p:strVal val="visible"/>
                                      </p:to>
                                    </p:set>
                                    <p:anim by="(-#ppt_w*2)" calcmode="lin" valueType="num">
                                      <p:cBhvr rctx="PPT">
                                        <p:cTn id="7" dur="500" autoRev="1" fill="hold">
                                          <p:stCondLst>
                                            <p:cond delay="0"/>
                                          </p:stCondLst>
                                        </p:cTn>
                                        <p:tgtEl>
                                          <p:spTgt spid="10"/>
                                        </p:tgtEl>
                                        <p:attrNameLst>
                                          <p:attrName>ppt_w</p:attrName>
                                        </p:attrNameLst>
                                      </p:cBhvr>
                                    </p:anim>
                                    <p:anim by="(#ppt_w*0.50)" calcmode="lin" valueType="num">
                                      <p:cBhvr>
                                        <p:cTn id="8" dur="500" decel="50000" autoRev="1" fill="hold">
                                          <p:stCondLst>
                                            <p:cond delay="0"/>
                                          </p:stCondLst>
                                        </p:cTn>
                                        <p:tgtEl>
                                          <p:spTgt spid="10"/>
                                        </p:tgtEl>
                                        <p:attrNameLst>
                                          <p:attrName>ppt_x</p:attrName>
                                        </p:attrNameLst>
                                      </p:cBhvr>
                                    </p:anim>
                                    <p:anim from="(-#ppt_h/2)" to="(#ppt_y)" calcmode="lin" valueType="num">
                                      <p:cBhvr>
                                        <p:cTn id="9" dur="1000" fill="hold">
                                          <p:stCondLst>
                                            <p:cond delay="0"/>
                                          </p:stCondLst>
                                        </p:cTn>
                                        <p:tgtEl>
                                          <p:spTgt spid="10"/>
                                        </p:tgtEl>
                                        <p:attrNameLst>
                                          <p:attrName>ppt_y</p:attrName>
                                        </p:attrNameLst>
                                      </p:cBhvr>
                                    </p:anim>
                                    <p:animRot by="21600000">
                                      <p:cBhvr>
                                        <p:cTn id="10" dur="1000" fill="hold">
                                          <p:stCondLst>
                                            <p:cond delay="0"/>
                                          </p:stCondLst>
                                        </p:cTn>
                                        <p:tgtEl>
                                          <p:spTgt spid="10"/>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矩形 13">
            <a:extLst>
              <a:ext uri="{FF2B5EF4-FFF2-40B4-BE49-F238E27FC236}">
                <a16:creationId xmlns:a16="http://schemas.microsoft.com/office/drawing/2014/main" id="{215FC073-4BC7-4B0E-8E0A-FEA08E6833F2}"/>
              </a:ext>
            </a:extLst>
          </p:cNvPr>
          <p:cNvSpPr/>
          <p:nvPr/>
        </p:nvSpPr>
        <p:spPr>
          <a:xfrm>
            <a:off x="3779912" y="1809552"/>
            <a:ext cx="2174908" cy="769441"/>
          </a:xfrm>
          <a:prstGeom prst="rect">
            <a:avLst/>
          </a:prstGeom>
        </p:spPr>
        <p:txBody>
          <a:bodyPr wrap="square">
            <a:spAutoFit/>
          </a:bodyPr>
          <a:lstStyle/>
          <a:p>
            <a:r>
              <a:rPr lang="en-US" altLang="zh-CN" sz="4400" b="1" spc="300" dirty="0">
                <a:solidFill>
                  <a:schemeClr val="accent4">
                    <a:lumMod val="50000"/>
                  </a:schemeClr>
                </a:solidFill>
                <a:latin typeface="UTM Guanine" panose="02040603050506020204" pitchFamily="18" charset="0"/>
                <a:ea typeface="DFTongTong-B5" panose="02010609010101010101" pitchFamily="49" charset="-120"/>
                <a:cs typeface="Adobe Arabic" panose="02040503050201020203" pitchFamily="18" charset="-78"/>
                <a:sym typeface="微软雅黑" pitchFamily="34" charset="-122"/>
              </a:rPr>
              <a:t>1</a:t>
            </a:r>
            <a:endParaRPr lang="zh-CN" altLang="en-US" sz="4400" b="1" spc="300" dirty="0">
              <a:solidFill>
                <a:schemeClr val="accent4">
                  <a:lumMod val="50000"/>
                </a:schemeClr>
              </a:solidFill>
              <a:latin typeface="UTM Guanine" panose="02040603050506020204" pitchFamily="18" charset="0"/>
              <a:ea typeface="DFTongTong-B5" panose="02010609010101010101" pitchFamily="49" charset="-120"/>
              <a:cs typeface="Adobe Arabic" panose="02040503050201020203" pitchFamily="18" charset="-78"/>
              <a:sym typeface="微软雅黑" pitchFamily="34" charset="-122"/>
            </a:endParaRPr>
          </a:p>
        </p:txBody>
      </p:sp>
      <p:sp>
        <p:nvSpPr>
          <p:cNvPr id="21" name="弧形 20"/>
          <p:cNvSpPr/>
          <p:nvPr/>
        </p:nvSpPr>
        <p:spPr>
          <a:xfrm rot="21292773">
            <a:off x="3236586" y="1441418"/>
            <a:ext cx="2394157" cy="2394153"/>
          </a:xfrm>
          <a:prstGeom prst="arc">
            <a:avLst>
              <a:gd name="adj1" fmla="val 1936544"/>
              <a:gd name="adj2" fmla="val 19930921"/>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dirty="0">
              <a:ea typeface="微软雅黑" panose="020B0503020204020204" pitchFamily="34" charset="-122"/>
            </a:endParaRPr>
          </a:p>
        </p:txBody>
      </p:sp>
      <p:pic>
        <p:nvPicPr>
          <p:cNvPr id="5" name="图片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51545" y="-10531"/>
            <a:ext cx="2655455" cy="5143500"/>
          </a:xfrm>
          <a:prstGeom prst="rect">
            <a:avLst/>
          </a:prstGeom>
        </p:spPr>
      </p:pic>
      <p:grpSp>
        <p:nvGrpSpPr>
          <p:cNvPr id="6" name="组合 12">
            <a:extLst>
              <a:ext uri="{FF2B5EF4-FFF2-40B4-BE49-F238E27FC236}">
                <a16:creationId xmlns:a16="http://schemas.microsoft.com/office/drawing/2014/main" id="{F1BB3A29-F24C-44D6-8C7D-11207F8321BB}"/>
              </a:ext>
            </a:extLst>
          </p:cNvPr>
          <p:cNvGrpSpPr/>
          <p:nvPr/>
        </p:nvGrpSpPr>
        <p:grpSpPr>
          <a:xfrm>
            <a:off x="4433664" y="1993448"/>
            <a:ext cx="4152085" cy="1083614"/>
            <a:chOff x="2604152" y="873043"/>
            <a:chExt cx="4152085" cy="1083614"/>
          </a:xfrm>
        </p:grpSpPr>
        <p:grpSp>
          <p:nvGrpSpPr>
            <p:cNvPr id="7" name="组合 6">
              <a:extLst>
                <a:ext uri="{FF2B5EF4-FFF2-40B4-BE49-F238E27FC236}">
                  <a16:creationId xmlns:a16="http://schemas.microsoft.com/office/drawing/2014/main" id="{E3AB640F-A938-44FD-AF4E-B93BE7894A1F}"/>
                </a:ext>
              </a:extLst>
            </p:cNvPr>
            <p:cNvGrpSpPr/>
            <p:nvPr/>
          </p:nvGrpSpPr>
          <p:grpSpPr>
            <a:xfrm>
              <a:off x="2604152" y="931698"/>
              <a:ext cx="4152085" cy="1024959"/>
              <a:chOff x="3771007" y="1083236"/>
              <a:chExt cx="4152085" cy="1024959"/>
            </a:xfrm>
          </p:grpSpPr>
          <p:sp>
            <p:nvSpPr>
              <p:cNvPr id="11" name="矩形 7">
                <a:extLst>
                  <a:ext uri="{FF2B5EF4-FFF2-40B4-BE49-F238E27FC236}">
                    <a16:creationId xmlns:a16="http://schemas.microsoft.com/office/drawing/2014/main" id="{F965DF25-BFD2-4C93-B8D6-85B44F8469E8}"/>
                  </a:ext>
                </a:extLst>
              </p:cNvPr>
              <p:cNvSpPr/>
              <p:nvPr/>
            </p:nvSpPr>
            <p:spPr>
              <a:xfrm>
                <a:off x="3771007" y="1083236"/>
                <a:ext cx="4115229" cy="1015663"/>
              </a:xfrm>
              <a:prstGeom prst="rect">
                <a:avLst/>
              </a:prstGeom>
            </p:spPr>
            <p:txBody>
              <a:bodyPr wrap="none">
                <a:spAutoFit/>
              </a:bodyPr>
              <a:lstStyle/>
              <a:p>
                <a:pPr lvl="0"/>
                <a:r>
                  <a:rPr lang="en-US" altLang="zh-CN" sz="6000" dirty="0">
                    <a:ln w="152400">
                      <a:solidFill>
                        <a:schemeClr val="bg1"/>
                      </a:solidFill>
                    </a:ln>
                    <a:solidFill>
                      <a:srgbClr val="002060"/>
                    </a:solidFill>
                    <a:effectLst>
                      <a:innerShdw blurRad="63500" dist="50800" dir="13500000">
                        <a:prstClr val="black">
                          <a:alpha val="50000"/>
                        </a:prstClr>
                      </a:innerShdw>
                    </a:effectLst>
                    <a:latin typeface="UVN Bai Sau Nang" panose="04030905020802020C03" pitchFamily="82" charset="0"/>
                    <a:ea typeface="字魂27号-布丁体" panose="00000505000000000000" pitchFamily="2" charset="-122"/>
                  </a:rPr>
                  <a:t>LUYỆN ĐỌC</a:t>
                </a:r>
                <a:endParaRPr lang="zh-CN" altLang="en-US" sz="6000" dirty="0">
                  <a:ln w="152400">
                    <a:solidFill>
                      <a:schemeClr val="bg1"/>
                    </a:solidFill>
                  </a:ln>
                  <a:solidFill>
                    <a:srgbClr val="002060"/>
                  </a:solidFill>
                  <a:effectLst>
                    <a:innerShdw blurRad="63500" dist="50800" dir="13500000">
                      <a:prstClr val="black">
                        <a:alpha val="50000"/>
                      </a:prstClr>
                    </a:innerShdw>
                  </a:effectLst>
                  <a:latin typeface="UVN Bai Sau Nang" panose="04030905020802020C03" pitchFamily="82" charset="0"/>
                  <a:ea typeface="字魂27号-布丁体" panose="00000505000000000000" pitchFamily="2" charset="-122"/>
                </a:endParaRPr>
              </a:p>
            </p:txBody>
          </p:sp>
          <p:sp>
            <p:nvSpPr>
              <p:cNvPr id="12" name="矩形 8">
                <a:extLst>
                  <a:ext uri="{FF2B5EF4-FFF2-40B4-BE49-F238E27FC236}">
                    <a16:creationId xmlns:a16="http://schemas.microsoft.com/office/drawing/2014/main" id="{F10C95BB-F375-4B8D-BF44-79965C5E9E6F}"/>
                  </a:ext>
                </a:extLst>
              </p:cNvPr>
              <p:cNvSpPr/>
              <p:nvPr/>
            </p:nvSpPr>
            <p:spPr>
              <a:xfrm>
                <a:off x="3807863" y="1092532"/>
                <a:ext cx="4115229" cy="1015663"/>
              </a:xfrm>
              <a:prstGeom prst="rect">
                <a:avLst/>
              </a:prstGeom>
            </p:spPr>
            <p:txBody>
              <a:bodyPr wrap="none">
                <a:spAutoFit/>
              </a:bodyPr>
              <a:lstStyle/>
              <a:p>
                <a:pPr lvl="0"/>
                <a:r>
                  <a:rPr lang="en-US" altLang="zh-CN" sz="6000" dirty="0">
                    <a:solidFill>
                      <a:schemeClr val="accent4">
                        <a:lumMod val="50000"/>
                      </a:schemeClr>
                    </a:solidFill>
                    <a:latin typeface="UVN Bai Sau Nang" panose="04030905020802020C03" pitchFamily="82" charset="0"/>
                    <a:ea typeface="字魂27号-布丁体" panose="00000505000000000000" pitchFamily="2" charset="-122"/>
                  </a:rPr>
                  <a:t>LUYỆN ĐỌC</a:t>
                </a:r>
                <a:endParaRPr lang="zh-CN" altLang="en-US" sz="6000" dirty="0">
                  <a:solidFill>
                    <a:schemeClr val="accent4">
                      <a:lumMod val="50000"/>
                    </a:schemeClr>
                  </a:solidFill>
                  <a:latin typeface="UVN Bai Sau Nang" panose="04030905020802020C03" pitchFamily="82" charset="0"/>
                  <a:ea typeface="字魂27号-布丁体" panose="00000505000000000000" pitchFamily="2" charset="-122"/>
                </a:endParaRPr>
              </a:p>
            </p:txBody>
          </p:sp>
        </p:grpSp>
        <p:grpSp>
          <p:nvGrpSpPr>
            <p:cNvPr id="8" name="组合 9">
              <a:extLst>
                <a:ext uri="{FF2B5EF4-FFF2-40B4-BE49-F238E27FC236}">
                  <a16:creationId xmlns:a16="http://schemas.microsoft.com/office/drawing/2014/main" id="{BECA7CCC-9957-4B9B-8332-9922A3B79A6E}"/>
                </a:ext>
              </a:extLst>
            </p:cNvPr>
            <p:cNvGrpSpPr/>
            <p:nvPr/>
          </p:nvGrpSpPr>
          <p:grpSpPr>
            <a:xfrm>
              <a:off x="3583560" y="873043"/>
              <a:ext cx="184731" cy="1029264"/>
              <a:chOff x="3771007" y="1083236"/>
              <a:chExt cx="184731" cy="1029264"/>
            </a:xfrm>
          </p:grpSpPr>
          <p:sp>
            <p:nvSpPr>
              <p:cNvPr id="9" name="矩形 10">
                <a:extLst>
                  <a:ext uri="{FF2B5EF4-FFF2-40B4-BE49-F238E27FC236}">
                    <a16:creationId xmlns:a16="http://schemas.microsoft.com/office/drawing/2014/main" id="{CCAED9FD-70BC-4BA8-9FFB-4D06B9552E67}"/>
                  </a:ext>
                </a:extLst>
              </p:cNvPr>
              <p:cNvSpPr/>
              <p:nvPr/>
            </p:nvSpPr>
            <p:spPr>
              <a:xfrm>
                <a:off x="3771007" y="1083236"/>
                <a:ext cx="184731" cy="1015663"/>
              </a:xfrm>
              <a:prstGeom prst="rect">
                <a:avLst/>
              </a:prstGeom>
            </p:spPr>
            <p:txBody>
              <a:bodyPr wrap="none">
                <a:spAutoFit/>
              </a:bodyPr>
              <a:lstStyle/>
              <a:p>
                <a:pPr lvl="0"/>
                <a:endParaRPr lang="zh-CN" altLang="en-US" sz="6000" dirty="0">
                  <a:ln w="152400">
                    <a:solidFill>
                      <a:schemeClr val="bg1"/>
                    </a:solidFill>
                  </a:ln>
                  <a:solidFill>
                    <a:srgbClr val="002060"/>
                  </a:solidFill>
                  <a:effectLst>
                    <a:innerShdw blurRad="63500" dist="50800" dir="13500000">
                      <a:prstClr val="black">
                        <a:alpha val="50000"/>
                      </a:prstClr>
                    </a:innerShdw>
                  </a:effectLst>
                  <a:latin typeface="UVN Bai Sau Nang" panose="04030905020802020C03" pitchFamily="82" charset="0"/>
                  <a:ea typeface="字魂27号-布丁体" panose="00000505000000000000" pitchFamily="2" charset="-122"/>
                </a:endParaRPr>
              </a:p>
            </p:txBody>
          </p:sp>
          <p:sp>
            <p:nvSpPr>
              <p:cNvPr id="10" name="矩形 11">
                <a:extLst>
                  <a:ext uri="{FF2B5EF4-FFF2-40B4-BE49-F238E27FC236}">
                    <a16:creationId xmlns:a16="http://schemas.microsoft.com/office/drawing/2014/main" id="{8730EC17-EAB3-4DC4-894C-F718780B198C}"/>
                  </a:ext>
                </a:extLst>
              </p:cNvPr>
              <p:cNvSpPr/>
              <p:nvPr/>
            </p:nvSpPr>
            <p:spPr>
              <a:xfrm>
                <a:off x="3771007" y="1096837"/>
                <a:ext cx="184731" cy="1015663"/>
              </a:xfrm>
              <a:prstGeom prst="rect">
                <a:avLst/>
              </a:prstGeom>
            </p:spPr>
            <p:txBody>
              <a:bodyPr wrap="none">
                <a:spAutoFit/>
              </a:bodyPr>
              <a:lstStyle/>
              <a:p>
                <a:pPr lvl="0"/>
                <a:endParaRPr lang="zh-CN" altLang="en-US" sz="6000" dirty="0">
                  <a:solidFill>
                    <a:srgbClr val="002060"/>
                  </a:solidFill>
                  <a:latin typeface="UVN Bai Sau Nang" panose="04030905020802020C03" pitchFamily="82" charset="0"/>
                  <a:ea typeface="字魂27号-布丁体" panose="00000505000000000000" pitchFamily="2" charset="-122"/>
                </a:endParaRPr>
              </a:p>
            </p:txBody>
          </p:sp>
        </p:grpSp>
      </p:grpSp>
      <p:pic>
        <p:nvPicPr>
          <p:cNvPr id="22" name="图片 35">
            <a:extLst>
              <a:ext uri="{FF2B5EF4-FFF2-40B4-BE49-F238E27FC236}">
                <a16:creationId xmlns:a16="http://schemas.microsoft.com/office/drawing/2014/main" id="{5B3365F0-F6FD-4C67-B95A-936993BF745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42717" y="1427441"/>
            <a:ext cx="2378590" cy="3758172"/>
          </a:xfrm>
          <a:prstGeom prst="rect">
            <a:avLst/>
          </a:prstGeom>
        </p:spPr>
      </p:pic>
      <p:pic>
        <p:nvPicPr>
          <p:cNvPr id="15" name="图片 12">
            <a:extLst>
              <a:ext uri="{FF2B5EF4-FFF2-40B4-BE49-F238E27FC236}">
                <a16:creationId xmlns:a16="http://schemas.microsoft.com/office/drawing/2014/main" id="{F12D8B59-3979-4118-BFD0-DECD9F0275C0}"/>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t="82805"/>
          <a:stretch/>
        </p:blipFill>
        <p:spPr>
          <a:xfrm>
            <a:off x="-87090" y="3982687"/>
            <a:ext cx="9318179" cy="1238684"/>
          </a:xfrm>
          <a:prstGeom prst="rect">
            <a:avLst/>
          </a:prstGeom>
        </p:spPr>
      </p:pic>
      <p:grpSp>
        <p:nvGrpSpPr>
          <p:cNvPr id="16" name="Group 15">
            <a:extLst>
              <a:ext uri="{FF2B5EF4-FFF2-40B4-BE49-F238E27FC236}">
                <a16:creationId xmlns:a16="http://schemas.microsoft.com/office/drawing/2014/main" id="{8AE453E5-4930-4A4C-923E-0E9EA8674888}"/>
              </a:ext>
            </a:extLst>
          </p:cNvPr>
          <p:cNvGrpSpPr/>
          <p:nvPr/>
        </p:nvGrpSpPr>
        <p:grpSpPr>
          <a:xfrm>
            <a:off x="4058566" y="-1532706"/>
            <a:ext cx="2893741" cy="524819"/>
            <a:chOff x="4135582" y="1428721"/>
            <a:chExt cx="2893741" cy="524819"/>
          </a:xfrm>
        </p:grpSpPr>
        <p:sp>
          <p:nvSpPr>
            <p:cNvPr id="17" name="矩形 7">
              <a:extLst>
                <a:ext uri="{FF2B5EF4-FFF2-40B4-BE49-F238E27FC236}">
                  <a16:creationId xmlns:a16="http://schemas.microsoft.com/office/drawing/2014/main" id="{4484663F-8267-4721-B256-37440BBA87A6}"/>
                </a:ext>
              </a:extLst>
            </p:cNvPr>
            <p:cNvSpPr/>
            <p:nvPr/>
          </p:nvSpPr>
          <p:spPr>
            <a:xfrm>
              <a:off x="4135582" y="1428721"/>
              <a:ext cx="2795958" cy="523220"/>
            </a:xfrm>
            <a:prstGeom prst="rect">
              <a:avLst/>
            </a:prstGeom>
          </p:spPr>
          <p:txBody>
            <a:bodyPr wrap="none">
              <a:spAutoFit/>
            </a:bodyPr>
            <a:lstStyle/>
            <a:p>
              <a:pPr lvl="0"/>
              <a:r>
                <a:rPr lang="en-US" altLang="zh-CN" sz="2800" dirty="0" err="1">
                  <a:ln w="152400">
                    <a:solidFill>
                      <a:schemeClr val="bg1"/>
                    </a:solidFill>
                  </a:ln>
                  <a:solidFill>
                    <a:schemeClr val="bg1"/>
                  </a:solidFill>
                  <a:effectLst>
                    <a:glow rad="63500">
                      <a:schemeClr val="accent4">
                        <a:satMod val="175000"/>
                        <a:alpha val="35000"/>
                      </a:schemeClr>
                    </a:glow>
                    <a:innerShdw blurRad="63500" dist="50800" dir="13500000">
                      <a:prstClr val="black">
                        <a:alpha val="50000"/>
                      </a:prstClr>
                    </a:innerShdw>
                  </a:effectLst>
                  <a:latin typeface="SVN-Every Movie Every Night" panose="02000500000000000000" pitchFamily="2" charset="0"/>
                  <a:ea typeface="字魂27号-布丁体" panose="00000505000000000000" pitchFamily="2" charset="-122"/>
                </a:rPr>
                <a:t>Bè</a:t>
              </a:r>
              <a:r>
                <a:rPr lang="en-US" altLang="zh-CN" sz="2800" dirty="0">
                  <a:ln w="152400">
                    <a:solidFill>
                      <a:schemeClr val="bg1"/>
                    </a:solidFill>
                  </a:ln>
                  <a:solidFill>
                    <a:schemeClr val="bg1"/>
                  </a:solidFill>
                  <a:effectLst>
                    <a:glow rad="63500">
                      <a:schemeClr val="accent4">
                        <a:satMod val="175000"/>
                        <a:alpha val="35000"/>
                      </a:schemeClr>
                    </a:glow>
                    <a:innerShdw blurRad="63500" dist="50800" dir="13500000">
                      <a:prstClr val="black">
                        <a:alpha val="50000"/>
                      </a:prstClr>
                    </a:innerShdw>
                  </a:effectLst>
                  <a:latin typeface="SVN-Every Movie Every Night" panose="02000500000000000000" pitchFamily="2" charset="0"/>
                  <a:ea typeface="字魂27号-布丁体" panose="00000505000000000000" pitchFamily="2" charset="-122"/>
                </a:rPr>
                <a:t> </a:t>
              </a:r>
              <a:r>
                <a:rPr lang="en-US" altLang="zh-CN" sz="2800" dirty="0" err="1">
                  <a:ln w="152400">
                    <a:solidFill>
                      <a:schemeClr val="bg1"/>
                    </a:solidFill>
                  </a:ln>
                  <a:solidFill>
                    <a:schemeClr val="bg1"/>
                  </a:solidFill>
                  <a:effectLst>
                    <a:glow rad="63500">
                      <a:schemeClr val="accent4">
                        <a:satMod val="175000"/>
                        <a:alpha val="35000"/>
                      </a:schemeClr>
                    </a:glow>
                    <a:innerShdw blurRad="63500" dist="50800" dir="13500000">
                      <a:prstClr val="black">
                        <a:alpha val="50000"/>
                      </a:prstClr>
                    </a:innerShdw>
                  </a:effectLst>
                  <a:latin typeface="SVN-Every Movie Every Night" panose="02000500000000000000" pitchFamily="2" charset="0"/>
                  <a:ea typeface="字魂27号-布丁体" panose="00000505000000000000" pitchFamily="2" charset="-122"/>
                </a:rPr>
                <a:t>xuôi</a:t>
              </a:r>
              <a:r>
                <a:rPr lang="en-US" altLang="zh-CN" sz="2800" dirty="0">
                  <a:ln w="152400">
                    <a:solidFill>
                      <a:schemeClr val="bg1"/>
                    </a:solidFill>
                  </a:ln>
                  <a:solidFill>
                    <a:schemeClr val="bg1"/>
                  </a:solidFill>
                  <a:effectLst>
                    <a:glow rad="63500">
                      <a:schemeClr val="accent4">
                        <a:satMod val="175000"/>
                        <a:alpha val="35000"/>
                      </a:schemeClr>
                    </a:glow>
                    <a:innerShdw blurRad="63500" dist="50800" dir="13500000">
                      <a:prstClr val="black">
                        <a:alpha val="50000"/>
                      </a:prstClr>
                    </a:innerShdw>
                  </a:effectLst>
                  <a:latin typeface="SVN-Every Movie Every Night" panose="02000500000000000000" pitchFamily="2" charset="0"/>
                  <a:ea typeface="字魂27号-布丁体" panose="00000505000000000000" pitchFamily="2" charset="-122"/>
                </a:rPr>
                <a:t> </a:t>
              </a:r>
              <a:r>
                <a:rPr lang="en-US" altLang="zh-CN" sz="2800" dirty="0" err="1">
                  <a:ln w="152400">
                    <a:solidFill>
                      <a:schemeClr val="bg1"/>
                    </a:solidFill>
                  </a:ln>
                  <a:solidFill>
                    <a:schemeClr val="bg1"/>
                  </a:solidFill>
                  <a:effectLst>
                    <a:glow rad="63500">
                      <a:schemeClr val="accent4">
                        <a:satMod val="175000"/>
                        <a:alpha val="35000"/>
                      </a:schemeClr>
                    </a:glow>
                    <a:innerShdw blurRad="63500" dist="50800" dir="13500000">
                      <a:prstClr val="black">
                        <a:alpha val="50000"/>
                      </a:prstClr>
                    </a:innerShdw>
                  </a:effectLst>
                  <a:latin typeface="SVN-Every Movie Every Night" panose="02000500000000000000" pitchFamily="2" charset="0"/>
                  <a:ea typeface="字魂27号-布丁体" panose="00000505000000000000" pitchFamily="2" charset="-122"/>
                </a:rPr>
                <a:t>sông</a:t>
              </a:r>
              <a:r>
                <a:rPr lang="en-US" altLang="zh-CN" sz="2800" dirty="0">
                  <a:ln w="152400">
                    <a:solidFill>
                      <a:schemeClr val="bg1"/>
                    </a:solidFill>
                  </a:ln>
                  <a:solidFill>
                    <a:schemeClr val="bg1"/>
                  </a:solidFill>
                  <a:effectLst>
                    <a:glow rad="63500">
                      <a:schemeClr val="accent4">
                        <a:satMod val="175000"/>
                        <a:alpha val="35000"/>
                      </a:schemeClr>
                    </a:glow>
                    <a:innerShdw blurRad="63500" dist="50800" dir="13500000">
                      <a:prstClr val="black">
                        <a:alpha val="50000"/>
                      </a:prstClr>
                    </a:innerShdw>
                  </a:effectLst>
                  <a:latin typeface="SVN-Every Movie Every Night" panose="02000500000000000000" pitchFamily="2" charset="0"/>
                  <a:ea typeface="字魂27号-布丁体" panose="00000505000000000000" pitchFamily="2" charset="-122"/>
                </a:rPr>
                <a:t> La</a:t>
              </a:r>
              <a:endParaRPr lang="zh-CN" altLang="en-US" sz="2800" dirty="0">
                <a:ln w="152400">
                  <a:solidFill>
                    <a:schemeClr val="bg1"/>
                  </a:solidFill>
                </a:ln>
                <a:solidFill>
                  <a:schemeClr val="bg1"/>
                </a:solidFill>
                <a:effectLst>
                  <a:glow rad="63500">
                    <a:schemeClr val="accent4">
                      <a:satMod val="175000"/>
                      <a:alpha val="35000"/>
                    </a:schemeClr>
                  </a:glow>
                  <a:innerShdw blurRad="63500" dist="50800" dir="13500000">
                    <a:prstClr val="black">
                      <a:alpha val="50000"/>
                    </a:prstClr>
                  </a:innerShdw>
                </a:effectLst>
                <a:latin typeface="SVN-Every Movie Every Night" panose="02000500000000000000" pitchFamily="2" charset="0"/>
                <a:ea typeface="字魂27号-布丁体" panose="00000505000000000000" pitchFamily="2" charset="-122"/>
              </a:endParaRPr>
            </a:p>
          </p:txBody>
        </p:sp>
        <p:sp>
          <p:nvSpPr>
            <p:cNvPr id="18" name="íṩľíḍè-TextBox 31">
              <a:extLst>
                <a:ext uri="{FF2B5EF4-FFF2-40B4-BE49-F238E27FC236}">
                  <a16:creationId xmlns:a16="http://schemas.microsoft.com/office/drawing/2014/main" id="{381D18AD-1BCD-46CE-B74E-024BF0E3F19E}"/>
                </a:ext>
              </a:extLst>
            </p:cNvPr>
            <p:cNvSpPr txBox="1"/>
            <p:nvPr/>
          </p:nvSpPr>
          <p:spPr>
            <a:xfrm>
              <a:off x="4135582" y="1430320"/>
              <a:ext cx="2893741" cy="523220"/>
            </a:xfrm>
            <a:prstGeom prst="rect">
              <a:avLst/>
            </a:prstGeom>
            <a:noFill/>
          </p:spPr>
          <p:txBody>
            <a:bodyPr wrap="none" rtlCol="0">
              <a:spAutoFit/>
              <a:scene3d>
                <a:camera prst="orthographicFront"/>
                <a:lightRig rig="threePt" dir="t"/>
              </a:scene3d>
              <a:sp3d extrusionH="57150">
                <a:bevelT w="57150" h="38100" prst="artDeco"/>
              </a:sp3d>
            </a:bodyPr>
            <a:lstStyle/>
            <a:p>
              <a:pPr algn="r"/>
              <a:r>
                <a:rPr lang="en-US" altLang="zh-CN" sz="2800" b="1" spc="50" dirty="0">
                  <a:ln w="0"/>
                  <a:solidFill>
                    <a:schemeClr val="accent3">
                      <a:lumMod val="50000"/>
                    </a:schemeClr>
                  </a:solidFill>
                  <a:effectLst>
                    <a:innerShdw blurRad="63500" dist="50800" dir="13500000">
                      <a:srgbClr val="000000">
                        <a:alpha val="50000"/>
                      </a:srgbClr>
                    </a:innerShdw>
                  </a:effectLst>
                  <a:latin typeface="SVN-Every Movie Every Night" panose="02000500000000000000" pitchFamily="2" charset="0"/>
                  <a:ea typeface="迷你简启体" panose="03000509000000000000" pitchFamily="65" charset="-122"/>
                  <a:cs typeface="+mn-ea"/>
                  <a:sym typeface="+mn-lt"/>
                </a:rPr>
                <a:t>BÈ XUÔI SÔNG LA</a:t>
              </a:r>
              <a:endParaRPr lang="tr-TR" sz="2800" b="1" spc="50" dirty="0">
                <a:ln w="0"/>
                <a:solidFill>
                  <a:schemeClr val="accent3">
                    <a:lumMod val="50000"/>
                  </a:schemeClr>
                </a:solidFill>
                <a:effectLst>
                  <a:innerShdw blurRad="63500" dist="50800" dir="13500000">
                    <a:srgbClr val="000000">
                      <a:alpha val="50000"/>
                    </a:srgbClr>
                  </a:innerShdw>
                </a:effectLst>
                <a:latin typeface="SVN-Every Movie Every Night" panose="02000500000000000000" pitchFamily="2" charset="0"/>
                <a:ea typeface="迷你简启体" panose="03000509000000000000" pitchFamily="65" charset="-122"/>
                <a:cs typeface="+mn-ea"/>
                <a:sym typeface="+mn-lt"/>
              </a:endParaRPr>
            </a:p>
          </p:txBody>
        </p:sp>
      </p:grpSp>
    </p:spTree>
    <p:extLst>
      <p:ext uri="{BB962C8B-B14F-4D97-AF65-F5344CB8AC3E}">
        <p14:creationId xmlns:p14="http://schemas.microsoft.com/office/powerpoint/2010/main" val="294221053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2" presetClass="entr" presetSubtype="8" fill="hold" grpId="0" nodeType="afterEffect">
                                  <p:stCondLst>
                                    <p:cond delay="0"/>
                                  </p:stCondLst>
                                  <p:childTnLst>
                                    <p:set>
                                      <p:cBhvr>
                                        <p:cTn id="12" dur="1" fill="hold">
                                          <p:stCondLst>
                                            <p:cond delay="0"/>
                                          </p:stCondLst>
                                        </p:cTn>
                                        <p:tgtEl>
                                          <p:spTgt spid="21"/>
                                        </p:tgtEl>
                                        <p:attrNameLst>
                                          <p:attrName>style.visibility</p:attrName>
                                        </p:attrNameLst>
                                      </p:cBhvr>
                                      <p:to>
                                        <p:strVal val="visible"/>
                                      </p:to>
                                    </p:set>
                                    <p:animEffect transition="in" filter="wipe(left)">
                                      <p:cBhvr>
                                        <p:cTn id="13" dur="500"/>
                                        <p:tgtEl>
                                          <p:spTgt spid="21"/>
                                        </p:tgtEl>
                                      </p:cBhvr>
                                    </p:animEffect>
                                  </p:childTnLst>
                                </p:cTn>
                              </p:par>
                            </p:childTnLst>
                          </p:cTn>
                        </p:par>
                        <p:par>
                          <p:cTn id="14" fill="hold">
                            <p:stCondLst>
                              <p:cond delay="1500"/>
                            </p:stCondLst>
                            <p:childTnLst>
                              <p:par>
                                <p:cTn id="15" presetID="53" presetClass="entr" presetSubtype="16" fill="hold" grpId="0" nodeType="afterEffect">
                                  <p:stCondLst>
                                    <p:cond delay="0"/>
                                  </p:stCondLst>
                                  <p:childTnLst>
                                    <p:set>
                                      <p:cBhvr>
                                        <p:cTn id="16" dur="1" fill="hold">
                                          <p:stCondLst>
                                            <p:cond delay="0"/>
                                          </p:stCondLst>
                                        </p:cTn>
                                        <p:tgtEl>
                                          <p:spTgt spid="14"/>
                                        </p:tgtEl>
                                        <p:attrNameLst>
                                          <p:attrName>style.visibility</p:attrName>
                                        </p:attrNameLst>
                                      </p:cBhvr>
                                      <p:to>
                                        <p:strVal val="visible"/>
                                      </p:to>
                                    </p:set>
                                    <p:anim calcmode="lin" valueType="num">
                                      <p:cBhvr>
                                        <p:cTn id="17" dur="500" fill="hold"/>
                                        <p:tgtEl>
                                          <p:spTgt spid="14"/>
                                        </p:tgtEl>
                                        <p:attrNameLst>
                                          <p:attrName>ppt_w</p:attrName>
                                        </p:attrNameLst>
                                      </p:cBhvr>
                                      <p:tavLst>
                                        <p:tav tm="0">
                                          <p:val>
                                            <p:fltVal val="0"/>
                                          </p:val>
                                        </p:tav>
                                        <p:tav tm="100000">
                                          <p:val>
                                            <p:strVal val="#ppt_w"/>
                                          </p:val>
                                        </p:tav>
                                      </p:tavLst>
                                    </p:anim>
                                    <p:anim calcmode="lin" valueType="num">
                                      <p:cBhvr>
                                        <p:cTn id="18" dur="500" fill="hold"/>
                                        <p:tgtEl>
                                          <p:spTgt spid="14"/>
                                        </p:tgtEl>
                                        <p:attrNameLst>
                                          <p:attrName>ppt_h</p:attrName>
                                        </p:attrNameLst>
                                      </p:cBhvr>
                                      <p:tavLst>
                                        <p:tav tm="0">
                                          <p:val>
                                            <p:fltVal val="0"/>
                                          </p:val>
                                        </p:tav>
                                        <p:tav tm="100000">
                                          <p:val>
                                            <p:strVal val="#ppt_h"/>
                                          </p:val>
                                        </p:tav>
                                      </p:tavLst>
                                    </p:anim>
                                    <p:animEffect transition="in" filter="fade">
                                      <p:cBhvr>
                                        <p:cTn id="19" dur="500"/>
                                        <p:tgtEl>
                                          <p:spTgt spid="14"/>
                                        </p:tgtEl>
                                      </p:cBhvr>
                                    </p:animEffect>
                                  </p:childTnLst>
                                </p:cTn>
                              </p:par>
                              <p:par>
                                <p:cTn id="20" presetID="52" presetClass="entr" presetSubtype="0" fill="hold" nodeType="withEffect">
                                  <p:stCondLst>
                                    <p:cond delay="0"/>
                                  </p:stCondLst>
                                  <p:childTnLst>
                                    <p:set>
                                      <p:cBhvr>
                                        <p:cTn id="21" dur="1" fill="hold">
                                          <p:stCondLst>
                                            <p:cond delay="0"/>
                                          </p:stCondLst>
                                        </p:cTn>
                                        <p:tgtEl>
                                          <p:spTgt spid="6"/>
                                        </p:tgtEl>
                                        <p:attrNameLst>
                                          <p:attrName>style.visibility</p:attrName>
                                        </p:attrNameLst>
                                      </p:cBhvr>
                                      <p:to>
                                        <p:strVal val="visible"/>
                                      </p:to>
                                    </p:set>
                                    <p:animScale>
                                      <p:cBhvr>
                                        <p:cTn id="22" dur="1000" decel="50000" fill="hold">
                                          <p:stCondLst>
                                            <p:cond delay="0"/>
                                          </p:stCondLst>
                                        </p:cTn>
                                        <p:tgtEl>
                                          <p:spTgt spid="6"/>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3" dur="1000" decel="50000" fill="hold">
                                          <p:stCondLst>
                                            <p:cond delay="0"/>
                                          </p:stCondLst>
                                        </p:cTn>
                                        <p:tgtEl>
                                          <p:spTgt spid="6"/>
                                        </p:tgtEl>
                                        <p:attrNameLst>
                                          <p:attrName>ppt_x</p:attrName>
                                          <p:attrName>ppt_y</p:attrName>
                                        </p:attrNameLst>
                                      </p:cBhvr>
                                    </p:animMotion>
                                    <p:animEffect transition="in" filter="fade">
                                      <p:cBhvr>
                                        <p:cTn id="24"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21"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C91BDA4B-2F61-41EB-BB5F-F9CAE0169580}"/>
              </a:ext>
            </a:extLst>
          </p:cNvPr>
          <p:cNvGrpSpPr/>
          <p:nvPr/>
        </p:nvGrpSpPr>
        <p:grpSpPr>
          <a:xfrm>
            <a:off x="67412" y="398384"/>
            <a:ext cx="2893741" cy="524819"/>
            <a:chOff x="4135582" y="1428721"/>
            <a:chExt cx="2893741" cy="524819"/>
          </a:xfrm>
        </p:grpSpPr>
        <p:sp>
          <p:nvSpPr>
            <p:cNvPr id="3" name="矩形 7">
              <a:extLst>
                <a:ext uri="{FF2B5EF4-FFF2-40B4-BE49-F238E27FC236}">
                  <a16:creationId xmlns:a16="http://schemas.microsoft.com/office/drawing/2014/main" id="{2530E932-03AA-4543-9197-936C2215F24E}"/>
                </a:ext>
              </a:extLst>
            </p:cNvPr>
            <p:cNvSpPr/>
            <p:nvPr/>
          </p:nvSpPr>
          <p:spPr>
            <a:xfrm>
              <a:off x="4135582" y="1428721"/>
              <a:ext cx="2795958" cy="523220"/>
            </a:xfrm>
            <a:prstGeom prst="rect">
              <a:avLst/>
            </a:prstGeom>
          </p:spPr>
          <p:txBody>
            <a:bodyPr wrap="none">
              <a:spAutoFit/>
            </a:bodyPr>
            <a:lstStyle/>
            <a:p>
              <a:pPr lvl="0"/>
              <a:r>
                <a:rPr lang="en-US" altLang="zh-CN" sz="2800" dirty="0" err="1">
                  <a:ln w="152400">
                    <a:solidFill>
                      <a:schemeClr val="bg1"/>
                    </a:solidFill>
                  </a:ln>
                  <a:solidFill>
                    <a:schemeClr val="bg1"/>
                  </a:solidFill>
                  <a:effectLst>
                    <a:glow rad="63500">
                      <a:schemeClr val="accent4">
                        <a:satMod val="175000"/>
                        <a:alpha val="35000"/>
                      </a:schemeClr>
                    </a:glow>
                    <a:innerShdw blurRad="63500" dist="50800" dir="13500000">
                      <a:prstClr val="black">
                        <a:alpha val="50000"/>
                      </a:prstClr>
                    </a:innerShdw>
                  </a:effectLst>
                  <a:latin typeface="SVN-Every Movie Every Night" panose="02000500000000000000" pitchFamily="2" charset="0"/>
                  <a:ea typeface="字魂27号-布丁体" panose="00000505000000000000" pitchFamily="2" charset="-122"/>
                </a:rPr>
                <a:t>Bè</a:t>
              </a:r>
              <a:r>
                <a:rPr lang="en-US" altLang="zh-CN" sz="2800" dirty="0">
                  <a:ln w="152400">
                    <a:solidFill>
                      <a:schemeClr val="bg1"/>
                    </a:solidFill>
                  </a:ln>
                  <a:solidFill>
                    <a:schemeClr val="bg1"/>
                  </a:solidFill>
                  <a:effectLst>
                    <a:glow rad="63500">
                      <a:schemeClr val="accent4">
                        <a:satMod val="175000"/>
                        <a:alpha val="35000"/>
                      </a:schemeClr>
                    </a:glow>
                    <a:innerShdw blurRad="63500" dist="50800" dir="13500000">
                      <a:prstClr val="black">
                        <a:alpha val="50000"/>
                      </a:prstClr>
                    </a:innerShdw>
                  </a:effectLst>
                  <a:latin typeface="SVN-Every Movie Every Night" panose="02000500000000000000" pitchFamily="2" charset="0"/>
                  <a:ea typeface="字魂27号-布丁体" panose="00000505000000000000" pitchFamily="2" charset="-122"/>
                </a:rPr>
                <a:t> </a:t>
              </a:r>
              <a:r>
                <a:rPr lang="en-US" altLang="zh-CN" sz="2800" dirty="0" err="1">
                  <a:ln w="152400">
                    <a:solidFill>
                      <a:schemeClr val="bg1"/>
                    </a:solidFill>
                  </a:ln>
                  <a:solidFill>
                    <a:schemeClr val="bg1"/>
                  </a:solidFill>
                  <a:effectLst>
                    <a:glow rad="63500">
                      <a:schemeClr val="accent4">
                        <a:satMod val="175000"/>
                        <a:alpha val="35000"/>
                      </a:schemeClr>
                    </a:glow>
                    <a:innerShdw blurRad="63500" dist="50800" dir="13500000">
                      <a:prstClr val="black">
                        <a:alpha val="50000"/>
                      </a:prstClr>
                    </a:innerShdw>
                  </a:effectLst>
                  <a:latin typeface="SVN-Every Movie Every Night" panose="02000500000000000000" pitchFamily="2" charset="0"/>
                  <a:ea typeface="字魂27号-布丁体" panose="00000505000000000000" pitchFamily="2" charset="-122"/>
                </a:rPr>
                <a:t>xuôi</a:t>
              </a:r>
              <a:r>
                <a:rPr lang="en-US" altLang="zh-CN" sz="2800" dirty="0">
                  <a:ln w="152400">
                    <a:solidFill>
                      <a:schemeClr val="bg1"/>
                    </a:solidFill>
                  </a:ln>
                  <a:solidFill>
                    <a:schemeClr val="bg1"/>
                  </a:solidFill>
                  <a:effectLst>
                    <a:glow rad="63500">
                      <a:schemeClr val="accent4">
                        <a:satMod val="175000"/>
                        <a:alpha val="35000"/>
                      </a:schemeClr>
                    </a:glow>
                    <a:innerShdw blurRad="63500" dist="50800" dir="13500000">
                      <a:prstClr val="black">
                        <a:alpha val="50000"/>
                      </a:prstClr>
                    </a:innerShdw>
                  </a:effectLst>
                  <a:latin typeface="SVN-Every Movie Every Night" panose="02000500000000000000" pitchFamily="2" charset="0"/>
                  <a:ea typeface="字魂27号-布丁体" panose="00000505000000000000" pitchFamily="2" charset="-122"/>
                </a:rPr>
                <a:t> </a:t>
              </a:r>
              <a:r>
                <a:rPr lang="en-US" altLang="zh-CN" sz="2800" dirty="0" err="1">
                  <a:ln w="152400">
                    <a:solidFill>
                      <a:schemeClr val="bg1"/>
                    </a:solidFill>
                  </a:ln>
                  <a:solidFill>
                    <a:schemeClr val="bg1"/>
                  </a:solidFill>
                  <a:effectLst>
                    <a:glow rad="63500">
                      <a:schemeClr val="accent4">
                        <a:satMod val="175000"/>
                        <a:alpha val="35000"/>
                      </a:schemeClr>
                    </a:glow>
                    <a:innerShdw blurRad="63500" dist="50800" dir="13500000">
                      <a:prstClr val="black">
                        <a:alpha val="50000"/>
                      </a:prstClr>
                    </a:innerShdw>
                  </a:effectLst>
                  <a:latin typeface="SVN-Every Movie Every Night" panose="02000500000000000000" pitchFamily="2" charset="0"/>
                  <a:ea typeface="字魂27号-布丁体" panose="00000505000000000000" pitchFamily="2" charset="-122"/>
                </a:rPr>
                <a:t>sông</a:t>
              </a:r>
              <a:r>
                <a:rPr lang="en-US" altLang="zh-CN" sz="2800" dirty="0">
                  <a:ln w="152400">
                    <a:solidFill>
                      <a:schemeClr val="bg1"/>
                    </a:solidFill>
                  </a:ln>
                  <a:solidFill>
                    <a:schemeClr val="bg1"/>
                  </a:solidFill>
                  <a:effectLst>
                    <a:glow rad="63500">
                      <a:schemeClr val="accent4">
                        <a:satMod val="175000"/>
                        <a:alpha val="35000"/>
                      </a:schemeClr>
                    </a:glow>
                    <a:innerShdw blurRad="63500" dist="50800" dir="13500000">
                      <a:prstClr val="black">
                        <a:alpha val="50000"/>
                      </a:prstClr>
                    </a:innerShdw>
                  </a:effectLst>
                  <a:latin typeface="SVN-Every Movie Every Night" panose="02000500000000000000" pitchFamily="2" charset="0"/>
                  <a:ea typeface="字魂27号-布丁体" panose="00000505000000000000" pitchFamily="2" charset="-122"/>
                </a:rPr>
                <a:t> La</a:t>
              </a:r>
              <a:endParaRPr lang="zh-CN" altLang="en-US" sz="2800" dirty="0">
                <a:ln w="152400">
                  <a:solidFill>
                    <a:schemeClr val="bg1"/>
                  </a:solidFill>
                </a:ln>
                <a:solidFill>
                  <a:schemeClr val="bg1"/>
                </a:solidFill>
                <a:effectLst>
                  <a:glow rad="63500">
                    <a:schemeClr val="accent4">
                      <a:satMod val="175000"/>
                      <a:alpha val="35000"/>
                    </a:schemeClr>
                  </a:glow>
                  <a:innerShdw blurRad="63500" dist="50800" dir="13500000">
                    <a:prstClr val="black">
                      <a:alpha val="50000"/>
                    </a:prstClr>
                  </a:innerShdw>
                </a:effectLst>
                <a:latin typeface="SVN-Every Movie Every Night" panose="02000500000000000000" pitchFamily="2" charset="0"/>
                <a:ea typeface="字魂27号-布丁体" panose="00000505000000000000" pitchFamily="2" charset="-122"/>
              </a:endParaRPr>
            </a:p>
          </p:txBody>
        </p:sp>
        <p:sp>
          <p:nvSpPr>
            <p:cNvPr id="4" name="íṩľíḍè-TextBox 31">
              <a:extLst>
                <a:ext uri="{FF2B5EF4-FFF2-40B4-BE49-F238E27FC236}">
                  <a16:creationId xmlns:a16="http://schemas.microsoft.com/office/drawing/2014/main" id="{5172240D-9C89-4FC7-A5BA-B28AE1C07721}"/>
                </a:ext>
              </a:extLst>
            </p:cNvPr>
            <p:cNvSpPr txBox="1"/>
            <p:nvPr/>
          </p:nvSpPr>
          <p:spPr>
            <a:xfrm>
              <a:off x="4135582" y="1430320"/>
              <a:ext cx="2893741" cy="523220"/>
            </a:xfrm>
            <a:prstGeom prst="rect">
              <a:avLst/>
            </a:prstGeom>
            <a:noFill/>
          </p:spPr>
          <p:txBody>
            <a:bodyPr wrap="none" rtlCol="0">
              <a:spAutoFit/>
              <a:scene3d>
                <a:camera prst="orthographicFront"/>
                <a:lightRig rig="threePt" dir="t"/>
              </a:scene3d>
              <a:sp3d extrusionH="57150">
                <a:bevelT w="57150" h="38100" prst="artDeco"/>
              </a:sp3d>
            </a:bodyPr>
            <a:lstStyle/>
            <a:p>
              <a:pPr algn="r"/>
              <a:r>
                <a:rPr lang="en-US" altLang="zh-CN" sz="2800" b="1" spc="50" dirty="0">
                  <a:ln w="0"/>
                  <a:solidFill>
                    <a:schemeClr val="accent3">
                      <a:lumMod val="50000"/>
                    </a:schemeClr>
                  </a:solidFill>
                  <a:effectLst>
                    <a:innerShdw blurRad="63500" dist="50800" dir="13500000">
                      <a:srgbClr val="000000">
                        <a:alpha val="50000"/>
                      </a:srgbClr>
                    </a:innerShdw>
                  </a:effectLst>
                  <a:latin typeface="SVN-Every Movie Every Night" panose="02000500000000000000" pitchFamily="2" charset="0"/>
                  <a:ea typeface="迷你简启体" panose="03000509000000000000" pitchFamily="65" charset="-122"/>
                  <a:cs typeface="+mn-ea"/>
                  <a:sym typeface="+mn-lt"/>
                </a:rPr>
                <a:t>BÈ XUÔI SÔNG LA</a:t>
              </a:r>
              <a:endParaRPr lang="tr-TR" sz="2800" b="1" spc="50" dirty="0">
                <a:ln w="0"/>
                <a:solidFill>
                  <a:schemeClr val="accent3">
                    <a:lumMod val="50000"/>
                  </a:schemeClr>
                </a:solidFill>
                <a:effectLst>
                  <a:innerShdw blurRad="63500" dist="50800" dir="13500000">
                    <a:srgbClr val="000000">
                      <a:alpha val="50000"/>
                    </a:srgbClr>
                  </a:innerShdw>
                </a:effectLst>
                <a:latin typeface="SVN-Every Movie Every Night" panose="02000500000000000000" pitchFamily="2" charset="0"/>
                <a:ea typeface="迷你简启体" panose="03000509000000000000" pitchFamily="65" charset="-122"/>
                <a:cs typeface="+mn-ea"/>
                <a:sym typeface="+mn-lt"/>
              </a:endParaRPr>
            </a:p>
          </p:txBody>
        </p:sp>
      </p:grpSp>
      <p:sp>
        <p:nvSpPr>
          <p:cNvPr id="6" name="TextBox 5">
            <a:extLst>
              <a:ext uri="{FF2B5EF4-FFF2-40B4-BE49-F238E27FC236}">
                <a16:creationId xmlns:a16="http://schemas.microsoft.com/office/drawing/2014/main" id="{E769E89D-30D9-41E3-8588-711E3E9EE61E}"/>
              </a:ext>
            </a:extLst>
          </p:cNvPr>
          <p:cNvSpPr txBox="1"/>
          <p:nvPr/>
        </p:nvSpPr>
        <p:spPr>
          <a:xfrm>
            <a:off x="3015081" y="-92546"/>
            <a:ext cx="3982945" cy="5109860"/>
          </a:xfrm>
          <a:prstGeom prst="rect">
            <a:avLst/>
          </a:prstGeom>
          <a:noFill/>
        </p:spPr>
        <p:txBody>
          <a:bodyPr wrap="square">
            <a:spAutoFit/>
          </a:bodyPr>
          <a:lstStyle/>
          <a:p>
            <a:pPr algn="just" eaLnBrk="1" hangingPunct="1">
              <a:lnSpc>
                <a:spcPct val="150000"/>
              </a:lnSpc>
            </a:pPr>
            <a:r>
              <a:rPr lang="en-US" altLang="en-US" sz="2200" b="1" dirty="0" err="1">
                <a:solidFill>
                  <a:srgbClr val="002060"/>
                </a:solidFill>
                <a:latin typeface="Times New Roman" panose="02020603050405020304" pitchFamily="18" charset="0"/>
                <a:cs typeface="Times New Roman" panose="02020603050405020304" pitchFamily="18" charset="0"/>
              </a:rPr>
              <a:t>Sông</a:t>
            </a:r>
            <a:r>
              <a:rPr lang="en-US" altLang="en-US" sz="2200" b="1" dirty="0">
                <a:solidFill>
                  <a:srgbClr val="002060"/>
                </a:solidFill>
                <a:latin typeface="Times New Roman" panose="02020603050405020304" pitchFamily="18" charset="0"/>
                <a:cs typeface="Times New Roman" panose="02020603050405020304" pitchFamily="18" charset="0"/>
              </a:rPr>
              <a:t> La </a:t>
            </a:r>
            <a:r>
              <a:rPr lang="en-US" altLang="en-US" sz="2200" b="1" dirty="0" err="1">
                <a:solidFill>
                  <a:srgbClr val="002060"/>
                </a:solidFill>
                <a:latin typeface="Times New Roman" panose="02020603050405020304" pitchFamily="18" charset="0"/>
                <a:cs typeface="Times New Roman" panose="02020603050405020304" pitchFamily="18" charset="0"/>
              </a:rPr>
              <a:t>ơi</a:t>
            </a:r>
            <a:r>
              <a:rPr lang="en-US" altLang="en-US" sz="2200" b="1" dirty="0">
                <a:solidFill>
                  <a:srgbClr val="002060"/>
                </a:solidFill>
                <a:latin typeface="Times New Roman" panose="02020603050405020304" pitchFamily="18" charset="0"/>
                <a:cs typeface="Times New Roman" panose="02020603050405020304" pitchFamily="18" charset="0"/>
              </a:rPr>
              <a:t> </a:t>
            </a:r>
            <a:r>
              <a:rPr lang="en-US" altLang="en-US" sz="2200" b="1" dirty="0" err="1">
                <a:solidFill>
                  <a:srgbClr val="002060"/>
                </a:solidFill>
                <a:latin typeface="Times New Roman" panose="02020603050405020304" pitchFamily="18" charset="0"/>
                <a:cs typeface="Times New Roman" panose="02020603050405020304" pitchFamily="18" charset="0"/>
              </a:rPr>
              <a:t>sông</a:t>
            </a:r>
            <a:r>
              <a:rPr lang="en-US" altLang="en-US" sz="2200" b="1" dirty="0">
                <a:solidFill>
                  <a:srgbClr val="002060"/>
                </a:solidFill>
                <a:latin typeface="Times New Roman" panose="02020603050405020304" pitchFamily="18" charset="0"/>
                <a:cs typeface="Times New Roman" panose="02020603050405020304" pitchFamily="18" charset="0"/>
              </a:rPr>
              <a:t> La</a:t>
            </a:r>
          </a:p>
          <a:p>
            <a:pPr algn="just" eaLnBrk="1" hangingPunct="1">
              <a:lnSpc>
                <a:spcPct val="150000"/>
              </a:lnSpc>
            </a:pPr>
            <a:r>
              <a:rPr lang="en-US" altLang="en-US" sz="2200" b="1" dirty="0" err="1">
                <a:solidFill>
                  <a:srgbClr val="002060"/>
                </a:solidFill>
                <a:latin typeface="Times New Roman" panose="02020603050405020304" pitchFamily="18" charset="0"/>
                <a:cs typeface="Times New Roman" panose="02020603050405020304" pitchFamily="18" charset="0"/>
              </a:rPr>
              <a:t>Trong</a:t>
            </a:r>
            <a:r>
              <a:rPr lang="en-US" altLang="en-US" sz="2200" b="1" dirty="0">
                <a:solidFill>
                  <a:srgbClr val="002060"/>
                </a:solidFill>
                <a:latin typeface="Times New Roman" panose="02020603050405020304" pitchFamily="18" charset="0"/>
                <a:cs typeface="Times New Roman" panose="02020603050405020304" pitchFamily="18" charset="0"/>
              </a:rPr>
              <a:t> </a:t>
            </a:r>
            <a:r>
              <a:rPr lang="en-US" altLang="en-US" sz="2200" b="1" dirty="0" err="1">
                <a:solidFill>
                  <a:srgbClr val="002060"/>
                </a:solidFill>
                <a:latin typeface="Times New Roman" panose="02020603050405020304" pitchFamily="18" charset="0"/>
                <a:cs typeface="Times New Roman" panose="02020603050405020304" pitchFamily="18" charset="0"/>
              </a:rPr>
              <a:t>veo</a:t>
            </a:r>
            <a:r>
              <a:rPr lang="en-US" altLang="en-US" sz="2200" b="1" dirty="0">
                <a:solidFill>
                  <a:srgbClr val="002060"/>
                </a:solidFill>
                <a:latin typeface="Times New Roman" panose="02020603050405020304" pitchFamily="18" charset="0"/>
                <a:cs typeface="Times New Roman" panose="02020603050405020304" pitchFamily="18" charset="0"/>
              </a:rPr>
              <a:t> </a:t>
            </a:r>
            <a:r>
              <a:rPr lang="en-US" altLang="en-US" sz="2200" b="1" dirty="0" err="1">
                <a:solidFill>
                  <a:srgbClr val="002060"/>
                </a:solidFill>
                <a:latin typeface="Times New Roman" panose="02020603050405020304" pitchFamily="18" charset="0"/>
                <a:cs typeface="Times New Roman" panose="02020603050405020304" pitchFamily="18" charset="0"/>
              </a:rPr>
              <a:t>như</a:t>
            </a:r>
            <a:r>
              <a:rPr lang="en-US" altLang="en-US" sz="2200" b="1" dirty="0">
                <a:solidFill>
                  <a:srgbClr val="002060"/>
                </a:solidFill>
                <a:latin typeface="Times New Roman" panose="02020603050405020304" pitchFamily="18" charset="0"/>
                <a:cs typeface="Times New Roman" panose="02020603050405020304" pitchFamily="18" charset="0"/>
              </a:rPr>
              <a:t> </a:t>
            </a:r>
            <a:r>
              <a:rPr lang="en-US" altLang="en-US" sz="2200" b="1" dirty="0" err="1">
                <a:solidFill>
                  <a:srgbClr val="002060"/>
                </a:solidFill>
                <a:latin typeface="Times New Roman" panose="02020603050405020304" pitchFamily="18" charset="0"/>
                <a:cs typeface="Times New Roman" panose="02020603050405020304" pitchFamily="18" charset="0"/>
              </a:rPr>
              <a:t>ánh</a:t>
            </a:r>
            <a:r>
              <a:rPr lang="en-US" altLang="en-US" sz="2200" b="1" dirty="0">
                <a:solidFill>
                  <a:srgbClr val="002060"/>
                </a:solidFill>
                <a:latin typeface="Times New Roman" panose="02020603050405020304" pitchFamily="18" charset="0"/>
                <a:cs typeface="Times New Roman" panose="02020603050405020304" pitchFamily="18" charset="0"/>
              </a:rPr>
              <a:t> </a:t>
            </a:r>
            <a:r>
              <a:rPr lang="en-US" altLang="en-US" sz="2200" b="1" dirty="0" err="1">
                <a:solidFill>
                  <a:srgbClr val="002060"/>
                </a:solidFill>
                <a:latin typeface="Times New Roman" panose="02020603050405020304" pitchFamily="18" charset="0"/>
                <a:cs typeface="Times New Roman" panose="02020603050405020304" pitchFamily="18" charset="0"/>
              </a:rPr>
              <a:t>mắt</a:t>
            </a:r>
            <a:endParaRPr lang="en-US" altLang="en-US" sz="2200" b="1" dirty="0">
              <a:solidFill>
                <a:srgbClr val="002060"/>
              </a:solidFill>
              <a:latin typeface="Times New Roman" panose="02020603050405020304" pitchFamily="18" charset="0"/>
              <a:cs typeface="Times New Roman" panose="02020603050405020304" pitchFamily="18" charset="0"/>
            </a:endParaRPr>
          </a:p>
          <a:p>
            <a:pPr algn="just" eaLnBrk="1" hangingPunct="1">
              <a:lnSpc>
                <a:spcPct val="150000"/>
              </a:lnSpc>
            </a:pPr>
            <a:r>
              <a:rPr lang="en-US" altLang="en-US" sz="2200" b="1" dirty="0" err="1">
                <a:solidFill>
                  <a:srgbClr val="002060"/>
                </a:solidFill>
                <a:latin typeface="Times New Roman" panose="02020603050405020304" pitchFamily="18" charset="0"/>
                <a:cs typeface="Times New Roman" panose="02020603050405020304" pitchFamily="18" charset="0"/>
              </a:rPr>
              <a:t>Bờ</a:t>
            </a:r>
            <a:r>
              <a:rPr lang="en-US" altLang="en-US" sz="2200" b="1" dirty="0">
                <a:solidFill>
                  <a:srgbClr val="002060"/>
                </a:solidFill>
                <a:latin typeface="Times New Roman" panose="02020603050405020304" pitchFamily="18" charset="0"/>
                <a:cs typeface="Times New Roman" panose="02020603050405020304" pitchFamily="18" charset="0"/>
              </a:rPr>
              <a:t> </a:t>
            </a:r>
            <a:r>
              <a:rPr lang="en-US" altLang="en-US" sz="2200" b="1" dirty="0" err="1">
                <a:solidFill>
                  <a:srgbClr val="002060"/>
                </a:solidFill>
                <a:latin typeface="Times New Roman" panose="02020603050405020304" pitchFamily="18" charset="0"/>
                <a:cs typeface="Times New Roman" panose="02020603050405020304" pitchFamily="18" charset="0"/>
              </a:rPr>
              <a:t>tre</a:t>
            </a:r>
            <a:r>
              <a:rPr lang="en-US" altLang="en-US" sz="2200" b="1" dirty="0">
                <a:solidFill>
                  <a:srgbClr val="002060"/>
                </a:solidFill>
                <a:latin typeface="Times New Roman" panose="02020603050405020304" pitchFamily="18" charset="0"/>
                <a:cs typeface="Times New Roman" panose="02020603050405020304" pitchFamily="18" charset="0"/>
              </a:rPr>
              <a:t> </a:t>
            </a:r>
            <a:r>
              <a:rPr lang="en-US" altLang="en-US" sz="2200" b="1" dirty="0" err="1">
                <a:solidFill>
                  <a:srgbClr val="002060"/>
                </a:solidFill>
                <a:latin typeface="Times New Roman" panose="02020603050405020304" pitchFamily="18" charset="0"/>
                <a:cs typeface="Times New Roman" panose="02020603050405020304" pitchFamily="18" charset="0"/>
              </a:rPr>
              <a:t>xanh</a:t>
            </a:r>
            <a:r>
              <a:rPr lang="en-US" altLang="en-US" sz="2200" b="1" dirty="0">
                <a:solidFill>
                  <a:srgbClr val="002060"/>
                </a:solidFill>
                <a:latin typeface="Times New Roman" panose="02020603050405020304" pitchFamily="18" charset="0"/>
                <a:cs typeface="Times New Roman" panose="02020603050405020304" pitchFamily="18" charset="0"/>
              </a:rPr>
              <a:t> </a:t>
            </a:r>
            <a:r>
              <a:rPr lang="en-US" altLang="en-US" sz="2200" b="1" dirty="0" err="1">
                <a:solidFill>
                  <a:srgbClr val="002060"/>
                </a:solidFill>
                <a:latin typeface="Times New Roman" panose="02020603050405020304" pitchFamily="18" charset="0"/>
                <a:cs typeface="Times New Roman" panose="02020603050405020304" pitchFamily="18" charset="0"/>
              </a:rPr>
              <a:t>im</a:t>
            </a:r>
            <a:r>
              <a:rPr lang="en-US" altLang="en-US" sz="2200" b="1" dirty="0">
                <a:solidFill>
                  <a:srgbClr val="002060"/>
                </a:solidFill>
                <a:latin typeface="Times New Roman" panose="02020603050405020304" pitchFamily="18" charset="0"/>
                <a:cs typeface="Times New Roman" panose="02020603050405020304" pitchFamily="18" charset="0"/>
              </a:rPr>
              <a:t> </a:t>
            </a:r>
            <a:r>
              <a:rPr lang="en-US" altLang="en-US" sz="2200" b="1" dirty="0" err="1">
                <a:solidFill>
                  <a:srgbClr val="002060"/>
                </a:solidFill>
                <a:latin typeface="Times New Roman" panose="02020603050405020304" pitchFamily="18" charset="0"/>
                <a:cs typeface="Times New Roman" panose="02020603050405020304" pitchFamily="18" charset="0"/>
              </a:rPr>
              <a:t>mát</a:t>
            </a:r>
            <a:endParaRPr lang="en-US" altLang="en-US" sz="2200" b="1" dirty="0">
              <a:solidFill>
                <a:srgbClr val="002060"/>
              </a:solidFill>
              <a:latin typeface="Times New Roman" panose="02020603050405020304" pitchFamily="18" charset="0"/>
              <a:cs typeface="Times New Roman" panose="02020603050405020304" pitchFamily="18" charset="0"/>
            </a:endParaRPr>
          </a:p>
          <a:p>
            <a:pPr algn="just" eaLnBrk="1" hangingPunct="1">
              <a:lnSpc>
                <a:spcPct val="150000"/>
              </a:lnSpc>
            </a:pPr>
            <a:r>
              <a:rPr lang="en-US" altLang="en-US" sz="2200" b="1" dirty="0" err="1">
                <a:solidFill>
                  <a:srgbClr val="002060"/>
                </a:solidFill>
                <a:latin typeface="Times New Roman" panose="02020603050405020304" pitchFamily="18" charset="0"/>
                <a:cs typeface="Times New Roman" panose="02020603050405020304" pitchFamily="18" charset="0"/>
              </a:rPr>
              <a:t>Mươn</a:t>
            </a:r>
            <a:r>
              <a:rPr lang="en-US" altLang="en-US" sz="2200" b="1" dirty="0">
                <a:solidFill>
                  <a:srgbClr val="002060"/>
                </a:solidFill>
                <a:latin typeface="Times New Roman" panose="02020603050405020304" pitchFamily="18" charset="0"/>
                <a:cs typeface="Times New Roman" panose="02020603050405020304" pitchFamily="18" charset="0"/>
              </a:rPr>
              <a:t> </a:t>
            </a:r>
            <a:r>
              <a:rPr lang="en-US" altLang="en-US" sz="2200" b="1" dirty="0" err="1">
                <a:solidFill>
                  <a:srgbClr val="002060"/>
                </a:solidFill>
                <a:latin typeface="Times New Roman" panose="02020603050405020304" pitchFamily="18" charset="0"/>
                <a:cs typeface="Times New Roman" panose="02020603050405020304" pitchFamily="18" charset="0"/>
              </a:rPr>
              <a:t>mướt</a:t>
            </a:r>
            <a:r>
              <a:rPr lang="en-US" altLang="en-US" sz="2200" b="1" dirty="0">
                <a:solidFill>
                  <a:srgbClr val="002060"/>
                </a:solidFill>
                <a:latin typeface="Times New Roman" panose="02020603050405020304" pitchFamily="18" charset="0"/>
                <a:cs typeface="Times New Roman" panose="02020603050405020304" pitchFamily="18" charset="0"/>
              </a:rPr>
              <a:t> </a:t>
            </a:r>
            <a:r>
              <a:rPr lang="en-US" altLang="en-US" sz="2200" b="1" dirty="0" err="1">
                <a:solidFill>
                  <a:srgbClr val="002060"/>
                </a:solidFill>
                <a:latin typeface="Times New Roman" panose="02020603050405020304" pitchFamily="18" charset="0"/>
                <a:cs typeface="Times New Roman" panose="02020603050405020304" pitchFamily="18" charset="0"/>
              </a:rPr>
              <a:t>đôi</a:t>
            </a:r>
            <a:r>
              <a:rPr lang="en-US" altLang="en-US" sz="2200" b="1" dirty="0">
                <a:solidFill>
                  <a:srgbClr val="002060"/>
                </a:solidFill>
                <a:latin typeface="Times New Roman" panose="02020603050405020304" pitchFamily="18" charset="0"/>
                <a:cs typeface="Times New Roman" panose="02020603050405020304" pitchFamily="18" charset="0"/>
              </a:rPr>
              <a:t> </a:t>
            </a:r>
            <a:r>
              <a:rPr lang="en-US" altLang="en-US" sz="2200" b="1" dirty="0" err="1">
                <a:solidFill>
                  <a:srgbClr val="002060"/>
                </a:solidFill>
                <a:latin typeface="Times New Roman" panose="02020603050405020304" pitchFamily="18" charset="0"/>
                <a:cs typeface="Times New Roman" panose="02020603050405020304" pitchFamily="18" charset="0"/>
              </a:rPr>
              <a:t>hàng</a:t>
            </a:r>
            <a:r>
              <a:rPr lang="en-US" altLang="en-US" sz="2200" b="1" dirty="0">
                <a:solidFill>
                  <a:srgbClr val="002060"/>
                </a:solidFill>
                <a:latin typeface="Times New Roman" panose="02020603050405020304" pitchFamily="18" charset="0"/>
                <a:cs typeface="Times New Roman" panose="02020603050405020304" pitchFamily="18" charset="0"/>
              </a:rPr>
              <a:t> mi. </a:t>
            </a:r>
          </a:p>
          <a:p>
            <a:pPr algn="just" eaLnBrk="1" hangingPunct="1">
              <a:lnSpc>
                <a:spcPct val="150000"/>
              </a:lnSpc>
            </a:pPr>
            <a:r>
              <a:rPr lang="en-US" altLang="en-US" sz="2200" b="1" dirty="0" err="1">
                <a:solidFill>
                  <a:srgbClr val="002060"/>
                </a:solidFill>
                <a:latin typeface="Times New Roman" panose="02020603050405020304" pitchFamily="18" charset="0"/>
                <a:cs typeface="Times New Roman" panose="02020603050405020304" pitchFamily="18" charset="0"/>
              </a:rPr>
              <a:t>Bè</a:t>
            </a:r>
            <a:r>
              <a:rPr lang="en-US" altLang="en-US" sz="2200" b="1" dirty="0">
                <a:solidFill>
                  <a:srgbClr val="002060"/>
                </a:solidFill>
                <a:latin typeface="Times New Roman" panose="02020603050405020304" pitchFamily="18" charset="0"/>
                <a:cs typeface="Times New Roman" panose="02020603050405020304" pitchFamily="18" charset="0"/>
              </a:rPr>
              <a:t> </a:t>
            </a:r>
            <a:r>
              <a:rPr lang="en-US" altLang="en-US" sz="2200" b="1" dirty="0" err="1">
                <a:solidFill>
                  <a:srgbClr val="002060"/>
                </a:solidFill>
                <a:latin typeface="Times New Roman" panose="02020603050405020304" pitchFamily="18" charset="0"/>
                <a:cs typeface="Times New Roman" panose="02020603050405020304" pitchFamily="18" charset="0"/>
              </a:rPr>
              <a:t>đi</a:t>
            </a:r>
            <a:r>
              <a:rPr lang="en-US" altLang="en-US" sz="2200" b="1" dirty="0">
                <a:solidFill>
                  <a:srgbClr val="002060"/>
                </a:solidFill>
                <a:latin typeface="Times New Roman" panose="02020603050405020304" pitchFamily="18" charset="0"/>
                <a:cs typeface="Times New Roman" panose="02020603050405020304" pitchFamily="18" charset="0"/>
              </a:rPr>
              <a:t> </a:t>
            </a:r>
            <a:r>
              <a:rPr lang="en-US" altLang="en-US" sz="2200" b="1" dirty="0" err="1">
                <a:solidFill>
                  <a:srgbClr val="002060"/>
                </a:solidFill>
                <a:latin typeface="Times New Roman" panose="02020603050405020304" pitchFamily="18" charset="0"/>
                <a:cs typeface="Times New Roman" panose="02020603050405020304" pitchFamily="18" charset="0"/>
              </a:rPr>
              <a:t>chiều</a:t>
            </a:r>
            <a:r>
              <a:rPr lang="en-US" altLang="en-US" sz="2200" b="1" dirty="0">
                <a:solidFill>
                  <a:srgbClr val="002060"/>
                </a:solidFill>
                <a:latin typeface="Times New Roman" panose="02020603050405020304" pitchFamily="18" charset="0"/>
                <a:cs typeface="Times New Roman" panose="02020603050405020304" pitchFamily="18" charset="0"/>
              </a:rPr>
              <a:t> </a:t>
            </a:r>
            <a:r>
              <a:rPr lang="en-US" altLang="en-US" sz="2200" b="1" dirty="0" err="1">
                <a:solidFill>
                  <a:srgbClr val="002060"/>
                </a:solidFill>
                <a:latin typeface="Times New Roman" panose="02020603050405020304" pitchFamily="18" charset="0"/>
                <a:cs typeface="Times New Roman" panose="02020603050405020304" pitchFamily="18" charset="0"/>
              </a:rPr>
              <a:t>thầm</a:t>
            </a:r>
            <a:r>
              <a:rPr lang="en-US" altLang="en-US" sz="2200" b="1" dirty="0">
                <a:solidFill>
                  <a:srgbClr val="002060"/>
                </a:solidFill>
                <a:latin typeface="Times New Roman" panose="02020603050405020304" pitchFamily="18" charset="0"/>
                <a:cs typeface="Times New Roman" panose="02020603050405020304" pitchFamily="18" charset="0"/>
              </a:rPr>
              <a:t> </a:t>
            </a:r>
            <a:r>
              <a:rPr lang="en-US" altLang="en-US" sz="2200" b="1" dirty="0" err="1">
                <a:solidFill>
                  <a:srgbClr val="002060"/>
                </a:solidFill>
                <a:latin typeface="Times New Roman" panose="02020603050405020304" pitchFamily="18" charset="0"/>
                <a:cs typeface="Times New Roman" panose="02020603050405020304" pitchFamily="18" charset="0"/>
              </a:rPr>
              <a:t>thì</a:t>
            </a:r>
            <a:endParaRPr lang="en-US" altLang="en-US" sz="2200" b="1" dirty="0">
              <a:solidFill>
                <a:srgbClr val="002060"/>
              </a:solidFill>
              <a:latin typeface="Times New Roman" panose="02020603050405020304" pitchFamily="18" charset="0"/>
              <a:cs typeface="Times New Roman" panose="02020603050405020304" pitchFamily="18" charset="0"/>
            </a:endParaRPr>
          </a:p>
          <a:p>
            <a:pPr algn="just" eaLnBrk="1" hangingPunct="1">
              <a:lnSpc>
                <a:spcPct val="150000"/>
              </a:lnSpc>
            </a:pPr>
            <a:r>
              <a:rPr lang="en-US" altLang="en-US" sz="2200" b="1" dirty="0" err="1">
                <a:solidFill>
                  <a:srgbClr val="002060"/>
                </a:solidFill>
                <a:latin typeface="Times New Roman" panose="02020603050405020304" pitchFamily="18" charset="0"/>
                <a:cs typeface="Times New Roman" panose="02020603050405020304" pitchFamily="18" charset="0"/>
              </a:rPr>
              <a:t>Gỗ</a:t>
            </a:r>
            <a:r>
              <a:rPr lang="en-US" altLang="en-US" sz="2200" b="1" dirty="0">
                <a:solidFill>
                  <a:srgbClr val="002060"/>
                </a:solidFill>
                <a:latin typeface="Times New Roman" panose="02020603050405020304" pitchFamily="18" charset="0"/>
                <a:cs typeface="Times New Roman" panose="02020603050405020304" pitchFamily="18" charset="0"/>
              </a:rPr>
              <a:t> </a:t>
            </a:r>
            <a:r>
              <a:rPr lang="en-US" altLang="en-US" sz="2200" b="1" dirty="0" err="1">
                <a:solidFill>
                  <a:srgbClr val="002060"/>
                </a:solidFill>
                <a:latin typeface="Times New Roman" panose="02020603050405020304" pitchFamily="18" charset="0"/>
                <a:cs typeface="Times New Roman" panose="02020603050405020304" pitchFamily="18" charset="0"/>
              </a:rPr>
              <a:t>lượn</a:t>
            </a:r>
            <a:r>
              <a:rPr lang="en-US" altLang="en-US" sz="2200" b="1" dirty="0">
                <a:solidFill>
                  <a:srgbClr val="002060"/>
                </a:solidFill>
                <a:latin typeface="Times New Roman" panose="02020603050405020304" pitchFamily="18" charset="0"/>
                <a:cs typeface="Times New Roman" panose="02020603050405020304" pitchFamily="18" charset="0"/>
              </a:rPr>
              <a:t> </a:t>
            </a:r>
            <a:r>
              <a:rPr lang="en-US" altLang="en-US" sz="2200" b="1" dirty="0" err="1">
                <a:solidFill>
                  <a:srgbClr val="002060"/>
                </a:solidFill>
                <a:latin typeface="Times New Roman" panose="02020603050405020304" pitchFamily="18" charset="0"/>
                <a:cs typeface="Times New Roman" panose="02020603050405020304" pitchFamily="18" charset="0"/>
              </a:rPr>
              <a:t>đàn</a:t>
            </a:r>
            <a:r>
              <a:rPr lang="en-US" altLang="en-US" sz="2200" b="1" dirty="0">
                <a:solidFill>
                  <a:srgbClr val="002060"/>
                </a:solidFill>
                <a:latin typeface="Times New Roman" panose="02020603050405020304" pitchFamily="18" charset="0"/>
                <a:cs typeface="Times New Roman" panose="02020603050405020304" pitchFamily="18" charset="0"/>
              </a:rPr>
              <a:t> thong </a:t>
            </a:r>
            <a:r>
              <a:rPr lang="en-US" altLang="en-US" sz="2200" b="1" dirty="0" err="1">
                <a:solidFill>
                  <a:srgbClr val="002060"/>
                </a:solidFill>
                <a:latin typeface="Times New Roman" panose="02020603050405020304" pitchFamily="18" charset="0"/>
                <a:cs typeface="Times New Roman" panose="02020603050405020304" pitchFamily="18" charset="0"/>
              </a:rPr>
              <a:t>thả</a:t>
            </a:r>
            <a:endParaRPr lang="en-US" altLang="en-US" sz="2200" b="1" dirty="0">
              <a:solidFill>
                <a:srgbClr val="002060"/>
              </a:solidFill>
              <a:latin typeface="Times New Roman" panose="02020603050405020304" pitchFamily="18" charset="0"/>
              <a:cs typeface="Times New Roman" panose="02020603050405020304" pitchFamily="18" charset="0"/>
            </a:endParaRPr>
          </a:p>
          <a:p>
            <a:pPr algn="just" eaLnBrk="1" hangingPunct="1">
              <a:lnSpc>
                <a:spcPct val="150000"/>
              </a:lnSpc>
            </a:pPr>
            <a:r>
              <a:rPr lang="en-US" altLang="en-US" sz="2200" b="1" dirty="0" err="1">
                <a:solidFill>
                  <a:srgbClr val="002060"/>
                </a:solidFill>
                <a:latin typeface="Times New Roman" panose="02020603050405020304" pitchFamily="18" charset="0"/>
                <a:cs typeface="Times New Roman" panose="02020603050405020304" pitchFamily="18" charset="0"/>
              </a:rPr>
              <a:t>Như</a:t>
            </a:r>
            <a:r>
              <a:rPr lang="en-US" altLang="en-US" sz="2200" b="1" dirty="0">
                <a:solidFill>
                  <a:srgbClr val="002060"/>
                </a:solidFill>
                <a:latin typeface="Times New Roman" panose="02020603050405020304" pitchFamily="18" charset="0"/>
                <a:cs typeface="Times New Roman" panose="02020603050405020304" pitchFamily="18" charset="0"/>
              </a:rPr>
              <a:t> </a:t>
            </a:r>
            <a:r>
              <a:rPr lang="en-US" altLang="en-US" sz="2200" b="1" dirty="0" err="1">
                <a:solidFill>
                  <a:srgbClr val="002060"/>
                </a:solidFill>
                <a:latin typeface="Times New Roman" panose="02020603050405020304" pitchFamily="18" charset="0"/>
                <a:cs typeface="Times New Roman" panose="02020603050405020304" pitchFamily="18" charset="0"/>
              </a:rPr>
              <a:t>bầy</a:t>
            </a:r>
            <a:r>
              <a:rPr lang="en-US" altLang="en-US" sz="2200" b="1" dirty="0">
                <a:solidFill>
                  <a:srgbClr val="002060"/>
                </a:solidFill>
                <a:latin typeface="Times New Roman" panose="02020603050405020304" pitchFamily="18" charset="0"/>
                <a:cs typeface="Times New Roman" panose="02020603050405020304" pitchFamily="18" charset="0"/>
              </a:rPr>
              <a:t> </a:t>
            </a:r>
            <a:r>
              <a:rPr lang="en-US" altLang="en-US" sz="2200" b="1" dirty="0" err="1">
                <a:solidFill>
                  <a:srgbClr val="002060"/>
                </a:solidFill>
                <a:latin typeface="Times New Roman" panose="02020603050405020304" pitchFamily="18" charset="0"/>
                <a:cs typeface="Times New Roman" panose="02020603050405020304" pitchFamily="18" charset="0"/>
              </a:rPr>
              <a:t>trâu</a:t>
            </a:r>
            <a:r>
              <a:rPr lang="en-US" altLang="en-US" sz="2200" b="1" dirty="0">
                <a:solidFill>
                  <a:srgbClr val="002060"/>
                </a:solidFill>
                <a:latin typeface="Times New Roman" panose="02020603050405020304" pitchFamily="18" charset="0"/>
                <a:cs typeface="Times New Roman" panose="02020603050405020304" pitchFamily="18" charset="0"/>
              </a:rPr>
              <a:t> </a:t>
            </a:r>
            <a:r>
              <a:rPr lang="en-US" altLang="en-US" sz="2200" b="1" dirty="0" err="1">
                <a:solidFill>
                  <a:srgbClr val="002060"/>
                </a:solidFill>
                <a:latin typeface="Times New Roman" panose="02020603050405020304" pitchFamily="18" charset="0"/>
                <a:cs typeface="Times New Roman" panose="02020603050405020304" pitchFamily="18" charset="0"/>
              </a:rPr>
              <a:t>lim</a:t>
            </a:r>
            <a:r>
              <a:rPr lang="en-US" altLang="en-US" sz="2200" b="1" dirty="0">
                <a:solidFill>
                  <a:srgbClr val="002060"/>
                </a:solidFill>
                <a:latin typeface="Times New Roman" panose="02020603050405020304" pitchFamily="18" charset="0"/>
                <a:cs typeface="Times New Roman" panose="02020603050405020304" pitchFamily="18" charset="0"/>
              </a:rPr>
              <a:t> dim</a:t>
            </a:r>
          </a:p>
          <a:p>
            <a:pPr algn="just" eaLnBrk="1" hangingPunct="1">
              <a:lnSpc>
                <a:spcPct val="150000"/>
              </a:lnSpc>
            </a:pPr>
            <a:r>
              <a:rPr lang="en-US" altLang="en-US" sz="2200" b="1" dirty="0" err="1">
                <a:solidFill>
                  <a:srgbClr val="002060"/>
                </a:solidFill>
                <a:latin typeface="Times New Roman" panose="02020603050405020304" pitchFamily="18" charset="0"/>
                <a:cs typeface="Times New Roman" panose="02020603050405020304" pitchFamily="18" charset="0"/>
              </a:rPr>
              <a:t>Đằm</a:t>
            </a:r>
            <a:r>
              <a:rPr lang="en-US" altLang="en-US" sz="2200" b="1" dirty="0">
                <a:solidFill>
                  <a:srgbClr val="002060"/>
                </a:solidFill>
                <a:latin typeface="Times New Roman" panose="02020603050405020304" pitchFamily="18" charset="0"/>
                <a:cs typeface="Times New Roman" panose="02020603050405020304" pitchFamily="18" charset="0"/>
              </a:rPr>
              <a:t> </a:t>
            </a:r>
            <a:r>
              <a:rPr lang="en-US" altLang="en-US" sz="2200" b="1" dirty="0" err="1">
                <a:solidFill>
                  <a:srgbClr val="002060"/>
                </a:solidFill>
                <a:latin typeface="Times New Roman" panose="02020603050405020304" pitchFamily="18" charset="0"/>
                <a:cs typeface="Times New Roman" panose="02020603050405020304" pitchFamily="18" charset="0"/>
              </a:rPr>
              <a:t>mình</a:t>
            </a:r>
            <a:r>
              <a:rPr lang="en-US" altLang="en-US" sz="2200" b="1" dirty="0">
                <a:solidFill>
                  <a:srgbClr val="002060"/>
                </a:solidFill>
                <a:latin typeface="Times New Roman" panose="02020603050405020304" pitchFamily="18" charset="0"/>
                <a:cs typeface="Times New Roman" panose="02020603050405020304" pitchFamily="18" charset="0"/>
              </a:rPr>
              <a:t> </a:t>
            </a:r>
            <a:r>
              <a:rPr lang="en-US" altLang="en-US" sz="2200" b="1" dirty="0" err="1">
                <a:solidFill>
                  <a:srgbClr val="002060"/>
                </a:solidFill>
                <a:latin typeface="Times New Roman" panose="02020603050405020304" pitchFamily="18" charset="0"/>
                <a:cs typeface="Times New Roman" panose="02020603050405020304" pitchFamily="18" charset="0"/>
              </a:rPr>
              <a:t>trong</a:t>
            </a:r>
            <a:r>
              <a:rPr lang="en-US" altLang="en-US" sz="2200" b="1" dirty="0">
                <a:solidFill>
                  <a:srgbClr val="002060"/>
                </a:solidFill>
                <a:latin typeface="Times New Roman" panose="02020603050405020304" pitchFamily="18" charset="0"/>
                <a:cs typeface="Times New Roman" panose="02020603050405020304" pitchFamily="18" charset="0"/>
              </a:rPr>
              <a:t> </a:t>
            </a:r>
            <a:r>
              <a:rPr lang="en-US" altLang="en-US" sz="2200" b="1" dirty="0" err="1">
                <a:solidFill>
                  <a:srgbClr val="002060"/>
                </a:solidFill>
                <a:latin typeface="Times New Roman" panose="02020603050405020304" pitchFamily="18" charset="0"/>
                <a:cs typeface="Times New Roman" panose="02020603050405020304" pitchFamily="18" charset="0"/>
              </a:rPr>
              <a:t>êm</a:t>
            </a:r>
            <a:r>
              <a:rPr lang="en-US" altLang="en-US" sz="2200" b="1" dirty="0">
                <a:solidFill>
                  <a:srgbClr val="002060"/>
                </a:solidFill>
                <a:latin typeface="Times New Roman" panose="02020603050405020304" pitchFamily="18" charset="0"/>
                <a:cs typeface="Times New Roman" panose="02020603050405020304" pitchFamily="18" charset="0"/>
              </a:rPr>
              <a:t> ả</a:t>
            </a:r>
          </a:p>
          <a:p>
            <a:pPr algn="just" eaLnBrk="1" hangingPunct="1">
              <a:lnSpc>
                <a:spcPct val="150000"/>
              </a:lnSpc>
            </a:pPr>
            <a:r>
              <a:rPr lang="en-US" altLang="en-US" sz="2200" b="1" dirty="0" err="1">
                <a:solidFill>
                  <a:srgbClr val="002060"/>
                </a:solidFill>
                <a:latin typeface="Times New Roman" panose="02020603050405020304" pitchFamily="18" charset="0"/>
                <a:cs typeface="Times New Roman" panose="02020603050405020304" pitchFamily="18" charset="0"/>
              </a:rPr>
              <a:t>Sóng</a:t>
            </a:r>
            <a:r>
              <a:rPr lang="en-US" altLang="en-US" sz="2200" b="1" dirty="0">
                <a:solidFill>
                  <a:srgbClr val="002060"/>
                </a:solidFill>
                <a:latin typeface="Times New Roman" panose="02020603050405020304" pitchFamily="18" charset="0"/>
                <a:cs typeface="Times New Roman" panose="02020603050405020304" pitchFamily="18" charset="0"/>
              </a:rPr>
              <a:t> long </a:t>
            </a:r>
            <a:r>
              <a:rPr lang="en-US" altLang="en-US" sz="2200" b="1" dirty="0" err="1">
                <a:solidFill>
                  <a:srgbClr val="002060"/>
                </a:solidFill>
                <a:latin typeface="Times New Roman" panose="02020603050405020304" pitchFamily="18" charset="0"/>
                <a:cs typeface="Times New Roman" panose="02020603050405020304" pitchFamily="18" charset="0"/>
              </a:rPr>
              <a:t>lanh</a:t>
            </a:r>
            <a:r>
              <a:rPr lang="en-US" altLang="en-US" sz="2200" b="1" dirty="0">
                <a:solidFill>
                  <a:srgbClr val="002060"/>
                </a:solidFill>
                <a:latin typeface="Times New Roman" panose="02020603050405020304" pitchFamily="18" charset="0"/>
                <a:cs typeface="Times New Roman" panose="02020603050405020304" pitchFamily="18" charset="0"/>
              </a:rPr>
              <a:t> </a:t>
            </a:r>
            <a:r>
              <a:rPr lang="en-US" altLang="en-US" sz="2200" b="1" dirty="0" err="1">
                <a:solidFill>
                  <a:srgbClr val="002060"/>
                </a:solidFill>
                <a:latin typeface="Times New Roman" panose="02020603050405020304" pitchFamily="18" charset="0"/>
                <a:cs typeface="Times New Roman" panose="02020603050405020304" pitchFamily="18" charset="0"/>
              </a:rPr>
              <a:t>vẩy</a:t>
            </a:r>
            <a:r>
              <a:rPr lang="en-US" altLang="en-US" sz="2200" b="1" dirty="0">
                <a:solidFill>
                  <a:srgbClr val="002060"/>
                </a:solidFill>
                <a:latin typeface="Times New Roman" panose="02020603050405020304" pitchFamily="18" charset="0"/>
                <a:cs typeface="Times New Roman" panose="02020603050405020304" pitchFamily="18" charset="0"/>
              </a:rPr>
              <a:t> </a:t>
            </a:r>
            <a:r>
              <a:rPr lang="en-US" altLang="en-US" sz="2200" b="1" dirty="0" err="1">
                <a:solidFill>
                  <a:srgbClr val="002060"/>
                </a:solidFill>
                <a:latin typeface="Times New Roman" panose="02020603050405020304" pitchFamily="18" charset="0"/>
                <a:cs typeface="Times New Roman" panose="02020603050405020304" pitchFamily="18" charset="0"/>
              </a:rPr>
              <a:t>cá</a:t>
            </a:r>
            <a:endParaRPr lang="en-US" altLang="en-US" sz="2200" b="1" dirty="0">
              <a:solidFill>
                <a:srgbClr val="002060"/>
              </a:solidFill>
              <a:latin typeface="Times New Roman" panose="02020603050405020304" pitchFamily="18" charset="0"/>
              <a:cs typeface="Times New Roman" panose="02020603050405020304" pitchFamily="18" charset="0"/>
            </a:endParaRPr>
          </a:p>
          <a:p>
            <a:pPr algn="just" eaLnBrk="1" hangingPunct="1">
              <a:lnSpc>
                <a:spcPct val="150000"/>
              </a:lnSpc>
            </a:pPr>
            <a:r>
              <a:rPr lang="en-US" altLang="en-US" sz="2200" b="1" dirty="0" err="1">
                <a:solidFill>
                  <a:srgbClr val="002060"/>
                </a:solidFill>
                <a:latin typeface="Times New Roman" panose="02020603050405020304" pitchFamily="18" charset="0"/>
                <a:cs typeface="Times New Roman" panose="02020603050405020304" pitchFamily="18" charset="0"/>
              </a:rPr>
              <a:t>Chim</a:t>
            </a:r>
            <a:r>
              <a:rPr lang="en-US" altLang="en-US" sz="2200" b="1" dirty="0">
                <a:solidFill>
                  <a:srgbClr val="002060"/>
                </a:solidFill>
                <a:latin typeface="Times New Roman" panose="02020603050405020304" pitchFamily="18" charset="0"/>
                <a:cs typeface="Times New Roman" panose="02020603050405020304" pitchFamily="18" charset="0"/>
              </a:rPr>
              <a:t> </a:t>
            </a:r>
            <a:r>
              <a:rPr lang="en-US" altLang="en-US" sz="2200" b="1" dirty="0" err="1">
                <a:solidFill>
                  <a:srgbClr val="002060"/>
                </a:solidFill>
                <a:latin typeface="Times New Roman" panose="02020603050405020304" pitchFamily="18" charset="0"/>
                <a:cs typeface="Times New Roman" panose="02020603050405020304" pitchFamily="18" charset="0"/>
              </a:rPr>
              <a:t>hót</a:t>
            </a:r>
            <a:r>
              <a:rPr lang="en-US" altLang="en-US" sz="2200" b="1" dirty="0">
                <a:solidFill>
                  <a:srgbClr val="002060"/>
                </a:solidFill>
                <a:latin typeface="Times New Roman" panose="02020603050405020304" pitchFamily="18" charset="0"/>
                <a:cs typeface="Times New Roman" panose="02020603050405020304" pitchFamily="18" charset="0"/>
              </a:rPr>
              <a:t> </a:t>
            </a:r>
            <a:r>
              <a:rPr lang="en-US" altLang="en-US" sz="2200" b="1" dirty="0" err="1">
                <a:solidFill>
                  <a:srgbClr val="002060"/>
                </a:solidFill>
                <a:latin typeface="Times New Roman" panose="02020603050405020304" pitchFamily="18" charset="0"/>
                <a:cs typeface="Times New Roman" panose="02020603050405020304" pitchFamily="18" charset="0"/>
              </a:rPr>
              <a:t>trên</a:t>
            </a:r>
            <a:r>
              <a:rPr lang="en-US" altLang="en-US" sz="2200" b="1" dirty="0">
                <a:solidFill>
                  <a:srgbClr val="002060"/>
                </a:solidFill>
                <a:latin typeface="Times New Roman" panose="02020603050405020304" pitchFamily="18" charset="0"/>
                <a:cs typeface="Times New Roman" panose="02020603050405020304" pitchFamily="18" charset="0"/>
              </a:rPr>
              <a:t> </a:t>
            </a:r>
            <a:r>
              <a:rPr lang="en-US" altLang="en-US" sz="2200" b="1" dirty="0" err="1">
                <a:solidFill>
                  <a:srgbClr val="002060"/>
                </a:solidFill>
                <a:latin typeface="Times New Roman" panose="02020603050405020304" pitchFamily="18" charset="0"/>
                <a:cs typeface="Times New Roman" panose="02020603050405020304" pitchFamily="18" charset="0"/>
              </a:rPr>
              <a:t>bờ</a:t>
            </a:r>
            <a:r>
              <a:rPr lang="en-US" altLang="en-US" sz="2200" b="1" dirty="0">
                <a:solidFill>
                  <a:srgbClr val="002060"/>
                </a:solidFill>
                <a:latin typeface="Times New Roman" panose="02020603050405020304" pitchFamily="18" charset="0"/>
                <a:cs typeface="Times New Roman" panose="02020603050405020304" pitchFamily="18" charset="0"/>
              </a:rPr>
              <a:t> </a:t>
            </a:r>
            <a:r>
              <a:rPr lang="en-US" altLang="en-US" sz="2200" b="1" dirty="0" err="1">
                <a:solidFill>
                  <a:srgbClr val="002060"/>
                </a:solidFill>
                <a:latin typeface="Times New Roman" panose="02020603050405020304" pitchFamily="18" charset="0"/>
                <a:cs typeface="Times New Roman" panose="02020603050405020304" pitchFamily="18" charset="0"/>
              </a:rPr>
              <a:t>đê</a:t>
            </a:r>
            <a:r>
              <a:rPr lang="en-US" altLang="en-US" sz="2200" b="1" dirty="0">
                <a:solidFill>
                  <a:srgbClr val="002060"/>
                </a:solidFill>
                <a:latin typeface="Times New Roman" panose="02020603050405020304" pitchFamily="18" charset="0"/>
                <a:cs typeface="Times New Roman" panose="02020603050405020304" pitchFamily="18" charset="0"/>
              </a:rPr>
              <a:t>.</a:t>
            </a:r>
          </a:p>
        </p:txBody>
      </p:sp>
      <p:sp>
        <p:nvSpPr>
          <p:cNvPr id="9" name="TextBox 8">
            <a:extLst>
              <a:ext uri="{FF2B5EF4-FFF2-40B4-BE49-F238E27FC236}">
                <a16:creationId xmlns:a16="http://schemas.microsoft.com/office/drawing/2014/main" id="{174EF2CA-C70D-4A14-9892-01BB4DEC7700}"/>
              </a:ext>
            </a:extLst>
          </p:cNvPr>
          <p:cNvSpPr txBox="1"/>
          <p:nvPr/>
        </p:nvSpPr>
        <p:spPr>
          <a:xfrm>
            <a:off x="150322" y="1203598"/>
            <a:ext cx="2973977" cy="2062872"/>
          </a:xfrm>
          <a:prstGeom prst="rect">
            <a:avLst/>
          </a:prstGeom>
          <a:noFill/>
        </p:spPr>
        <p:txBody>
          <a:bodyPr wrap="square">
            <a:spAutoFit/>
          </a:bodyPr>
          <a:lstStyle/>
          <a:p>
            <a:pPr eaLnBrk="1" hangingPunct="1">
              <a:lnSpc>
                <a:spcPct val="150000"/>
              </a:lnSpc>
            </a:pPr>
            <a:r>
              <a:rPr lang="en-US" altLang="en-US" sz="2200" b="1" dirty="0" err="1">
                <a:latin typeface="Times New Roman" panose="02020603050405020304" pitchFamily="18" charset="0"/>
                <a:cs typeface="Times New Roman" panose="02020603050405020304" pitchFamily="18" charset="0"/>
              </a:rPr>
              <a:t>Bè</a:t>
            </a:r>
            <a:r>
              <a:rPr lang="en-US" altLang="en-US" sz="2200" b="1" dirty="0">
                <a:latin typeface="Times New Roman" panose="02020603050405020304" pitchFamily="18" charset="0"/>
                <a:cs typeface="Times New Roman" panose="02020603050405020304" pitchFamily="18" charset="0"/>
              </a:rPr>
              <a:t> ta </a:t>
            </a:r>
            <a:r>
              <a:rPr lang="en-US" altLang="en-US" sz="2200" b="1" dirty="0" err="1">
                <a:latin typeface="Times New Roman" panose="02020603050405020304" pitchFamily="18" charset="0"/>
                <a:cs typeface="Times New Roman" panose="02020603050405020304" pitchFamily="18" charset="0"/>
              </a:rPr>
              <a:t>xuôi</a:t>
            </a:r>
            <a:r>
              <a:rPr lang="en-US" altLang="en-US" sz="2200" b="1" dirty="0">
                <a:latin typeface="Times New Roman" panose="02020603050405020304" pitchFamily="18" charset="0"/>
                <a:cs typeface="Times New Roman" panose="02020603050405020304" pitchFamily="18" charset="0"/>
              </a:rPr>
              <a:t> </a:t>
            </a:r>
            <a:r>
              <a:rPr lang="en-US" altLang="en-US" sz="2200" b="1" dirty="0" err="1">
                <a:latin typeface="Times New Roman" panose="02020603050405020304" pitchFamily="18" charset="0"/>
                <a:cs typeface="Times New Roman" panose="02020603050405020304" pitchFamily="18" charset="0"/>
              </a:rPr>
              <a:t>sông</a:t>
            </a:r>
            <a:r>
              <a:rPr lang="en-US" altLang="en-US" sz="2200" b="1" dirty="0">
                <a:latin typeface="Times New Roman" panose="02020603050405020304" pitchFamily="18" charset="0"/>
                <a:cs typeface="Times New Roman" panose="02020603050405020304" pitchFamily="18" charset="0"/>
              </a:rPr>
              <a:t> La    </a:t>
            </a:r>
          </a:p>
          <a:p>
            <a:pPr eaLnBrk="1" hangingPunct="1">
              <a:lnSpc>
                <a:spcPct val="150000"/>
              </a:lnSpc>
            </a:pPr>
            <a:r>
              <a:rPr lang="en-US" altLang="en-US" sz="2200" b="1" dirty="0" err="1">
                <a:latin typeface="Times New Roman" panose="02020603050405020304" pitchFamily="18" charset="0"/>
                <a:cs typeface="Times New Roman" panose="02020603050405020304" pitchFamily="18" charset="0"/>
              </a:rPr>
              <a:t>Dẻ</a:t>
            </a:r>
            <a:r>
              <a:rPr lang="en-US" altLang="en-US" sz="2200" b="1" dirty="0">
                <a:latin typeface="Times New Roman" panose="02020603050405020304" pitchFamily="18" charset="0"/>
                <a:cs typeface="Times New Roman" panose="02020603050405020304" pitchFamily="18" charset="0"/>
              </a:rPr>
              <a:t> </a:t>
            </a:r>
            <a:r>
              <a:rPr lang="en-US" altLang="en-US" sz="2200" b="1" dirty="0" err="1">
                <a:latin typeface="Times New Roman" panose="02020603050405020304" pitchFamily="18" charset="0"/>
                <a:cs typeface="Times New Roman" panose="02020603050405020304" pitchFamily="18" charset="0"/>
              </a:rPr>
              <a:t>cau</a:t>
            </a:r>
            <a:r>
              <a:rPr lang="en-US" altLang="en-US" sz="2200" b="1" dirty="0">
                <a:latin typeface="Times New Roman" panose="02020603050405020304" pitchFamily="18" charset="0"/>
                <a:cs typeface="Times New Roman" panose="02020603050405020304" pitchFamily="18" charset="0"/>
              </a:rPr>
              <a:t> </a:t>
            </a:r>
            <a:r>
              <a:rPr lang="en-US" altLang="en-US" sz="2200" b="1" dirty="0" err="1">
                <a:latin typeface="Times New Roman" panose="02020603050405020304" pitchFamily="18" charset="0"/>
                <a:cs typeface="Times New Roman" panose="02020603050405020304" pitchFamily="18" charset="0"/>
              </a:rPr>
              <a:t>Cùng</a:t>
            </a:r>
            <a:r>
              <a:rPr lang="en-US" altLang="en-US" sz="2200" b="1" dirty="0">
                <a:latin typeface="Times New Roman" panose="02020603050405020304" pitchFamily="18" charset="0"/>
                <a:cs typeface="Times New Roman" panose="02020603050405020304" pitchFamily="18" charset="0"/>
              </a:rPr>
              <a:t> </a:t>
            </a:r>
            <a:r>
              <a:rPr lang="en-US" altLang="en-US" sz="2200" b="1" dirty="0" err="1">
                <a:latin typeface="Times New Roman" panose="02020603050405020304" pitchFamily="18" charset="0"/>
                <a:cs typeface="Times New Roman" panose="02020603050405020304" pitchFamily="18" charset="0"/>
              </a:rPr>
              <a:t>táu</a:t>
            </a:r>
            <a:r>
              <a:rPr lang="en-US" altLang="en-US" sz="2200" b="1" dirty="0">
                <a:latin typeface="Times New Roman" panose="02020603050405020304" pitchFamily="18" charset="0"/>
                <a:cs typeface="Times New Roman" panose="02020603050405020304" pitchFamily="18" charset="0"/>
              </a:rPr>
              <a:t> </a:t>
            </a:r>
            <a:r>
              <a:rPr lang="en-US" altLang="en-US" sz="2200" b="1" dirty="0" err="1">
                <a:latin typeface="Times New Roman" panose="02020603050405020304" pitchFamily="18" charset="0"/>
                <a:cs typeface="Times New Roman" panose="02020603050405020304" pitchFamily="18" charset="0"/>
              </a:rPr>
              <a:t>mật</a:t>
            </a:r>
            <a:endParaRPr lang="en-US" altLang="en-US" sz="2200" b="1" dirty="0">
              <a:latin typeface="Times New Roman" panose="02020603050405020304" pitchFamily="18" charset="0"/>
              <a:cs typeface="Times New Roman" panose="02020603050405020304" pitchFamily="18" charset="0"/>
            </a:endParaRPr>
          </a:p>
          <a:p>
            <a:pPr eaLnBrk="1" hangingPunct="1">
              <a:lnSpc>
                <a:spcPct val="150000"/>
              </a:lnSpc>
            </a:pPr>
            <a:r>
              <a:rPr lang="en-US" altLang="en-US" sz="2200" b="1" dirty="0" err="1">
                <a:latin typeface="Times New Roman" panose="02020603050405020304" pitchFamily="18" charset="0"/>
                <a:cs typeface="Times New Roman" panose="02020603050405020304" pitchFamily="18" charset="0"/>
              </a:rPr>
              <a:t>Muồng</a:t>
            </a:r>
            <a:r>
              <a:rPr lang="en-US" altLang="en-US" sz="2200" b="1" dirty="0">
                <a:latin typeface="Times New Roman" panose="02020603050405020304" pitchFamily="18" charset="0"/>
                <a:cs typeface="Times New Roman" panose="02020603050405020304" pitchFamily="18" charset="0"/>
              </a:rPr>
              <a:t> </a:t>
            </a:r>
            <a:r>
              <a:rPr lang="en-US" altLang="en-US" sz="2200" b="1" dirty="0" err="1">
                <a:latin typeface="Times New Roman" panose="02020603050405020304" pitchFamily="18" charset="0"/>
                <a:cs typeface="Times New Roman" panose="02020603050405020304" pitchFamily="18" charset="0"/>
              </a:rPr>
              <a:t>đen</a:t>
            </a:r>
            <a:r>
              <a:rPr lang="en-US" altLang="en-US" sz="2200" b="1" dirty="0">
                <a:latin typeface="Times New Roman" panose="02020603050405020304" pitchFamily="18" charset="0"/>
                <a:cs typeface="Times New Roman" panose="02020603050405020304" pitchFamily="18" charset="0"/>
              </a:rPr>
              <a:t> </a:t>
            </a:r>
            <a:r>
              <a:rPr lang="en-US" altLang="en-US" sz="2200" b="1" dirty="0" err="1">
                <a:latin typeface="Times New Roman" panose="02020603050405020304" pitchFamily="18" charset="0"/>
                <a:cs typeface="Times New Roman" panose="02020603050405020304" pitchFamily="18" charset="0"/>
              </a:rPr>
              <a:t>và</a:t>
            </a:r>
            <a:r>
              <a:rPr lang="en-US" altLang="en-US" sz="2200" b="1" dirty="0">
                <a:latin typeface="Times New Roman" panose="02020603050405020304" pitchFamily="18" charset="0"/>
                <a:cs typeface="Times New Roman" panose="02020603050405020304" pitchFamily="18" charset="0"/>
              </a:rPr>
              <a:t> </a:t>
            </a:r>
            <a:r>
              <a:rPr lang="en-US" altLang="en-US" sz="2200" b="1" dirty="0" err="1">
                <a:latin typeface="Times New Roman" panose="02020603050405020304" pitchFamily="18" charset="0"/>
                <a:cs typeface="Times New Roman" panose="02020603050405020304" pitchFamily="18" charset="0"/>
              </a:rPr>
              <a:t>trai</a:t>
            </a:r>
            <a:r>
              <a:rPr lang="en-US" altLang="en-US" sz="2200" b="1" dirty="0">
                <a:latin typeface="Times New Roman" panose="02020603050405020304" pitchFamily="18" charset="0"/>
                <a:cs typeface="Times New Roman" panose="02020603050405020304" pitchFamily="18" charset="0"/>
              </a:rPr>
              <a:t> </a:t>
            </a:r>
            <a:r>
              <a:rPr lang="en-US" altLang="en-US" sz="2200" b="1" dirty="0" err="1">
                <a:latin typeface="Times New Roman" panose="02020603050405020304" pitchFamily="18" charset="0"/>
                <a:cs typeface="Times New Roman" panose="02020603050405020304" pitchFamily="18" charset="0"/>
              </a:rPr>
              <a:t>đất</a:t>
            </a:r>
            <a:endParaRPr lang="en-US" altLang="en-US" sz="2200" b="1" dirty="0">
              <a:latin typeface="Times New Roman" panose="02020603050405020304" pitchFamily="18" charset="0"/>
              <a:cs typeface="Times New Roman" panose="02020603050405020304" pitchFamily="18" charset="0"/>
            </a:endParaRPr>
          </a:p>
          <a:p>
            <a:pPr eaLnBrk="1" hangingPunct="1">
              <a:lnSpc>
                <a:spcPct val="150000"/>
              </a:lnSpc>
            </a:pPr>
            <a:r>
              <a:rPr lang="en-US" altLang="en-US" sz="2200" b="1" dirty="0" err="1">
                <a:latin typeface="Times New Roman" panose="02020603050405020304" pitchFamily="18" charset="0"/>
                <a:cs typeface="Times New Roman" panose="02020603050405020304" pitchFamily="18" charset="0"/>
              </a:rPr>
              <a:t>Lát</a:t>
            </a:r>
            <a:r>
              <a:rPr lang="en-US" altLang="en-US" sz="2200" b="1" dirty="0">
                <a:latin typeface="Times New Roman" panose="02020603050405020304" pitchFamily="18" charset="0"/>
                <a:cs typeface="Times New Roman" panose="02020603050405020304" pitchFamily="18" charset="0"/>
              </a:rPr>
              <a:t> </a:t>
            </a:r>
            <a:r>
              <a:rPr lang="en-US" altLang="en-US" sz="2200" b="1" dirty="0" err="1">
                <a:latin typeface="Times New Roman" panose="02020603050405020304" pitchFamily="18" charset="0"/>
                <a:cs typeface="Times New Roman" panose="02020603050405020304" pitchFamily="18" charset="0"/>
              </a:rPr>
              <a:t>chun</a:t>
            </a:r>
            <a:r>
              <a:rPr lang="en-US" altLang="en-US" sz="2200" b="1" dirty="0">
                <a:latin typeface="Times New Roman" panose="02020603050405020304" pitchFamily="18" charset="0"/>
                <a:cs typeface="Times New Roman" panose="02020603050405020304" pitchFamily="18" charset="0"/>
              </a:rPr>
              <a:t> </a:t>
            </a:r>
            <a:r>
              <a:rPr lang="en-US" altLang="en-US" sz="2200" b="1" dirty="0" err="1">
                <a:latin typeface="Times New Roman" panose="02020603050405020304" pitchFamily="18" charset="0"/>
                <a:cs typeface="Times New Roman" panose="02020603050405020304" pitchFamily="18" charset="0"/>
              </a:rPr>
              <a:t>rồi</a:t>
            </a:r>
            <a:r>
              <a:rPr lang="en-US" altLang="en-US" sz="2200" b="1" dirty="0">
                <a:latin typeface="Times New Roman" panose="02020603050405020304" pitchFamily="18" charset="0"/>
                <a:cs typeface="Times New Roman" panose="02020603050405020304" pitchFamily="18" charset="0"/>
              </a:rPr>
              <a:t> </a:t>
            </a:r>
            <a:r>
              <a:rPr lang="en-US" altLang="en-US" sz="2200" b="1" dirty="0" err="1">
                <a:latin typeface="Times New Roman" panose="02020603050405020304" pitchFamily="18" charset="0"/>
                <a:cs typeface="Times New Roman" panose="02020603050405020304" pitchFamily="18" charset="0"/>
              </a:rPr>
              <a:t>lát</a:t>
            </a:r>
            <a:r>
              <a:rPr lang="en-US" altLang="en-US" sz="2200" b="1" dirty="0">
                <a:latin typeface="Times New Roman" panose="02020603050405020304" pitchFamily="18" charset="0"/>
                <a:cs typeface="Times New Roman" panose="02020603050405020304" pitchFamily="18" charset="0"/>
              </a:rPr>
              <a:t> </a:t>
            </a:r>
            <a:r>
              <a:rPr lang="en-US" altLang="en-US" sz="2200" b="1" dirty="0" err="1">
                <a:latin typeface="Times New Roman" panose="02020603050405020304" pitchFamily="18" charset="0"/>
                <a:cs typeface="Times New Roman" panose="02020603050405020304" pitchFamily="18" charset="0"/>
              </a:rPr>
              <a:t>hoa</a:t>
            </a:r>
            <a:r>
              <a:rPr lang="en-US" altLang="en-US" sz="2200" b="1" dirty="0">
                <a:latin typeface="Times New Roman" panose="02020603050405020304" pitchFamily="18" charset="0"/>
                <a:cs typeface="Times New Roman" panose="02020603050405020304" pitchFamily="18" charset="0"/>
              </a:rPr>
              <a:t>.</a:t>
            </a:r>
          </a:p>
        </p:txBody>
      </p:sp>
      <p:sp>
        <p:nvSpPr>
          <p:cNvPr id="10" name="TextBox 9">
            <a:extLst>
              <a:ext uri="{FF2B5EF4-FFF2-40B4-BE49-F238E27FC236}">
                <a16:creationId xmlns:a16="http://schemas.microsoft.com/office/drawing/2014/main" id="{113EDDC0-E32F-40F8-814B-D5870D37A4A3}"/>
              </a:ext>
            </a:extLst>
          </p:cNvPr>
          <p:cNvSpPr txBox="1"/>
          <p:nvPr/>
        </p:nvSpPr>
        <p:spPr>
          <a:xfrm>
            <a:off x="6128920" y="536789"/>
            <a:ext cx="3677240" cy="4094198"/>
          </a:xfrm>
          <a:prstGeom prst="rect">
            <a:avLst/>
          </a:prstGeom>
          <a:noFill/>
        </p:spPr>
        <p:txBody>
          <a:bodyPr wrap="square">
            <a:spAutoFit/>
          </a:bodyPr>
          <a:lstStyle/>
          <a:p>
            <a:pPr eaLnBrk="1" hangingPunct="1">
              <a:lnSpc>
                <a:spcPct val="150000"/>
              </a:lnSpc>
            </a:pPr>
            <a:r>
              <a:rPr lang="en-US" altLang="en-US" sz="2200" b="1" dirty="0">
                <a:solidFill>
                  <a:schemeClr val="accent4">
                    <a:lumMod val="50000"/>
                  </a:schemeClr>
                </a:solidFill>
                <a:latin typeface="Times New Roman" panose="02020603050405020304" pitchFamily="18" charset="0"/>
                <a:cs typeface="Times New Roman" panose="02020603050405020304" pitchFamily="18" charset="0"/>
              </a:rPr>
              <a:t>Ta </a:t>
            </a:r>
            <a:r>
              <a:rPr lang="en-US" altLang="en-US" sz="2200" b="1" dirty="0" err="1">
                <a:solidFill>
                  <a:schemeClr val="accent4">
                    <a:lumMod val="50000"/>
                  </a:schemeClr>
                </a:solidFill>
                <a:latin typeface="Times New Roman" panose="02020603050405020304" pitchFamily="18" charset="0"/>
                <a:cs typeface="Times New Roman" panose="02020603050405020304" pitchFamily="18" charset="0"/>
              </a:rPr>
              <a:t>nằm</a:t>
            </a:r>
            <a:r>
              <a:rPr lang="en-US" altLang="en-US" sz="2200" b="1" dirty="0">
                <a:solidFill>
                  <a:schemeClr val="accent4">
                    <a:lumMod val="50000"/>
                  </a:schemeClr>
                </a:solidFill>
                <a:latin typeface="Times New Roman" panose="02020603050405020304" pitchFamily="18" charset="0"/>
                <a:cs typeface="Times New Roman" panose="02020603050405020304" pitchFamily="18" charset="0"/>
              </a:rPr>
              <a:t> </a:t>
            </a:r>
            <a:r>
              <a:rPr lang="en-US" altLang="en-US" sz="2200" b="1" dirty="0" err="1">
                <a:solidFill>
                  <a:schemeClr val="accent4">
                    <a:lumMod val="50000"/>
                  </a:schemeClr>
                </a:solidFill>
                <a:latin typeface="Times New Roman" panose="02020603050405020304" pitchFamily="18" charset="0"/>
                <a:cs typeface="Times New Roman" panose="02020603050405020304" pitchFamily="18" charset="0"/>
              </a:rPr>
              <a:t>nghe</a:t>
            </a:r>
            <a:r>
              <a:rPr lang="en-US" altLang="en-US" sz="2200" b="1" dirty="0">
                <a:solidFill>
                  <a:schemeClr val="accent4">
                    <a:lumMod val="50000"/>
                  </a:schemeClr>
                </a:solidFill>
                <a:latin typeface="Times New Roman" panose="02020603050405020304" pitchFamily="18" charset="0"/>
                <a:cs typeface="Times New Roman" panose="02020603050405020304" pitchFamily="18" charset="0"/>
              </a:rPr>
              <a:t>, </a:t>
            </a:r>
            <a:r>
              <a:rPr lang="en-US" altLang="en-US" sz="2200" b="1" dirty="0" err="1">
                <a:solidFill>
                  <a:schemeClr val="accent4">
                    <a:lumMod val="50000"/>
                  </a:schemeClr>
                </a:solidFill>
                <a:latin typeface="Times New Roman" panose="02020603050405020304" pitchFamily="18" charset="0"/>
                <a:cs typeface="Times New Roman" panose="02020603050405020304" pitchFamily="18" charset="0"/>
              </a:rPr>
              <a:t>nằm</a:t>
            </a:r>
            <a:r>
              <a:rPr lang="en-US" altLang="en-US" sz="2200" b="1" dirty="0">
                <a:solidFill>
                  <a:schemeClr val="accent4">
                    <a:lumMod val="50000"/>
                  </a:schemeClr>
                </a:solidFill>
                <a:latin typeface="Times New Roman" panose="02020603050405020304" pitchFamily="18" charset="0"/>
                <a:cs typeface="Times New Roman" panose="02020603050405020304" pitchFamily="18" charset="0"/>
              </a:rPr>
              <a:t> </a:t>
            </a:r>
            <a:r>
              <a:rPr lang="en-US" altLang="en-US" sz="2200" b="1" dirty="0" err="1">
                <a:solidFill>
                  <a:schemeClr val="accent4">
                    <a:lumMod val="50000"/>
                  </a:schemeClr>
                </a:solidFill>
                <a:latin typeface="Times New Roman" panose="02020603050405020304" pitchFamily="18" charset="0"/>
                <a:cs typeface="Times New Roman" panose="02020603050405020304" pitchFamily="18" charset="0"/>
              </a:rPr>
              <a:t>nghe</a:t>
            </a:r>
            <a:endParaRPr lang="en-US" altLang="en-US" sz="2200" b="1" dirty="0">
              <a:solidFill>
                <a:schemeClr val="accent4">
                  <a:lumMod val="50000"/>
                </a:schemeClr>
              </a:solidFill>
              <a:latin typeface="Times New Roman" panose="02020603050405020304" pitchFamily="18" charset="0"/>
              <a:cs typeface="Times New Roman" panose="02020603050405020304" pitchFamily="18" charset="0"/>
            </a:endParaRPr>
          </a:p>
          <a:p>
            <a:pPr eaLnBrk="1" hangingPunct="1">
              <a:lnSpc>
                <a:spcPct val="150000"/>
              </a:lnSpc>
            </a:pPr>
            <a:r>
              <a:rPr lang="en-US" altLang="en-US" sz="2200" b="1" dirty="0" err="1">
                <a:solidFill>
                  <a:schemeClr val="accent4">
                    <a:lumMod val="50000"/>
                  </a:schemeClr>
                </a:solidFill>
                <a:latin typeface="Times New Roman" panose="02020603050405020304" pitchFamily="18" charset="0"/>
                <a:cs typeface="Times New Roman" panose="02020603050405020304" pitchFamily="18" charset="0"/>
              </a:rPr>
              <a:t>Giữa</a:t>
            </a:r>
            <a:r>
              <a:rPr lang="en-US" altLang="en-US" sz="2200" b="1" dirty="0">
                <a:solidFill>
                  <a:schemeClr val="accent4">
                    <a:lumMod val="50000"/>
                  </a:schemeClr>
                </a:solidFill>
                <a:latin typeface="Times New Roman" panose="02020603050405020304" pitchFamily="18" charset="0"/>
                <a:cs typeface="Times New Roman" panose="02020603050405020304" pitchFamily="18" charset="0"/>
              </a:rPr>
              <a:t> </a:t>
            </a:r>
            <a:r>
              <a:rPr lang="en-US" altLang="en-US" sz="2200" b="1" dirty="0" err="1">
                <a:solidFill>
                  <a:schemeClr val="accent4">
                    <a:lumMod val="50000"/>
                  </a:schemeClr>
                </a:solidFill>
                <a:latin typeface="Times New Roman" panose="02020603050405020304" pitchFamily="18" charset="0"/>
                <a:cs typeface="Times New Roman" panose="02020603050405020304" pitchFamily="18" charset="0"/>
              </a:rPr>
              <a:t>bốn</a:t>
            </a:r>
            <a:r>
              <a:rPr lang="en-US" altLang="en-US" sz="2200" b="1" dirty="0">
                <a:solidFill>
                  <a:schemeClr val="accent4">
                    <a:lumMod val="50000"/>
                  </a:schemeClr>
                </a:solidFill>
                <a:latin typeface="Times New Roman" panose="02020603050405020304" pitchFamily="18" charset="0"/>
                <a:cs typeface="Times New Roman" panose="02020603050405020304" pitchFamily="18" charset="0"/>
              </a:rPr>
              <a:t> </a:t>
            </a:r>
            <a:r>
              <a:rPr lang="en-US" altLang="en-US" sz="2200" b="1" dirty="0" err="1">
                <a:solidFill>
                  <a:schemeClr val="accent4">
                    <a:lumMod val="50000"/>
                  </a:schemeClr>
                </a:solidFill>
                <a:latin typeface="Times New Roman" panose="02020603050405020304" pitchFamily="18" charset="0"/>
                <a:cs typeface="Times New Roman" panose="02020603050405020304" pitchFamily="18" charset="0"/>
              </a:rPr>
              <a:t>bề</a:t>
            </a:r>
            <a:r>
              <a:rPr lang="en-US" altLang="en-US" sz="2200" b="1" dirty="0">
                <a:solidFill>
                  <a:schemeClr val="accent4">
                    <a:lumMod val="50000"/>
                  </a:schemeClr>
                </a:solidFill>
                <a:latin typeface="Times New Roman" panose="02020603050405020304" pitchFamily="18" charset="0"/>
                <a:cs typeface="Times New Roman" panose="02020603050405020304" pitchFamily="18" charset="0"/>
              </a:rPr>
              <a:t> </a:t>
            </a:r>
            <a:r>
              <a:rPr lang="en-US" altLang="en-US" sz="2200" b="1" dirty="0" err="1">
                <a:solidFill>
                  <a:schemeClr val="accent4">
                    <a:lumMod val="50000"/>
                  </a:schemeClr>
                </a:solidFill>
                <a:latin typeface="Times New Roman" panose="02020603050405020304" pitchFamily="18" charset="0"/>
                <a:cs typeface="Times New Roman" panose="02020603050405020304" pitchFamily="18" charset="0"/>
              </a:rPr>
              <a:t>ngây</a:t>
            </a:r>
            <a:r>
              <a:rPr lang="en-US" altLang="en-US" sz="2200" b="1" dirty="0">
                <a:solidFill>
                  <a:schemeClr val="accent4">
                    <a:lumMod val="50000"/>
                  </a:schemeClr>
                </a:solidFill>
                <a:latin typeface="Times New Roman" panose="02020603050405020304" pitchFamily="18" charset="0"/>
                <a:cs typeface="Times New Roman" panose="02020603050405020304" pitchFamily="18" charset="0"/>
              </a:rPr>
              <a:t> </a:t>
            </a:r>
            <a:r>
              <a:rPr lang="en-US" altLang="en-US" sz="2200" b="1" dirty="0" err="1">
                <a:solidFill>
                  <a:schemeClr val="accent4">
                    <a:lumMod val="50000"/>
                  </a:schemeClr>
                </a:solidFill>
                <a:latin typeface="Times New Roman" panose="02020603050405020304" pitchFamily="18" charset="0"/>
                <a:cs typeface="Times New Roman" panose="02020603050405020304" pitchFamily="18" charset="0"/>
              </a:rPr>
              <a:t>ngất</a:t>
            </a:r>
            <a:endParaRPr lang="en-US" altLang="en-US" sz="2200" b="1" dirty="0">
              <a:solidFill>
                <a:schemeClr val="accent4">
                  <a:lumMod val="50000"/>
                </a:schemeClr>
              </a:solidFill>
              <a:latin typeface="Times New Roman" panose="02020603050405020304" pitchFamily="18" charset="0"/>
              <a:cs typeface="Times New Roman" panose="02020603050405020304" pitchFamily="18" charset="0"/>
            </a:endParaRPr>
          </a:p>
          <a:p>
            <a:pPr eaLnBrk="1" hangingPunct="1">
              <a:lnSpc>
                <a:spcPct val="150000"/>
              </a:lnSpc>
            </a:pPr>
            <a:r>
              <a:rPr lang="en-US" altLang="en-US" sz="2200" b="1" dirty="0" err="1">
                <a:solidFill>
                  <a:schemeClr val="accent4">
                    <a:lumMod val="50000"/>
                  </a:schemeClr>
                </a:solidFill>
                <a:latin typeface="Times New Roman" panose="02020603050405020304" pitchFamily="18" charset="0"/>
                <a:cs typeface="Times New Roman" panose="02020603050405020304" pitchFamily="18" charset="0"/>
              </a:rPr>
              <a:t>Mùi</a:t>
            </a:r>
            <a:r>
              <a:rPr lang="en-US" altLang="en-US" sz="2200" b="1" dirty="0">
                <a:solidFill>
                  <a:schemeClr val="accent4">
                    <a:lumMod val="50000"/>
                  </a:schemeClr>
                </a:solidFill>
                <a:latin typeface="Times New Roman" panose="02020603050405020304" pitchFamily="18" charset="0"/>
                <a:cs typeface="Times New Roman" panose="02020603050405020304" pitchFamily="18" charset="0"/>
              </a:rPr>
              <a:t> </a:t>
            </a:r>
            <a:r>
              <a:rPr lang="en-US" altLang="en-US" sz="2200" b="1" dirty="0" err="1">
                <a:solidFill>
                  <a:schemeClr val="accent4">
                    <a:lumMod val="50000"/>
                  </a:schemeClr>
                </a:solidFill>
                <a:latin typeface="Times New Roman" panose="02020603050405020304" pitchFamily="18" charset="0"/>
                <a:cs typeface="Times New Roman" panose="02020603050405020304" pitchFamily="18" charset="0"/>
              </a:rPr>
              <a:t>vôi</a:t>
            </a:r>
            <a:r>
              <a:rPr lang="en-US" altLang="en-US" sz="2200" b="1" dirty="0">
                <a:solidFill>
                  <a:schemeClr val="accent4">
                    <a:lumMod val="50000"/>
                  </a:schemeClr>
                </a:solidFill>
                <a:latin typeface="Times New Roman" panose="02020603050405020304" pitchFamily="18" charset="0"/>
                <a:cs typeface="Times New Roman" panose="02020603050405020304" pitchFamily="18" charset="0"/>
              </a:rPr>
              <a:t> </a:t>
            </a:r>
            <a:r>
              <a:rPr lang="en-US" altLang="en-US" sz="2200" b="1" dirty="0" err="1">
                <a:solidFill>
                  <a:schemeClr val="accent4">
                    <a:lumMod val="50000"/>
                  </a:schemeClr>
                </a:solidFill>
                <a:latin typeface="Times New Roman" panose="02020603050405020304" pitchFamily="18" charset="0"/>
                <a:cs typeface="Times New Roman" panose="02020603050405020304" pitchFamily="18" charset="0"/>
              </a:rPr>
              <a:t>xây</a:t>
            </a:r>
            <a:r>
              <a:rPr lang="en-US" altLang="en-US" sz="2200" b="1" dirty="0">
                <a:solidFill>
                  <a:schemeClr val="accent4">
                    <a:lumMod val="50000"/>
                  </a:schemeClr>
                </a:solidFill>
                <a:latin typeface="Times New Roman" panose="02020603050405020304" pitchFamily="18" charset="0"/>
                <a:cs typeface="Times New Roman" panose="02020603050405020304" pitchFamily="18" charset="0"/>
              </a:rPr>
              <a:t> </a:t>
            </a:r>
            <a:r>
              <a:rPr lang="en-US" altLang="en-US" sz="2200" b="1" dirty="0" err="1">
                <a:solidFill>
                  <a:schemeClr val="accent4">
                    <a:lumMod val="50000"/>
                  </a:schemeClr>
                </a:solidFill>
                <a:latin typeface="Times New Roman" panose="02020603050405020304" pitchFamily="18" charset="0"/>
                <a:cs typeface="Times New Roman" panose="02020603050405020304" pitchFamily="18" charset="0"/>
              </a:rPr>
              <a:t>rất</a:t>
            </a:r>
            <a:r>
              <a:rPr lang="en-US" altLang="en-US" sz="2200" b="1" dirty="0">
                <a:solidFill>
                  <a:schemeClr val="accent4">
                    <a:lumMod val="50000"/>
                  </a:schemeClr>
                </a:solidFill>
                <a:latin typeface="Times New Roman" panose="02020603050405020304" pitchFamily="18" charset="0"/>
                <a:cs typeface="Times New Roman" panose="02020603050405020304" pitchFamily="18" charset="0"/>
              </a:rPr>
              <a:t> say</a:t>
            </a:r>
          </a:p>
          <a:p>
            <a:pPr eaLnBrk="1" hangingPunct="1">
              <a:lnSpc>
                <a:spcPct val="150000"/>
              </a:lnSpc>
            </a:pPr>
            <a:r>
              <a:rPr lang="en-US" altLang="en-US" sz="2200" b="1" dirty="0" err="1">
                <a:solidFill>
                  <a:schemeClr val="accent4">
                    <a:lumMod val="50000"/>
                  </a:schemeClr>
                </a:solidFill>
                <a:latin typeface="Times New Roman" panose="02020603050405020304" pitchFamily="18" charset="0"/>
                <a:cs typeface="Times New Roman" panose="02020603050405020304" pitchFamily="18" charset="0"/>
              </a:rPr>
              <a:t>Mùi</a:t>
            </a:r>
            <a:r>
              <a:rPr lang="en-US" altLang="en-US" sz="2200" b="1" dirty="0">
                <a:solidFill>
                  <a:schemeClr val="accent4">
                    <a:lumMod val="50000"/>
                  </a:schemeClr>
                </a:solidFill>
                <a:latin typeface="Times New Roman" panose="02020603050405020304" pitchFamily="18" charset="0"/>
                <a:cs typeface="Times New Roman" panose="02020603050405020304" pitchFamily="18" charset="0"/>
              </a:rPr>
              <a:t> </a:t>
            </a:r>
            <a:r>
              <a:rPr lang="en-US" altLang="en-US" sz="2200" b="1" dirty="0" err="1">
                <a:solidFill>
                  <a:schemeClr val="accent4">
                    <a:lumMod val="50000"/>
                  </a:schemeClr>
                </a:solidFill>
                <a:latin typeface="Times New Roman" panose="02020603050405020304" pitchFamily="18" charset="0"/>
                <a:cs typeface="Times New Roman" panose="02020603050405020304" pitchFamily="18" charset="0"/>
              </a:rPr>
              <a:t>lán</a:t>
            </a:r>
            <a:r>
              <a:rPr lang="en-US" altLang="en-US" sz="2200" b="1" dirty="0">
                <a:solidFill>
                  <a:schemeClr val="accent4">
                    <a:lumMod val="50000"/>
                  </a:schemeClr>
                </a:solidFill>
                <a:latin typeface="Times New Roman" panose="02020603050405020304" pitchFamily="18" charset="0"/>
                <a:cs typeface="Times New Roman" panose="02020603050405020304" pitchFamily="18" charset="0"/>
              </a:rPr>
              <a:t> </a:t>
            </a:r>
            <a:r>
              <a:rPr lang="en-US" altLang="en-US" sz="2200" b="1" dirty="0" err="1">
                <a:solidFill>
                  <a:schemeClr val="accent4">
                    <a:lumMod val="50000"/>
                  </a:schemeClr>
                </a:solidFill>
                <a:latin typeface="Times New Roman" panose="02020603050405020304" pitchFamily="18" charset="0"/>
                <a:cs typeface="Times New Roman" panose="02020603050405020304" pitchFamily="18" charset="0"/>
              </a:rPr>
              <a:t>cưa</a:t>
            </a:r>
            <a:r>
              <a:rPr lang="en-US" altLang="en-US" sz="2200" b="1" dirty="0">
                <a:solidFill>
                  <a:schemeClr val="accent4">
                    <a:lumMod val="50000"/>
                  </a:schemeClr>
                </a:solidFill>
                <a:latin typeface="Times New Roman" panose="02020603050405020304" pitchFamily="18" charset="0"/>
                <a:cs typeface="Times New Roman" panose="02020603050405020304" pitchFamily="18" charset="0"/>
              </a:rPr>
              <a:t> </a:t>
            </a:r>
            <a:r>
              <a:rPr lang="en-US" altLang="en-US" sz="2200" b="1" dirty="0" err="1">
                <a:solidFill>
                  <a:schemeClr val="accent4">
                    <a:lumMod val="50000"/>
                  </a:schemeClr>
                </a:solidFill>
                <a:latin typeface="Times New Roman" panose="02020603050405020304" pitchFamily="18" charset="0"/>
                <a:cs typeface="Times New Roman" panose="02020603050405020304" pitchFamily="18" charset="0"/>
              </a:rPr>
              <a:t>ngọt</a:t>
            </a:r>
            <a:r>
              <a:rPr lang="en-US" altLang="en-US" sz="2200" b="1" dirty="0">
                <a:solidFill>
                  <a:schemeClr val="accent4">
                    <a:lumMod val="50000"/>
                  </a:schemeClr>
                </a:solidFill>
                <a:latin typeface="Times New Roman" panose="02020603050405020304" pitchFamily="18" charset="0"/>
                <a:cs typeface="Times New Roman" panose="02020603050405020304" pitchFamily="18" charset="0"/>
              </a:rPr>
              <a:t> </a:t>
            </a:r>
            <a:r>
              <a:rPr lang="en-US" altLang="en-US" sz="2200" b="1" dirty="0" err="1">
                <a:solidFill>
                  <a:schemeClr val="accent4">
                    <a:lumMod val="50000"/>
                  </a:schemeClr>
                </a:solidFill>
                <a:latin typeface="Times New Roman" panose="02020603050405020304" pitchFamily="18" charset="0"/>
                <a:cs typeface="Times New Roman" panose="02020603050405020304" pitchFamily="18" charset="0"/>
              </a:rPr>
              <a:t>mát</a:t>
            </a:r>
            <a:endParaRPr lang="en-US" altLang="en-US" sz="2200" b="1" dirty="0">
              <a:solidFill>
                <a:schemeClr val="accent4">
                  <a:lumMod val="50000"/>
                </a:schemeClr>
              </a:solidFill>
              <a:latin typeface="Times New Roman" panose="02020603050405020304" pitchFamily="18" charset="0"/>
              <a:cs typeface="Times New Roman" panose="02020603050405020304" pitchFamily="18" charset="0"/>
            </a:endParaRPr>
          </a:p>
          <a:p>
            <a:pPr eaLnBrk="1" hangingPunct="1">
              <a:lnSpc>
                <a:spcPct val="150000"/>
              </a:lnSpc>
            </a:pPr>
            <a:r>
              <a:rPr lang="en-US" altLang="en-US" sz="2200" b="1" dirty="0" err="1">
                <a:solidFill>
                  <a:schemeClr val="accent4">
                    <a:lumMod val="50000"/>
                  </a:schemeClr>
                </a:solidFill>
                <a:latin typeface="Times New Roman" panose="02020603050405020304" pitchFamily="18" charset="0"/>
                <a:cs typeface="Times New Roman" panose="02020603050405020304" pitchFamily="18" charset="0"/>
              </a:rPr>
              <a:t>Trong</a:t>
            </a:r>
            <a:r>
              <a:rPr lang="en-US" altLang="en-US" sz="2200" b="1" dirty="0">
                <a:solidFill>
                  <a:schemeClr val="accent4">
                    <a:lumMod val="50000"/>
                  </a:schemeClr>
                </a:solidFill>
                <a:latin typeface="Times New Roman" panose="02020603050405020304" pitchFamily="18" charset="0"/>
                <a:cs typeface="Times New Roman" panose="02020603050405020304" pitchFamily="18" charset="0"/>
              </a:rPr>
              <a:t> </a:t>
            </a:r>
            <a:r>
              <a:rPr lang="en-US" altLang="en-US" sz="2200" b="1" dirty="0" err="1">
                <a:solidFill>
                  <a:schemeClr val="accent4">
                    <a:lumMod val="50000"/>
                  </a:schemeClr>
                </a:solidFill>
                <a:latin typeface="Times New Roman" panose="02020603050405020304" pitchFamily="18" charset="0"/>
                <a:cs typeface="Times New Roman" panose="02020603050405020304" pitchFamily="18" charset="0"/>
              </a:rPr>
              <a:t>bom</a:t>
            </a:r>
            <a:r>
              <a:rPr lang="en-US" altLang="en-US" sz="2200" b="1" dirty="0">
                <a:solidFill>
                  <a:schemeClr val="accent4">
                    <a:lumMod val="50000"/>
                  </a:schemeClr>
                </a:solidFill>
                <a:latin typeface="Times New Roman" panose="02020603050405020304" pitchFamily="18" charset="0"/>
                <a:cs typeface="Times New Roman" panose="02020603050405020304" pitchFamily="18" charset="0"/>
              </a:rPr>
              <a:t> </a:t>
            </a:r>
            <a:r>
              <a:rPr lang="en-US" altLang="en-US" sz="2200" b="1" dirty="0" err="1">
                <a:solidFill>
                  <a:schemeClr val="accent4">
                    <a:lumMod val="50000"/>
                  </a:schemeClr>
                </a:solidFill>
                <a:latin typeface="Times New Roman" panose="02020603050405020304" pitchFamily="18" charset="0"/>
                <a:cs typeface="Times New Roman" panose="02020603050405020304" pitchFamily="18" charset="0"/>
              </a:rPr>
              <a:t>đạn</a:t>
            </a:r>
            <a:r>
              <a:rPr lang="en-US" altLang="en-US" sz="2200" b="1" dirty="0">
                <a:solidFill>
                  <a:schemeClr val="accent4">
                    <a:lumMod val="50000"/>
                  </a:schemeClr>
                </a:solidFill>
                <a:latin typeface="Times New Roman" panose="02020603050405020304" pitchFamily="18" charset="0"/>
                <a:cs typeface="Times New Roman" panose="02020603050405020304" pitchFamily="18" charset="0"/>
              </a:rPr>
              <a:t> </a:t>
            </a:r>
            <a:r>
              <a:rPr lang="en-US" altLang="en-US" sz="2200" b="1" dirty="0" err="1">
                <a:solidFill>
                  <a:schemeClr val="accent4">
                    <a:lumMod val="50000"/>
                  </a:schemeClr>
                </a:solidFill>
                <a:latin typeface="Times New Roman" panose="02020603050405020304" pitchFamily="18" charset="0"/>
                <a:cs typeface="Times New Roman" panose="02020603050405020304" pitchFamily="18" charset="0"/>
              </a:rPr>
              <a:t>đổ</a:t>
            </a:r>
            <a:r>
              <a:rPr lang="en-US" altLang="en-US" sz="2200" b="1" dirty="0">
                <a:solidFill>
                  <a:schemeClr val="accent4">
                    <a:lumMod val="50000"/>
                  </a:schemeClr>
                </a:solidFill>
                <a:latin typeface="Times New Roman" panose="02020603050405020304" pitchFamily="18" charset="0"/>
                <a:cs typeface="Times New Roman" panose="02020603050405020304" pitchFamily="18" charset="0"/>
              </a:rPr>
              <a:t> </a:t>
            </a:r>
            <a:r>
              <a:rPr lang="en-US" altLang="en-US" sz="2200" b="1" dirty="0" err="1">
                <a:solidFill>
                  <a:schemeClr val="accent4">
                    <a:lumMod val="50000"/>
                  </a:schemeClr>
                </a:solidFill>
                <a:latin typeface="Times New Roman" panose="02020603050405020304" pitchFamily="18" charset="0"/>
                <a:cs typeface="Times New Roman" panose="02020603050405020304" pitchFamily="18" charset="0"/>
              </a:rPr>
              <a:t>nát</a:t>
            </a:r>
            <a:endParaRPr lang="en-US" altLang="en-US" sz="2200" b="1" dirty="0">
              <a:solidFill>
                <a:schemeClr val="accent4">
                  <a:lumMod val="50000"/>
                </a:schemeClr>
              </a:solidFill>
              <a:latin typeface="Times New Roman" panose="02020603050405020304" pitchFamily="18" charset="0"/>
              <a:cs typeface="Times New Roman" panose="02020603050405020304" pitchFamily="18" charset="0"/>
            </a:endParaRPr>
          </a:p>
          <a:p>
            <a:pPr eaLnBrk="1" hangingPunct="1">
              <a:lnSpc>
                <a:spcPct val="150000"/>
              </a:lnSpc>
            </a:pPr>
            <a:r>
              <a:rPr lang="en-US" altLang="en-US" sz="2200" b="1" dirty="0" err="1">
                <a:solidFill>
                  <a:schemeClr val="accent4">
                    <a:lumMod val="50000"/>
                  </a:schemeClr>
                </a:solidFill>
                <a:latin typeface="Times New Roman" panose="02020603050405020304" pitchFamily="18" charset="0"/>
                <a:cs typeface="Times New Roman" panose="02020603050405020304" pitchFamily="18" charset="0"/>
              </a:rPr>
              <a:t>Bừng</a:t>
            </a:r>
            <a:r>
              <a:rPr lang="en-US" altLang="en-US" sz="2200" b="1" dirty="0">
                <a:solidFill>
                  <a:schemeClr val="accent4">
                    <a:lumMod val="50000"/>
                  </a:schemeClr>
                </a:solidFill>
                <a:latin typeface="Times New Roman" panose="02020603050405020304" pitchFamily="18" charset="0"/>
                <a:cs typeface="Times New Roman" panose="02020603050405020304" pitchFamily="18" charset="0"/>
              </a:rPr>
              <a:t> </a:t>
            </a:r>
            <a:r>
              <a:rPr lang="en-US" altLang="en-US" sz="2200" b="1" dirty="0" err="1">
                <a:solidFill>
                  <a:schemeClr val="accent4">
                    <a:lumMod val="50000"/>
                  </a:schemeClr>
                </a:solidFill>
                <a:latin typeface="Times New Roman" panose="02020603050405020304" pitchFamily="18" charset="0"/>
                <a:cs typeface="Times New Roman" panose="02020603050405020304" pitchFamily="18" charset="0"/>
              </a:rPr>
              <a:t>tươi</a:t>
            </a:r>
            <a:r>
              <a:rPr lang="en-US" altLang="en-US" sz="2200" b="1" dirty="0">
                <a:solidFill>
                  <a:schemeClr val="accent4">
                    <a:lumMod val="50000"/>
                  </a:schemeClr>
                </a:solidFill>
                <a:latin typeface="Times New Roman" panose="02020603050405020304" pitchFamily="18" charset="0"/>
                <a:cs typeface="Times New Roman" panose="02020603050405020304" pitchFamily="18" charset="0"/>
              </a:rPr>
              <a:t> </a:t>
            </a:r>
            <a:r>
              <a:rPr lang="en-US" altLang="en-US" sz="2200" b="1" dirty="0" err="1">
                <a:solidFill>
                  <a:schemeClr val="accent4">
                    <a:lumMod val="50000"/>
                  </a:schemeClr>
                </a:solidFill>
                <a:latin typeface="Times New Roman" panose="02020603050405020304" pitchFamily="18" charset="0"/>
                <a:cs typeface="Times New Roman" panose="02020603050405020304" pitchFamily="18" charset="0"/>
              </a:rPr>
              <a:t>nụ</a:t>
            </a:r>
            <a:r>
              <a:rPr lang="en-US" altLang="en-US" sz="2200" b="1" dirty="0">
                <a:solidFill>
                  <a:schemeClr val="accent4">
                    <a:lumMod val="50000"/>
                  </a:schemeClr>
                </a:solidFill>
                <a:latin typeface="Times New Roman" panose="02020603050405020304" pitchFamily="18" charset="0"/>
                <a:cs typeface="Times New Roman" panose="02020603050405020304" pitchFamily="18" charset="0"/>
              </a:rPr>
              <a:t> </a:t>
            </a:r>
            <a:r>
              <a:rPr lang="en-US" altLang="en-US" sz="2200" b="1" dirty="0" err="1">
                <a:solidFill>
                  <a:schemeClr val="accent4">
                    <a:lumMod val="50000"/>
                  </a:schemeClr>
                </a:solidFill>
                <a:latin typeface="Times New Roman" panose="02020603050405020304" pitchFamily="18" charset="0"/>
                <a:cs typeface="Times New Roman" panose="02020603050405020304" pitchFamily="18" charset="0"/>
              </a:rPr>
              <a:t>ngói</a:t>
            </a:r>
            <a:r>
              <a:rPr lang="en-US" altLang="en-US" sz="2200" b="1" dirty="0">
                <a:solidFill>
                  <a:schemeClr val="accent4">
                    <a:lumMod val="50000"/>
                  </a:schemeClr>
                </a:solidFill>
                <a:latin typeface="Times New Roman" panose="02020603050405020304" pitchFamily="18" charset="0"/>
                <a:cs typeface="Times New Roman" panose="02020603050405020304" pitchFamily="18" charset="0"/>
              </a:rPr>
              <a:t> </a:t>
            </a:r>
            <a:r>
              <a:rPr lang="en-US" altLang="en-US" sz="2200" b="1" dirty="0" err="1">
                <a:solidFill>
                  <a:schemeClr val="accent4">
                    <a:lumMod val="50000"/>
                  </a:schemeClr>
                </a:solidFill>
                <a:latin typeface="Times New Roman" panose="02020603050405020304" pitchFamily="18" charset="0"/>
                <a:cs typeface="Times New Roman" panose="02020603050405020304" pitchFamily="18" charset="0"/>
              </a:rPr>
              <a:t>hồng</a:t>
            </a:r>
            <a:endParaRPr lang="en-US" altLang="en-US" sz="2200" b="1" dirty="0">
              <a:solidFill>
                <a:schemeClr val="accent4">
                  <a:lumMod val="50000"/>
                </a:schemeClr>
              </a:solidFill>
              <a:latin typeface="Times New Roman" panose="02020603050405020304" pitchFamily="18" charset="0"/>
              <a:cs typeface="Times New Roman" panose="02020603050405020304" pitchFamily="18" charset="0"/>
            </a:endParaRPr>
          </a:p>
          <a:p>
            <a:pPr eaLnBrk="1" hangingPunct="1">
              <a:lnSpc>
                <a:spcPct val="150000"/>
              </a:lnSpc>
            </a:pPr>
            <a:r>
              <a:rPr lang="en-US" altLang="en-US" sz="2200" b="1" dirty="0" err="1">
                <a:solidFill>
                  <a:schemeClr val="accent4">
                    <a:lumMod val="50000"/>
                  </a:schemeClr>
                </a:solidFill>
                <a:latin typeface="Times New Roman" panose="02020603050405020304" pitchFamily="18" charset="0"/>
                <a:cs typeface="Times New Roman" panose="02020603050405020304" pitchFamily="18" charset="0"/>
              </a:rPr>
              <a:t>Đồng</a:t>
            </a:r>
            <a:r>
              <a:rPr lang="en-US" altLang="en-US" sz="2200" b="1" dirty="0">
                <a:solidFill>
                  <a:schemeClr val="accent4">
                    <a:lumMod val="50000"/>
                  </a:schemeClr>
                </a:solidFill>
                <a:latin typeface="Times New Roman" panose="02020603050405020304" pitchFamily="18" charset="0"/>
                <a:cs typeface="Times New Roman" panose="02020603050405020304" pitchFamily="18" charset="0"/>
              </a:rPr>
              <a:t> </a:t>
            </a:r>
            <a:r>
              <a:rPr lang="en-US" altLang="en-US" sz="2200" b="1" dirty="0" err="1">
                <a:solidFill>
                  <a:schemeClr val="accent4">
                    <a:lumMod val="50000"/>
                  </a:schemeClr>
                </a:solidFill>
                <a:latin typeface="Times New Roman" panose="02020603050405020304" pitchFamily="18" charset="0"/>
                <a:cs typeface="Times New Roman" panose="02020603050405020304" pitchFamily="18" charset="0"/>
              </a:rPr>
              <a:t>vàng</a:t>
            </a:r>
            <a:r>
              <a:rPr lang="en-US" altLang="en-US" sz="2200" b="1" dirty="0">
                <a:solidFill>
                  <a:schemeClr val="accent4">
                    <a:lumMod val="50000"/>
                  </a:schemeClr>
                </a:solidFill>
                <a:latin typeface="Times New Roman" panose="02020603050405020304" pitchFamily="18" charset="0"/>
                <a:cs typeface="Times New Roman" panose="02020603050405020304" pitchFamily="18" charset="0"/>
              </a:rPr>
              <a:t> hoe </a:t>
            </a:r>
            <a:r>
              <a:rPr lang="en-US" altLang="en-US" sz="2200" b="1" dirty="0" err="1">
                <a:solidFill>
                  <a:schemeClr val="accent4">
                    <a:lumMod val="50000"/>
                  </a:schemeClr>
                </a:solidFill>
                <a:latin typeface="Times New Roman" panose="02020603050405020304" pitchFamily="18" charset="0"/>
                <a:cs typeface="Times New Roman" panose="02020603050405020304" pitchFamily="18" charset="0"/>
              </a:rPr>
              <a:t>lúa</a:t>
            </a:r>
            <a:r>
              <a:rPr lang="en-US" altLang="en-US" sz="2200" b="1" dirty="0">
                <a:solidFill>
                  <a:schemeClr val="accent4">
                    <a:lumMod val="50000"/>
                  </a:schemeClr>
                </a:solidFill>
                <a:latin typeface="Times New Roman" panose="02020603050405020304" pitchFamily="18" charset="0"/>
                <a:cs typeface="Times New Roman" panose="02020603050405020304" pitchFamily="18" charset="0"/>
              </a:rPr>
              <a:t> </a:t>
            </a:r>
            <a:r>
              <a:rPr lang="en-US" altLang="en-US" sz="2200" b="1" dirty="0" err="1">
                <a:solidFill>
                  <a:schemeClr val="accent4">
                    <a:lumMod val="50000"/>
                  </a:schemeClr>
                </a:solidFill>
                <a:latin typeface="Times New Roman" panose="02020603050405020304" pitchFamily="18" charset="0"/>
                <a:cs typeface="Times New Roman" panose="02020603050405020304" pitchFamily="18" charset="0"/>
              </a:rPr>
              <a:t>trổ</a:t>
            </a:r>
            <a:endParaRPr lang="en-US" altLang="en-US" sz="2200" b="1" dirty="0">
              <a:solidFill>
                <a:schemeClr val="accent4">
                  <a:lumMod val="50000"/>
                </a:schemeClr>
              </a:solidFill>
              <a:latin typeface="Times New Roman" panose="02020603050405020304" pitchFamily="18" charset="0"/>
              <a:cs typeface="Times New Roman" panose="02020603050405020304" pitchFamily="18" charset="0"/>
            </a:endParaRPr>
          </a:p>
          <a:p>
            <a:pPr eaLnBrk="1" hangingPunct="1">
              <a:lnSpc>
                <a:spcPct val="150000"/>
              </a:lnSpc>
            </a:pPr>
            <a:r>
              <a:rPr lang="en-US" altLang="en-US" sz="2200" b="1" dirty="0" err="1">
                <a:solidFill>
                  <a:schemeClr val="accent4">
                    <a:lumMod val="50000"/>
                  </a:schemeClr>
                </a:solidFill>
                <a:latin typeface="Times New Roman" panose="02020603050405020304" pitchFamily="18" charset="0"/>
                <a:cs typeface="Times New Roman" panose="02020603050405020304" pitchFamily="18" charset="0"/>
              </a:rPr>
              <a:t>Khói</a:t>
            </a:r>
            <a:r>
              <a:rPr lang="en-US" altLang="en-US" sz="2200" b="1" dirty="0">
                <a:solidFill>
                  <a:schemeClr val="accent4">
                    <a:lumMod val="50000"/>
                  </a:schemeClr>
                </a:solidFill>
                <a:latin typeface="Times New Roman" panose="02020603050405020304" pitchFamily="18" charset="0"/>
                <a:cs typeface="Times New Roman" panose="02020603050405020304" pitchFamily="18" charset="0"/>
              </a:rPr>
              <a:t> </a:t>
            </a:r>
            <a:r>
              <a:rPr lang="en-US" altLang="en-US" sz="2200" b="1" dirty="0" err="1">
                <a:solidFill>
                  <a:schemeClr val="accent4">
                    <a:lumMod val="50000"/>
                  </a:schemeClr>
                </a:solidFill>
                <a:latin typeface="Times New Roman" panose="02020603050405020304" pitchFamily="18" charset="0"/>
                <a:cs typeface="Times New Roman" panose="02020603050405020304" pitchFamily="18" charset="0"/>
              </a:rPr>
              <a:t>nở</a:t>
            </a:r>
            <a:r>
              <a:rPr lang="en-US" altLang="en-US" sz="2200" b="1" dirty="0">
                <a:solidFill>
                  <a:schemeClr val="accent4">
                    <a:lumMod val="50000"/>
                  </a:schemeClr>
                </a:solidFill>
                <a:latin typeface="Times New Roman" panose="02020603050405020304" pitchFamily="18" charset="0"/>
                <a:cs typeface="Times New Roman" panose="02020603050405020304" pitchFamily="18" charset="0"/>
              </a:rPr>
              <a:t> </a:t>
            </a:r>
            <a:r>
              <a:rPr lang="en-US" altLang="en-US" sz="2200" b="1" dirty="0" err="1">
                <a:solidFill>
                  <a:schemeClr val="accent4">
                    <a:lumMod val="50000"/>
                  </a:schemeClr>
                </a:solidFill>
                <a:latin typeface="Times New Roman" panose="02020603050405020304" pitchFamily="18" charset="0"/>
                <a:cs typeface="Times New Roman" panose="02020603050405020304" pitchFamily="18" charset="0"/>
              </a:rPr>
              <a:t>xòa</a:t>
            </a:r>
            <a:r>
              <a:rPr lang="en-US" altLang="en-US" sz="2200" b="1" dirty="0">
                <a:solidFill>
                  <a:schemeClr val="accent4">
                    <a:lumMod val="50000"/>
                  </a:schemeClr>
                </a:solidFill>
                <a:latin typeface="Times New Roman" panose="02020603050405020304" pitchFamily="18" charset="0"/>
                <a:cs typeface="Times New Roman" panose="02020603050405020304" pitchFamily="18" charset="0"/>
              </a:rPr>
              <a:t> </a:t>
            </a:r>
            <a:r>
              <a:rPr lang="en-US" altLang="en-US" sz="2200" b="1" dirty="0" err="1">
                <a:solidFill>
                  <a:schemeClr val="accent4">
                    <a:lumMod val="50000"/>
                  </a:schemeClr>
                </a:solidFill>
                <a:latin typeface="Times New Roman" panose="02020603050405020304" pitchFamily="18" charset="0"/>
                <a:cs typeface="Times New Roman" panose="02020603050405020304" pitchFamily="18" charset="0"/>
              </a:rPr>
              <a:t>như</a:t>
            </a:r>
            <a:r>
              <a:rPr lang="en-US" altLang="en-US" sz="2200" b="1" dirty="0">
                <a:solidFill>
                  <a:schemeClr val="accent4">
                    <a:lumMod val="50000"/>
                  </a:schemeClr>
                </a:solidFill>
                <a:latin typeface="Times New Roman" panose="02020603050405020304" pitchFamily="18" charset="0"/>
                <a:cs typeface="Times New Roman" panose="02020603050405020304" pitchFamily="18" charset="0"/>
              </a:rPr>
              <a:t> </a:t>
            </a:r>
            <a:r>
              <a:rPr lang="en-US" altLang="en-US" sz="2200" b="1" dirty="0" err="1">
                <a:solidFill>
                  <a:schemeClr val="accent4">
                    <a:lumMod val="50000"/>
                  </a:schemeClr>
                </a:solidFill>
                <a:latin typeface="Times New Roman" panose="02020603050405020304" pitchFamily="18" charset="0"/>
                <a:cs typeface="Times New Roman" panose="02020603050405020304" pitchFamily="18" charset="0"/>
              </a:rPr>
              <a:t>bông</a:t>
            </a:r>
            <a:r>
              <a:rPr lang="en-US" altLang="en-US" sz="2200" b="1" dirty="0">
                <a:solidFill>
                  <a:schemeClr val="accent4">
                    <a:lumMod val="50000"/>
                  </a:schemeClr>
                </a:solidFill>
                <a:latin typeface="Times New Roman" panose="02020603050405020304" pitchFamily="18" charset="0"/>
                <a:cs typeface="Times New Roman" panose="02020603050405020304" pitchFamily="18" charset="0"/>
              </a:rPr>
              <a:t>.</a:t>
            </a:r>
          </a:p>
        </p:txBody>
      </p:sp>
      <p:cxnSp>
        <p:nvCxnSpPr>
          <p:cNvPr id="11" name="直接连接符 12">
            <a:extLst>
              <a:ext uri="{FF2B5EF4-FFF2-40B4-BE49-F238E27FC236}">
                <a16:creationId xmlns:a16="http://schemas.microsoft.com/office/drawing/2014/main" id="{7A8DAE09-2374-4940-874C-A27E238149D4}"/>
              </a:ext>
            </a:extLst>
          </p:cNvPr>
          <p:cNvCxnSpPr>
            <a:cxnSpLocks/>
          </p:cNvCxnSpPr>
          <p:nvPr/>
        </p:nvCxnSpPr>
        <p:spPr>
          <a:xfrm flipV="1">
            <a:off x="6128920" y="607430"/>
            <a:ext cx="0" cy="3928639"/>
          </a:xfrm>
          <a:prstGeom prst="line">
            <a:avLst/>
          </a:prstGeom>
          <a:ln/>
        </p:spPr>
        <p:style>
          <a:lnRef idx="1">
            <a:schemeClr val="dk1"/>
          </a:lnRef>
          <a:fillRef idx="0">
            <a:schemeClr val="dk1"/>
          </a:fillRef>
          <a:effectRef idx="0">
            <a:schemeClr val="dk1"/>
          </a:effectRef>
          <a:fontRef idx="minor">
            <a:schemeClr val="tx1"/>
          </a:fontRef>
        </p:style>
      </p:cxnSp>
      <p:cxnSp>
        <p:nvCxnSpPr>
          <p:cNvPr id="12" name="直接连接符 12">
            <a:extLst>
              <a:ext uri="{FF2B5EF4-FFF2-40B4-BE49-F238E27FC236}">
                <a16:creationId xmlns:a16="http://schemas.microsoft.com/office/drawing/2014/main" id="{C706FB26-3A25-4CD3-8299-D194D3AFA889}"/>
              </a:ext>
            </a:extLst>
          </p:cNvPr>
          <p:cNvCxnSpPr>
            <a:cxnSpLocks/>
          </p:cNvCxnSpPr>
          <p:nvPr/>
        </p:nvCxnSpPr>
        <p:spPr>
          <a:xfrm>
            <a:off x="2944935" y="1016668"/>
            <a:ext cx="0" cy="3571306"/>
          </a:xfrm>
          <a:prstGeom prst="line">
            <a:avLst/>
          </a:prstGeom>
          <a:ln/>
        </p:spPr>
        <p:style>
          <a:lnRef idx="1">
            <a:schemeClr val="dk1"/>
          </a:lnRef>
          <a:fillRef idx="0">
            <a:schemeClr val="dk1"/>
          </a:fillRef>
          <a:effectRef idx="0">
            <a:schemeClr val="dk1"/>
          </a:effectRef>
          <a:fontRef idx="minor">
            <a:schemeClr val="tx1"/>
          </a:fontRef>
        </p:style>
      </p:cxnSp>
      <p:sp>
        <p:nvSpPr>
          <p:cNvPr id="17" name="íṩľíḍè-TextBox 31">
            <a:extLst>
              <a:ext uri="{FF2B5EF4-FFF2-40B4-BE49-F238E27FC236}">
                <a16:creationId xmlns:a16="http://schemas.microsoft.com/office/drawing/2014/main" id="{E8D98A53-11DF-4DC2-B108-1F04FB64ED89}"/>
              </a:ext>
            </a:extLst>
          </p:cNvPr>
          <p:cNvSpPr txBox="1"/>
          <p:nvPr/>
        </p:nvSpPr>
        <p:spPr>
          <a:xfrm>
            <a:off x="874922" y="4156049"/>
            <a:ext cx="1524776" cy="369332"/>
          </a:xfrm>
          <a:prstGeom prst="rect">
            <a:avLst/>
          </a:prstGeom>
          <a:noFill/>
        </p:spPr>
        <p:txBody>
          <a:bodyPr wrap="none" rtlCol="0">
            <a:spAutoFit/>
          </a:bodyPr>
          <a:lstStyle/>
          <a:p>
            <a:pPr algn="r"/>
            <a:r>
              <a:rPr lang="en-US" b="1" dirty="0" err="1">
                <a:solidFill>
                  <a:schemeClr val="accent5">
                    <a:lumMod val="50000"/>
                  </a:schemeClr>
                </a:solidFill>
                <a:effectLst>
                  <a:reflection blurRad="6350" stA="60000" endA="900" endPos="58000" dir="5400000" sy="-100000" algn="bl" rotWithShape="0"/>
                </a:effectLst>
                <a:latin typeface="SVN-Transformer" pitchFamily="2" charset="0"/>
                <a:ea typeface="微软雅黑" panose="020B0503020204020204" pitchFamily="34" charset="-122"/>
                <a:cs typeface="+mn-ea"/>
                <a:sym typeface="+mn-lt"/>
              </a:rPr>
              <a:t>Vũ</a:t>
            </a:r>
            <a:r>
              <a:rPr lang="en-US" b="1" dirty="0">
                <a:solidFill>
                  <a:schemeClr val="accent5">
                    <a:lumMod val="50000"/>
                  </a:schemeClr>
                </a:solidFill>
                <a:effectLst>
                  <a:reflection blurRad="6350" stA="60000" endA="900" endPos="58000" dir="5400000" sy="-100000" algn="bl" rotWithShape="0"/>
                </a:effectLst>
                <a:latin typeface="SVN-Transformer" pitchFamily="2" charset="0"/>
                <a:ea typeface="微软雅黑" panose="020B0503020204020204" pitchFamily="34" charset="-122"/>
                <a:cs typeface="+mn-ea"/>
                <a:sym typeface="+mn-lt"/>
              </a:rPr>
              <a:t> </a:t>
            </a:r>
            <a:r>
              <a:rPr lang="en-US" b="1" dirty="0" err="1">
                <a:solidFill>
                  <a:schemeClr val="accent5">
                    <a:lumMod val="50000"/>
                  </a:schemeClr>
                </a:solidFill>
                <a:effectLst>
                  <a:reflection blurRad="6350" stA="60000" endA="900" endPos="58000" dir="5400000" sy="-100000" algn="bl" rotWithShape="0"/>
                </a:effectLst>
                <a:latin typeface="SVN-Transformer" pitchFamily="2" charset="0"/>
                <a:ea typeface="微软雅黑" panose="020B0503020204020204" pitchFamily="34" charset="-122"/>
                <a:cs typeface="+mn-ea"/>
                <a:sym typeface="+mn-lt"/>
              </a:rPr>
              <a:t>Duy</a:t>
            </a:r>
            <a:r>
              <a:rPr lang="en-US" b="1" dirty="0">
                <a:solidFill>
                  <a:schemeClr val="accent5">
                    <a:lumMod val="50000"/>
                  </a:schemeClr>
                </a:solidFill>
                <a:effectLst>
                  <a:reflection blurRad="6350" stA="60000" endA="900" endPos="58000" dir="5400000" sy="-100000" algn="bl" rotWithShape="0"/>
                </a:effectLst>
                <a:latin typeface="SVN-Transformer" pitchFamily="2" charset="0"/>
                <a:ea typeface="微软雅黑" panose="020B0503020204020204" pitchFamily="34" charset="-122"/>
                <a:cs typeface="+mn-ea"/>
                <a:sym typeface="+mn-lt"/>
              </a:rPr>
              <a:t> </a:t>
            </a:r>
            <a:r>
              <a:rPr lang="en-US" b="1" dirty="0" err="1">
                <a:solidFill>
                  <a:schemeClr val="accent5">
                    <a:lumMod val="50000"/>
                  </a:schemeClr>
                </a:solidFill>
                <a:effectLst>
                  <a:reflection blurRad="6350" stA="60000" endA="900" endPos="58000" dir="5400000" sy="-100000" algn="bl" rotWithShape="0"/>
                </a:effectLst>
                <a:latin typeface="SVN-Transformer" pitchFamily="2" charset="0"/>
                <a:ea typeface="微软雅黑" panose="020B0503020204020204" pitchFamily="34" charset="-122"/>
                <a:cs typeface="+mn-ea"/>
                <a:sym typeface="+mn-lt"/>
              </a:rPr>
              <a:t>Thông</a:t>
            </a:r>
            <a:endParaRPr lang="tr-TR" b="1" dirty="0">
              <a:solidFill>
                <a:schemeClr val="accent5">
                  <a:lumMod val="50000"/>
                </a:schemeClr>
              </a:solidFill>
              <a:effectLst>
                <a:reflection blurRad="6350" stA="60000" endA="900" endPos="58000" dir="5400000" sy="-100000" algn="bl" rotWithShape="0"/>
              </a:effectLst>
              <a:latin typeface="SVN-Transformer" pitchFamily="2" charset="0"/>
              <a:ea typeface="微软雅黑" panose="020B0503020204020204" pitchFamily="34" charset="-122"/>
              <a:cs typeface="+mn-ea"/>
              <a:sym typeface="+mn-lt"/>
            </a:endParaRPr>
          </a:p>
        </p:txBody>
      </p:sp>
    </p:spTree>
    <p:extLst>
      <p:ext uri="{BB962C8B-B14F-4D97-AF65-F5344CB8AC3E}">
        <p14:creationId xmlns:p14="http://schemas.microsoft.com/office/powerpoint/2010/main" val="148267987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par>
                                <p:cTn id="10" presetID="10" presetClass="entr" presetSubtype="0" fill="hold" nodeType="with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47"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1000"/>
                                        <p:tgtEl>
                                          <p:spTgt spid="6"/>
                                        </p:tgtEl>
                                      </p:cBhvr>
                                    </p:animEffect>
                                    <p:anim calcmode="lin" valueType="num">
                                      <p:cBhvr>
                                        <p:cTn id="18" dur="1000" fill="hold"/>
                                        <p:tgtEl>
                                          <p:spTgt spid="6"/>
                                        </p:tgtEl>
                                        <p:attrNameLst>
                                          <p:attrName>ppt_x</p:attrName>
                                        </p:attrNameLst>
                                      </p:cBhvr>
                                      <p:tavLst>
                                        <p:tav tm="0">
                                          <p:val>
                                            <p:strVal val="#ppt_x"/>
                                          </p:val>
                                        </p:tav>
                                        <p:tav tm="100000">
                                          <p:val>
                                            <p:strVal val="#ppt_x"/>
                                          </p:val>
                                        </p:tav>
                                      </p:tavLst>
                                    </p:anim>
                                    <p:anim calcmode="lin" valueType="num">
                                      <p:cBhvr>
                                        <p:cTn id="19" dur="1000" fill="hold"/>
                                        <p:tgtEl>
                                          <p:spTgt spid="6"/>
                                        </p:tgtEl>
                                        <p:attrNameLst>
                                          <p:attrName>ppt_y</p:attrName>
                                        </p:attrNameLst>
                                      </p:cBhvr>
                                      <p:tavLst>
                                        <p:tav tm="0">
                                          <p:val>
                                            <p:strVal val="#ppt_y-.1"/>
                                          </p:val>
                                        </p:tav>
                                        <p:tav tm="100000">
                                          <p:val>
                                            <p:strVal val="#ppt_y"/>
                                          </p:val>
                                        </p:tav>
                                      </p:tavLst>
                                    </p:anim>
                                  </p:childTnLst>
                                </p:cTn>
                              </p:par>
                              <p:par>
                                <p:cTn id="20" presetID="10" presetClass="entr" presetSubtype="0" fill="hold" nodeType="with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500"/>
                                        <p:tgtEl>
                                          <p:spTgt spid="11"/>
                                        </p:tgtEl>
                                      </p:cBhvr>
                                    </p:animEffect>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fade">
                                      <p:cBhvr>
                                        <p:cTn id="27" dur="1000"/>
                                        <p:tgtEl>
                                          <p:spTgt spid="10"/>
                                        </p:tgtEl>
                                      </p:cBhvr>
                                    </p:animEffect>
                                    <p:anim calcmode="lin" valueType="num">
                                      <p:cBhvr>
                                        <p:cTn id="28" dur="1000" fill="hold"/>
                                        <p:tgtEl>
                                          <p:spTgt spid="10"/>
                                        </p:tgtEl>
                                        <p:attrNameLst>
                                          <p:attrName>ppt_x</p:attrName>
                                        </p:attrNameLst>
                                      </p:cBhvr>
                                      <p:tavLst>
                                        <p:tav tm="0">
                                          <p:val>
                                            <p:strVal val="#ppt_x"/>
                                          </p:val>
                                        </p:tav>
                                        <p:tav tm="100000">
                                          <p:val>
                                            <p:strVal val="#ppt_x"/>
                                          </p:val>
                                        </p:tav>
                                      </p:tavLst>
                                    </p:anim>
                                    <p:anim calcmode="lin" valueType="num">
                                      <p:cBhvr>
                                        <p:cTn id="29" dur="1000" fill="hold"/>
                                        <p:tgtEl>
                                          <p:spTgt spid="10"/>
                                        </p:tgtEl>
                                        <p:attrNameLst>
                                          <p:attrName>ppt_y</p:attrName>
                                        </p:attrNameLst>
                                      </p:cBhvr>
                                      <p:tavLst>
                                        <p:tav tm="0">
                                          <p:val>
                                            <p:strVal val="#ppt_y+.1"/>
                                          </p:val>
                                        </p:tav>
                                        <p:tav tm="100000">
                                          <p:val>
                                            <p:strVal val="#ppt_y"/>
                                          </p:val>
                                        </p:tav>
                                      </p:tavLst>
                                    </p:anim>
                                  </p:childTnLst>
                                </p:cTn>
                              </p:par>
                            </p:childTnLst>
                          </p:cTn>
                        </p:par>
                        <p:par>
                          <p:cTn id="30" fill="hold">
                            <p:stCondLst>
                              <p:cond delay="1000"/>
                            </p:stCondLst>
                            <p:childTnLst>
                              <p:par>
                                <p:cTn id="31" presetID="14" presetClass="entr" presetSubtype="10" fill="hold" grpId="0" nodeType="afterEffect">
                                  <p:stCondLst>
                                    <p:cond delay="0"/>
                                  </p:stCondLst>
                                  <p:childTnLst>
                                    <p:set>
                                      <p:cBhvr>
                                        <p:cTn id="32" dur="1" fill="hold">
                                          <p:stCondLst>
                                            <p:cond delay="0"/>
                                          </p:stCondLst>
                                        </p:cTn>
                                        <p:tgtEl>
                                          <p:spTgt spid="17"/>
                                        </p:tgtEl>
                                        <p:attrNameLst>
                                          <p:attrName>style.visibility</p:attrName>
                                        </p:attrNameLst>
                                      </p:cBhvr>
                                      <p:to>
                                        <p:strVal val="visible"/>
                                      </p:to>
                                    </p:set>
                                    <p:animEffect transition="in" filter="randombar(horizontal)">
                                      <p:cBhvr>
                                        <p:cTn id="33"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 grpId="0"/>
      <p:bldP spid="10" grpId="0"/>
      <p:bldP spid="1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C91BDA4B-2F61-41EB-BB5F-F9CAE0169580}"/>
              </a:ext>
            </a:extLst>
          </p:cNvPr>
          <p:cNvGrpSpPr/>
          <p:nvPr/>
        </p:nvGrpSpPr>
        <p:grpSpPr>
          <a:xfrm>
            <a:off x="117311" y="202451"/>
            <a:ext cx="2143537" cy="415307"/>
            <a:chOff x="4045805" y="1428721"/>
            <a:chExt cx="2143537" cy="415307"/>
          </a:xfrm>
        </p:grpSpPr>
        <p:sp>
          <p:nvSpPr>
            <p:cNvPr id="3" name="矩形 7">
              <a:extLst>
                <a:ext uri="{FF2B5EF4-FFF2-40B4-BE49-F238E27FC236}">
                  <a16:creationId xmlns:a16="http://schemas.microsoft.com/office/drawing/2014/main" id="{2530E932-03AA-4543-9197-936C2215F24E}"/>
                </a:ext>
              </a:extLst>
            </p:cNvPr>
            <p:cNvSpPr/>
            <p:nvPr/>
          </p:nvSpPr>
          <p:spPr>
            <a:xfrm>
              <a:off x="4135582" y="1428721"/>
              <a:ext cx="2047355" cy="400110"/>
            </a:xfrm>
            <a:prstGeom prst="rect">
              <a:avLst/>
            </a:prstGeom>
          </p:spPr>
          <p:txBody>
            <a:bodyPr wrap="none">
              <a:spAutoFit/>
            </a:bodyPr>
            <a:lstStyle/>
            <a:p>
              <a:pPr lvl="0"/>
              <a:r>
                <a:rPr lang="en-US" altLang="zh-CN" sz="2000" dirty="0" err="1">
                  <a:ln w="152400">
                    <a:solidFill>
                      <a:schemeClr val="bg1"/>
                    </a:solidFill>
                  </a:ln>
                  <a:solidFill>
                    <a:schemeClr val="bg1"/>
                  </a:solidFill>
                  <a:effectLst>
                    <a:glow rad="63500">
                      <a:schemeClr val="accent4">
                        <a:satMod val="175000"/>
                        <a:alpha val="35000"/>
                      </a:schemeClr>
                    </a:glow>
                    <a:innerShdw blurRad="63500" dist="50800" dir="13500000">
                      <a:prstClr val="black">
                        <a:alpha val="50000"/>
                      </a:prstClr>
                    </a:innerShdw>
                  </a:effectLst>
                  <a:latin typeface="SVN-Every Movie Every Night" panose="02000500000000000000" pitchFamily="2" charset="0"/>
                  <a:ea typeface="字魂27号-布丁体" panose="00000505000000000000" pitchFamily="2" charset="-122"/>
                </a:rPr>
                <a:t>Bè</a:t>
              </a:r>
              <a:r>
                <a:rPr lang="en-US" altLang="zh-CN" sz="2000" dirty="0">
                  <a:ln w="152400">
                    <a:solidFill>
                      <a:schemeClr val="bg1"/>
                    </a:solidFill>
                  </a:ln>
                  <a:solidFill>
                    <a:schemeClr val="bg1"/>
                  </a:solidFill>
                  <a:effectLst>
                    <a:glow rad="63500">
                      <a:schemeClr val="accent4">
                        <a:satMod val="175000"/>
                        <a:alpha val="35000"/>
                      </a:schemeClr>
                    </a:glow>
                    <a:innerShdw blurRad="63500" dist="50800" dir="13500000">
                      <a:prstClr val="black">
                        <a:alpha val="50000"/>
                      </a:prstClr>
                    </a:innerShdw>
                  </a:effectLst>
                  <a:latin typeface="SVN-Every Movie Every Night" panose="02000500000000000000" pitchFamily="2" charset="0"/>
                  <a:ea typeface="字魂27号-布丁体" panose="00000505000000000000" pitchFamily="2" charset="-122"/>
                </a:rPr>
                <a:t> </a:t>
              </a:r>
              <a:r>
                <a:rPr lang="en-US" altLang="zh-CN" sz="2000" dirty="0" err="1">
                  <a:ln w="152400">
                    <a:solidFill>
                      <a:schemeClr val="bg1"/>
                    </a:solidFill>
                  </a:ln>
                  <a:solidFill>
                    <a:schemeClr val="bg1"/>
                  </a:solidFill>
                  <a:effectLst>
                    <a:glow rad="63500">
                      <a:schemeClr val="accent4">
                        <a:satMod val="175000"/>
                        <a:alpha val="35000"/>
                      </a:schemeClr>
                    </a:glow>
                    <a:innerShdw blurRad="63500" dist="50800" dir="13500000">
                      <a:prstClr val="black">
                        <a:alpha val="50000"/>
                      </a:prstClr>
                    </a:innerShdw>
                  </a:effectLst>
                  <a:latin typeface="SVN-Every Movie Every Night" panose="02000500000000000000" pitchFamily="2" charset="0"/>
                  <a:ea typeface="字魂27号-布丁体" panose="00000505000000000000" pitchFamily="2" charset="-122"/>
                </a:rPr>
                <a:t>xuôi</a:t>
              </a:r>
              <a:r>
                <a:rPr lang="en-US" altLang="zh-CN" sz="2000" dirty="0">
                  <a:ln w="152400">
                    <a:solidFill>
                      <a:schemeClr val="bg1"/>
                    </a:solidFill>
                  </a:ln>
                  <a:solidFill>
                    <a:schemeClr val="bg1"/>
                  </a:solidFill>
                  <a:effectLst>
                    <a:glow rad="63500">
                      <a:schemeClr val="accent4">
                        <a:satMod val="175000"/>
                        <a:alpha val="35000"/>
                      </a:schemeClr>
                    </a:glow>
                    <a:innerShdw blurRad="63500" dist="50800" dir="13500000">
                      <a:prstClr val="black">
                        <a:alpha val="50000"/>
                      </a:prstClr>
                    </a:innerShdw>
                  </a:effectLst>
                  <a:latin typeface="SVN-Every Movie Every Night" panose="02000500000000000000" pitchFamily="2" charset="0"/>
                  <a:ea typeface="字魂27号-布丁体" panose="00000505000000000000" pitchFamily="2" charset="-122"/>
                </a:rPr>
                <a:t> </a:t>
              </a:r>
              <a:r>
                <a:rPr lang="en-US" altLang="zh-CN" sz="2000" dirty="0" err="1">
                  <a:ln w="152400">
                    <a:solidFill>
                      <a:schemeClr val="bg1"/>
                    </a:solidFill>
                  </a:ln>
                  <a:solidFill>
                    <a:schemeClr val="bg1"/>
                  </a:solidFill>
                  <a:effectLst>
                    <a:glow rad="63500">
                      <a:schemeClr val="accent4">
                        <a:satMod val="175000"/>
                        <a:alpha val="35000"/>
                      </a:schemeClr>
                    </a:glow>
                    <a:innerShdw blurRad="63500" dist="50800" dir="13500000">
                      <a:prstClr val="black">
                        <a:alpha val="50000"/>
                      </a:prstClr>
                    </a:innerShdw>
                  </a:effectLst>
                  <a:latin typeface="SVN-Every Movie Every Night" panose="02000500000000000000" pitchFamily="2" charset="0"/>
                  <a:ea typeface="字魂27号-布丁体" panose="00000505000000000000" pitchFamily="2" charset="-122"/>
                </a:rPr>
                <a:t>sông</a:t>
              </a:r>
              <a:r>
                <a:rPr lang="en-US" altLang="zh-CN" sz="2000" dirty="0">
                  <a:ln w="152400">
                    <a:solidFill>
                      <a:schemeClr val="bg1"/>
                    </a:solidFill>
                  </a:ln>
                  <a:solidFill>
                    <a:schemeClr val="bg1"/>
                  </a:solidFill>
                  <a:effectLst>
                    <a:glow rad="63500">
                      <a:schemeClr val="accent4">
                        <a:satMod val="175000"/>
                        <a:alpha val="35000"/>
                      </a:schemeClr>
                    </a:glow>
                    <a:innerShdw blurRad="63500" dist="50800" dir="13500000">
                      <a:prstClr val="black">
                        <a:alpha val="50000"/>
                      </a:prstClr>
                    </a:innerShdw>
                  </a:effectLst>
                  <a:latin typeface="SVN-Every Movie Every Night" panose="02000500000000000000" pitchFamily="2" charset="0"/>
                  <a:ea typeface="字魂27号-布丁体" panose="00000505000000000000" pitchFamily="2" charset="-122"/>
                </a:rPr>
                <a:t> La</a:t>
              </a:r>
              <a:endParaRPr lang="zh-CN" altLang="en-US" sz="2000" dirty="0">
                <a:ln w="152400">
                  <a:solidFill>
                    <a:schemeClr val="bg1"/>
                  </a:solidFill>
                </a:ln>
                <a:solidFill>
                  <a:schemeClr val="bg1"/>
                </a:solidFill>
                <a:effectLst>
                  <a:glow rad="63500">
                    <a:schemeClr val="accent4">
                      <a:satMod val="175000"/>
                      <a:alpha val="35000"/>
                    </a:schemeClr>
                  </a:glow>
                  <a:innerShdw blurRad="63500" dist="50800" dir="13500000">
                    <a:prstClr val="black">
                      <a:alpha val="50000"/>
                    </a:prstClr>
                  </a:innerShdw>
                </a:effectLst>
                <a:latin typeface="SVN-Every Movie Every Night" panose="02000500000000000000" pitchFamily="2" charset="0"/>
                <a:ea typeface="字魂27号-布丁体" panose="00000505000000000000" pitchFamily="2" charset="-122"/>
              </a:endParaRPr>
            </a:p>
          </p:txBody>
        </p:sp>
        <p:sp>
          <p:nvSpPr>
            <p:cNvPr id="4" name="íṩľíḍè-TextBox 31">
              <a:extLst>
                <a:ext uri="{FF2B5EF4-FFF2-40B4-BE49-F238E27FC236}">
                  <a16:creationId xmlns:a16="http://schemas.microsoft.com/office/drawing/2014/main" id="{5172240D-9C89-4FC7-A5BA-B28AE1C07721}"/>
                </a:ext>
              </a:extLst>
            </p:cNvPr>
            <p:cNvSpPr txBox="1"/>
            <p:nvPr/>
          </p:nvSpPr>
          <p:spPr>
            <a:xfrm>
              <a:off x="4045805" y="1443918"/>
              <a:ext cx="2143537" cy="400110"/>
            </a:xfrm>
            <a:prstGeom prst="rect">
              <a:avLst/>
            </a:prstGeom>
            <a:noFill/>
          </p:spPr>
          <p:txBody>
            <a:bodyPr wrap="none" rtlCol="0">
              <a:spAutoFit/>
              <a:scene3d>
                <a:camera prst="orthographicFront"/>
                <a:lightRig rig="threePt" dir="t"/>
              </a:scene3d>
              <a:sp3d extrusionH="57150">
                <a:bevelT w="57150" h="38100" prst="artDeco"/>
              </a:sp3d>
            </a:bodyPr>
            <a:lstStyle/>
            <a:p>
              <a:pPr algn="r"/>
              <a:r>
                <a:rPr lang="en-US" altLang="zh-CN" sz="2000" b="1" spc="50" dirty="0">
                  <a:ln w="0"/>
                  <a:solidFill>
                    <a:schemeClr val="accent3">
                      <a:lumMod val="50000"/>
                    </a:schemeClr>
                  </a:solidFill>
                  <a:effectLst>
                    <a:innerShdw blurRad="63500" dist="50800" dir="13500000">
                      <a:srgbClr val="000000">
                        <a:alpha val="50000"/>
                      </a:srgbClr>
                    </a:innerShdw>
                  </a:effectLst>
                  <a:latin typeface="SVN-Every Movie Every Night" panose="02000500000000000000" pitchFamily="2" charset="0"/>
                  <a:ea typeface="迷你简启体" panose="03000509000000000000" pitchFamily="65" charset="-122"/>
                  <a:cs typeface="+mn-ea"/>
                  <a:sym typeface="+mn-lt"/>
                </a:rPr>
                <a:t>BÈ XUÔI SÔNG LA</a:t>
              </a:r>
              <a:endParaRPr lang="tr-TR" sz="2000" b="1" spc="50" dirty="0">
                <a:ln w="0"/>
                <a:solidFill>
                  <a:schemeClr val="accent3">
                    <a:lumMod val="50000"/>
                  </a:schemeClr>
                </a:solidFill>
                <a:effectLst>
                  <a:innerShdw blurRad="63500" dist="50800" dir="13500000">
                    <a:srgbClr val="000000">
                      <a:alpha val="50000"/>
                    </a:srgbClr>
                  </a:innerShdw>
                </a:effectLst>
                <a:latin typeface="SVN-Every Movie Every Night" panose="02000500000000000000" pitchFamily="2" charset="0"/>
                <a:ea typeface="迷你简启体" panose="03000509000000000000" pitchFamily="65" charset="-122"/>
                <a:cs typeface="+mn-ea"/>
                <a:sym typeface="+mn-lt"/>
              </a:endParaRPr>
            </a:p>
          </p:txBody>
        </p:sp>
      </p:grpSp>
      <p:sp>
        <p:nvSpPr>
          <p:cNvPr id="6" name="TextBox 5">
            <a:extLst>
              <a:ext uri="{FF2B5EF4-FFF2-40B4-BE49-F238E27FC236}">
                <a16:creationId xmlns:a16="http://schemas.microsoft.com/office/drawing/2014/main" id="{E769E89D-30D9-41E3-8588-711E3E9EE61E}"/>
              </a:ext>
            </a:extLst>
          </p:cNvPr>
          <p:cNvSpPr txBox="1"/>
          <p:nvPr/>
        </p:nvSpPr>
        <p:spPr>
          <a:xfrm>
            <a:off x="3009859" y="-92546"/>
            <a:ext cx="3982945" cy="4653646"/>
          </a:xfrm>
          <a:prstGeom prst="rect">
            <a:avLst/>
          </a:prstGeom>
          <a:noFill/>
        </p:spPr>
        <p:txBody>
          <a:bodyPr wrap="square">
            <a:spAutoFit/>
          </a:bodyPr>
          <a:lstStyle/>
          <a:p>
            <a:pPr algn="just" eaLnBrk="1" hangingPunct="1">
              <a:lnSpc>
                <a:spcPct val="150000"/>
              </a:lnSpc>
            </a:pPr>
            <a:r>
              <a:rPr lang="en-US" altLang="en-US" sz="2000" b="1" dirty="0" err="1">
                <a:solidFill>
                  <a:srgbClr val="002060"/>
                </a:solidFill>
                <a:latin typeface="Times New Roman" panose="02020603050405020304" pitchFamily="18" charset="0"/>
                <a:cs typeface="Times New Roman" panose="02020603050405020304" pitchFamily="18" charset="0"/>
              </a:rPr>
              <a:t>Sông</a:t>
            </a:r>
            <a:r>
              <a:rPr lang="en-US" altLang="en-US" sz="2000" b="1" dirty="0">
                <a:solidFill>
                  <a:srgbClr val="002060"/>
                </a:solidFill>
                <a:latin typeface="Times New Roman" panose="02020603050405020304" pitchFamily="18" charset="0"/>
                <a:cs typeface="Times New Roman" panose="02020603050405020304" pitchFamily="18" charset="0"/>
              </a:rPr>
              <a:t> La </a:t>
            </a:r>
            <a:r>
              <a:rPr lang="en-US" altLang="en-US" sz="2000" b="1" dirty="0" err="1">
                <a:solidFill>
                  <a:srgbClr val="002060"/>
                </a:solidFill>
                <a:latin typeface="Times New Roman" panose="02020603050405020304" pitchFamily="18" charset="0"/>
                <a:cs typeface="Times New Roman" panose="02020603050405020304" pitchFamily="18" charset="0"/>
              </a:rPr>
              <a:t>ơi</a:t>
            </a:r>
            <a:r>
              <a:rPr lang="en-US" altLang="en-US" sz="2000" b="1" dirty="0">
                <a:solidFill>
                  <a:srgbClr val="002060"/>
                </a:solidFill>
                <a:latin typeface="Times New Roman" panose="02020603050405020304" pitchFamily="18" charset="0"/>
                <a:cs typeface="Times New Roman" panose="02020603050405020304" pitchFamily="18" charset="0"/>
              </a:rPr>
              <a:t> </a:t>
            </a:r>
            <a:r>
              <a:rPr lang="en-US" altLang="en-US" sz="2000" b="1" dirty="0" err="1">
                <a:solidFill>
                  <a:srgbClr val="002060"/>
                </a:solidFill>
                <a:latin typeface="Times New Roman" panose="02020603050405020304" pitchFamily="18" charset="0"/>
                <a:cs typeface="Times New Roman" panose="02020603050405020304" pitchFamily="18" charset="0"/>
              </a:rPr>
              <a:t>sông</a:t>
            </a:r>
            <a:r>
              <a:rPr lang="en-US" altLang="en-US" sz="2000" b="1" dirty="0">
                <a:solidFill>
                  <a:srgbClr val="002060"/>
                </a:solidFill>
                <a:latin typeface="Times New Roman" panose="02020603050405020304" pitchFamily="18" charset="0"/>
                <a:cs typeface="Times New Roman" panose="02020603050405020304" pitchFamily="18" charset="0"/>
              </a:rPr>
              <a:t> La</a:t>
            </a:r>
          </a:p>
          <a:p>
            <a:pPr algn="just" eaLnBrk="1" hangingPunct="1">
              <a:lnSpc>
                <a:spcPct val="150000"/>
              </a:lnSpc>
            </a:pPr>
            <a:r>
              <a:rPr lang="en-US" altLang="en-US" sz="2000" b="1" dirty="0" err="1">
                <a:solidFill>
                  <a:srgbClr val="002060"/>
                </a:solidFill>
                <a:latin typeface="Times New Roman" panose="02020603050405020304" pitchFamily="18" charset="0"/>
                <a:cs typeface="Times New Roman" panose="02020603050405020304" pitchFamily="18" charset="0"/>
              </a:rPr>
              <a:t>Trong</a:t>
            </a:r>
            <a:r>
              <a:rPr lang="en-US" altLang="en-US" sz="2000" b="1" dirty="0">
                <a:solidFill>
                  <a:srgbClr val="002060"/>
                </a:solidFill>
                <a:latin typeface="Times New Roman" panose="02020603050405020304" pitchFamily="18" charset="0"/>
                <a:cs typeface="Times New Roman" panose="02020603050405020304" pitchFamily="18" charset="0"/>
              </a:rPr>
              <a:t> </a:t>
            </a:r>
            <a:r>
              <a:rPr lang="en-US" altLang="en-US" sz="2000" b="1" dirty="0" err="1">
                <a:solidFill>
                  <a:srgbClr val="002060"/>
                </a:solidFill>
                <a:latin typeface="Times New Roman" panose="02020603050405020304" pitchFamily="18" charset="0"/>
                <a:cs typeface="Times New Roman" panose="02020603050405020304" pitchFamily="18" charset="0"/>
              </a:rPr>
              <a:t>veo</a:t>
            </a:r>
            <a:r>
              <a:rPr lang="en-US" altLang="en-US" sz="2000" b="1" dirty="0">
                <a:solidFill>
                  <a:srgbClr val="002060"/>
                </a:solidFill>
                <a:latin typeface="Times New Roman" panose="02020603050405020304" pitchFamily="18" charset="0"/>
                <a:cs typeface="Times New Roman" panose="02020603050405020304" pitchFamily="18" charset="0"/>
              </a:rPr>
              <a:t> </a:t>
            </a:r>
            <a:r>
              <a:rPr lang="en-US" altLang="en-US" sz="2000" b="1" dirty="0" err="1">
                <a:solidFill>
                  <a:srgbClr val="002060"/>
                </a:solidFill>
                <a:latin typeface="Times New Roman" panose="02020603050405020304" pitchFamily="18" charset="0"/>
                <a:cs typeface="Times New Roman" panose="02020603050405020304" pitchFamily="18" charset="0"/>
              </a:rPr>
              <a:t>như</a:t>
            </a:r>
            <a:r>
              <a:rPr lang="en-US" altLang="en-US" sz="2000" b="1" dirty="0">
                <a:solidFill>
                  <a:srgbClr val="002060"/>
                </a:solidFill>
                <a:latin typeface="Times New Roman" panose="02020603050405020304" pitchFamily="18" charset="0"/>
                <a:cs typeface="Times New Roman" panose="02020603050405020304" pitchFamily="18" charset="0"/>
              </a:rPr>
              <a:t> </a:t>
            </a:r>
            <a:r>
              <a:rPr lang="en-US" altLang="en-US" sz="2000" b="1" dirty="0" err="1">
                <a:solidFill>
                  <a:srgbClr val="002060"/>
                </a:solidFill>
                <a:latin typeface="Times New Roman" panose="02020603050405020304" pitchFamily="18" charset="0"/>
                <a:cs typeface="Times New Roman" panose="02020603050405020304" pitchFamily="18" charset="0"/>
              </a:rPr>
              <a:t>ánh</a:t>
            </a:r>
            <a:r>
              <a:rPr lang="en-US" altLang="en-US" sz="2000" b="1" dirty="0">
                <a:solidFill>
                  <a:srgbClr val="002060"/>
                </a:solidFill>
                <a:latin typeface="Times New Roman" panose="02020603050405020304" pitchFamily="18" charset="0"/>
                <a:cs typeface="Times New Roman" panose="02020603050405020304" pitchFamily="18" charset="0"/>
              </a:rPr>
              <a:t> </a:t>
            </a:r>
            <a:r>
              <a:rPr lang="en-US" altLang="en-US" sz="2000" b="1" dirty="0" err="1">
                <a:solidFill>
                  <a:srgbClr val="002060"/>
                </a:solidFill>
                <a:latin typeface="Times New Roman" panose="02020603050405020304" pitchFamily="18" charset="0"/>
                <a:cs typeface="Times New Roman" panose="02020603050405020304" pitchFamily="18" charset="0"/>
              </a:rPr>
              <a:t>mắt</a:t>
            </a:r>
            <a:endParaRPr lang="en-US" altLang="en-US" sz="2000" b="1" dirty="0">
              <a:solidFill>
                <a:srgbClr val="002060"/>
              </a:solidFill>
              <a:latin typeface="Times New Roman" panose="02020603050405020304" pitchFamily="18" charset="0"/>
              <a:cs typeface="Times New Roman" panose="02020603050405020304" pitchFamily="18" charset="0"/>
            </a:endParaRPr>
          </a:p>
          <a:p>
            <a:pPr algn="just" eaLnBrk="1" hangingPunct="1">
              <a:lnSpc>
                <a:spcPct val="150000"/>
              </a:lnSpc>
            </a:pPr>
            <a:r>
              <a:rPr lang="en-US" altLang="en-US" sz="2000" b="1" dirty="0" err="1">
                <a:solidFill>
                  <a:srgbClr val="002060"/>
                </a:solidFill>
                <a:latin typeface="Times New Roman" panose="02020603050405020304" pitchFamily="18" charset="0"/>
                <a:cs typeface="Times New Roman" panose="02020603050405020304" pitchFamily="18" charset="0"/>
              </a:rPr>
              <a:t>Bờ</a:t>
            </a:r>
            <a:r>
              <a:rPr lang="en-US" altLang="en-US" sz="2000" b="1" dirty="0">
                <a:solidFill>
                  <a:srgbClr val="002060"/>
                </a:solidFill>
                <a:latin typeface="Times New Roman" panose="02020603050405020304" pitchFamily="18" charset="0"/>
                <a:cs typeface="Times New Roman" panose="02020603050405020304" pitchFamily="18" charset="0"/>
              </a:rPr>
              <a:t> </a:t>
            </a:r>
            <a:r>
              <a:rPr lang="en-US" altLang="en-US" sz="2000" b="1" dirty="0" err="1">
                <a:solidFill>
                  <a:srgbClr val="002060"/>
                </a:solidFill>
                <a:latin typeface="Times New Roman" panose="02020603050405020304" pitchFamily="18" charset="0"/>
                <a:cs typeface="Times New Roman" panose="02020603050405020304" pitchFamily="18" charset="0"/>
              </a:rPr>
              <a:t>tre</a:t>
            </a:r>
            <a:r>
              <a:rPr lang="en-US" altLang="en-US" sz="2000" b="1" dirty="0">
                <a:solidFill>
                  <a:srgbClr val="002060"/>
                </a:solidFill>
                <a:latin typeface="Times New Roman" panose="02020603050405020304" pitchFamily="18" charset="0"/>
                <a:cs typeface="Times New Roman" panose="02020603050405020304" pitchFamily="18" charset="0"/>
              </a:rPr>
              <a:t> </a:t>
            </a:r>
            <a:r>
              <a:rPr lang="en-US" altLang="en-US" sz="2000" b="1" dirty="0" err="1">
                <a:solidFill>
                  <a:srgbClr val="002060"/>
                </a:solidFill>
                <a:latin typeface="Times New Roman" panose="02020603050405020304" pitchFamily="18" charset="0"/>
                <a:cs typeface="Times New Roman" panose="02020603050405020304" pitchFamily="18" charset="0"/>
              </a:rPr>
              <a:t>xanh</a:t>
            </a:r>
            <a:r>
              <a:rPr lang="en-US" altLang="en-US" sz="2000" b="1" dirty="0">
                <a:solidFill>
                  <a:srgbClr val="002060"/>
                </a:solidFill>
                <a:latin typeface="Times New Roman" panose="02020603050405020304" pitchFamily="18" charset="0"/>
                <a:cs typeface="Times New Roman" panose="02020603050405020304" pitchFamily="18" charset="0"/>
              </a:rPr>
              <a:t> </a:t>
            </a:r>
            <a:r>
              <a:rPr lang="en-US" altLang="en-US" sz="2000" b="1" dirty="0" err="1">
                <a:solidFill>
                  <a:srgbClr val="002060"/>
                </a:solidFill>
                <a:latin typeface="Times New Roman" panose="02020603050405020304" pitchFamily="18" charset="0"/>
                <a:cs typeface="Times New Roman" panose="02020603050405020304" pitchFamily="18" charset="0"/>
              </a:rPr>
              <a:t>im</a:t>
            </a:r>
            <a:r>
              <a:rPr lang="en-US" altLang="en-US" sz="2000" b="1" dirty="0">
                <a:solidFill>
                  <a:srgbClr val="002060"/>
                </a:solidFill>
                <a:latin typeface="Times New Roman" panose="02020603050405020304" pitchFamily="18" charset="0"/>
                <a:cs typeface="Times New Roman" panose="02020603050405020304" pitchFamily="18" charset="0"/>
              </a:rPr>
              <a:t> </a:t>
            </a:r>
            <a:r>
              <a:rPr lang="en-US" altLang="en-US" sz="2000" b="1" dirty="0" err="1">
                <a:solidFill>
                  <a:srgbClr val="002060"/>
                </a:solidFill>
                <a:latin typeface="Times New Roman" panose="02020603050405020304" pitchFamily="18" charset="0"/>
                <a:cs typeface="Times New Roman" panose="02020603050405020304" pitchFamily="18" charset="0"/>
              </a:rPr>
              <a:t>mát</a:t>
            </a:r>
            <a:endParaRPr lang="en-US" altLang="en-US" sz="2000" b="1" dirty="0">
              <a:solidFill>
                <a:srgbClr val="002060"/>
              </a:solidFill>
              <a:latin typeface="Times New Roman" panose="02020603050405020304" pitchFamily="18" charset="0"/>
              <a:cs typeface="Times New Roman" panose="02020603050405020304" pitchFamily="18" charset="0"/>
            </a:endParaRPr>
          </a:p>
          <a:p>
            <a:pPr algn="just" eaLnBrk="1" hangingPunct="1">
              <a:lnSpc>
                <a:spcPct val="150000"/>
              </a:lnSpc>
            </a:pPr>
            <a:r>
              <a:rPr lang="en-US" altLang="en-US" sz="2000" b="1" dirty="0" err="1">
                <a:solidFill>
                  <a:srgbClr val="002060"/>
                </a:solidFill>
                <a:latin typeface="Times New Roman" panose="02020603050405020304" pitchFamily="18" charset="0"/>
                <a:cs typeface="Times New Roman" panose="02020603050405020304" pitchFamily="18" charset="0"/>
              </a:rPr>
              <a:t>Mươn</a:t>
            </a:r>
            <a:r>
              <a:rPr lang="en-US" altLang="en-US" sz="2000" b="1" dirty="0">
                <a:solidFill>
                  <a:srgbClr val="002060"/>
                </a:solidFill>
                <a:latin typeface="Times New Roman" panose="02020603050405020304" pitchFamily="18" charset="0"/>
                <a:cs typeface="Times New Roman" panose="02020603050405020304" pitchFamily="18" charset="0"/>
              </a:rPr>
              <a:t> </a:t>
            </a:r>
            <a:r>
              <a:rPr lang="en-US" altLang="en-US" sz="2000" b="1" dirty="0" err="1">
                <a:solidFill>
                  <a:srgbClr val="002060"/>
                </a:solidFill>
                <a:latin typeface="Times New Roman" panose="02020603050405020304" pitchFamily="18" charset="0"/>
                <a:cs typeface="Times New Roman" panose="02020603050405020304" pitchFamily="18" charset="0"/>
              </a:rPr>
              <a:t>mướt</a:t>
            </a:r>
            <a:r>
              <a:rPr lang="en-US" altLang="en-US" sz="2000" b="1" dirty="0">
                <a:solidFill>
                  <a:srgbClr val="002060"/>
                </a:solidFill>
                <a:latin typeface="Times New Roman" panose="02020603050405020304" pitchFamily="18" charset="0"/>
                <a:cs typeface="Times New Roman" panose="02020603050405020304" pitchFamily="18" charset="0"/>
              </a:rPr>
              <a:t> </a:t>
            </a:r>
            <a:r>
              <a:rPr lang="en-US" altLang="en-US" sz="2000" b="1" dirty="0" err="1">
                <a:solidFill>
                  <a:srgbClr val="002060"/>
                </a:solidFill>
                <a:latin typeface="Times New Roman" panose="02020603050405020304" pitchFamily="18" charset="0"/>
                <a:cs typeface="Times New Roman" panose="02020603050405020304" pitchFamily="18" charset="0"/>
              </a:rPr>
              <a:t>đôi</a:t>
            </a:r>
            <a:r>
              <a:rPr lang="en-US" altLang="en-US" sz="2000" b="1" dirty="0">
                <a:solidFill>
                  <a:srgbClr val="002060"/>
                </a:solidFill>
                <a:latin typeface="Times New Roman" panose="02020603050405020304" pitchFamily="18" charset="0"/>
                <a:cs typeface="Times New Roman" panose="02020603050405020304" pitchFamily="18" charset="0"/>
              </a:rPr>
              <a:t> </a:t>
            </a:r>
            <a:r>
              <a:rPr lang="en-US" altLang="en-US" sz="2000" b="1" dirty="0" err="1">
                <a:solidFill>
                  <a:srgbClr val="002060"/>
                </a:solidFill>
                <a:latin typeface="Times New Roman" panose="02020603050405020304" pitchFamily="18" charset="0"/>
                <a:cs typeface="Times New Roman" panose="02020603050405020304" pitchFamily="18" charset="0"/>
              </a:rPr>
              <a:t>hàng</a:t>
            </a:r>
            <a:r>
              <a:rPr lang="en-US" altLang="en-US" sz="2000" b="1" dirty="0">
                <a:solidFill>
                  <a:srgbClr val="002060"/>
                </a:solidFill>
                <a:latin typeface="Times New Roman" panose="02020603050405020304" pitchFamily="18" charset="0"/>
                <a:cs typeface="Times New Roman" panose="02020603050405020304" pitchFamily="18" charset="0"/>
              </a:rPr>
              <a:t> mi. </a:t>
            </a:r>
          </a:p>
          <a:p>
            <a:pPr algn="just" eaLnBrk="1" hangingPunct="1">
              <a:lnSpc>
                <a:spcPct val="150000"/>
              </a:lnSpc>
            </a:pPr>
            <a:r>
              <a:rPr lang="en-US" altLang="en-US" sz="2000" b="1" dirty="0" err="1">
                <a:solidFill>
                  <a:srgbClr val="002060"/>
                </a:solidFill>
                <a:latin typeface="Times New Roman" panose="02020603050405020304" pitchFamily="18" charset="0"/>
                <a:cs typeface="Times New Roman" panose="02020603050405020304" pitchFamily="18" charset="0"/>
              </a:rPr>
              <a:t>Bè</a:t>
            </a:r>
            <a:r>
              <a:rPr lang="en-US" altLang="en-US" sz="2000" b="1" dirty="0">
                <a:solidFill>
                  <a:srgbClr val="002060"/>
                </a:solidFill>
                <a:latin typeface="Times New Roman" panose="02020603050405020304" pitchFamily="18" charset="0"/>
                <a:cs typeface="Times New Roman" panose="02020603050405020304" pitchFamily="18" charset="0"/>
              </a:rPr>
              <a:t> </a:t>
            </a:r>
            <a:r>
              <a:rPr lang="en-US" altLang="en-US" sz="2000" b="1" dirty="0" err="1">
                <a:solidFill>
                  <a:srgbClr val="002060"/>
                </a:solidFill>
                <a:latin typeface="Times New Roman" panose="02020603050405020304" pitchFamily="18" charset="0"/>
                <a:cs typeface="Times New Roman" panose="02020603050405020304" pitchFamily="18" charset="0"/>
              </a:rPr>
              <a:t>đi</a:t>
            </a:r>
            <a:r>
              <a:rPr lang="en-US" altLang="en-US" sz="2000" b="1" dirty="0">
                <a:solidFill>
                  <a:srgbClr val="002060"/>
                </a:solidFill>
                <a:latin typeface="Times New Roman" panose="02020603050405020304" pitchFamily="18" charset="0"/>
                <a:cs typeface="Times New Roman" panose="02020603050405020304" pitchFamily="18" charset="0"/>
              </a:rPr>
              <a:t> </a:t>
            </a:r>
            <a:r>
              <a:rPr lang="en-US" altLang="en-US" sz="2000" b="1" dirty="0" err="1">
                <a:solidFill>
                  <a:srgbClr val="002060"/>
                </a:solidFill>
                <a:latin typeface="Times New Roman" panose="02020603050405020304" pitchFamily="18" charset="0"/>
                <a:cs typeface="Times New Roman" panose="02020603050405020304" pitchFamily="18" charset="0"/>
              </a:rPr>
              <a:t>chiều</a:t>
            </a:r>
            <a:r>
              <a:rPr lang="en-US" altLang="en-US" sz="2000" b="1" dirty="0">
                <a:solidFill>
                  <a:srgbClr val="002060"/>
                </a:solidFill>
                <a:latin typeface="Times New Roman" panose="02020603050405020304" pitchFamily="18" charset="0"/>
                <a:cs typeface="Times New Roman" panose="02020603050405020304" pitchFamily="18" charset="0"/>
              </a:rPr>
              <a:t> </a:t>
            </a:r>
            <a:r>
              <a:rPr lang="en-US" altLang="en-US" sz="2000" b="1" dirty="0" err="1">
                <a:solidFill>
                  <a:srgbClr val="002060"/>
                </a:solidFill>
                <a:latin typeface="Times New Roman" panose="02020603050405020304" pitchFamily="18" charset="0"/>
                <a:cs typeface="Times New Roman" panose="02020603050405020304" pitchFamily="18" charset="0"/>
              </a:rPr>
              <a:t>thầm</a:t>
            </a:r>
            <a:r>
              <a:rPr lang="en-US" altLang="en-US" sz="2000" b="1" dirty="0">
                <a:solidFill>
                  <a:srgbClr val="002060"/>
                </a:solidFill>
                <a:latin typeface="Times New Roman" panose="02020603050405020304" pitchFamily="18" charset="0"/>
                <a:cs typeface="Times New Roman" panose="02020603050405020304" pitchFamily="18" charset="0"/>
              </a:rPr>
              <a:t> </a:t>
            </a:r>
            <a:r>
              <a:rPr lang="en-US" altLang="en-US" sz="2000" b="1" dirty="0" err="1">
                <a:solidFill>
                  <a:srgbClr val="002060"/>
                </a:solidFill>
                <a:latin typeface="Times New Roman" panose="02020603050405020304" pitchFamily="18" charset="0"/>
                <a:cs typeface="Times New Roman" panose="02020603050405020304" pitchFamily="18" charset="0"/>
              </a:rPr>
              <a:t>thì</a:t>
            </a:r>
            <a:endParaRPr lang="en-US" altLang="en-US" sz="2000" b="1" dirty="0">
              <a:solidFill>
                <a:srgbClr val="002060"/>
              </a:solidFill>
              <a:latin typeface="Times New Roman" panose="02020603050405020304" pitchFamily="18" charset="0"/>
              <a:cs typeface="Times New Roman" panose="02020603050405020304" pitchFamily="18" charset="0"/>
            </a:endParaRPr>
          </a:p>
          <a:p>
            <a:pPr algn="just" eaLnBrk="1" hangingPunct="1">
              <a:lnSpc>
                <a:spcPct val="150000"/>
              </a:lnSpc>
            </a:pPr>
            <a:r>
              <a:rPr lang="en-US" altLang="en-US" sz="2000" b="1" dirty="0" err="1">
                <a:solidFill>
                  <a:srgbClr val="002060"/>
                </a:solidFill>
                <a:latin typeface="Times New Roman" panose="02020603050405020304" pitchFamily="18" charset="0"/>
                <a:cs typeface="Times New Roman" panose="02020603050405020304" pitchFamily="18" charset="0"/>
              </a:rPr>
              <a:t>Gỗ</a:t>
            </a:r>
            <a:r>
              <a:rPr lang="en-US" altLang="en-US" sz="2000" b="1" dirty="0">
                <a:solidFill>
                  <a:srgbClr val="002060"/>
                </a:solidFill>
                <a:latin typeface="Times New Roman" panose="02020603050405020304" pitchFamily="18" charset="0"/>
                <a:cs typeface="Times New Roman" panose="02020603050405020304" pitchFamily="18" charset="0"/>
              </a:rPr>
              <a:t> </a:t>
            </a:r>
            <a:r>
              <a:rPr lang="en-US" altLang="en-US" sz="2000" b="1" dirty="0" err="1">
                <a:solidFill>
                  <a:srgbClr val="002060"/>
                </a:solidFill>
                <a:latin typeface="Times New Roman" panose="02020603050405020304" pitchFamily="18" charset="0"/>
                <a:cs typeface="Times New Roman" panose="02020603050405020304" pitchFamily="18" charset="0"/>
              </a:rPr>
              <a:t>lượn</a:t>
            </a:r>
            <a:r>
              <a:rPr lang="en-US" altLang="en-US" sz="2000" b="1" dirty="0">
                <a:solidFill>
                  <a:srgbClr val="002060"/>
                </a:solidFill>
                <a:latin typeface="Times New Roman" panose="02020603050405020304" pitchFamily="18" charset="0"/>
                <a:cs typeface="Times New Roman" panose="02020603050405020304" pitchFamily="18" charset="0"/>
              </a:rPr>
              <a:t> </a:t>
            </a:r>
            <a:r>
              <a:rPr lang="en-US" altLang="en-US" sz="2000" b="1" dirty="0" err="1">
                <a:solidFill>
                  <a:srgbClr val="002060"/>
                </a:solidFill>
                <a:latin typeface="Times New Roman" panose="02020603050405020304" pitchFamily="18" charset="0"/>
                <a:cs typeface="Times New Roman" panose="02020603050405020304" pitchFamily="18" charset="0"/>
              </a:rPr>
              <a:t>đàn</a:t>
            </a:r>
            <a:r>
              <a:rPr lang="en-US" altLang="en-US" sz="2000" b="1" dirty="0">
                <a:solidFill>
                  <a:srgbClr val="002060"/>
                </a:solidFill>
                <a:latin typeface="Times New Roman" panose="02020603050405020304" pitchFamily="18" charset="0"/>
                <a:cs typeface="Times New Roman" panose="02020603050405020304" pitchFamily="18" charset="0"/>
              </a:rPr>
              <a:t> thong </a:t>
            </a:r>
            <a:r>
              <a:rPr lang="en-US" altLang="en-US" sz="2000" b="1" dirty="0" err="1">
                <a:solidFill>
                  <a:srgbClr val="002060"/>
                </a:solidFill>
                <a:latin typeface="Times New Roman" panose="02020603050405020304" pitchFamily="18" charset="0"/>
                <a:cs typeface="Times New Roman" panose="02020603050405020304" pitchFamily="18" charset="0"/>
              </a:rPr>
              <a:t>thả</a:t>
            </a:r>
            <a:endParaRPr lang="en-US" altLang="en-US" sz="2000" b="1" dirty="0">
              <a:solidFill>
                <a:srgbClr val="002060"/>
              </a:solidFill>
              <a:latin typeface="Times New Roman" panose="02020603050405020304" pitchFamily="18" charset="0"/>
              <a:cs typeface="Times New Roman" panose="02020603050405020304" pitchFamily="18" charset="0"/>
            </a:endParaRPr>
          </a:p>
          <a:p>
            <a:pPr algn="just" eaLnBrk="1" hangingPunct="1">
              <a:lnSpc>
                <a:spcPct val="150000"/>
              </a:lnSpc>
            </a:pPr>
            <a:r>
              <a:rPr lang="en-US" altLang="en-US" sz="2000" b="1" dirty="0" err="1">
                <a:solidFill>
                  <a:srgbClr val="002060"/>
                </a:solidFill>
                <a:latin typeface="Times New Roman" panose="02020603050405020304" pitchFamily="18" charset="0"/>
                <a:cs typeface="Times New Roman" panose="02020603050405020304" pitchFamily="18" charset="0"/>
              </a:rPr>
              <a:t>Như</a:t>
            </a:r>
            <a:r>
              <a:rPr lang="en-US" altLang="en-US" sz="2000" b="1" dirty="0">
                <a:solidFill>
                  <a:srgbClr val="002060"/>
                </a:solidFill>
                <a:latin typeface="Times New Roman" panose="02020603050405020304" pitchFamily="18" charset="0"/>
                <a:cs typeface="Times New Roman" panose="02020603050405020304" pitchFamily="18" charset="0"/>
              </a:rPr>
              <a:t> </a:t>
            </a:r>
            <a:r>
              <a:rPr lang="en-US" altLang="en-US" sz="2000" b="1" dirty="0" err="1">
                <a:solidFill>
                  <a:srgbClr val="002060"/>
                </a:solidFill>
                <a:latin typeface="Times New Roman" panose="02020603050405020304" pitchFamily="18" charset="0"/>
                <a:cs typeface="Times New Roman" panose="02020603050405020304" pitchFamily="18" charset="0"/>
              </a:rPr>
              <a:t>bầy</a:t>
            </a:r>
            <a:r>
              <a:rPr lang="en-US" altLang="en-US" sz="2000" b="1" dirty="0">
                <a:solidFill>
                  <a:srgbClr val="002060"/>
                </a:solidFill>
                <a:latin typeface="Times New Roman" panose="02020603050405020304" pitchFamily="18" charset="0"/>
                <a:cs typeface="Times New Roman" panose="02020603050405020304" pitchFamily="18" charset="0"/>
              </a:rPr>
              <a:t> </a:t>
            </a:r>
            <a:r>
              <a:rPr lang="en-US" altLang="en-US" sz="2000" b="1" dirty="0" err="1">
                <a:solidFill>
                  <a:srgbClr val="002060"/>
                </a:solidFill>
                <a:latin typeface="Times New Roman" panose="02020603050405020304" pitchFamily="18" charset="0"/>
                <a:cs typeface="Times New Roman" panose="02020603050405020304" pitchFamily="18" charset="0"/>
              </a:rPr>
              <a:t>trâu</a:t>
            </a:r>
            <a:r>
              <a:rPr lang="en-US" altLang="en-US" sz="2000" b="1" dirty="0">
                <a:solidFill>
                  <a:srgbClr val="002060"/>
                </a:solidFill>
                <a:latin typeface="Times New Roman" panose="02020603050405020304" pitchFamily="18" charset="0"/>
                <a:cs typeface="Times New Roman" panose="02020603050405020304" pitchFamily="18" charset="0"/>
              </a:rPr>
              <a:t> </a:t>
            </a:r>
            <a:r>
              <a:rPr lang="en-US" altLang="en-US" sz="2000" b="1" dirty="0" err="1">
                <a:solidFill>
                  <a:srgbClr val="002060"/>
                </a:solidFill>
                <a:latin typeface="Times New Roman" panose="02020603050405020304" pitchFamily="18" charset="0"/>
                <a:cs typeface="Times New Roman" panose="02020603050405020304" pitchFamily="18" charset="0"/>
              </a:rPr>
              <a:t>lim</a:t>
            </a:r>
            <a:r>
              <a:rPr lang="en-US" altLang="en-US" sz="2000" b="1" dirty="0">
                <a:solidFill>
                  <a:srgbClr val="002060"/>
                </a:solidFill>
                <a:latin typeface="Times New Roman" panose="02020603050405020304" pitchFamily="18" charset="0"/>
                <a:cs typeface="Times New Roman" panose="02020603050405020304" pitchFamily="18" charset="0"/>
              </a:rPr>
              <a:t> dim</a:t>
            </a:r>
          </a:p>
          <a:p>
            <a:pPr algn="just" eaLnBrk="1" hangingPunct="1">
              <a:lnSpc>
                <a:spcPct val="150000"/>
              </a:lnSpc>
            </a:pPr>
            <a:r>
              <a:rPr lang="en-US" altLang="en-US" sz="2000" b="1" dirty="0" err="1">
                <a:solidFill>
                  <a:srgbClr val="002060"/>
                </a:solidFill>
                <a:latin typeface="Times New Roman" panose="02020603050405020304" pitchFamily="18" charset="0"/>
                <a:cs typeface="Times New Roman" panose="02020603050405020304" pitchFamily="18" charset="0"/>
              </a:rPr>
              <a:t>Đằm</a:t>
            </a:r>
            <a:r>
              <a:rPr lang="en-US" altLang="en-US" sz="2000" b="1" dirty="0">
                <a:solidFill>
                  <a:srgbClr val="002060"/>
                </a:solidFill>
                <a:latin typeface="Times New Roman" panose="02020603050405020304" pitchFamily="18" charset="0"/>
                <a:cs typeface="Times New Roman" panose="02020603050405020304" pitchFamily="18" charset="0"/>
              </a:rPr>
              <a:t> </a:t>
            </a:r>
            <a:r>
              <a:rPr lang="en-US" altLang="en-US" sz="2000" b="1" dirty="0" err="1">
                <a:solidFill>
                  <a:srgbClr val="002060"/>
                </a:solidFill>
                <a:latin typeface="Times New Roman" panose="02020603050405020304" pitchFamily="18" charset="0"/>
                <a:cs typeface="Times New Roman" panose="02020603050405020304" pitchFamily="18" charset="0"/>
              </a:rPr>
              <a:t>mình</a:t>
            </a:r>
            <a:r>
              <a:rPr lang="en-US" altLang="en-US" sz="2000" b="1" dirty="0">
                <a:solidFill>
                  <a:srgbClr val="002060"/>
                </a:solidFill>
                <a:latin typeface="Times New Roman" panose="02020603050405020304" pitchFamily="18" charset="0"/>
                <a:cs typeface="Times New Roman" panose="02020603050405020304" pitchFamily="18" charset="0"/>
              </a:rPr>
              <a:t> </a:t>
            </a:r>
            <a:r>
              <a:rPr lang="en-US" altLang="en-US" sz="2000" b="1" dirty="0" err="1">
                <a:solidFill>
                  <a:srgbClr val="002060"/>
                </a:solidFill>
                <a:latin typeface="Times New Roman" panose="02020603050405020304" pitchFamily="18" charset="0"/>
                <a:cs typeface="Times New Roman" panose="02020603050405020304" pitchFamily="18" charset="0"/>
              </a:rPr>
              <a:t>trong</a:t>
            </a:r>
            <a:r>
              <a:rPr lang="en-US" altLang="en-US" sz="2000" b="1" dirty="0">
                <a:solidFill>
                  <a:srgbClr val="002060"/>
                </a:solidFill>
                <a:latin typeface="Times New Roman" panose="02020603050405020304" pitchFamily="18" charset="0"/>
                <a:cs typeface="Times New Roman" panose="02020603050405020304" pitchFamily="18" charset="0"/>
              </a:rPr>
              <a:t> </a:t>
            </a:r>
            <a:r>
              <a:rPr lang="en-US" altLang="en-US" sz="2000" b="1" dirty="0" err="1">
                <a:solidFill>
                  <a:srgbClr val="002060"/>
                </a:solidFill>
                <a:latin typeface="Times New Roman" panose="02020603050405020304" pitchFamily="18" charset="0"/>
                <a:cs typeface="Times New Roman" panose="02020603050405020304" pitchFamily="18" charset="0"/>
              </a:rPr>
              <a:t>êm</a:t>
            </a:r>
            <a:r>
              <a:rPr lang="en-US" altLang="en-US" sz="2000" b="1" dirty="0">
                <a:solidFill>
                  <a:srgbClr val="002060"/>
                </a:solidFill>
                <a:latin typeface="Times New Roman" panose="02020603050405020304" pitchFamily="18" charset="0"/>
                <a:cs typeface="Times New Roman" panose="02020603050405020304" pitchFamily="18" charset="0"/>
              </a:rPr>
              <a:t> ả</a:t>
            </a:r>
          </a:p>
          <a:p>
            <a:pPr algn="just" eaLnBrk="1" hangingPunct="1">
              <a:lnSpc>
                <a:spcPct val="150000"/>
              </a:lnSpc>
            </a:pPr>
            <a:r>
              <a:rPr lang="en-US" altLang="en-US" sz="2000" b="1" dirty="0" err="1">
                <a:solidFill>
                  <a:srgbClr val="002060"/>
                </a:solidFill>
                <a:latin typeface="Times New Roman" panose="02020603050405020304" pitchFamily="18" charset="0"/>
                <a:cs typeface="Times New Roman" panose="02020603050405020304" pitchFamily="18" charset="0"/>
              </a:rPr>
              <a:t>Sóng</a:t>
            </a:r>
            <a:r>
              <a:rPr lang="en-US" altLang="en-US" sz="2000" b="1" dirty="0">
                <a:solidFill>
                  <a:srgbClr val="002060"/>
                </a:solidFill>
                <a:latin typeface="Times New Roman" panose="02020603050405020304" pitchFamily="18" charset="0"/>
                <a:cs typeface="Times New Roman" panose="02020603050405020304" pitchFamily="18" charset="0"/>
              </a:rPr>
              <a:t> long </a:t>
            </a:r>
            <a:r>
              <a:rPr lang="en-US" altLang="en-US" sz="2000" b="1" dirty="0" err="1">
                <a:solidFill>
                  <a:srgbClr val="002060"/>
                </a:solidFill>
                <a:latin typeface="Times New Roman" panose="02020603050405020304" pitchFamily="18" charset="0"/>
                <a:cs typeface="Times New Roman" panose="02020603050405020304" pitchFamily="18" charset="0"/>
              </a:rPr>
              <a:t>lanh</a:t>
            </a:r>
            <a:r>
              <a:rPr lang="en-US" altLang="en-US" sz="2000" b="1" dirty="0">
                <a:solidFill>
                  <a:srgbClr val="002060"/>
                </a:solidFill>
                <a:latin typeface="Times New Roman" panose="02020603050405020304" pitchFamily="18" charset="0"/>
                <a:cs typeface="Times New Roman" panose="02020603050405020304" pitchFamily="18" charset="0"/>
              </a:rPr>
              <a:t> </a:t>
            </a:r>
            <a:r>
              <a:rPr lang="en-US" altLang="en-US" sz="2000" b="1" dirty="0" err="1">
                <a:solidFill>
                  <a:srgbClr val="002060"/>
                </a:solidFill>
                <a:latin typeface="Times New Roman" panose="02020603050405020304" pitchFamily="18" charset="0"/>
                <a:cs typeface="Times New Roman" panose="02020603050405020304" pitchFamily="18" charset="0"/>
              </a:rPr>
              <a:t>vẩy</a:t>
            </a:r>
            <a:r>
              <a:rPr lang="en-US" altLang="en-US" sz="2000" b="1" dirty="0">
                <a:solidFill>
                  <a:srgbClr val="002060"/>
                </a:solidFill>
                <a:latin typeface="Times New Roman" panose="02020603050405020304" pitchFamily="18" charset="0"/>
                <a:cs typeface="Times New Roman" panose="02020603050405020304" pitchFamily="18" charset="0"/>
              </a:rPr>
              <a:t> </a:t>
            </a:r>
            <a:r>
              <a:rPr lang="en-US" altLang="en-US" sz="2000" b="1" dirty="0" err="1">
                <a:solidFill>
                  <a:srgbClr val="002060"/>
                </a:solidFill>
                <a:latin typeface="Times New Roman" panose="02020603050405020304" pitchFamily="18" charset="0"/>
                <a:cs typeface="Times New Roman" panose="02020603050405020304" pitchFamily="18" charset="0"/>
              </a:rPr>
              <a:t>cá</a:t>
            </a:r>
            <a:endParaRPr lang="en-US" altLang="en-US" sz="2000" b="1" dirty="0">
              <a:solidFill>
                <a:srgbClr val="002060"/>
              </a:solidFill>
              <a:latin typeface="Times New Roman" panose="02020603050405020304" pitchFamily="18" charset="0"/>
              <a:cs typeface="Times New Roman" panose="02020603050405020304" pitchFamily="18" charset="0"/>
            </a:endParaRPr>
          </a:p>
          <a:p>
            <a:pPr algn="just" eaLnBrk="1" hangingPunct="1">
              <a:lnSpc>
                <a:spcPct val="150000"/>
              </a:lnSpc>
            </a:pPr>
            <a:r>
              <a:rPr lang="en-US" altLang="en-US" sz="2000" b="1" dirty="0" err="1">
                <a:solidFill>
                  <a:srgbClr val="002060"/>
                </a:solidFill>
                <a:latin typeface="Times New Roman" panose="02020603050405020304" pitchFamily="18" charset="0"/>
                <a:cs typeface="Times New Roman" panose="02020603050405020304" pitchFamily="18" charset="0"/>
              </a:rPr>
              <a:t>Chim</a:t>
            </a:r>
            <a:r>
              <a:rPr lang="en-US" altLang="en-US" sz="2000" b="1" dirty="0">
                <a:solidFill>
                  <a:srgbClr val="002060"/>
                </a:solidFill>
                <a:latin typeface="Times New Roman" panose="02020603050405020304" pitchFamily="18" charset="0"/>
                <a:cs typeface="Times New Roman" panose="02020603050405020304" pitchFamily="18" charset="0"/>
              </a:rPr>
              <a:t> </a:t>
            </a:r>
            <a:r>
              <a:rPr lang="en-US" altLang="en-US" sz="2000" b="1" dirty="0" err="1">
                <a:solidFill>
                  <a:srgbClr val="002060"/>
                </a:solidFill>
                <a:latin typeface="Times New Roman" panose="02020603050405020304" pitchFamily="18" charset="0"/>
                <a:cs typeface="Times New Roman" panose="02020603050405020304" pitchFamily="18" charset="0"/>
              </a:rPr>
              <a:t>hót</a:t>
            </a:r>
            <a:r>
              <a:rPr lang="en-US" altLang="en-US" sz="2000" b="1" dirty="0">
                <a:solidFill>
                  <a:srgbClr val="002060"/>
                </a:solidFill>
                <a:latin typeface="Times New Roman" panose="02020603050405020304" pitchFamily="18" charset="0"/>
                <a:cs typeface="Times New Roman" panose="02020603050405020304" pitchFamily="18" charset="0"/>
              </a:rPr>
              <a:t> </a:t>
            </a:r>
            <a:r>
              <a:rPr lang="en-US" altLang="en-US" sz="2000" b="1" dirty="0" err="1">
                <a:solidFill>
                  <a:srgbClr val="002060"/>
                </a:solidFill>
                <a:latin typeface="Times New Roman" panose="02020603050405020304" pitchFamily="18" charset="0"/>
                <a:cs typeface="Times New Roman" panose="02020603050405020304" pitchFamily="18" charset="0"/>
              </a:rPr>
              <a:t>trên</a:t>
            </a:r>
            <a:r>
              <a:rPr lang="en-US" altLang="en-US" sz="2000" b="1" dirty="0">
                <a:solidFill>
                  <a:srgbClr val="002060"/>
                </a:solidFill>
                <a:latin typeface="Times New Roman" panose="02020603050405020304" pitchFamily="18" charset="0"/>
                <a:cs typeface="Times New Roman" panose="02020603050405020304" pitchFamily="18" charset="0"/>
              </a:rPr>
              <a:t> </a:t>
            </a:r>
            <a:r>
              <a:rPr lang="en-US" altLang="en-US" sz="2000" b="1" dirty="0" err="1">
                <a:solidFill>
                  <a:srgbClr val="002060"/>
                </a:solidFill>
                <a:latin typeface="Times New Roman" panose="02020603050405020304" pitchFamily="18" charset="0"/>
                <a:cs typeface="Times New Roman" panose="02020603050405020304" pitchFamily="18" charset="0"/>
              </a:rPr>
              <a:t>bờ</a:t>
            </a:r>
            <a:r>
              <a:rPr lang="en-US" altLang="en-US" sz="2000" b="1" dirty="0">
                <a:solidFill>
                  <a:srgbClr val="002060"/>
                </a:solidFill>
                <a:latin typeface="Times New Roman" panose="02020603050405020304" pitchFamily="18" charset="0"/>
                <a:cs typeface="Times New Roman" panose="02020603050405020304" pitchFamily="18" charset="0"/>
              </a:rPr>
              <a:t> </a:t>
            </a:r>
            <a:r>
              <a:rPr lang="en-US" altLang="en-US" sz="2000" b="1" dirty="0" err="1">
                <a:solidFill>
                  <a:srgbClr val="002060"/>
                </a:solidFill>
                <a:latin typeface="Times New Roman" panose="02020603050405020304" pitchFamily="18" charset="0"/>
                <a:cs typeface="Times New Roman" panose="02020603050405020304" pitchFamily="18" charset="0"/>
              </a:rPr>
              <a:t>đê</a:t>
            </a:r>
            <a:r>
              <a:rPr lang="en-US" altLang="en-US" sz="2000" b="1" dirty="0">
                <a:solidFill>
                  <a:srgbClr val="002060"/>
                </a:solidFill>
                <a:latin typeface="Times New Roman" panose="02020603050405020304" pitchFamily="18" charset="0"/>
                <a:cs typeface="Times New Roman" panose="02020603050405020304" pitchFamily="18" charset="0"/>
              </a:rPr>
              <a:t>.</a:t>
            </a:r>
          </a:p>
        </p:txBody>
      </p:sp>
      <p:sp>
        <p:nvSpPr>
          <p:cNvPr id="9" name="TextBox 8">
            <a:extLst>
              <a:ext uri="{FF2B5EF4-FFF2-40B4-BE49-F238E27FC236}">
                <a16:creationId xmlns:a16="http://schemas.microsoft.com/office/drawing/2014/main" id="{174EF2CA-C70D-4A14-9892-01BB4DEC7700}"/>
              </a:ext>
            </a:extLst>
          </p:cNvPr>
          <p:cNvSpPr txBox="1"/>
          <p:nvPr/>
        </p:nvSpPr>
        <p:spPr>
          <a:xfrm>
            <a:off x="150322" y="1203598"/>
            <a:ext cx="2973977" cy="1883657"/>
          </a:xfrm>
          <a:prstGeom prst="rect">
            <a:avLst/>
          </a:prstGeom>
          <a:noFill/>
        </p:spPr>
        <p:txBody>
          <a:bodyPr wrap="square">
            <a:spAutoFit/>
          </a:bodyPr>
          <a:lstStyle/>
          <a:p>
            <a:pPr eaLnBrk="1" hangingPunct="1">
              <a:lnSpc>
                <a:spcPct val="150000"/>
              </a:lnSpc>
            </a:pPr>
            <a:r>
              <a:rPr lang="en-US" altLang="en-US" sz="2000" b="1" dirty="0" err="1">
                <a:latin typeface="Times New Roman" panose="02020603050405020304" pitchFamily="18" charset="0"/>
                <a:cs typeface="Times New Roman" panose="02020603050405020304" pitchFamily="18" charset="0"/>
              </a:rPr>
              <a:t>Bè</a:t>
            </a:r>
            <a:r>
              <a:rPr lang="en-US" altLang="en-US" sz="2000" b="1" dirty="0">
                <a:latin typeface="Times New Roman" panose="02020603050405020304" pitchFamily="18" charset="0"/>
                <a:cs typeface="Times New Roman" panose="02020603050405020304" pitchFamily="18" charset="0"/>
              </a:rPr>
              <a:t> ta </a:t>
            </a:r>
            <a:r>
              <a:rPr lang="en-US" altLang="en-US" sz="2000" b="1" dirty="0" err="1">
                <a:latin typeface="Times New Roman" panose="02020603050405020304" pitchFamily="18" charset="0"/>
                <a:cs typeface="Times New Roman" panose="02020603050405020304" pitchFamily="18" charset="0"/>
              </a:rPr>
              <a:t>xuôi</a:t>
            </a:r>
            <a:r>
              <a:rPr lang="en-US" altLang="en-US" sz="2000" b="1" dirty="0">
                <a:latin typeface="Times New Roman" panose="02020603050405020304" pitchFamily="18" charset="0"/>
                <a:cs typeface="Times New Roman" panose="02020603050405020304" pitchFamily="18" charset="0"/>
              </a:rPr>
              <a:t> </a:t>
            </a:r>
            <a:r>
              <a:rPr lang="en-US" altLang="en-US" sz="2000" b="1" dirty="0" err="1">
                <a:latin typeface="Times New Roman" panose="02020603050405020304" pitchFamily="18" charset="0"/>
                <a:cs typeface="Times New Roman" panose="02020603050405020304" pitchFamily="18" charset="0"/>
              </a:rPr>
              <a:t>sông</a:t>
            </a:r>
            <a:r>
              <a:rPr lang="en-US" altLang="en-US" sz="2000" b="1" dirty="0">
                <a:latin typeface="Times New Roman" panose="02020603050405020304" pitchFamily="18" charset="0"/>
                <a:cs typeface="Times New Roman" panose="02020603050405020304" pitchFamily="18" charset="0"/>
              </a:rPr>
              <a:t> La    </a:t>
            </a:r>
          </a:p>
          <a:p>
            <a:pPr eaLnBrk="1" hangingPunct="1">
              <a:lnSpc>
                <a:spcPct val="150000"/>
              </a:lnSpc>
            </a:pPr>
            <a:r>
              <a:rPr lang="en-US" altLang="en-US" sz="2000" b="1" dirty="0" err="1">
                <a:latin typeface="Times New Roman" panose="02020603050405020304" pitchFamily="18" charset="0"/>
                <a:cs typeface="Times New Roman" panose="02020603050405020304" pitchFamily="18" charset="0"/>
              </a:rPr>
              <a:t>Dẻ</a:t>
            </a:r>
            <a:r>
              <a:rPr lang="en-US" altLang="en-US" sz="2000" b="1" dirty="0">
                <a:latin typeface="Times New Roman" panose="02020603050405020304" pitchFamily="18" charset="0"/>
                <a:cs typeface="Times New Roman" panose="02020603050405020304" pitchFamily="18" charset="0"/>
              </a:rPr>
              <a:t> </a:t>
            </a:r>
            <a:r>
              <a:rPr lang="en-US" altLang="en-US" sz="2000" b="1" dirty="0" err="1">
                <a:latin typeface="Times New Roman" panose="02020603050405020304" pitchFamily="18" charset="0"/>
                <a:cs typeface="Times New Roman" panose="02020603050405020304" pitchFamily="18" charset="0"/>
              </a:rPr>
              <a:t>cau</a:t>
            </a:r>
            <a:r>
              <a:rPr lang="en-US" altLang="en-US" sz="2000" b="1" dirty="0">
                <a:latin typeface="Times New Roman" panose="02020603050405020304" pitchFamily="18" charset="0"/>
                <a:cs typeface="Times New Roman" panose="02020603050405020304" pitchFamily="18" charset="0"/>
              </a:rPr>
              <a:t> </a:t>
            </a:r>
            <a:r>
              <a:rPr lang="en-US" altLang="en-US" sz="2000" b="1" dirty="0" err="1">
                <a:latin typeface="Times New Roman" panose="02020603050405020304" pitchFamily="18" charset="0"/>
                <a:cs typeface="Times New Roman" panose="02020603050405020304" pitchFamily="18" charset="0"/>
              </a:rPr>
              <a:t>Cùng</a:t>
            </a:r>
            <a:r>
              <a:rPr lang="en-US" altLang="en-US" sz="2000" b="1" dirty="0">
                <a:latin typeface="Times New Roman" panose="02020603050405020304" pitchFamily="18" charset="0"/>
                <a:cs typeface="Times New Roman" panose="02020603050405020304" pitchFamily="18" charset="0"/>
              </a:rPr>
              <a:t> </a:t>
            </a:r>
            <a:r>
              <a:rPr lang="en-US" altLang="en-US" sz="2000" b="1" dirty="0" err="1">
                <a:latin typeface="Times New Roman" panose="02020603050405020304" pitchFamily="18" charset="0"/>
                <a:cs typeface="Times New Roman" panose="02020603050405020304" pitchFamily="18" charset="0"/>
              </a:rPr>
              <a:t>táu</a:t>
            </a:r>
            <a:r>
              <a:rPr lang="en-US" altLang="en-US" sz="2000" b="1" dirty="0">
                <a:latin typeface="Times New Roman" panose="02020603050405020304" pitchFamily="18" charset="0"/>
                <a:cs typeface="Times New Roman" panose="02020603050405020304" pitchFamily="18" charset="0"/>
              </a:rPr>
              <a:t> </a:t>
            </a:r>
            <a:r>
              <a:rPr lang="en-US" altLang="en-US" sz="2000" b="1" dirty="0" err="1">
                <a:latin typeface="Times New Roman" panose="02020603050405020304" pitchFamily="18" charset="0"/>
                <a:cs typeface="Times New Roman" panose="02020603050405020304" pitchFamily="18" charset="0"/>
              </a:rPr>
              <a:t>mật</a:t>
            </a:r>
            <a:endParaRPr lang="en-US" altLang="en-US" sz="2000" b="1" dirty="0">
              <a:latin typeface="Times New Roman" panose="02020603050405020304" pitchFamily="18" charset="0"/>
              <a:cs typeface="Times New Roman" panose="02020603050405020304" pitchFamily="18" charset="0"/>
            </a:endParaRPr>
          </a:p>
          <a:p>
            <a:pPr eaLnBrk="1" hangingPunct="1">
              <a:lnSpc>
                <a:spcPct val="150000"/>
              </a:lnSpc>
            </a:pPr>
            <a:r>
              <a:rPr lang="en-US" altLang="en-US" sz="2000" b="1" dirty="0" err="1">
                <a:latin typeface="Times New Roman" panose="02020603050405020304" pitchFamily="18" charset="0"/>
                <a:cs typeface="Times New Roman" panose="02020603050405020304" pitchFamily="18" charset="0"/>
              </a:rPr>
              <a:t>Muồng</a:t>
            </a:r>
            <a:r>
              <a:rPr lang="en-US" altLang="en-US" sz="2000" b="1" dirty="0">
                <a:latin typeface="Times New Roman" panose="02020603050405020304" pitchFamily="18" charset="0"/>
                <a:cs typeface="Times New Roman" panose="02020603050405020304" pitchFamily="18" charset="0"/>
              </a:rPr>
              <a:t> </a:t>
            </a:r>
            <a:r>
              <a:rPr lang="en-US" altLang="en-US" sz="2000" b="1" dirty="0" err="1">
                <a:latin typeface="Times New Roman" panose="02020603050405020304" pitchFamily="18" charset="0"/>
                <a:cs typeface="Times New Roman" panose="02020603050405020304" pitchFamily="18" charset="0"/>
              </a:rPr>
              <a:t>đen</a:t>
            </a:r>
            <a:r>
              <a:rPr lang="en-US" altLang="en-US" sz="2000" b="1" dirty="0">
                <a:latin typeface="Times New Roman" panose="02020603050405020304" pitchFamily="18" charset="0"/>
                <a:cs typeface="Times New Roman" panose="02020603050405020304" pitchFamily="18" charset="0"/>
              </a:rPr>
              <a:t> </a:t>
            </a:r>
            <a:r>
              <a:rPr lang="en-US" altLang="en-US" sz="2000" b="1" dirty="0" err="1">
                <a:latin typeface="Times New Roman" panose="02020603050405020304" pitchFamily="18" charset="0"/>
                <a:cs typeface="Times New Roman" panose="02020603050405020304" pitchFamily="18" charset="0"/>
              </a:rPr>
              <a:t>và</a:t>
            </a:r>
            <a:r>
              <a:rPr lang="en-US" altLang="en-US" sz="2000" b="1" dirty="0">
                <a:latin typeface="Times New Roman" panose="02020603050405020304" pitchFamily="18" charset="0"/>
                <a:cs typeface="Times New Roman" panose="02020603050405020304" pitchFamily="18" charset="0"/>
              </a:rPr>
              <a:t> </a:t>
            </a:r>
            <a:r>
              <a:rPr lang="en-US" altLang="en-US" sz="2000" b="1" dirty="0" err="1">
                <a:latin typeface="Times New Roman" panose="02020603050405020304" pitchFamily="18" charset="0"/>
                <a:cs typeface="Times New Roman" panose="02020603050405020304" pitchFamily="18" charset="0"/>
              </a:rPr>
              <a:t>trai</a:t>
            </a:r>
            <a:r>
              <a:rPr lang="en-US" altLang="en-US" sz="2000" b="1" dirty="0">
                <a:latin typeface="Times New Roman" panose="02020603050405020304" pitchFamily="18" charset="0"/>
                <a:cs typeface="Times New Roman" panose="02020603050405020304" pitchFamily="18" charset="0"/>
              </a:rPr>
              <a:t> </a:t>
            </a:r>
            <a:r>
              <a:rPr lang="en-US" altLang="en-US" sz="2000" b="1" dirty="0" err="1">
                <a:latin typeface="Times New Roman" panose="02020603050405020304" pitchFamily="18" charset="0"/>
                <a:cs typeface="Times New Roman" panose="02020603050405020304" pitchFamily="18" charset="0"/>
              </a:rPr>
              <a:t>đất</a:t>
            </a:r>
            <a:endParaRPr lang="en-US" altLang="en-US" sz="2000" b="1" dirty="0">
              <a:latin typeface="Times New Roman" panose="02020603050405020304" pitchFamily="18" charset="0"/>
              <a:cs typeface="Times New Roman" panose="02020603050405020304" pitchFamily="18" charset="0"/>
            </a:endParaRPr>
          </a:p>
          <a:p>
            <a:pPr eaLnBrk="1" hangingPunct="1">
              <a:lnSpc>
                <a:spcPct val="150000"/>
              </a:lnSpc>
            </a:pPr>
            <a:r>
              <a:rPr lang="en-US" altLang="en-US" sz="2000" b="1" dirty="0" err="1">
                <a:latin typeface="Times New Roman" panose="02020603050405020304" pitchFamily="18" charset="0"/>
                <a:cs typeface="Times New Roman" panose="02020603050405020304" pitchFamily="18" charset="0"/>
              </a:rPr>
              <a:t>Lát</a:t>
            </a:r>
            <a:r>
              <a:rPr lang="en-US" altLang="en-US" sz="2000" b="1" dirty="0">
                <a:latin typeface="Times New Roman" panose="02020603050405020304" pitchFamily="18" charset="0"/>
                <a:cs typeface="Times New Roman" panose="02020603050405020304" pitchFamily="18" charset="0"/>
              </a:rPr>
              <a:t> </a:t>
            </a:r>
            <a:r>
              <a:rPr lang="en-US" altLang="en-US" sz="2000" b="1" dirty="0" err="1">
                <a:latin typeface="Times New Roman" panose="02020603050405020304" pitchFamily="18" charset="0"/>
                <a:cs typeface="Times New Roman" panose="02020603050405020304" pitchFamily="18" charset="0"/>
              </a:rPr>
              <a:t>chun</a:t>
            </a:r>
            <a:r>
              <a:rPr lang="en-US" altLang="en-US" sz="2000" b="1" dirty="0">
                <a:latin typeface="Times New Roman" panose="02020603050405020304" pitchFamily="18" charset="0"/>
                <a:cs typeface="Times New Roman" panose="02020603050405020304" pitchFamily="18" charset="0"/>
              </a:rPr>
              <a:t> </a:t>
            </a:r>
            <a:r>
              <a:rPr lang="en-US" altLang="en-US" sz="2000" b="1" dirty="0" err="1">
                <a:latin typeface="Times New Roman" panose="02020603050405020304" pitchFamily="18" charset="0"/>
                <a:cs typeface="Times New Roman" panose="02020603050405020304" pitchFamily="18" charset="0"/>
              </a:rPr>
              <a:t>rồi</a:t>
            </a:r>
            <a:r>
              <a:rPr lang="en-US" altLang="en-US" sz="2000" b="1" dirty="0">
                <a:latin typeface="Times New Roman" panose="02020603050405020304" pitchFamily="18" charset="0"/>
                <a:cs typeface="Times New Roman" panose="02020603050405020304" pitchFamily="18" charset="0"/>
              </a:rPr>
              <a:t> </a:t>
            </a:r>
            <a:r>
              <a:rPr lang="en-US" altLang="en-US" sz="2000" b="1" dirty="0" err="1">
                <a:latin typeface="Times New Roman" panose="02020603050405020304" pitchFamily="18" charset="0"/>
                <a:cs typeface="Times New Roman" panose="02020603050405020304" pitchFamily="18" charset="0"/>
              </a:rPr>
              <a:t>lát</a:t>
            </a:r>
            <a:r>
              <a:rPr lang="en-US" altLang="en-US" sz="2000" b="1" dirty="0">
                <a:latin typeface="Times New Roman" panose="02020603050405020304" pitchFamily="18" charset="0"/>
                <a:cs typeface="Times New Roman" panose="02020603050405020304" pitchFamily="18" charset="0"/>
              </a:rPr>
              <a:t> </a:t>
            </a:r>
            <a:r>
              <a:rPr lang="en-US" altLang="en-US" sz="2000" b="1" dirty="0" err="1">
                <a:latin typeface="Times New Roman" panose="02020603050405020304" pitchFamily="18" charset="0"/>
                <a:cs typeface="Times New Roman" panose="02020603050405020304" pitchFamily="18" charset="0"/>
              </a:rPr>
              <a:t>hoa</a:t>
            </a:r>
            <a:r>
              <a:rPr lang="en-US" altLang="en-US" sz="2000" b="1" dirty="0">
                <a:latin typeface="Times New Roman" panose="02020603050405020304" pitchFamily="18" charset="0"/>
                <a:cs typeface="Times New Roman" panose="02020603050405020304" pitchFamily="18" charset="0"/>
              </a:rPr>
              <a:t>.</a:t>
            </a:r>
          </a:p>
        </p:txBody>
      </p:sp>
      <p:sp>
        <p:nvSpPr>
          <p:cNvPr id="10" name="TextBox 9">
            <a:extLst>
              <a:ext uri="{FF2B5EF4-FFF2-40B4-BE49-F238E27FC236}">
                <a16:creationId xmlns:a16="http://schemas.microsoft.com/office/drawing/2014/main" id="{113EDDC0-E32F-40F8-814B-D5870D37A4A3}"/>
              </a:ext>
            </a:extLst>
          </p:cNvPr>
          <p:cNvSpPr txBox="1"/>
          <p:nvPr/>
        </p:nvSpPr>
        <p:spPr>
          <a:xfrm>
            <a:off x="6087459" y="558041"/>
            <a:ext cx="3677240" cy="3730317"/>
          </a:xfrm>
          <a:prstGeom prst="rect">
            <a:avLst/>
          </a:prstGeom>
          <a:noFill/>
        </p:spPr>
        <p:txBody>
          <a:bodyPr wrap="square">
            <a:spAutoFit/>
          </a:bodyPr>
          <a:lstStyle/>
          <a:p>
            <a:pPr eaLnBrk="1" hangingPunct="1">
              <a:lnSpc>
                <a:spcPct val="150000"/>
              </a:lnSpc>
            </a:pPr>
            <a:r>
              <a:rPr lang="en-US" altLang="en-US" sz="2000" b="1" dirty="0">
                <a:solidFill>
                  <a:schemeClr val="accent4">
                    <a:lumMod val="50000"/>
                  </a:schemeClr>
                </a:solidFill>
                <a:latin typeface="Times New Roman" panose="02020603050405020304" pitchFamily="18" charset="0"/>
                <a:cs typeface="Times New Roman" panose="02020603050405020304" pitchFamily="18" charset="0"/>
              </a:rPr>
              <a:t>Ta </a:t>
            </a:r>
            <a:r>
              <a:rPr lang="en-US" altLang="en-US" sz="2000" b="1" dirty="0" err="1">
                <a:solidFill>
                  <a:schemeClr val="accent4">
                    <a:lumMod val="50000"/>
                  </a:schemeClr>
                </a:solidFill>
                <a:latin typeface="Times New Roman" panose="02020603050405020304" pitchFamily="18" charset="0"/>
                <a:cs typeface="Times New Roman" panose="02020603050405020304" pitchFamily="18" charset="0"/>
              </a:rPr>
              <a:t>nằm</a:t>
            </a:r>
            <a:r>
              <a:rPr lang="en-US" altLang="en-US" sz="2000" b="1" dirty="0">
                <a:solidFill>
                  <a:schemeClr val="accent4">
                    <a:lumMod val="50000"/>
                  </a:schemeClr>
                </a:solidFill>
                <a:latin typeface="Times New Roman" panose="02020603050405020304" pitchFamily="18" charset="0"/>
                <a:cs typeface="Times New Roman" panose="02020603050405020304" pitchFamily="18" charset="0"/>
              </a:rPr>
              <a:t> </a:t>
            </a:r>
            <a:r>
              <a:rPr lang="en-US" altLang="en-US" sz="2000" b="1" dirty="0" err="1">
                <a:solidFill>
                  <a:schemeClr val="accent4">
                    <a:lumMod val="50000"/>
                  </a:schemeClr>
                </a:solidFill>
                <a:latin typeface="Times New Roman" panose="02020603050405020304" pitchFamily="18" charset="0"/>
                <a:cs typeface="Times New Roman" panose="02020603050405020304" pitchFamily="18" charset="0"/>
              </a:rPr>
              <a:t>nghe</a:t>
            </a:r>
            <a:r>
              <a:rPr lang="en-US" altLang="en-US" sz="2000" b="1" dirty="0">
                <a:solidFill>
                  <a:schemeClr val="accent4">
                    <a:lumMod val="50000"/>
                  </a:schemeClr>
                </a:solidFill>
                <a:latin typeface="Times New Roman" panose="02020603050405020304" pitchFamily="18" charset="0"/>
                <a:cs typeface="Times New Roman" panose="02020603050405020304" pitchFamily="18" charset="0"/>
              </a:rPr>
              <a:t>, </a:t>
            </a:r>
            <a:r>
              <a:rPr lang="en-US" altLang="en-US" sz="2000" b="1" dirty="0" err="1">
                <a:solidFill>
                  <a:schemeClr val="accent4">
                    <a:lumMod val="50000"/>
                  </a:schemeClr>
                </a:solidFill>
                <a:latin typeface="Times New Roman" panose="02020603050405020304" pitchFamily="18" charset="0"/>
                <a:cs typeface="Times New Roman" panose="02020603050405020304" pitchFamily="18" charset="0"/>
              </a:rPr>
              <a:t>nằm</a:t>
            </a:r>
            <a:r>
              <a:rPr lang="en-US" altLang="en-US" sz="2000" b="1" dirty="0">
                <a:solidFill>
                  <a:schemeClr val="accent4">
                    <a:lumMod val="50000"/>
                  </a:schemeClr>
                </a:solidFill>
                <a:latin typeface="Times New Roman" panose="02020603050405020304" pitchFamily="18" charset="0"/>
                <a:cs typeface="Times New Roman" panose="02020603050405020304" pitchFamily="18" charset="0"/>
              </a:rPr>
              <a:t> </a:t>
            </a:r>
            <a:r>
              <a:rPr lang="en-US" altLang="en-US" sz="2000" b="1" dirty="0" err="1">
                <a:solidFill>
                  <a:schemeClr val="accent4">
                    <a:lumMod val="50000"/>
                  </a:schemeClr>
                </a:solidFill>
                <a:latin typeface="Times New Roman" panose="02020603050405020304" pitchFamily="18" charset="0"/>
                <a:cs typeface="Times New Roman" panose="02020603050405020304" pitchFamily="18" charset="0"/>
              </a:rPr>
              <a:t>nghe</a:t>
            </a:r>
            <a:endParaRPr lang="en-US" altLang="en-US" sz="2000" b="1" dirty="0">
              <a:solidFill>
                <a:schemeClr val="accent4">
                  <a:lumMod val="50000"/>
                </a:schemeClr>
              </a:solidFill>
              <a:latin typeface="Times New Roman" panose="02020603050405020304" pitchFamily="18" charset="0"/>
              <a:cs typeface="Times New Roman" panose="02020603050405020304" pitchFamily="18" charset="0"/>
            </a:endParaRPr>
          </a:p>
          <a:p>
            <a:pPr eaLnBrk="1" hangingPunct="1">
              <a:lnSpc>
                <a:spcPct val="150000"/>
              </a:lnSpc>
            </a:pPr>
            <a:r>
              <a:rPr lang="en-US" altLang="en-US" sz="2000" b="1" dirty="0" err="1">
                <a:solidFill>
                  <a:schemeClr val="accent4">
                    <a:lumMod val="50000"/>
                  </a:schemeClr>
                </a:solidFill>
                <a:latin typeface="Times New Roman" panose="02020603050405020304" pitchFamily="18" charset="0"/>
                <a:cs typeface="Times New Roman" panose="02020603050405020304" pitchFamily="18" charset="0"/>
              </a:rPr>
              <a:t>Giữa</a:t>
            </a:r>
            <a:r>
              <a:rPr lang="en-US" altLang="en-US" sz="2000" b="1" dirty="0">
                <a:solidFill>
                  <a:schemeClr val="accent4">
                    <a:lumMod val="50000"/>
                  </a:schemeClr>
                </a:solidFill>
                <a:latin typeface="Times New Roman" panose="02020603050405020304" pitchFamily="18" charset="0"/>
                <a:cs typeface="Times New Roman" panose="02020603050405020304" pitchFamily="18" charset="0"/>
              </a:rPr>
              <a:t> </a:t>
            </a:r>
            <a:r>
              <a:rPr lang="en-US" altLang="en-US" sz="2000" b="1" dirty="0" err="1">
                <a:solidFill>
                  <a:schemeClr val="accent4">
                    <a:lumMod val="50000"/>
                  </a:schemeClr>
                </a:solidFill>
                <a:latin typeface="Times New Roman" panose="02020603050405020304" pitchFamily="18" charset="0"/>
                <a:cs typeface="Times New Roman" panose="02020603050405020304" pitchFamily="18" charset="0"/>
              </a:rPr>
              <a:t>bốn</a:t>
            </a:r>
            <a:r>
              <a:rPr lang="en-US" altLang="en-US" sz="2000" b="1" dirty="0">
                <a:solidFill>
                  <a:schemeClr val="accent4">
                    <a:lumMod val="50000"/>
                  </a:schemeClr>
                </a:solidFill>
                <a:latin typeface="Times New Roman" panose="02020603050405020304" pitchFamily="18" charset="0"/>
                <a:cs typeface="Times New Roman" panose="02020603050405020304" pitchFamily="18" charset="0"/>
              </a:rPr>
              <a:t> </a:t>
            </a:r>
            <a:r>
              <a:rPr lang="en-US" altLang="en-US" sz="2000" b="1" dirty="0" err="1">
                <a:solidFill>
                  <a:schemeClr val="accent4">
                    <a:lumMod val="50000"/>
                  </a:schemeClr>
                </a:solidFill>
                <a:latin typeface="Times New Roman" panose="02020603050405020304" pitchFamily="18" charset="0"/>
                <a:cs typeface="Times New Roman" panose="02020603050405020304" pitchFamily="18" charset="0"/>
              </a:rPr>
              <a:t>bề</a:t>
            </a:r>
            <a:r>
              <a:rPr lang="en-US" altLang="en-US" sz="2000" b="1" dirty="0">
                <a:solidFill>
                  <a:schemeClr val="accent4">
                    <a:lumMod val="50000"/>
                  </a:schemeClr>
                </a:solidFill>
                <a:latin typeface="Times New Roman" panose="02020603050405020304" pitchFamily="18" charset="0"/>
                <a:cs typeface="Times New Roman" panose="02020603050405020304" pitchFamily="18" charset="0"/>
              </a:rPr>
              <a:t> </a:t>
            </a:r>
            <a:r>
              <a:rPr lang="en-US" altLang="en-US" sz="2000" b="1" dirty="0" err="1">
                <a:solidFill>
                  <a:schemeClr val="accent4">
                    <a:lumMod val="50000"/>
                  </a:schemeClr>
                </a:solidFill>
                <a:latin typeface="Times New Roman" panose="02020603050405020304" pitchFamily="18" charset="0"/>
                <a:cs typeface="Times New Roman" panose="02020603050405020304" pitchFamily="18" charset="0"/>
              </a:rPr>
              <a:t>ngây</a:t>
            </a:r>
            <a:r>
              <a:rPr lang="en-US" altLang="en-US" sz="2000" b="1" dirty="0">
                <a:solidFill>
                  <a:schemeClr val="accent4">
                    <a:lumMod val="50000"/>
                  </a:schemeClr>
                </a:solidFill>
                <a:latin typeface="Times New Roman" panose="02020603050405020304" pitchFamily="18" charset="0"/>
                <a:cs typeface="Times New Roman" panose="02020603050405020304" pitchFamily="18" charset="0"/>
              </a:rPr>
              <a:t> </a:t>
            </a:r>
            <a:r>
              <a:rPr lang="en-US" altLang="en-US" sz="2000" b="1" dirty="0" err="1">
                <a:solidFill>
                  <a:schemeClr val="accent4">
                    <a:lumMod val="50000"/>
                  </a:schemeClr>
                </a:solidFill>
                <a:latin typeface="Times New Roman" panose="02020603050405020304" pitchFamily="18" charset="0"/>
                <a:cs typeface="Times New Roman" panose="02020603050405020304" pitchFamily="18" charset="0"/>
              </a:rPr>
              <a:t>ngất</a:t>
            </a:r>
            <a:endParaRPr lang="en-US" altLang="en-US" sz="2000" b="1" dirty="0">
              <a:solidFill>
                <a:schemeClr val="accent4">
                  <a:lumMod val="50000"/>
                </a:schemeClr>
              </a:solidFill>
              <a:latin typeface="Times New Roman" panose="02020603050405020304" pitchFamily="18" charset="0"/>
              <a:cs typeface="Times New Roman" panose="02020603050405020304" pitchFamily="18" charset="0"/>
            </a:endParaRPr>
          </a:p>
          <a:p>
            <a:pPr eaLnBrk="1" hangingPunct="1">
              <a:lnSpc>
                <a:spcPct val="150000"/>
              </a:lnSpc>
            </a:pPr>
            <a:r>
              <a:rPr lang="en-US" altLang="en-US" sz="2000" b="1" dirty="0" err="1">
                <a:solidFill>
                  <a:schemeClr val="accent4">
                    <a:lumMod val="50000"/>
                  </a:schemeClr>
                </a:solidFill>
                <a:latin typeface="Times New Roman" panose="02020603050405020304" pitchFamily="18" charset="0"/>
                <a:cs typeface="Times New Roman" panose="02020603050405020304" pitchFamily="18" charset="0"/>
              </a:rPr>
              <a:t>Mùi</a:t>
            </a:r>
            <a:r>
              <a:rPr lang="en-US" altLang="en-US" sz="2000" b="1" dirty="0">
                <a:solidFill>
                  <a:schemeClr val="accent4">
                    <a:lumMod val="50000"/>
                  </a:schemeClr>
                </a:solidFill>
                <a:latin typeface="Times New Roman" panose="02020603050405020304" pitchFamily="18" charset="0"/>
                <a:cs typeface="Times New Roman" panose="02020603050405020304" pitchFamily="18" charset="0"/>
              </a:rPr>
              <a:t> </a:t>
            </a:r>
            <a:r>
              <a:rPr lang="en-US" altLang="en-US" sz="2000" b="1" dirty="0" err="1">
                <a:solidFill>
                  <a:schemeClr val="accent4">
                    <a:lumMod val="50000"/>
                  </a:schemeClr>
                </a:solidFill>
                <a:latin typeface="Times New Roman" panose="02020603050405020304" pitchFamily="18" charset="0"/>
                <a:cs typeface="Times New Roman" panose="02020603050405020304" pitchFamily="18" charset="0"/>
              </a:rPr>
              <a:t>vôi</a:t>
            </a:r>
            <a:r>
              <a:rPr lang="en-US" altLang="en-US" sz="2000" b="1" dirty="0">
                <a:solidFill>
                  <a:schemeClr val="accent4">
                    <a:lumMod val="50000"/>
                  </a:schemeClr>
                </a:solidFill>
                <a:latin typeface="Times New Roman" panose="02020603050405020304" pitchFamily="18" charset="0"/>
                <a:cs typeface="Times New Roman" panose="02020603050405020304" pitchFamily="18" charset="0"/>
              </a:rPr>
              <a:t> </a:t>
            </a:r>
            <a:r>
              <a:rPr lang="en-US" altLang="en-US" sz="2000" b="1" dirty="0" err="1">
                <a:solidFill>
                  <a:schemeClr val="accent4">
                    <a:lumMod val="50000"/>
                  </a:schemeClr>
                </a:solidFill>
                <a:latin typeface="Times New Roman" panose="02020603050405020304" pitchFamily="18" charset="0"/>
                <a:cs typeface="Times New Roman" panose="02020603050405020304" pitchFamily="18" charset="0"/>
              </a:rPr>
              <a:t>xây</a:t>
            </a:r>
            <a:r>
              <a:rPr lang="en-US" altLang="en-US" sz="2000" b="1" dirty="0">
                <a:solidFill>
                  <a:schemeClr val="accent4">
                    <a:lumMod val="50000"/>
                  </a:schemeClr>
                </a:solidFill>
                <a:latin typeface="Times New Roman" panose="02020603050405020304" pitchFamily="18" charset="0"/>
                <a:cs typeface="Times New Roman" panose="02020603050405020304" pitchFamily="18" charset="0"/>
              </a:rPr>
              <a:t> </a:t>
            </a:r>
            <a:r>
              <a:rPr lang="en-US" altLang="en-US" sz="2000" b="1" dirty="0" err="1">
                <a:solidFill>
                  <a:schemeClr val="accent4">
                    <a:lumMod val="50000"/>
                  </a:schemeClr>
                </a:solidFill>
                <a:latin typeface="Times New Roman" panose="02020603050405020304" pitchFamily="18" charset="0"/>
                <a:cs typeface="Times New Roman" panose="02020603050405020304" pitchFamily="18" charset="0"/>
              </a:rPr>
              <a:t>rất</a:t>
            </a:r>
            <a:r>
              <a:rPr lang="en-US" altLang="en-US" sz="2000" b="1" dirty="0">
                <a:solidFill>
                  <a:schemeClr val="accent4">
                    <a:lumMod val="50000"/>
                  </a:schemeClr>
                </a:solidFill>
                <a:latin typeface="Times New Roman" panose="02020603050405020304" pitchFamily="18" charset="0"/>
                <a:cs typeface="Times New Roman" panose="02020603050405020304" pitchFamily="18" charset="0"/>
              </a:rPr>
              <a:t> say</a:t>
            </a:r>
          </a:p>
          <a:p>
            <a:pPr eaLnBrk="1" hangingPunct="1">
              <a:lnSpc>
                <a:spcPct val="150000"/>
              </a:lnSpc>
            </a:pPr>
            <a:r>
              <a:rPr lang="en-US" altLang="en-US" sz="2000" b="1" dirty="0" err="1">
                <a:solidFill>
                  <a:schemeClr val="accent4">
                    <a:lumMod val="50000"/>
                  </a:schemeClr>
                </a:solidFill>
                <a:latin typeface="Times New Roman" panose="02020603050405020304" pitchFamily="18" charset="0"/>
                <a:cs typeface="Times New Roman" panose="02020603050405020304" pitchFamily="18" charset="0"/>
              </a:rPr>
              <a:t>Mùi</a:t>
            </a:r>
            <a:r>
              <a:rPr lang="en-US" altLang="en-US" sz="2000" b="1" dirty="0">
                <a:solidFill>
                  <a:schemeClr val="accent4">
                    <a:lumMod val="50000"/>
                  </a:schemeClr>
                </a:solidFill>
                <a:latin typeface="Times New Roman" panose="02020603050405020304" pitchFamily="18" charset="0"/>
                <a:cs typeface="Times New Roman" panose="02020603050405020304" pitchFamily="18" charset="0"/>
              </a:rPr>
              <a:t> </a:t>
            </a:r>
            <a:r>
              <a:rPr lang="en-US" altLang="en-US" sz="2000" b="1" dirty="0" err="1">
                <a:solidFill>
                  <a:schemeClr val="accent4">
                    <a:lumMod val="50000"/>
                  </a:schemeClr>
                </a:solidFill>
                <a:latin typeface="Times New Roman" panose="02020603050405020304" pitchFamily="18" charset="0"/>
                <a:cs typeface="Times New Roman" panose="02020603050405020304" pitchFamily="18" charset="0"/>
              </a:rPr>
              <a:t>lán</a:t>
            </a:r>
            <a:r>
              <a:rPr lang="en-US" altLang="en-US" sz="2000" b="1" dirty="0">
                <a:solidFill>
                  <a:schemeClr val="accent4">
                    <a:lumMod val="50000"/>
                  </a:schemeClr>
                </a:solidFill>
                <a:latin typeface="Times New Roman" panose="02020603050405020304" pitchFamily="18" charset="0"/>
                <a:cs typeface="Times New Roman" panose="02020603050405020304" pitchFamily="18" charset="0"/>
              </a:rPr>
              <a:t> </a:t>
            </a:r>
            <a:r>
              <a:rPr lang="en-US" altLang="en-US" sz="2000" b="1" dirty="0" err="1">
                <a:solidFill>
                  <a:schemeClr val="accent4">
                    <a:lumMod val="50000"/>
                  </a:schemeClr>
                </a:solidFill>
                <a:latin typeface="Times New Roman" panose="02020603050405020304" pitchFamily="18" charset="0"/>
                <a:cs typeface="Times New Roman" panose="02020603050405020304" pitchFamily="18" charset="0"/>
              </a:rPr>
              <a:t>cưa</a:t>
            </a:r>
            <a:r>
              <a:rPr lang="en-US" altLang="en-US" sz="2000" b="1" dirty="0">
                <a:solidFill>
                  <a:schemeClr val="accent4">
                    <a:lumMod val="50000"/>
                  </a:schemeClr>
                </a:solidFill>
                <a:latin typeface="Times New Roman" panose="02020603050405020304" pitchFamily="18" charset="0"/>
                <a:cs typeface="Times New Roman" panose="02020603050405020304" pitchFamily="18" charset="0"/>
              </a:rPr>
              <a:t> </a:t>
            </a:r>
            <a:r>
              <a:rPr lang="en-US" altLang="en-US" sz="2000" b="1" dirty="0" err="1">
                <a:solidFill>
                  <a:schemeClr val="accent4">
                    <a:lumMod val="50000"/>
                  </a:schemeClr>
                </a:solidFill>
                <a:latin typeface="Times New Roman" panose="02020603050405020304" pitchFamily="18" charset="0"/>
                <a:cs typeface="Times New Roman" panose="02020603050405020304" pitchFamily="18" charset="0"/>
              </a:rPr>
              <a:t>ngọt</a:t>
            </a:r>
            <a:r>
              <a:rPr lang="en-US" altLang="en-US" sz="2000" b="1" dirty="0">
                <a:solidFill>
                  <a:schemeClr val="accent4">
                    <a:lumMod val="50000"/>
                  </a:schemeClr>
                </a:solidFill>
                <a:latin typeface="Times New Roman" panose="02020603050405020304" pitchFamily="18" charset="0"/>
                <a:cs typeface="Times New Roman" panose="02020603050405020304" pitchFamily="18" charset="0"/>
              </a:rPr>
              <a:t> </a:t>
            </a:r>
            <a:r>
              <a:rPr lang="en-US" altLang="en-US" sz="2000" b="1" dirty="0" err="1">
                <a:solidFill>
                  <a:schemeClr val="accent4">
                    <a:lumMod val="50000"/>
                  </a:schemeClr>
                </a:solidFill>
                <a:latin typeface="Times New Roman" panose="02020603050405020304" pitchFamily="18" charset="0"/>
                <a:cs typeface="Times New Roman" panose="02020603050405020304" pitchFamily="18" charset="0"/>
              </a:rPr>
              <a:t>mát</a:t>
            </a:r>
            <a:endParaRPr lang="en-US" altLang="en-US" sz="2000" b="1" dirty="0">
              <a:solidFill>
                <a:schemeClr val="accent4">
                  <a:lumMod val="50000"/>
                </a:schemeClr>
              </a:solidFill>
              <a:latin typeface="Times New Roman" panose="02020603050405020304" pitchFamily="18" charset="0"/>
              <a:cs typeface="Times New Roman" panose="02020603050405020304" pitchFamily="18" charset="0"/>
            </a:endParaRPr>
          </a:p>
          <a:p>
            <a:pPr eaLnBrk="1" hangingPunct="1">
              <a:lnSpc>
                <a:spcPct val="150000"/>
              </a:lnSpc>
            </a:pPr>
            <a:r>
              <a:rPr lang="en-US" altLang="en-US" sz="2000" b="1" dirty="0" err="1">
                <a:solidFill>
                  <a:schemeClr val="accent4">
                    <a:lumMod val="50000"/>
                  </a:schemeClr>
                </a:solidFill>
                <a:latin typeface="Times New Roman" panose="02020603050405020304" pitchFamily="18" charset="0"/>
                <a:cs typeface="Times New Roman" panose="02020603050405020304" pitchFamily="18" charset="0"/>
              </a:rPr>
              <a:t>Trong</a:t>
            </a:r>
            <a:r>
              <a:rPr lang="en-US" altLang="en-US" sz="2000" b="1" dirty="0">
                <a:solidFill>
                  <a:schemeClr val="accent4">
                    <a:lumMod val="50000"/>
                  </a:schemeClr>
                </a:solidFill>
                <a:latin typeface="Times New Roman" panose="02020603050405020304" pitchFamily="18" charset="0"/>
                <a:cs typeface="Times New Roman" panose="02020603050405020304" pitchFamily="18" charset="0"/>
              </a:rPr>
              <a:t> </a:t>
            </a:r>
            <a:r>
              <a:rPr lang="en-US" altLang="en-US" sz="2000" b="1" dirty="0" err="1">
                <a:solidFill>
                  <a:schemeClr val="accent4">
                    <a:lumMod val="50000"/>
                  </a:schemeClr>
                </a:solidFill>
                <a:latin typeface="Times New Roman" panose="02020603050405020304" pitchFamily="18" charset="0"/>
                <a:cs typeface="Times New Roman" panose="02020603050405020304" pitchFamily="18" charset="0"/>
              </a:rPr>
              <a:t>bom</a:t>
            </a:r>
            <a:r>
              <a:rPr lang="en-US" altLang="en-US" sz="2000" b="1" dirty="0">
                <a:solidFill>
                  <a:schemeClr val="accent4">
                    <a:lumMod val="50000"/>
                  </a:schemeClr>
                </a:solidFill>
                <a:latin typeface="Times New Roman" panose="02020603050405020304" pitchFamily="18" charset="0"/>
                <a:cs typeface="Times New Roman" panose="02020603050405020304" pitchFamily="18" charset="0"/>
              </a:rPr>
              <a:t> </a:t>
            </a:r>
            <a:r>
              <a:rPr lang="en-US" altLang="en-US" sz="2000" b="1" dirty="0" err="1">
                <a:solidFill>
                  <a:schemeClr val="accent4">
                    <a:lumMod val="50000"/>
                  </a:schemeClr>
                </a:solidFill>
                <a:latin typeface="Times New Roman" panose="02020603050405020304" pitchFamily="18" charset="0"/>
                <a:cs typeface="Times New Roman" panose="02020603050405020304" pitchFamily="18" charset="0"/>
              </a:rPr>
              <a:t>đạn</a:t>
            </a:r>
            <a:r>
              <a:rPr lang="en-US" altLang="en-US" sz="2000" b="1" dirty="0">
                <a:solidFill>
                  <a:schemeClr val="accent4">
                    <a:lumMod val="50000"/>
                  </a:schemeClr>
                </a:solidFill>
                <a:latin typeface="Times New Roman" panose="02020603050405020304" pitchFamily="18" charset="0"/>
                <a:cs typeface="Times New Roman" panose="02020603050405020304" pitchFamily="18" charset="0"/>
              </a:rPr>
              <a:t> </a:t>
            </a:r>
            <a:r>
              <a:rPr lang="en-US" altLang="en-US" sz="2000" b="1" dirty="0" err="1">
                <a:solidFill>
                  <a:schemeClr val="accent4">
                    <a:lumMod val="50000"/>
                  </a:schemeClr>
                </a:solidFill>
                <a:latin typeface="Times New Roman" panose="02020603050405020304" pitchFamily="18" charset="0"/>
                <a:cs typeface="Times New Roman" panose="02020603050405020304" pitchFamily="18" charset="0"/>
              </a:rPr>
              <a:t>đổ</a:t>
            </a:r>
            <a:r>
              <a:rPr lang="en-US" altLang="en-US" sz="2000" b="1" dirty="0">
                <a:solidFill>
                  <a:schemeClr val="accent4">
                    <a:lumMod val="50000"/>
                  </a:schemeClr>
                </a:solidFill>
                <a:latin typeface="Times New Roman" panose="02020603050405020304" pitchFamily="18" charset="0"/>
                <a:cs typeface="Times New Roman" panose="02020603050405020304" pitchFamily="18" charset="0"/>
              </a:rPr>
              <a:t> </a:t>
            </a:r>
            <a:r>
              <a:rPr lang="en-US" altLang="en-US" sz="2000" b="1" dirty="0" err="1">
                <a:solidFill>
                  <a:schemeClr val="accent4">
                    <a:lumMod val="50000"/>
                  </a:schemeClr>
                </a:solidFill>
                <a:latin typeface="Times New Roman" panose="02020603050405020304" pitchFamily="18" charset="0"/>
                <a:cs typeface="Times New Roman" panose="02020603050405020304" pitchFamily="18" charset="0"/>
              </a:rPr>
              <a:t>nát</a:t>
            </a:r>
            <a:endParaRPr lang="en-US" altLang="en-US" sz="2000" b="1" dirty="0">
              <a:solidFill>
                <a:schemeClr val="accent4">
                  <a:lumMod val="50000"/>
                </a:schemeClr>
              </a:solidFill>
              <a:latin typeface="Times New Roman" panose="02020603050405020304" pitchFamily="18" charset="0"/>
              <a:cs typeface="Times New Roman" panose="02020603050405020304" pitchFamily="18" charset="0"/>
            </a:endParaRPr>
          </a:p>
          <a:p>
            <a:pPr eaLnBrk="1" hangingPunct="1">
              <a:lnSpc>
                <a:spcPct val="150000"/>
              </a:lnSpc>
            </a:pPr>
            <a:r>
              <a:rPr lang="en-US" altLang="en-US" sz="2000" b="1" dirty="0" err="1">
                <a:solidFill>
                  <a:schemeClr val="accent4">
                    <a:lumMod val="50000"/>
                  </a:schemeClr>
                </a:solidFill>
                <a:latin typeface="Times New Roman" panose="02020603050405020304" pitchFamily="18" charset="0"/>
                <a:cs typeface="Times New Roman" panose="02020603050405020304" pitchFamily="18" charset="0"/>
              </a:rPr>
              <a:t>Bừng</a:t>
            </a:r>
            <a:r>
              <a:rPr lang="en-US" altLang="en-US" sz="2000" b="1" dirty="0">
                <a:solidFill>
                  <a:schemeClr val="accent4">
                    <a:lumMod val="50000"/>
                  </a:schemeClr>
                </a:solidFill>
                <a:latin typeface="Times New Roman" panose="02020603050405020304" pitchFamily="18" charset="0"/>
                <a:cs typeface="Times New Roman" panose="02020603050405020304" pitchFamily="18" charset="0"/>
              </a:rPr>
              <a:t> </a:t>
            </a:r>
            <a:r>
              <a:rPr lang="en-US" altLang="en-US" sz="2000" b="1" dirty="0" err="1">
                <a:solidFill>
                  <a:schemeClr val="accent4">
                    <a:lumMod val="50000"/>
                  </a:schemeClr>
                </a:solidFill>
                <a:latin typeface="Times New Roman" panose="02020603050405020304" pitchFamily="18" charset="0"/>
                <a:cs typeface="Times New Roman" panose="02020603050405020304" pitchFamily="18" charset="0"/>
              </a:rPr>
              <a:t>tươi</a:t>
            </a:r>
            <a:r>
              <a:rPr lang="en-US" altLang="en-US" sz="2000" b="1" dirty="0">
                <a:solidFill>
                  <a:schemeClr val="accent4">
                    <a:lumMod val="50000"/>
                  </a:schemeClr>
                </a:solidFill>
                <a:latin typeface="Times New Roman" panose="02020603050405020304" pitchFamily="18" charset="0"/>
                <a:cs typeface="Times New Roman" panose="02020603050405020304" pitchFamily="18" charset="0"/>
              </a:rPr>
              <a:t> </a:t>
            </a:r>
            <a:r>
              <a:rPr lang="en-US" altLang="en-US" sz="2000" b="1" dirty="0" err="1">
                <a:solidFill>
                  <a:schemeClr val="accent4">
                    <a:lumMod val="50000"/>
                  </a:schemeClr>
                </a:solidFill>
                <a:latin typeface="Times New Roman" panose="02020603050405020304" pitchFamily="18" charset="0"/>
                <a:cs typeface="Times New Roman" panose="02020603050405020304" pitchFamily="18" charset="0"/>
              </a:rPr>
              <a:t>nụ</a:t>
            </a:r>
            <a:r>
              <a:rPr lang="en-US" altLang="en-US" sz="2000" b="1" dirty="0">
                <a:solidFill>
                  <a:schemeClr val="accent4">
                    <a:lumMod val="50000"/>
                  </a:schemeClr>
                </a:solidFill>
                <a:latin typeface="Times New Roman" panose="02020603050405020304" pitchFamily="18" charset="0"/>
                <a:cs typeface="Times New Roman" panose="02020603050405020304" pitchFamily="18" charset="0"/>
              </a:rPr>
              <a:t> </a:t>
            </a:r>
            <a:r>
              <a:rPr lang="en-US" altLang="en-US" sz="2000" b="1" dirty="0" err="1">
                <a:solidFill>
                  <a:schemeClr val="accent4">
                    <a:lumMod val="50000"/>
                  </a:schemeClr>
                </a:solidFill>
                <a:latin typeface="Times New Roman" panose="02020603050405020304" pitchFamily="18" charset="0"/>
                <a:cs typeface="Times New Roman" panose="02020603050405020304" pitchFamily="18" charset="0"/>
              </a:rPr>
              <a:t>ngói</a:t>
            </a:r>
            <a:r>
              <a:rPr lang="en-US" altLang="en-US" sz="2000" b="1" dirty="0">
                <a:solidFill>
                  <a:schemeClr val="accent4">
                    <a:lumMod val="50000"/>
                  </a:schemeClr>
                </a:solidFill>
                <a:latin typeface="Times New Roman" panose="02020603050405020304" pitchFamily="18" charset="0"/>
                <a:cs typeface="Times New Roman" panose="02020603050405020304" pitchFamily="18" charset="0"/>
              </a:rPr>
              <a:t> </a:t>
            </a:r>
            <a:r>
              <a:rPr lang="en-US" altLang="en-US" sz="2000" b="1" dirty="0" err="1">
                <a:solidFill>
                  <a:schemeClr val="accent4">
                    <a:lumMod val="50000"/>
                  </a:schemeClr>
                </a:solidFill>
                <a:latin typeface="Times New Roman" panose="02020603050405020304" pitchFamily="18" charset="0"/>
                <a:cs typeface="Times New Roman" panose="02020603050405020304" pitchFamily="18" charset="0"/>
              </a:rPr>
              <a:t>hồng</a:t>
            </a:r>
            <a:endParaRPr lang="en-US" altLang="en-US" sz="2000" b="1" dirty="0">
              <a:solidFill>
                <a:schemeClr val="accent4">
                  <a:lumMod val="50000"/>
                </a:schemeClr>
              </a:solidFill>
              <a:latin typeface="Times New Roman" panose="02020603050405020304" pitchFamily="18" charset="0"/>
              <a:cs typeface="Times New Roman" panose="02020603050405020304" pitchFamily="18" charset="0"/>
            </a:endParaRPr>
          </a:p>
          <a:p>
            <a:pPr eaLnBrk="1" hangingPunct="1">
              <a:lnSpc>
                <a:spcPct val="150000"/>
              </a:lnSpc>
            </a:pPr>
            <a:r>
              <a:rPr lang="en-US" altLang="en-US" sz="2000" b="1" dirty="0" err="1">
                <a:solidFill>
                  <a:schemeClr val="accent4">
                    <a:lumMod val="50000"/>
                  </a:schemeClr>
                </a:solidFill>
                <a:latin typeface="Times New Roman" panose="02020603050405020304" pitchFamily="18" charset="0"/>
                <a:cs typeface="Times New Roman" panose="02020603050405020304" pitchFamily="18" charset="0"/>
              </a:rPr>
              <a:t>Đồng</a:t>
            </a:r>
            <a:r>
              <a:rPr lang="en-US" altLang="en-US" sz="2000" b="1" dirty="0">
                <a:solidFill>
                  <a:schemeClr val="accent4">
                    <a:lumMod val="50000"/>
                  </a:schemeClr>
                </a:solidFill>
                <a:latin typeface="Times New Roman" panose="02020603050405020304" pitchFamily="18" charset="0"/>
                <a:cs typeface="Times New Roman" panose="02020603050405020304" pitchFamily="18" charset="0"/>
              </a:rPr>
              <a:t> </a:t>
            </a:r>
            <a:r>
              <a:rPr lang="en-US" altLang="en-US" sz="2000" b="1" dirty="0" err="1">
                <a:solidFill>
                  <a:schemeClr val="accent4">
                    <a:lumMod val="50000"/>
                  </a:schemeClr>
                </a:solidFill>
                <a:latin typeface="Times New Roman" panose="02020603050405020304" pitchFamily="18" charset="0"/>
                <a:cs typeface="Times New Roman" panose="02020603050405020304" pitchFamily="18" charset="0"/>
              </a:rPr>
              <a:t>vàng</a:t>
            </a:r>
            <a:r>
              <a:rPr lang="en-US" altLang="en-US" sz="2000" b="1" dirty="0">
                <a:solidFill>
                  <a:schemeClr val="accent4">
                    <a:lumMod val="50000"/>
                  </a:schemeClr>
                </a:solidFill>
                <a:latin typeface="Times New Roman" panose="02020603050405020304" pitchFamily="18" charset="0"/>
                <a:cs typeface="Times New Roman" panose="02020603050405020304" pitchFamily="18" charset="0"/>
              </a:rPr>
              <a:t> hoe </a:t>
            </a:r>
            <a:r>
              <a:rPr lang="en-US" altLang="en-US" sz="2000" b="1" dirty="0" err="1">
                <a:solidFill>
                  <a:schemeClr val="accent4">
                    <a:lumMod val="50000"/>
                  </a:schemeClr>
                </a:solidFill>
                <a:latin typeface="Times New Roman" panose="02020603050405020304" pitchFamily="18" charset="0"/>
                <a:cs typeface="Times New Roman" panose="02020603050405020304" pitchFamily="18" charset="0"/>
              </a:rPr>
              <a:t>lúa</a:t>
            </a:r>
            <a:r>
              <a:rPr lang="en-US" altLang="en-US" sz="2000" b="1" dirty="0">
                <a:solidFill>
                  <a:schemeClr val="accent4">
                    <a:lumMod val="50000"/>
                  </a:schemeClr>
                </a:solidFill>
                <a:latin typeface="Times New Roman" panose="02020603050405020304" pitchFamily="18" charset="0"/>
                <a:cs typeface="Times New Roman" panose="02020603050405020304" pitchFamily="18" charset="0"/>
              </a:rPr>
              <a:t> </a:t>
            </a:r>
            <a:r>
              <a:rPr lang="en-US" altLang="en-US" sz="2000" b="1" dirty="0" err="1">
                <a:solidFill>
                  <a:schemeClr val="accent4">
                    <a:lumMod val="50000"/>
                  </a:schemeClr>
                </a:solidFill>
                <a:latin typeface="Times New Roman" panose="02020603050405020304" pitchFamily="18" charset="0"/>
                <a:cs typeface="Times New Roman" panose="02020603050405020304" pitchFamily="18" charset="0"/>
              </a:rPr>
              <a:t>trổ</a:t>
            </a:r>
            <a:endParaRPr lang="en-US" altLang="en-US" sz="2000" b="1" dirty="0">
              <a:solidFill>
                <a:schemeClr val="accent4">
                  <a:lumMod val="50000"/>
                </a:schemeClr>
              </a:solidFill>
              <a:latin typeface="Times New Roman" panose="02020603050405020304" pitchFamily="18" charset="0"/>
              <a:cs typeface="Times New Roman" panose="02020603050405020304" pitchFamily="18" charset="0"/>
            </a:endParaRPr>
          </a:p>
          <a:p>
            <a:pPr eaLnBrk="1" hangingPunct="1">
              <a:lnSpc>
                <a:spcPct val="150000"/>
              </a:lnSpc>
            </a:pPr>
            <a:r>
              <a:rPr lang="en-US" altLang="en-US" sz="2000" b="1" dirty="0" err="1">
                <a:solidFill>
                  <a:schemeClr val="accent4">
                    <a:lumMod val="50000"/>
                  </a:schemeClr>
                </a:solidFill>
                <a:latin typeface="Times New Roman" panose="02020603050405020304" pitchFamily="18" charset="0"/>
                <a:cs typeface="Times New Roman" panose="02020603050405020304" pitchFamily="18" charset="0"/>
              </a:rPr>
              <a:t>Khói</a:t>
            </a:r>
            <a:r>
              <a:rPr lang="en-US" altLang="en-US" sz="2000" b="1" dirty="0">
                <a:solidFill>
                  <a:schemeClr val="accent4">
                    <a:lumMod val="50000"/>
                  </a:schemeClr>
                </a:solidFill>
                <a:latin typeface="Times New Roman" panose="02020603050405020304" pitchFamily="18" charset="0"/>
                <a:cs typeface="Times New Roman" panose="02020603050405020304" pitchFamily="18" charset="0"/>
              </a:rPr>
              <a:t> </a:t>
            </a:r>
            <a:r>
              <a:rPr lang="en-US" altLang="en-US" sz="2000" b="1" dirty="0" err="1">
                <a:solidFill>
                  <a:schemeClr val="accent4">
                    <a:lumMod val="50000"/>
                  </a:schemeClr>
                </a:solidFill>
                <a:latin typeface="Times New Roman" panose="02020603050405020304" pitchFamily="18" charset="0"/>
                <a:cs typeface="Times New Roman" panose="02020603050405020304" pitchFamily="18" charset="0"/>
              </a:rPr>
              <a:t>nở</a:t>
            </a:r>
            <a:r>
              <a:rPr lang="en-US" altLang="en-US" sz="2000" b="1" dirty="0">
                <a:solidFill>
                  <a:schemeClr val="accent4">
                    <a:lumMod val="50000"/>
                  </a:schemeClr>
                </a:solidFill>
                <a:latin typeface="Times New Roman" panose="02020603050405020304" pitchFamily="18" charset="0"/>
                <a:cs typeface="Times New Roman" panose="02020603050405020304" pitchFamily="18" charset="0"/>
              </a:rPr>
              <a:t> </a:t>
            </a:r>
            <a:r>
              <a:rPr lang="en-US" altLang="en-US" sz="2000" b="1" dirty="0" err="1">
                <a:solidFill>
                  <a:schemeClr val="accent4">
                    <a:lumMod val="50000"/>
                  </a:schemeClr>
                </a:solidFill>
                <a:latin typeface="Times New Roman" panose="02020603050405020304" pitchFamily="18" charset="0"/>
                <a:cs typeface="Times New Roman" panose="02020603050405020304" pitchFamily="18" charset="0"/>
              </a:rPr>
              <a:t>xòa</a:t>
            </a:r>
            <a:r>
              <a:rPr lang="en-US" altLang="en-US" sz="2000" b="1" dirty="0">
                <a:solidFill>
                  <a:schemeClr val="accent4">
                    <a:lumMod val="50000"/>
                  </a:schemeClr>
                </a:solidFill>
                <a:latin typeface="Times New Roman" panose="02020603050405020304" pitchFamily="18" charset="0"/>
                <a:cs typeface="Times New Roman" panose="02020603050405020304" pitchFamily="18" charset="0"/>
              </a:rPr>
              <a:t> </a:t>
            </a:r>
            <a:r>
              <a:rPr lang="en-US" altLang="en-US" sz="2000" b="1" dirty="0" err="1">
                <a:solidFill>
                  <a:schemeClr val="accent4">
                    <a:lumMod val="50000"/>
                  </a:schemeClr>
                </a:solidFill>
                <a:latin typeface="Times New Roman" panose="02020603050405020304" pitchFamily="18" charset="0"/>
                <a:cs typeface="Times New Roman" panose="02020603050405020304" pitchFamily="18" charset="0"/>
              </a:rPr>
              <a:t>như</a:t>
            </a:r>
            <a:r>
              <a:rPr lang="en-US" altLang="en-US" sz="2000" b="1" dirty="0">
                <a:solidFill>
                  <a:schemeClr val="accent4">
                    <a:lumMod val="50000"/>
                  </a:schemeClr>
                </a:solidFill>
                <a:latin typeface="Times New Roman" panose="02020603050405020304" pitchFamily="18" charset="0"/>
                <a:cs typeface="Times New Roman" panose="02020603050405020304" pitchFamily="18" charset="0"/>
              </a:rPr>
              <a:t> </a:t>
            </a:r>
            <a:r>
              <a:rPr lang="en-US" altLang="en-US" sz="2000" b="1" dirty="0" err="1">
                <a:solidFill>
                  <a:schemeClr val="accent4">
                    <a:lumMod val="50000"/>
                  </a:schemeClr>
                </a:solidFill>
                <a:latin typeface="Times New Roman" panose="02020603050405020304" pitchFamily="18" charset="0"/>
                <a:cs typeface="Times New Roman" panose="02020603050405020304" pitchFamily="18" charset="0"/>
              </a:rPr>
              <a:t>bông</a:t>
            </a:r>
            <a:r>
              <a:rPr lang="en-US" altLang="en-US" sz="2000" b="1" dirty="0">
                <a:solidFill>
                  <a:schemeClr val="accent4">
                    <a:lumMod val="50000"/>
                  </a:schemeClr>
                </a:solidFill>
                <a:latin typeface="Times New Roman" panose="02020603050405020304" pitchFamily="18" charset="0"/>
                <a:cs typeface="Times New Roman" panose="02020603050405020304" pitchFamily="18" charset="0"/>
              </a:rPr>
              <a:t>.</a:t>
            </a:r>
          </a:p>
        </p:txBody>
      </p:sp>
      <p:cxnSp>
        <p:nvCxnSpPr>
          <p:cNvPr id="11" name="直接连接符 12">
            <a:extLst>
              <a:ext uri="{FF2B5EF4-FFF2-40B4-BE49-F238E27FC236}">
                <a16:creationId xmlns:a16="http://schemas.microsoft.com/office/drawing/2014/main" id="{7A8DAE09-2374-4940-874C-A27E238149D4}"/>
              </a:ext>
            </a:extLst>
          </p:cNvPr>
          <p:cNvCxnSpPr>
            <a:cxnSpLocks/>
          </p:cNvCxnSpPr>
          <p:nvPr/>
        </p:nvCxnSpPr>
        <p:spPr>
          <a:xfrm flipV="1">
            <a:off x="6128920" y="607430"/>
            <a:ext cx="0" cy="3928639"/>
          </a:xfrm>
          <a:prstGeom prst="line">
            <a:avLst/>
          </a:prstGeom>
          <a:ln/>
        </p:spPr>
        <p:style>
          <a:lnRef idx="1">
            <a:schemeClr val="dk1"/>
          </a:lnRef>
          <a:fillRef idx="0">
            <a:schemeClr val="dk1"/>
          </a:fillRef>
          <a:effectRef idx="0">
            <a:schemeClr val="dk1"/>
          </a:effectRef>
          <a:fontRef idx="minor">
            <a:schemeClr val="tx1"/>
          </a:fontRef>
        </p:style>
      </p:cxnSp>
      <p:cxnSp>
        <p:nvCxnSpPr>
          <p:cNvPr id="12" name="直接连接符 12">
            <a:extLst>
              <a:ext uri="{FF2B5EF4-FFF2-40B4-BE49-F238E27FC236}">
                <a16:creationId xmlns:a16="http://schemas.microsoft.com/office/drawing/2014/main" id="{C706FB26-3A25-4CD3-8299-D194D3AFA889}"/>
              </a:ext>
            </a:extLst>
          </p:cNvPr>
          <p:cNvCxnSpPr>
            <a:cxnSpLocks/>
          </p:cNvCxnSpPr>
          <p:nvPr/>
        </p:nvCxnSpPr>
        <p:spPr>
          <a:xfrm>
            <a:off x="2944935" y="1016668"/>
            <a:ext cx="0" cy="3571306"/>
          </a:xfrm>
          <a:prstGeom prst="line">
            <a:avLst/>
          </a:prstGeom>
          <a:ln/>
        </p:spPr>
        <p:style>
          <a:lnRef idx="1">
            <a:schemeClr val="dk1"/>
          </a:lnRef>
          <a:fillRef idx="0">
            <a:schemeClr val="dk1"/>
          </a:fillRef>
          <a:effectRef idx="0">
            <a:schemeClr val="dk1"/>
          </a:effectRef>
          <a:fontRef idx="minor">
            <a:schemeClr val="tx1"/>
          </a:fontRef>
        </p:style>
      </p:cxnSp>
      <p:sp>
        <p:nvSpPr>
          <p:cNvPr id="17" name="íṩľíḍè-TextBox 31">
            <a:extLst>
              <a:ext uri="{FF2B5EF4-FFF2-40B4-BE49-F238E27FC236}">
                <a16:creationId xmlns:a16="http://schemas.microsoft.com/office/drawing/2014/main" id="{E8D98A53-11DF-4DC2-B108-1F04FB64ED89}"/>
              </a:ext>
            </a:extLst>
          </p:cNvPr>
          <p:cNvSpPr txBox="1"/>
          <p:nvPr/>
        </p:nvSpPr>
        <p:spPr>
          <a:xfrm>
            <a:off x="884520" y="4542058"/>
            <a:ext cx="1524776" cy="369332"/>
          </a:xfrm>
          <a:prstGeom prst="rect">
            <a:avLst/>
          </a:prstGeom>
          <a:noFill/>
        </p:spPr>
        <p:txBody>
          <a:bodyPr wrap="none" rtlCol="0">
            <a:spAutoFit/>
          </a:bodyPr>
          <a:lstStyle/>
          <a:p>
            <a:pPr algn="r"/>
            <a:r>
              <a:rPr lang="en-US" b="1" dirty="0" err="1">
                <a:solidFill>
                  <a:schemeClr val="accent5">
                    <a:lumMod val="50000"/>
                  </a:schemeClr>
                </a:solidFill>
                <a:effectLst>
                  <a:reflection blurRad="6350" stA="60000" endA="900" endPos="58000" dir="5400000" sy="-100000" algn="bl" rotWithShape="0"/>
                </a:effectLst>
                <a:latin typeface="SVN-Transformer" pitchFamily="2" charset="0"/>
                <a:ea typeface="微软雅黑" panose="020B0503020204020204" pitchFamily="34" charset="-122"/>
                <a:cs typeface="+mn-ea"/>
                <a:sym typeface="+mn-lt"/>
              </a:rPr>
              <a:t>Vũ</a:t>
            </a:r>
            <a:r>
              <a:rPr lang="en-US" b="1" dirty="0">
                <a:solidFill>
                  <a:schemeClr val="accent5">
                    <a:lumMod val="50000"/>
                  </a:schemeClr>
                </a:solidFill>
                <a:effectLst>
                  <a:reflection blurRad="6350" stA="60000" endA="900" endPos="58000" dir="5400000" sy="-100000" algn="bl" rotWithShape="0"/>
                </a:effectLst>
                <a:latin typeface="SVN-Transformer" pitchFamily="2" charset="0"/>
                <a:ea typeface="微软雅黑" panose="020B0503020204020204" pitchFamily="34" charset="-122"/>
                <a:cs typeface="+mn-ea"/>
                <a:sym typeface="+mn-lt"/>
              </a:rPr>
              <a:t> </a:t>
            </a:r>
            <a:r>
              <a:rPr lang="en-US" b="1" dirty="0" err="1">
                <a:solidFill>
                  <a:schemeClr val="accent5">
                    <a:lumMod val="50000"/>
                  </a:schemeClr>
                </a:solidFill>
                <a:effectLst>
                  <a:reflection blurRad="6350" stA="60000" endA="900" endPos="58000" dir="5400000" sy="-100000" algn="bl" rotWithShape="0"/>
                </a:effectLst>
                <a:latin typeface="SVN-Transformer" pitchFamily="2" charset="0"/>
                <a:ea typeface="微软雅黑" panose="020B0503020204020204" pitchFamily="34" charset="-122"/>
                <a:cs typeface="+mn-ea"/>
                <a:sym typeface="+mn-lt"/>
              </a:rPr>
              <a:t>Duy</a:t>
            </a:r>
            <a:r>
              <a:rPr lang="en-US" b="1" dirty="0">
                <a:solidFill>
                  <a:schemeClr val="accent5">
                    <a:lumMod val="50000"/>
                  </a:schemeClr>
                </a:solidFill>
                <a:effectLst>
                  <a:reflection blurRad="6350" stA="60000" endA="900" endPos="58000" dir="5400000" sy="-100000" algn="bl" rotWithShape="0"/>
                </a:effectLst>
                <a:latin typeface="SVN-Transformer" pitchFamily="2" charset="0"/>
                <a:ea typeface="微软雅黑" panose="020B0503020204020204" pitchFamily="34" charset="-122"/>
                <a:cs typeface="+mn-ea"/>
                <a:sym typeface="+mn-lt"/>
              </a:rPr>
              <a:t> </a:t>
            </a:r>
            <a:r>
              <a:rPr lang="en-US" b="1" dirty="0" err="1">
                <a:solidFill>
                  <a:schemeClr val="accent5">
                    <a:lumMod val="50000"/>
                  </a:schemeClr>
                </a:solidFill>
                <a:effectLst>
                  <a:reflection blurRad="6350" stA="60000" endA="900" endPos="58000" dir="5400000" sy="-100000" algn="bl" rotWithShape="0"/>
                </a:effectLst>
                <a:latin typeface="SVN-Transformer" pitchFamily="2" charset="0"/>
                <a:ea typeface="微软雅黑" panose="020B0503020204020204" pitchFamily="34" charset="-122"/>
                <a:cs typeface="+mn-ea"/>
                <a:sym typeface="+mn-lt"/>
              </a:rPr>
              <a:t>Thông</a:t>
            </a:r>
            <a:endParaRPr lang="tr-TR" b="1" dirty="0">
              <a:solidFill>
                <a:schemeClr val="accent5">
                  <a:lumMod val="50000"/>
                </a:schemeClr>
              </a:solidFill>
              <a:effectLst>
                <a:reflection blurRad="6350" stA="60000" endA="900" endPos="58000" dir="5400000" sy="-100000" algn="bl" rotWithShape="0"/>
              </a:effectLst>
              <a:latin typeface="SVN-Transformer" pitchFamily="2" charset="0"/>
              <a:ea typeface="微软雅黑" panose="020B0503020204020204" pitchFamily="34" charset="-122"/>
              <a:cs typeface="+mn-ea"/>
              <a:sym typeface="+mn-lt"/>
            </a:endParaRPr>
          </a:p>
        </p:txBody>
      </p:sp>
      <p:pic>
        <p:nvPicPr>
          <p:cNvPr id="18" name="图片 2">
            <a:extLst>
              <a:ext uri="{FF2B5EF4-FFF2-40B4-BE49-F238E27FC236}">
                <a16:creationId xmlns:a16="http://schemas.microsoft.com/office/drawing/2014/main" id="{519C2D66-9E1C-4B65-9E64-F0C37FE89FF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400000">
            <a:off x="1189079" y="3237414"/>
            <a:ext cx="718805" cy="718803"/>
          </a:xfrm>
          <a:prstGeom prst="rect">
            <a:avLst/>
          </a:prstGeom>
        </p:spPr>
      </p:pic>
      <p:sp>
        <p:nvSpPr>
          <p:cNvPr id="19" name="弧形 7">
            <a:extLst>
              <a:ext uri="{FF2B5EF4-FFF2-40B4-BE49-F238E27FC236}">
                <a16:creationId xmlns:a16="http://schemas.microsoft.com/office/drawing/2014/main" id="{39D56A03-9EA5-418D-AF03-AB6741738114}"/>
              </a:ext>
            </a:extLst>
          </p:cNvPr>
          <p:cNvSpPr/>
          <p:nvPr/>
        </p:nvSpPr>
        <p:spPr>
          <a:xfrm rot="5400000">
            <a:off x="112120" y="876896"/>
            <a:ext cx="2658258" cy="2747674"/>
          </a:xfrm>
          <a:prstGeom prst="arc">
            <a:avLst>
              <a:gd name="adj1" fmla="val 1936544"/>
              <a:gd name="adj2" fmla="val 19930921"/>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sz="2000" dirty="0">
              <a:latin typeface="#9Slide03 AmpleSoft Bold" panose="02000000000000000000" pitchFamily="2" charset="0"/>
              <a:ea typeface="微软雅黑" panose="020B0503020204020204" pitchFamily="34" charset="-122"/>
            </a:endParaRPr>
          </a:p>
        </p:txBody>
      </p:sp>
      <p:sp>
        <p:nvSpPr>
          <p:cNvPr id="20" name="文本框 4">
            <a:extLst>
              <a:ext uri="{FF2B5EF4-FFF2-40B4-BE49-F238E27FC236}">
                <a16:creationId xmlns:a16="http://schemas.microsoft.com/office/drawing/2014/main" id="{21616D0D-1DF6-4BEC-9516-4EEA26DDE922}"/>
              </a:ext>
            </a:extLst>
          </p:cNvPr>
          <p:cNvSpPr txBox="1"/>
          <p:nvPr/>
        </p:nvSpPr>
        <p:spPr>
          <a:xfrm>
            <a:off x="809548" y="3246031"/>
            <a:ext cx="1152486" cy="369332"/>
          </a:xfrm>
          <a:prstGeom prst="rect">
            <a:avLst/>
          </a:prstGeom>
          <a:noFill/>
        </p:spPr>
        <p:txBody>
          <a:bodyPr wrap="square" lIns="0" tIns="0" rIns="0" bIns="0" rtlCol="0">
            <a:spAutoFit/>
          </a:bodyPr>
          <a:lstStyle/>
          <a:p>
            <a:r>
              <a:rPr lang="en-US" altLang="zh-CN" sz="2400" b="1" dirty="0" err="1">
                <a:latin typeface="#9Slide03 AmpleSoft Bold" panose="02000000000000000000" pitchFamily="2" charset="0"/>
                <a:ea typeface="微软雅黑" panose="020B0503020204020204" pitchFamily="34" charset="-122"/>
              </a:rPr>
              <a:t>Khổ</a:t>
            </a:r>
            <a:r>
              <a:rPr lang="en-US" altLang="zh-CN" sz="2400" b="1" dirty="0">
                <a:latin typeface="#9Slide03 AmpleSoft Bold" panose="02000000000000000000" pitchFamily="2" charset="0"/>
                <a:ea typeface="微软雅黑" panose="020B0503020204020204" pitchFamily="34" charset="-122"/>
              </a:rPr>
              <a:t> 1</a:t>
            </a:r>
            <a:endParaRPr lang="zh-CN" altLang="en-US" sz="2400" b="1" dirty="0">
              <a:latin typeface="#9Slide03 AmpleSoft Bold" panose="02000000000000000000" pitchFamily="2" charset="0"/>
              <a:ea typeface="微软雅黑" panose="020B0503020204020204" pitchFamily="34" charset="-122"/>
            </a:endParaRPr>
          </a:p>
        </p:txBody>
      </p:sp>
      <p:pic>
        <p:nvPicPr>
          <p:cNvPr id="21" name="图片 2">
            <a:extLst>
              <a:ext uri="{FF2B5EF4-FFF2-40B4-BE49-F238E27FC236}">
                <a16:creationId xmlns:a16="http://schemas.microsoft.com/office/drawing/2014/main" id="{B135AC25-EA22-4108-BF05-6B339D3A3A5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5218310" y="-83447"/>
            <a:ext cx="686009" cy="686007"/>
          </a:xfrm>
          <a:prstGeom prst="rect">
            <a:avLst/>
          </a:prstGeom>
        </p:spPr>
      </p:pic>
      <p:sp>
        <p:nvSpPr>
          <p:cNvPr id="22" name="弧形 7">
            <a:extLst>
              <a:ext uri="{FF2B5EF4-FFF2-40B4-BE49-F238E27FC236}">
                <a16:creationId xmlns:a16="http://schemas.microsoft.com/office/drawing/2014/main" id="{314F1CDE-2691-4C8B-8725-5C2C9B7C75B9}"/>
              </a:ext>
            </a:extLst>
          </p:cNvPr>
          <p:cNvSpPr/>
          <p:nvPr/>
        </p:nvSpPr>
        <p:spPr>
          <a:xfrm rot="18004799">
            <a:off x="2349575" y="139404"/>
            <a:ext cx="4286732" cy="4114941"/>
          </a:xfrm>
          <a:prstGeom prst="arc">
            <a:avLst>
              <a:gd name="adj1" fmla="val 1936544"/>
              <a:gd name="adj2" fmla="val 19930921"/>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sz="2000" dirty="0">
              <a:latin typeface="#9Slide03 AmpleSoft Bold" panose="02000000000000000000" pitchFamily="2" charset="0"/>
              <a:ea typeface="微软雅黑" panose="020B0503020204020204" pitchFamily="34" charset="-122"/>
            </a:endParaRPr>
          </a:p>
        </p:txBody>
      </p:sp>
      <p:sp>
        <p:nvSpPr>
          <p:cNvPr id="23" name="文本框 4">
            <a:extLst>
              <a:ext uri="{FF2B5EF4-FFF2-40B4-BE49-F238E27FC236}">
                <a16:creationId xmlns:a16="http://schemas.microsoft.com/office/drawing/2014/main" id="{BB023A28-09E9-4862-B23F-8A393AB10568}"/>
              </a:ext>
            </a:extLst>
          </p:cNvPr>
          <p:cNvSpPr txBox="1"/>
          <p:nvPr/>
        </p:nvSpPr>
        <p:spPr>
          <a:xfrm>
            <a:off x="5895994" y="229517"/>
            <a:ext cx="686007" cy="307777"/>
          </a:xfrm>
          <a:prstGeom prst="rect">
            <a:avLst/>
          </a:prstGeom>
          <a:noFill/>
        </p:spPr>
        <p:txBody>
          <a:bodyPr wrap="square" lIns="0" tIns="0" rIns="0" bIns="0" rtlCol="0">
            <a:spAutoFit/>
          </a:bodyPr>
          <a:lstStyle/>
          <a:p>
            <a:r>
              <a:rPr lang="en-US" altLang="zh-CN" sz="2000" b="1" dirty="0" err="1">
                <a:solidFill>
                  <a:srgbClr val="002060"/>
                </a:solidFill>
                <a:latin typeface="#9Slide03 AmpleSoft Bold" panose="02000000000000000000" pitchFamily="2" charset="0"/>
                <a:ea typeface="微软雅黑" panose="020B0503020204020204" pitchFamily="34" charset="-122"/>
              </a:rPr>
              <a:t>Khổ</a:t>
            </a:r>
            <a:r>
              <a:rPr lang="en-US" altLang="zh-CN" sz="2000" b="1" dirty="0">
                <a:solidFill>
                  <a:srgbClr val="002060"/>
                </a:solidFill>
                <a:latin typeface="#9Slide03 AmpleSoft Bold" panose="02000000000000000000" pitchFamily="2" charset="0"/>
                <a:ea typeface="微软雅黑" panose="020B0503020204020204" pitchFamily="34" charset="-122"/>
              </a:rPr>
              <a:t> 2</a:t>
            </a:r>
            <a:endParaRPr lang="zh-CN" altLang="en-US" sz="2000" b="1" dirty="0">
              <a:solidFill>
                <a:srgbClr val="002060"/>
              </a:solidFill>
              <a:latin typeface="#9Slide03 AmpleSoft Bold" panose="02000000000000000000" pitchFamily="2" charset="0"/>
              <a:ea typeface="微软雅黑" panose="020B0503020204020204" pitchFamily="34" charset="-122"/>
            </a:endParaRPr>
          </a:p>
        </p:txBody>
      </p:sp>
      <p:pic>
        <p:nvPicPr>
          <p:cNvPr id="24" name="图片 2">
            <a:extLst>
              <a:ext uri="{FF2B5EF4-FFF2-40B4-BE49-F238E27FC236}">
                <a16:creationId xmlns:a16="http://schemas.microsoft.com/office/drawing/2014/main" id="{B41B4DF4-9998-470E-8877-3EDE1481124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5400000">
            <a:off x="7312442" y="4135900"/>
            <a:ext cx="790574" cy="790572"/>
          </a:xfrm>
          <a:prstGeom prst="rect">
            <a:avLst/>
          </a:prstGeom>
        </p:spPr>
      </p:pic>
      <p:sp>
        <p:nvSpPr>
          <p:cNvPr id="25" name="弧形 7">
            <a:extLst>
              <a:ext uri="{FF2B5EF4-FFF2-40B4-BE49-F238E27FC236}">
                <a16:creationId xmlns:a16="http://schemas.microsoft.com/office/drawing/2014/main" id="{CB4BA0BD-96D2-4985-9809-5B22E9EC6AD6}"/>
              </a:ext>
            </a:extLst>
          </p:cNvPr>
          <p:cNvSpPr/>
          <p:nvPr/>
        </p:nvSpPr>
        <p:spPr>
          <a:xfrm rot="6131131">
            <a:off x="5580661" y="419415"/>
            <a:ext cx="4335117" cy="4111705"/>
          </a:xfrm>
          <a:prstGeom prst="arc">
            <a:avLst>
              <a:gd name="adj1" fmla="val 1936544"/>
              <a:gd name="adj2" fmla="val 19930921"/>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sz="2000" dirty="0">
              <a:latin typeface="#9Slide03 AmpleSoft Bold" panose="02000000000000000000" pitchFamily="2" charset="0"/>
              <a:ea typeface="微软雅黑" panose="020B0503020204020204" pitchFamily="34" charset="-122"/>
            </a:endParaRPr>
          </a:p>
        </p:txBody>
      </p:sp>
      <p:sp>
        <p:nvSpPr>
          <p:cNvPr id="26" name="文本框 4">
            <a:extLst>
              <a:ext uri="{FF2B5EF4-FFF2-40B4-BE49-F238E27FC236}">
                <a16:creationId xmlns:a16="http://schemas.microsoft.com/office/drawing/2014/main" id="{71C24F65-0CD3-48C7-AF47-0376DE609E38}"/>
              </a:ext>
            </a:extLst>
          </p:cNvPr>
          <p:cNvSpPr txBox="1"/>
          <p:nvPr/>
        </p:nvSpPr>
        <p:spPr>
          <a:xfrm>
            <a:off x="6687743" y="4339915"/>
            <a:ext cx="1695310" cy="307777"/>
          </a:xfrm>
          <a:prstGeom prst="rect">
            <a:avLst/>
          </a:prstGeom>
          <a:noFill/>
        </p:spPr>
        <p:txBody>
          <a:bodyPr wrap="square" lIns="0" tIns="0" rIns="0" bIns="0" rtlCol="0">
            <a:spAutoFit/>
          </a:bodyPr>
          <a:lstStyle/>
          <a:p>
            <a:r>
              <a:rPr lang="en-US" altLang="zh-CN" sz="2000" b="1" dirty="0" err="1">
                <a:solidFill>
                  <a:srgbClr val="C00000"/>
                </a:solidFill>
                <a:latin typeface="#9Slide03 AmpleSoft Bold" panose="02000000000000000000" pitchFamily="2" charset="0"/>
                <a:ea typeface="微软雅黑" panose="020B0503020204020204" pitchFamily="34" charset="-122"/>
              </a:rPr>
              <a:t>Khổ</a:t>
            </a:r>
            <a:r>
              <a:rPr lang="en-US" altLang="zh-CN" sz="2000" b="1" dirty="0">
                <a:solidFill>
                  <a:srgbClr val="C00000"/>
                </a:solidFill>
                <a:latin typeface="#9Slide03 AmpleSoft Bold" panose="02000000000000000000" pitchFamily="2" charset="0"/>
                <a:ea typeface="微软雅黑" panose="020B0503020204020204" pitchFamily="34" charset="-122"/>
              </a:rPr>
              <a:t> 3</a:t>
            </a:r>
            <a:endParaRPr lang="zh-CN" altLang="en-US" sz="2000" b="1" dirty="0">
              <a:solidFill>
                <a:srgbClr val="C00000"/>
              </a:solidFill>
              <a:latin typeface="#9Slide03 AmpleSoft Bold" panose="02000000000000000000" pitchFamily="2" charset="0"/>
              <a:ea typeface="微软雅黑" panose="020B0503020204020204" pitchFamily="34" charset="-122"/>
            </a:endParaRPr>
          </a:p>
        </p:txBody>
      </p:sp>
      <p:grpSp>
        <p:nvGrpSpPr>
          <p:cNvPr id="27" name="Group 26">
            <a:extLst>
              <a:ext uri="{FF2B5EF4-FFF2-40B4-BE49-F238E27FC236}">
                <a16:creationId xmlns:a16="http://schemas.microsoft.com/office/drawing/2014/main" id="{7E6B9664-C5A1-484E-99D8-327EF697D1EE}"/>
              </a:ext>
            </a:extLst>
          </p:cNvPr>
          <p:cNvGrpSpPr/>
          <p:nvPr/>
        </p:nvGrpSpPr>
        <p:grpSpPr>
          <a:xfrm>
            <a:off x="6914739" y="71339"/>
            <a:ext cx="1293945" cy="400377"/>
            <a:chOff x="4132655" y="1428454"/>
            <a:chExt cx="1293945" cy="400377"/>
          </a:xfrm>
        </p:grpSpPr>
        <p:sp>
          <p:nvSpPr>
            <p:cNvPr id="28" name="矩形 7">
              <a:extLst>
                <a:ext uri="{FF2B5EF4-FFF2-40B4-BE49-F238E27FC236}">
                  <a16:creationId xmlns:a16="http://schemas.microsoft.com/office/drawing/2014/main" id="{C28961D6-4BA4-4F92-9ECA-0A73FD48FABF}"/>
                </a:ext>
              </a:extLst>
            </p:cNvPr>
            <p:cNvSpPr/>
            <p:nvPr/>
          </p:nvSpPr>
          <p:spPr>
            <a:xfrm>
              <a:off x="4135582" y="1428721"/>
              <a:ext cx="1242648" cy="400110"/>
            </a:xfrm>
            <a:prstGeom prst="rect">
              <a:avLst/>
            </a:prstGeom>
          </p:spPr>
          <p:txBody>
            <a:bodyPr wrap="none">
              <a:spAutoFit/>
            </a:bodyPr>
            <a:lstStyle/>
            <a:p>
              <a:pPr lvl="0"/>
              <a:r>
                <a:rPr lang="en-US" altLang="zh-CN" sz="2000" dirty="0">
                  <a:ln w="152400">
                    <a:solidFill>
                      <a:schemeClr val="bg1"/>
                    </a:solidFill>
                  </a:ln>
                  <a:solidFill>
                    <a:schemeClr val="bg1"/>
                  </a:solidFill>
                  <a:effectLst>
                    <a:glow rad="63500">
                      <a:schemeClr val="accent4">
                        <a:satMod val="175000"/>
                        <a:alpha val="35000"/>
                      </a:schemeClr>
                    </a:glow>
                    <a:innerShdw blurRad="63500" dist="50800" dir="13500000">
                      <a:prstClr val="black">
                        <a:alpha val="50000"/>
                      </a:prstClr>
                    </a:innerShdw>
                  </a:effectLst>
                  <a:latin typeface="SVN-Every Movie Every Night" panose="02000500000000000000" pitchFamily="2" charset="0"/>
                  <a:ea typeface="字魂27号-布丁体" panose="00000505000000000000" pitchFamily="2" charset="-122"/>
                </a:rPr>
                <a:t>CHIA KHỔ</a:t>
              </a:r>
              <a:endParaRPr lang="zh-CN" altLang="en-US" sz="2000" dirty="0">
                <a:ln w="152400">
                  <a:solidFill>
                    <a:schemeClr val="bg1"/>
                  </a:solidFill>
                </a:ln>
                <a:solidFill>
                  <a:schemeClr val="bg1"/>
                </a:solidFill>
                <a:effectLst>
                  <a:glow rad="63500">
                    <a:schemeClr val="accent4">
                      <a:satMod val="175000"/>
                      <a:alpha val="35000"/>
                    </a:schemeClr>
                  </a:glow>
                  <a:innerShdw blurRad="63500" dist="50800" dir="13500000">
                    <a:prstClr val="black">
                      <a:alpha val="50000"/>
                    </a:prstClr>
                  </a:innerShdw>
                </a:effectLst>
                <a:latin typeface="SVN-Every Movie Every Night" panose="02000500000000000000" pitchFamily="2" charset="0"/>
                <a:ea typeface="字魂27号-布丁体" panose="00000505000000000000" pitchFamily="2" charset="-122"/>
              </a:endParaRPr>
            </a:p>
          </p:txBody>
        </p:sp>
        <p:sp>
          <p:nvSpPr>
            <p:cNvPr id="29" name="íṩľíḍè-TextBox 31">
              <a:extLst>
                <a:ext uri="{FF2B5EF4-FFF2-40B4-BE49-F238E27FC236}">
                  <a16:creationId xmlns:a16="http://schemas.microsoft.com/office/drawing/2014/main" id="{44ED91D9-9ABF-480A-BD61-DD9335F82C75}"/>
                </a:ext>
              </a:extLst>
            </p:cNvPr>
            <p:cNvSpPr txBox="1"/>
            <p:nvPr/>
          </p:nvSpPr>
          <p:spPr>
            <a:xfrm>
              <a:off x="4132655" y="1428454"/>
              <a:ext cx="1293945" cy="400110"/>
            </a:xfrm>
            <a:prstGeom prst="rect">
              <a:avLst/>
            </a:prstGeom>
            <a:noFill/>
          </p:spPr>
          <p:txBody>
            <a:bodyPr wrap="none" rtlCol="0">
              <a:spAutoFit/>
              <a:scene3d>
                <a:camera prst="orthographicFront"/>
                <a:lightRig rig="threePt" dir="t"/>
              </a:scene3d>
              <a:sp3d extrusionH="57150">
                <a:bevelT w="57150" h="38100" prst="artDeco"/>
              </a:sp3d>
            </a:bodyPr>
            <a:lstStyle/>
            <a:p>
              <a:pPr algn="r"/>
              <a:r>
                <a:rPr lang="en-US" altLang="zh-CN" sz="2000" b="1" spc="50" dirty="0">
                  <a:ln w="0"/>
                  <a:solidFill>
                    <a:schemeClr val="accent3">
                      <a:lumMod val="50000"/>
                    </a:schemeClr>
                  </a:solidFill>
                  <a:effectLst>
                    <a:innerShdw blurRad="63500" dist="50800" dir="13500000">
                      <a:srgbClr val="000000">
                        <a:alpha val="50000"/>
                      </a:srgbClr>
                    </a:innerShdw>
                  </a:effectLst>
                  <a:latin typeface="SVN-Every Movie Every Night" panose="02000500000000000000" pitchFamily="2" charset="0"/>
                  <a:ea typeface="迷你简启体" panose="03000509000000000000" pitchFamily="65" charset="-122"/>
                  <a:cs typeface="+mn-ea"/>
                  <a:sym typeface="+mn-lt"/>
                </a:rPr>
                <a:t>CHIA KHỔ</a:t>
              </a:r>
              <a:endParaRPr lang="tr-TR" sz="2000" b="1" spc="50" dirty="0">
                <a:ln w="0"/>
                <a:solidFill>
                  <a:schemeClr val="accent3">
                    <a:lumMod val="50000"/>
                  </a:schemeClr>
                </a:solidFill>
                <a:effectLst>
                  <a:innerShdw blurRad="63500" dist="50800" dir="13500000">
                    <a:srgbClr val="000000">
                      <a:alpha val="50000"/>
                    </a:srgbClr>
                  </a:innerShdw>
                </a:effectLst>
                <a:latin typeface="SVN-Every Movie Every Night" panose="02000500000000000000" pitchFamily="2" charset="0"/>
                <a:ea typeface="迷你简启体" panose="03000509000000000000" pitchFamily="65" charset="-122"/>
                <a:cs typeface="+mn-ea"/>
                <a:sym typeface="+mn-lt"/>
              </a:endParaRPr>
            </a:p>
          </p:txBody>
        </p:sp>
      </p:grpSp>
    </p:spTree>
    <p:extLst>
      <p:ext uri="{BB962C8B-B14F-4D97-AF65-F5344CB8AC3E}">
        <p14:creationId xmlns:p14="http://schemas.microsoft.com/office/powerpoint/2010/main" val="330586949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2" fill="hold" nodeType="clickEffect">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cBhvr additive="base">
                                        <p:cTn id="7" dur="500" fill="hold"/>
                                        <p:tgtEl>
                                          <p:spTgt spid="27"/>
                                        </p:tgtEl>
                                        <p:attrNameLst>
                                          <p:attrName>ppt_x</p:attrName>
                                        </p:attrNameLst>
                                      </p:cBhvr>
                                      <p:tavLst>
                                        <p:tav tm="0">
                                          <p:val>
                                            <p:strVal val="0-#ppt_w/2"/>
                                          </p:val>
                                        </p:tav>
                                        <p:tav tm="100000">
                                          <p:val>
                                            <p:strVal val="#ppt_x"/>
                                          </p:val>
                                        </p:tav>
                                      </p:tavLst>
                                    </p:anim>
                                    <p:anim calcmode="lin" valueType="num">
                                      <p:cBhvr additive="base">
                                        <p:cTn id="8"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1" fill="hold" grpId="0" nodeType="clickEffect">
                                  <p:stCondLst>
                                    <p:cond delay="0"/>
                                  </p:stCondLst>
                                  <p:childTnLst>
                                    <p:set>
                                      <p:cBhvr>
                                        <p:cTn id="12" dur="1" fill="hold">
                                          <p:stCondLst>
                                            <p:cond delay="0"/>
                                          </p:stCondLst>
                                        </p:cTn>
                                        <p:tgtEl>
                                          <p:spTgt spid="19"/>
                                        </p:tgtEl>
                                        <p:attrNameLst>
                                          <p:attrName>style.visibility</p:attrName>
                                        </p:attrNameLst>
                                      </p:cBhvr>
                                      <p:to>
                                        <p:strVal val="visible"/>
                                      </p:to>
                                    </p:set>
                                    <p:animEffect transition="in" filter="wipe(up)">
                                      <p:cBhvr>
                                        <p:cTn id="13" dur="500"/>
                                        <p:tgtEl>
                                          <p:spTgt spid="19"/>
                                        </p:tgtEl>
                                      </p:cBhvr>
                                    </p:animEffect>
                                  </p:childTnLst>
                                </p:cTn>
                              </p:par>
                              <p:par>
                                <p:cTn id="14" presetID="22" presetClass="entr" presetSubtype="1" fill="hold" nodeType="withEffect">
                                  <p:stCondLst>
                                    <p:cond delay="0"/>
                                  </p:stCondLst>
                                  <p:childTnLst>
                                    <p:set>
                                      <p:cBhvr>
                                        <p:cTn id="15" dur="1" fill="hold">
                                          <p:stCondLst>
                                            <p:cond delay="0"/>
                                          </p:stCondLst>
                                        </p:cTn>
                                        <p:tgtEl>
                                          <p:spTgt spid="18"/>
                                        </p:tgtEl>
                                        <p:attrNameLst>
                                          <p:attrName>style.visibility</p:attrName>
                                        </p:attrNameLst>
                                      </p:cBhvr>
                                      <p:to>
                                        <p:strVal val="visible"/>
                                      </p:to>
                                    </p:set>
                                    <p:animEffect transition="in" filter="wipe(up)">
                                      <p:cBhvr>
                                        <p:cTn id="16" dur="500"/>
                                        <p:tgtEl>
                                          <p:spTgt spid="18"/>
                                        </p:tgtEl>
                                      </p:cBhvr>
                                    </p:animEffect>
                                  </p:childTnLst>
                                </p:cTn>
                              </p:par>
                              <p:par>
                                <p:cTn id="17" presetID="22" presetClass="entr" presetSubtype="1" fill="hold" grpId="0" nodeType="withEffect">
                                  <p:stCondLst>
                                    <p:cond delay="0"/>
                                  </p:stCondLst>
                                  <p:childTnLst>
                                    <p:set>
                                      <p:cBhvr>
                                        <p:cTn id="18" dur="1" fill="hold">
                                          <p:stCondLst>
                                            <p:cond delay="0"/>
                                          </p:stCondLst>
                                        </p:cTn>
                                        <p:tgtEl>
                                          <p:spTgt spid="20"/>
                                        </p:tgtEl>
                                        <p:attrNameLst>
                                          <p:attrName>style.visibility</p:attrName>
                                        </p:attrNameLst>
                                      </p:cBhvr>
                                      <p:to>
                                        <p:strVal val="visible"/>
                                      </p:to>
                                    </p:set>
                                    <p:animEffect transition="in" filter="wipe(up)">
                                      <p:cBhvr>
                                        <p:cTn id="19" dur="500"/>
                                        <p:tgtEl>
                                          <p:spTgt spid="20"/>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grpId="0" nodeType="clickEffect">
                                  <p:stCondLst>
                                    <p:cond delay="0"/>
                                  </p:stCondLst>
                                  <p:childTnLst>
                                    <p:set>
                                      <p:cBhvr>
                                        <p:cTn id="23" dur="1" fill="hold">
                                          <p:stCondLst>
                                            <p:cond delay="0"/>
                                          </p:stCondLst>
                                        </p:cTn>
                                        <p:tgtEl>
                                          <p:spTgt spid="22"/>
                                        </p:tgtEl>
                                        <p:attrNameLst>
                                          <p:attrName>style.visibility</p:attrName>
                                        </p:attrNameLst>
                                      </p:cBhvr>
                                      <p:to>
                                        <p:strVal val="visible"/>
                                      </p:to>
                                    </p:set>
                                    <p:animEffect transition="in" filter="wipe(down)">
                                      <p:cBhvr>
                                        <p:cTn id="24" dur="500"/>
                                        <p:tgtEl>
                                          <p:spTgt spid="22"/>
                                        </p:tgtEl>
                                      </p:cBhvr>
                                    </p:animEffect>
                                  </p:childTnLst>
                                </p:cTn>
                              </p:par>
                              <p:par>
                                <p:cTn id="25" presetID="22" presetClass="entr" presetSubtype="4" fill="hold" nodeType="withEffect">
                                  <p:stCondLst>
                                    <p:cond delay="0"/>
                                  </p:stCondLst>
                                  <p:childTnLst>
                                    <p:set>
                                      <p:cBhvr>
                                        <p:cTn id="26" dur="1" fill="hold">
                                          <p:stCondLst>
                                            <p:cond delay="0"/>
                                          </p:stCondLst>
                                        </p:cTn>
                                        <p:tgtEl>
                                          <p:spTgt spid="21"/>
                                        </p:tgtEl>
                                        <p:attrNameLst>
                                          <p:attrName>style.visibility</p:attrName>
                                        </p:attrNameLst>
                                      </p:cBhvr>
                                      <p:to>
                                        <p:strVal val="visible"/>
                                      </p:to>
                                    </p:set>
                                    <p:animEffect transition="in" filter="wipe(down)">
                                      <p:cBhvr>
                                        <p:cTn id="27" dur="500"/>
                                        <p:tgtEl>
                                          <p:spTgt spid="21"/>
                                        </p:tgtEl>
                                      </p:cBhvr>
                                    </p:animEffect>
                                  </p:childTnLst>
                                </p:cTn>
                              </p:par>
                              <p:par>
                                <p:cTn id="28" presetID="22" presetClass="entr" presetSubtype="4" fill="hold" grpId="0" nodeType="withEffect">
                                  <p:stCondLst>
                                    <p:cond delay="0"/>
                                  </p:stCondLst>
                                  <p:childTnLst>
                                    <p:set>
                                      <p:cBhvr>
                                        <p:cTn id="29" dur="1" fill="hold">
                                          <p:stCondLst>
                                            <p:cond delay="0"/>
                                          </p:stCondLst>
                                        </p:cTn>
                                        <p:tgtEl>
                                          <p:spTgt spid="23"/>
                                        </p:tgtEl>
                                        <p:attrNameLst>
                                          <p:attrName>style.visibility</p:attrName>
                                        </p:attrNameLst>
                                      </p:cBhvr>
                                      <p:to>
                                        <p:strVal val="visible"/>
                                      </p:to>
                                    </p:set>
                                    <p:animEffect transition="in" filter="wipe(down)">
                                      <p:cBhvr>
                                        <p:cTn id="30" dur="500"/>
                                        <p:tgtEl>
                                          <p:spTgt spid="23"/>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1" fill="hold" grpId="0" nodeType="clickEffect">
                                  <p:stCondLst>
                                    <p:cond delay="0"/>
                                  </p:stCondLst>
                                  <p:childTnLst>
                                    <p:set>
                                      <p:cBhvr>
                                        <p:cTn id="34" dur="1" fill="hold">
                                          <p:stCondLst>
                                            <p:cond delay="0"/>
                                          </p:stCondLst>
                                        </p:cTn>
                                        <p:tgtEl>
                                          <p:spTgt spid="26"/>
                                        </p:tgtEl>
                                        <p:attrNameLst>
                                          <p:attrName>style.visibility</p:attrName>
                                        </p:attrNameLst>
                                      </p:cBhvr>
                                      <p:to>
                                        <p:strVal val="visible"/>
                                      </p:to>
                                    </p:set>
                                    <p:animEffect transition="in" filter="wipe(up)">
                                      <p:cBhvr>
                                        <p:cTn id="35" dur="500"/>
                                        <p:tgtEl>
                                          <p:spTgt spid="26"/>
                                        </p:tgtEl>
                                      </p:cBhvr>
                                    </p:animEffect>
                                  </p:childTnLst>
                                </p:cTn>
                              </p:par>
                              <p:par>
                                <p:cTn id="36" presetID="22" presetClass="entr" presetSubtype="1" fill="hold" nodeType="withEffect">
                                  <p:stCondLst>
                                    <p:cond delay="0"/>
                                  </p:stCondLst>
                                  <p:childTnLst>
                                    <p:set>
                                      <p:cBhvr>
                                        <p:cTn id="37" dur="1" fill="hold">
                                          <p:stCondLst>
                                            <p:cond delay="0"/>
                                          </p:stCondLst>
                                        </p:cTn>
                                        <p:tgtEl>
                                          <p:spTgt spid="24"/>
                                        </p:tgtEl>
                                        <p:attrNameLst>
                                          <p:attrName>style.visibility</p:attrName>
                                        </p:attrNameLst>
                                      </p:cBhvr>
                                      <p:to>
                                        <p:strVal val="visible"/>
                                      </p:to>
                                    </p:set>
                                    <p:animEffect transition="in" filter="wipe(up)">
                                      <p:cBhvr>
                                        <p:cTn id="38" dur="500"/>
                                        <p:tgtEl>
                                          <p:spTgt spid="24"/>
                                        </p:tgtEl>
                                      </p:cBhvr>
                                    </p:animEffect>
                                  </p:childTnLst>
                                </p:cTn>
                              </p:par>
                              <p:par>
                                <p:cTn id="39" presetID="22" presetClass="entr" presetSubtype="1" fill="hold" grpId="0" nodeType="withEffect">
                                  <p:stCondLst>
                                    <p:cond delay="0"/>
                                  </p:stCondLst>
                                  <p:childTnLst>
                                    <p:set>
                                      <p:cBhvr>
                                        <p:cTn id="40" dur="1" fill="hold">
                                          <p:stCondLst>
                                            <p:cond delay="0"/>
                                          </p:stCondLst>
                                        </p:cTn>
                                        <p:tgtEl>
                                          <p:spTgt spid="25"/>
                                        </p:tgtEl>
                                        <p:attrNameLst>
                                          <p:attrName>style.visibility</p:attrName>
                                        </p:attrNameLst>
                                      </p:cBhvr>
                                      <p:to>
                                        <p:strVal val="visible"/>
                                      </p:to>
                                    </p:set>
                                    <p:animEffect transition="in" filter="wipe(up)">
                                      <p:cBhvr>
                                        <p:cTn id="41"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0" grpId="0"/>
      <p:bldP spid="22" grpId="0" animBg="1"/>
      <p:bldP spid="23" grpId="0"/>
      <p:bldP spid="25" grpId="0" animBg="1"/>
      <p:bldP spid="26"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弧形 20"/>
          <p:cNvSpPr/>
          <p:nvPr/>
        </p:nvSpPr>
        <p:spPr>
          <a:xfrm rot="21292773">
            <a:off x="3236586" y="1441418"/>
            <a:ext cx="2394157" cy="2394153"/>
          </a:xfrm>
          <a:prstGeom prst="arc">
            <a:avLst>
              <a:gd name="adj1" fmla="val 1936544"/>
              <a:gd name="adj2" fmla="val 19930921"/>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a:ea typeface="微软雅黑" panose="020B0503020204020204" pitchFamily="34" charset="-122"/>
              <a:cs typeface="+mn-cs"/>
            </a:endParaRPr>
          </a:p>
        </p:txBody>
      </p:sp>
      <p:pic>
        <p:nvPicPr>
          <p:cNvPr id="5" name="图片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51545" y="-10531"/>
            <a:ext cx="2655455" cy="5143500"/>
          </a:xfrm>
          <a:prstGeom prst="rect">
            <a:avLst/>
          </a:prstGeom>
        </p:spPr>
      </p:pic>
      <p:grpSp>
        <p:nvGrpSpPr>
          <p:cNvPr id="6" name="组合 12">
            <a:extLst>
              <a:ext uri="{FF2B5EF4-FFF2-40B4-BE49-F238E27FC236}">
                <a16:creationId xmlns:a16="http://schemas.microsoft.com/office/drawing/2014/main" id="{F1BB3A29-F24C-44D6-8C7D-11207F8321BB}"/>
              </a:ext>
            </a:extLst>
          </p:cNvPr>
          <p:cNvGrpSpPr/>
          <p:nvPr/>
        </p:nvGrpSpPr>
        <p:grpSpPr>
          <a:xfrm>
            <a:off x="3713936" y="2096687"/>
            <a:ext cx="4635914" cy="1074318"/>
            <a:chOff x="2604152" y="873043"/>
            <a:chExt cx="4635914" cy="1074318"/>
          </a:xfrm>
        </p:grpSpPr>
        <p:grpSp>
          <p:nvGrpSpPr>
            <p:cNvPr id="7" name="组合 6">
              <a:extLst>
                <a:ext uri="{FF2B5EF4-FFF2-40B4-BE49-F238E27FC236}">
                  <a16:creationId xmlns:a16="http://schemas.microsoft.com/office/drawing/2014/main" id="{E3AB640F-A938-44FD-AF4E-B93BE7894A1F}"/>
                </a:ext>
              </a:extLst>
            </p:cNvPr>
            <p:cNvGrpSpPr/>
            <p:nvPr/>
          </p:nvGrpSpPr>
          <p:grpSpPr>
            <a:xfrm>
              <a:off x="2604152" y="895570"/>
              <a:ext cx="4635914" cy="1051791"/>
              <a:chOff x="3771007" y="1047108"/>
              <a:chExt cx="4635914" cy="1051791"/>
            </a:xfrm>
          </p:grpSpPr>
          <p:sp>
            <p:nvSpPr>
              <p:cNvPr id="11" name="矩形 7">
                <a:extLst>
                  <a:ext uri="{FF2B5EF4-FFF2-40B4-BE49-F238E27FC236}">
                    <a16:creationId xmlns:a16="http://schemas.microsoft.com/office/drawing/2014/main" id="{F965DF25-BFD2-4C93-B8D6-85B44F8469E8}"/>
                  </a:ext>
                </a:extLst>
              </p:cNvPr>
              <p:cNvSpPr/>
              <p:nvPr/>
            </p:nvSpPr>
            <p:spPr>
              <a:xfrm>
                <a:off x="3771007" y="1083236"/>
                <a:ext cx="4607223" cy="1015663"/>
              </a:xfrm>
              <a:prstGeom prst="rect">
                <a:avLst/>
              </a:prstGeom>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zh-CN" sz="6000" b="0" i="0" u="none" strike="noStrike" kern="1200" cap="none" spc="0" normalizeH="0" baseline="0" noProof="0" dirty="0" err="1">
                    <a:ln w="152400">
                      <a:solidFill>
                        <a:srgbClr val="FFFFFF"/>
                      </a:solidFill>
                    </a:ln>
                    <a:solidFill>
                      <a:srgbClr val="002060"/>
                    </a:solidFill>
                    <a:effectLst>
                      <a:innerShdw blurRad="63500" dist="50800" dir="13500000">
                        <a:prstClr val="black">
                          <a:alpha val="50000"/>
                        </a:prstClr>
                      </a:innerShdw>
                    </a:effectLst>
                    <a:uLnTx/>
                    <a:uFillTx/>
                    <a:latin typeface="UVN Bai Sau Nang" panose="04030905020802020C03" pitchFamily="82" charset="0"/>
                    <a:ea typeface="字魂27号-布丁体" panose="00000505000000000000" pitchFamily="2" charset="-122"/>
                    <a:cs typeface="+mn-cs"/>
                  </a:rPr>
                  <a:t>Luyện</a:t>
                </a:r>
                <a:r>
                  <a:rPr kumimoji="0" lang="en-US" altLang="zh-CN" sz="6000" b="0" i="0" u="none" strike="noStrike" kern="1200" cap="none" spc="0" normalizeH="0" baseline="0" noProof="0" dirty="0">
                    <a:ln w="152400">
                      <a:solidFill>
                        <a:srgbClr val="FFFFFF"/>
                      </a:solidFill>
                    </a:ln>
                    <a:solidFill>
                      <a:srgbClr val="002060"/>
                    </a:solidFill>
                    <a:effectLst>
                      <a:innerShdw blurRad="63500" dist="50800" dir="13500000">
                        <a:prstClr val="black">
                          <a:alpha val="50000"/>
                        </a:prstClr>
                      </a:innerShdw>
                    </a:effectLst>
                    <a:uLnTx/>
                    <a:uFillTx/>
                    <a:latin typeface="UVN Bai Sau Nang" panose="04030905020802020C03" pitchFamily="82" charset="0"/>
                    <a:ea typeface="字魂27号-布丁体" panose="00000505000000000000" pitchFamily="2" charset="-122"/>
                    <a:cs typeface="+mn-cs"/>
                  </a:rPr>
                  <a:t> </a:t>
                </a:r>
                <a:r>
                  <a:rPr kumimoji="0" lang="en-US" altLang="zh-CN" sz="6000" b="0" i="0" u="none" strike="noStrike" kern="1200" cap="none" spc="0" normalizeH="0" baseline="0" noProof="0" dirty="0" err="1">
                    <a:ln w="152400">
                      <a:solidFill>
                        <a:srgbClr val="FFFFFF"/>
                      </a:solidFill>
                    </a:ln>
                    <a:solidFill>
                      <a:srgbClr val="002060"/>
                    </a:solidFill>
                    <a:effectLst>
                      <a:innerShdw blurRad="63500" dist="50800" dir="13500000">
                        <a:prstClr val="black">
                          <a:alpha val="50000"/>
                        </a:prstClr>
                      </a:innerShdw>
                    </a:effectLst>
                    <a:uLnTx/>
                    <a:uFillTx/>
                    <a:latin typeface="UVN Bai Sau Nang" panose="04030905020802020C03" pitchFamily="82" charset="0"/>
                    <a:ea typeface="字魂27号-布丁体" panose="00000505000000000000" pitchFamily="2" charset="-122"/>
                    <a:cs typeface="+mn-cs"/>
                  </a:rPr>
                  <a:t>đọc</a:t>
                </a:r>
                <a:r>
                  <a:rPr kumimoji="0" lang="en-US" altLang="zh-CN" sz="6000" b="0" i="0" u="none" strike="noStrike" kern="1200" cap="none" spc="0" normalizeH="0" baseline="0" noProof="0" dirty="0">
                    <a:ln w="152400">
                      <a:solidFill>
                        <a:srgbClr val="FFFFFF"/>
                      </a:solidFill>
                    </a:ln>
                    <a:solidFill>
                      <a:srgbClr val="002060"/>
                    </a:solidFill>
                    <a:effectLst>
                      <a:innerShdw blurRad="63500" dist="50800" dir="13500000">
                        <a:prstClr val="black">
                          <a:alpha val="50000"/>
                        </a:prstClr>
                      </a:innerShdw>
                    </a:effectLst>
                    <a:uLnTx/>
                    <a:uFillTx/>
                    <a:latin typeface="UVN Bai Sau Nang" panose="04030905020802020C03" pitchFamily="82" charset="0"/>
                    <a:ea typeface="字魂27号-布丁体" panose="00000505000000000000" pitchFamily="2" charset="-122"/>
                    <a:cs typeface="+mn-cs"/>
                  </a:rPr>
                  <a:t> </a:t>
                </a:r>
                <a:r>
                  <a:rPr kumimoji="0" lang="en-US" altLang="zh-CN" sz="6000" b="0" i="0" u="none" strike="noStrike" kern="1200" cap="none" spc="0" normalizeH="0" baseline="0" noProof="0" dirty="0" err="1">
                    <a:ln w="152400">
                      <a:solidFill>
                        <a:srgbClr val="FFFFFF"/>
                      </a:solidFill>
                    </a:ln>
                    <a:solidFill>
                      <a:srgbClr val="002060"/>
                    </a:solidFill>
                    <a:effectLst>
                      <a:innerShdw blurRad="63500" dist="50800" dir="13500000">
                        <a:prstClr val="black">
                          <a:alpha val="50000"/>
                        </a:prstClr>
                      </a:innerShdw>
                    </a:effectLst>
                    <a:uLnTx/>
                    <a:uFillTx/>
                    <a:latin typeface="UVN Bai Sau Nang" panose="04030905020802020C03" pitchFamily="82" charset="0"/>
                    <a:ea typeface="字魂27号-布丁体" panose="00000505000000000000" pitchFamily="2" charset="-122"/>
                    <a:cs typeface="+mn-cs"/>
                  </a:rPr>
                  <a:t>từ</a:t>
                </a:r>
                <a:endParaRPr kumimoji="0" lang="zh-CN" altLang="en-US" sz="6000" b="0" i="0" u="none" strike="noStrike" kern="1200" cap="none" spc="0" normalizeH="0" baseline="0" noProof="0" dirty="0">
                  <a:ln w="152400">
                    <a:solidFill>
                      <a:srgbClr val="FFFFFF"/>
                    </a:solidFill>
                  </a:ln>
                  <a:solidFill>
                    <a:srgbClr val="002060"/>
                  </a:solidFill>
                  <a:effectLst>
                    <a:innerShdw blurRad="63500" dist="50800" dir="13500000">
                      <a:prstClr val="black">
                        <a:alpha val="50000"/>
                      </a:prstClr>
                    </a:innerShdw>
                  </a:effectLst>
                  <a:uLnTx/>
                  <a:uFillTx/>
                  <a:latin typeface="UVN Bai Sau Nang" panose="04030905020802020C03" pitchFamily="82" charset="0"/>
                  <a:ea typeface="字魂27号-布丁体" panose="00000505000000000000" pitchFamily="2" charset="-122"/>
                  <a:cs typeface="+mn-cs"/>
                </a:endParaRPr>
              </a:p>
            </p:txBody>
          </p:sp>
          <p:sp>
            <p:nvSpPr>
              <p:cNvPr id="12" name="矩形 8">
                <a:extLst>
                  <a:ext uri="{FF2B5EF4-FFF2-40B4-BE49-F238E27FC236}">
                    <a16:creationId xmlns:a16="http://schemas.microsoft.com/office/drawing/2014/main" id="{F10C95BB-F375-4B8D-BF44-79965C5E9E6F}"/>
                  </a:ext>
                </a:extLst>
              </p:cNvPr>
              <p:cNvSpPr/>
              <p:nvPr/>
            </p:nvSpPr>
            <p:spPr>
              <a:xfrm>
                <a:off x="3799698" y="1047108"/>
                <a:ext cx="4607223" cy="1015663"/>
              </a:xfrm>
              <a:prstGeom prst="rect">
                <a:avLst/>
              </a:prstGeom>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zh-CN" sz="6000" b="0" i="0" u="none" strike="noStrike" kern="1200" cap="none" spc="0" normalizeH="0" baseline="0" noProof="0" dirty="0" err="1">
                    <a:ln>
                      <a:noFill/>
                    </a:ln>
                    <a:solidFill>
                      <a:srgbClr val="F18CA4">
                        <a:lumMod val="50000"/>
                      </a:srgbClr>
                    </a:solidFill>
                    <a:effectLst/>
                    <a:uLnTx/>
                    <a:uFillTx/>
                    <a:latin typeface="UVN Bai Sau Nang" panose="04030905020802020C03" pitchFamily="82" charset="0"/>
                    <a:ea typeface="字魂27号-布丁体" panose="00000505000000000000" pitchFamily="2" charset="-122"/>
                    <a:cs typeface="+mn-cs"/>
                  </a:rPr>
                  <a:t>Luyện</a:t>
                </a:r>
                <a:r>
                  <a:rPr kumimoji="0" lang="en-US" altLang="zh-CN" sz="6000" b="0" i="0" u="none" strike="noStrike" kern="1200" cap="none" spc="0" normalizeH="0" baseline="0" noProof="0" dirty="0">
                    <a:ln>
                      <a:noFill/>
                    </a:ln>
                    <a:solidFill>
                      <a:srgbClr val="F18CA4">
                        <a:lumMod val="50000"/>
                      </a:srgbClr>
                    </a:solidFill>
                    <a:effectLst/>
                    <a:uLnTx/>
                    <a:uFillTx/>
                    <a:latin typeface="UVN Bai Sau Nang" panose="04030905020802020C03" pitchFamily="82" charset="0"/>
                    <a:ea typeface="字魂27号-布丁体" panose="00000505000000000000" pitchFamily="2" charset="-122"/>
                    <a:cs typeface="+mn-cs"/>
                  </a:rPr>
                  <a:t> </a:t>
                </a:r>
                <a:r>
                  <a:rPr kumimoji="0" lang="en-US" altLang="zh-CN" sz="6000" b="0" i="0" u="none" strike="noStrike" kern="1200" cap="none" spc="0" normalizeH="0" baseline="0" noProof="0" dirty="0" err="1">
                    <a:ln>
                      <a:noFill/>
                    </a:ln>
                    <a:solidFill>
                      <a:srgbClr val="F18CA4">
                        <a:lumMod val="50000"/>
                      </a:srgbClr>
                    </a:solidFill>
                    <a:effectLst/>
                    <a:uLnTx/>
                    <a:uFillTx/>
                    <a:latin typeface="UVN Bai Sau Nang" panose="04030905020802020C03" pitchFamily="82" charset="0"/>
                    <a:ea typeface="字魂27号-布丁体" panose="00000505000000000000" pitchFamily="2" charset="-122"/>
                    <a:cs typeface="+mn-cs"/>
                  </a:rPr>
                  <a:t>đọc</a:t>
                </a:r>
                <a:r>
                  <a:rPr kumimoji="0" lang="en-US" altLang="zh-CN" sz="6000" b="0" i="0" u="none" strike="noStrike" kern="1200" cap="none" spc="0" normalizeH="0" baseline="0" noProof="0" dirty="0">
                    <a:ln>
                      <a:noFill/>
                    </a:ln>
                    <a:solidFill>
                      <a:srgbClr val="F18CA4">
                        <a:lumMod val="50000"/>
                      </a:srgbClr>
                    </a:solidFill>
                    <a:effectLst/>
                    <a:uLnTx/>
                    <a:uFillTx/>
                    <a:latin typeface="UVN Bai Sau Nang" panose="04030905020802020C03" pitchFamily="82" charset="0"/>
                    <a:ea typeface="字魂27号-布丁体" panose="00000505000000000000" pitchFamily="2" charset="-122"/>
                    <a:cs typeface="+mn-cs"/>
                  </a:rPr>
                  <a:t> </a:t>
                </a:r>
                <a:r>
                  <a:rPr kumimoji="0" lang="en-US" altLang="zh-CN" sz="6000" b="0" i="0" u="none" strike="noStrike" kern="1200" cap="none" spc="0" normalizeH="0" baseline="0" noProof="0" dirty="0" err="1">
                    <a:ln>
                      <a:noFill/>
                    </a:ln>
                    <a:solidFill>
                      <a:srgbClr val="F18CA4">
                        <a:lumMod val="50000"/>
                      </a:srgbClr>
                    </a:solidFill>
                    <a:effectLst/>
                    <a:uLnTx/>
                    <a:uFillTx/>
                    <a:latin typeface="UVN Bai Sau Nang" panose="04030905020802020C03" pitchFamily="82" charset="0"/>
                    <a:ea typeface="字魂27号-布丁体" panose="00000505000000000000" pitchFamily="2" charset="-122"/>
                    <a:cs typeface="+mn-cs"/>
                  </a:rPr>
                  <a:t>từ</a:t>
                </a:r>
                <a:endParaRPr kumimoji="0" lang="zh-CN" altLang="en-US" sz="6000" b="0" i="0" u="none" strike="noStrike" kern="1200" cap="none" spc="0" normalizeH="0" baseline="0" noProof="0" dirty="0">
                  <a:ln>
                    <a:noFill/>
                  </a:ln>
                  <a:solidFill>
                    <a:srgbClr val="F18CA4">
                      <a:lumMod val="50000"/>
                    </a:srgbClr>
                  </a:solidFill>
                  <a:effectLst/>
                  <a:uLnTx/>
                  <a:uFillTx/>
                  <a:latin typeface="UVN Bai Sau Nang" panose="04030905020802020C03" pitchFamily="82" charset="0"/>
                  <a:ea typeface="字魂27号-布丁体" panose="00000505000000000000" pitchFamily="2" charset="-122"/>
                  <a:cs typeface="+mn-cs"/>
                </a:endParaRPr>
              </a:p>
            </p:txBody>
          </p:sp>
        </p:grpSp>
        <p:grpSp>
          <p:nvGrpSpPr>
            <p:cNvPr id="8" name="组合 9">
              <a:extLst>
                <a:ext uri="{FF2B5EF4-FFF2-40B4-BE49-F238E27FC236}">
                  <a16:creationId xmlns:a16="http://schemas.microsoft.com/office/drawing/2014/main" id="{BECA7CCC-9957-4B9B-8332-9922A3B79A6E}"/>
                </a:ext>
              </a:extLst>
            </p:cNvPr>
            <p:cNvGrpSpPr/>
            <p:nvPr/>
          </p:nvGrpSpPr>
          <p:grpSpPr>
            <a:xfrm>
              <a:off x="3583560" y="873043"/>
              <a:ext cx="184731" cy="1029264"/>
              <a:chOff x="3771007" y="1083236"/>
              <a:chExt cx="184731" cy="1029264"/>
            </a:xfrm>
          </p:grpSpPr>
          <p:sp>
            <p:nvSpPr>
              <p:cNvPr id="9" name="矩形 10">
                <a:extLst>
                  <a:ext uri="{FF2B5EF4-FFF2-40B4-BE49-F238E27FC236}">
                    <a16:creationId xmlns:a16="http://schemas.microsoft.com/office/drawing/2014/main" id="{CCAED9FD-70BC-4BA8-9FFB-4D06B9552E67}"/>
                  </a:ext>
                </a:extLst>
              </p:cNvPr>
              <p:cNvSpPr/>
              <p:nvPr/>
            </p:nvSpPr>
            <p:spPr>
              <a:xfrm>
                <a:off x="3771007" y="1083236"/>
                <a:ext cx="184731" cy="1015663"/>
              </a:xfrm>
              <a:prstGeom prst="rect">
                <a:avLst/>
              </a:prstGeom>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zh-CN" altLang="en-US" sz="6000" b="0" i="0" u="none" strike="noStrike" kern="1200" cap="none" spc="0" normalizeH="0" baseline="0" noProof="0" dirty="0">
                  <a:ln w="152400">
                    <a:solidFill>
                      <a:srgbClr val="FFFFFF"/>
                    </a:solidFill>
                  </a:ln>
                  <a:solidFill>
                    <a:srgbClr val="002060"/>
                  </a:solidFill>
                  <a:effectLst>
                    <a:innerShdw blurRad="63500" dist="50800" dir="13500000">
                      <a:prstClr val="black">
                        <a:alpha val="50000"/>
                      </a:prstClr>
                    </a:innerShdw>
                  </a:effectLst>
                  <a:uLnTx/>
                  <a:uFillTx/>
                  <a:latin typeface="UVN Bai Sau Nang" panose="04030905020802020C03" pitchFamily="82" charset="0"/>
                  <a:ea typeface="字魂27号-布丁体" panose="00000505000000000000" pitchFamily="2" charset="-122"/>
                  <a:cs typeface="+mn-cs"/>
                </a:endParaRPr>
              </a:p>
            </p:txBody>
          </p:sp>
          <p:sp>
            <p:nvSpPr>
              <p:cNvPr id="10" name="矩形 11">
                <a:extLst>
                  <a:ext uri="{FF2B5EF4-FFF2-40B4-BE49-F238E27FC236}">
                    <a16:creationId xmlns:a16="http://schemas.microsoft.com/office/drawing/2014/main" id="{8730EC17-EAB3-4DC4-894C-F718780B198C}"/>
                  </a:ext>
                </a:extLst>
              </p:cNvPr>
              <p:cNvSpPr/>
              <p:nvPr/>
            </p:nvSpPr>
            <p:spPr>
              <a:xfrm>
                <a:off x="3771007" y="1096837"/>
                <a:ext cx="184731" cy="1015663"/>
              </a:xfrm>
              <a:prstGeom prst="rect">
                <a:avLst/>
              </a:prstGeom>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zh-CN" altLang="en-US" sz="6000" b="0" i="0" u="none" strike="noStrike" kern="1200" cap="none" spc="0" normalizeH="0" baseline="0" noProof="0" dirty="0">
                  <a:ln>
                    <a:noFill/>
                  </a:ln>
                  <a:solidFill>
                    <a:srgbClr val="002060"/>
                  </a:solidFill>
                  <a:effectLst/>
                  <a:uLnTx/>
                  <a:uFillTx/>
                  <a:latin typeface="UVN Bai Sau Nang" panose="04030905020802020C03" pitchFamily="82" charset="0"/>
                  <a:ea typeface="字魂27号-布丁体" panose="00000505000000000000" pitchFamily="2" charset="-122"/>
                  <a:cs typeface="+mn-cs"/>
                </a:endParaRPr>
              </a:p>
            </p:txBody>
          </p:sp>
        </p:grpSp>
      </p:grpSp>
      <p:pic>
        <p:nvPicPr>
          <p:cNvPr id="15" name="图片 12">
            <a:extLst>
              <a:ext uri="{FF2B5EF4-FFF2-40B4-BE49-F238E27FC236}">
                <a16:creationId xmlns:a16="http://schemas.microsoft.com/office/drawing/2014/main" id="{F12D8B59-3979-4118-BFD0-DECD9F0275C0}"/>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82805"/>
          <a:stretch/>
        </p:blipFill>
        <p:spPr>
          <a:xfrm>
            <a:off x="-468560" y="3937633"/>
            <a:ext cx="10297144" cy="1247980"/>
          </a:xfrm>
          <a:prstGeom prst="rect">
            <a:avLst/>
          </a:prstGeom>
        </p:spPr>
      </p:pic>
    </p:spTree>
    <p:extLst>
      <p:ext uri="{BB962C8B-B14F-4D97-AF65-F5344CB8AC3E}">
        <p14:creationId xmlns:p14="http://schemas.microsoft.com/office/powerpoint/2010/main" val="2190447422"/>
      </p:ext>
    </p:extLst>
  </p:cSld>
  <p:clrMapOvr>
    <a:masterClrMapping/>
  </p:clrMapOvr>
  <p:transition spd="slow">
    <p:wip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499850">
            <a:off x="2761183" y="791722"/>
            <a:ext cx="3058101" cy="3058101"/>
          </a:xfrm>
          <a:prstGeom prst="rect">
            <a:avLst/>
          </a:prstGeom>
        </p:spPr>
      </p:pic>
      <p:sp>
        <p:nvSpPr>
          <p:cNvPr id="20" name="Text Box 40">
            <a:extLst>
              <a:ext uri="{FF2B5EF4-FFF2-40B4-BE49-F238E27FC236}">
                <a16:creationId xmlns:a16="http://schemas.microsoft.com/office/drawing/2014/main" id="{F7EA362E-5B8D-4085-B1D9-E62C8A69EA7A}"/>
              </a:ext>
            </a:extLst>
          </p:cNvPr>
          <p:cNvSpPr txBox="1">
            <a:spLocks noChangeArrowheads="1"/>
          </p:cNvSpPr>
          <p:nvPr/>
        </p:nvSpPr>
        <p:spPr bwMode="auto">
          <a:xfrm>
            <a:off x="4171917" y="245821"/>
            <a:ext cx="4891088"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900">
                <a:solidFill>
                  <a:schemeClr val="tx1"/>
                </a:solidFill>
                <a:latin typeface="VNI-Times" pitchFamily="2" charset="0"/>
              </a:defRPr>
            </a:lvl1pPr>
            <a:lvl2pPr marL="742950" indent="-285750" eaLnBrk="0" hangingPunct="0">
              <a:defRPr sz="2900">
                <a:solidFill>
                  <a:schemeClr val="tx1"/>
                </a:solidFill>
                <a:latin typeface="VNI-Times" pitchFamily="2" charset="0"/>
              </a:defRPr>
            </a:lvl2pPr>
            <a:lvl3pPr marL="1143000" indent="-228600" eaLnBrk="0" hangingPunct="0">
              <a:defRPr sz="2900">
                <a:solidFill>
                  <a:schemeClr val="tx1"/>
                </a:solidFill>
                <a:latin typeface="VNI-Times" pitchFamily="2" charset="0"/>
              </a:defRPr>
            </a:lvl3pPr>
            <a:lvl4pPr marL="1600200" indent="-228600" eaLnBrk="0" hangingPunct="0">
              <a:defRPr sz="2900">
                <a:solidFill>
                  <a:schemeClr val="tx1"/>
                </a:solidFill>
                <a:latin typeface="VNI-Times" pitchFamily="2" charset="0"/>
              </a:defRPr>
            </a:lvl4pPr>
            <a:lvl5pPr marL="2057400" indent="-228600" eaLnBrk="0" hangingPunct="0">
              <a:defRPr sz="2900">
                <a:solidFill>
                  <a:schemeClr val="tx1"/>
                </a:solidFill>
                <a:latin typeface="VNI-Times" pitchFamily="2" charset="0"/>
              </a:defRPr>
            </a:lvl5pPr>
            <a:lvl6pPr marL="2514600" indent="-228600" eaLnBrk="0" fontAlgn="base" hangingPunct="0">
              <a:spcBef>
                <a:spcPct val="0"/>
              </a:spcBef>
              <a:spcAft>
                <a:spcPct val="0"/>
              </a:spcAft>
              <a:defRPr sz="2900">
                <a:solidFill>
                  <a:schemeClr val="tx1"/>
                </a:solidFill>
                <a:latin typeface="VNI-Times" pitchFamily="2" charset="0"/>
              </a:defRPr>
            </a:lvl6pPr>
            <a:lvl7pPr marL="2971800" indent="-228600" eaLnBrk="0" fontAlgn="base" hangingPunct="0">
              <a:spcBef>
                <a:spcPct val="0"/>
              </a:spcBef>
              <a:spcAft>
                <a:spcPct val="0"/>
              </a:spcAft>
              <a:defRPr sz="2900">
                <a:solidFill>
                  <a:schemeClr val="tx1"/>
                </a:solidFill>
                <a:latin typeface="VNI-Times" pitchFamily="2" charset="0"/>
              </a:defRPr>
            </a:lvl7pPr>
            <a:lvl8pPr marL="3429000" indent="-228600" eaLnBrk="0" fontAlgn="base" hangingPunct="0">
              <a:spcBef>
                <a:spcPct val="0"/>
              </a:spcBef>
              <a:spcAft>
                <a:spcPct val="0"/>
              </a:spcAft>
              <a:defRPr sz="2900">
                <a:solidFill>
                  <a:schemeClr val="tx1"/>
                </a:solidFill>
                <a:latin typeface="VNI-Times" pitchFamily="2" charset="0"/>
              </a:defRPr>
            </a:lvl8pPr>
            <a:lvl9pPr marL="3886200" indent="-228600" eaLnBrk="0" fontAlgn="base" hangingPunct="0">
              <a:spcBef>
                <a:spcPct val="0"/>
              </a:spcBef>
              <a:spcAft>
                <a:spcPct val="0"/>
              </a:spcAft>
              <a:defRPr sz="2900">
                <a:solidFill>
                  <a:schemeClr val="tx1"/>
                </a:solidFill>
                <a:latin typeface="VNI-Times" pitchFamily="2" charset="0"/>
              </a:defRPr>
            </a:lvl9pPr>
          </a:lstStyle>
          <a:p>
            <a:pPr eaLnBrk="1" hangingPunct="1">
              <a:spcBef>
                <a:spcPct val="50000"/>
              </a:spcBef>
            </a:pPr>
            <a:r>
              <a:rPr lang="en-US" altLang="en-US" sz="3600" b="1" dirty="0" err="1">
                <a:latin typeface="UVN Bach Tuyet Nang" panose="02090907080705020403" pitchFamily="18" charset="0"/>
                <a:cs typeface="Times New Roman" panose="02020603050405020304" pitchFamily="18" charset="0"/>
              </a:rPr>
              <a:t>dẻ</a:t>
            </a:r>
            <a:r>
              <a:rPr lang="en-US" altLang="en-US" sz="3600" b="1" dirty="0">
                <a:latin typeface="UVN Bach Tuyet Nang" panose="02090907080705020403" pitchFamily="18" charset="0"/>
                <a:cs typeface="Times New Roman" panose="02020603050405020304" pitchFamily="18" charset="0"/>
              </a:rPr>
              <a:t> </a:t>
            </a:r>
            <a:r>
              <a:rPr lang="en-US" altLang="en-US" sz="3600" b="1" dirty="0" err="1">
                <a:latin typeface="UVN Bach Tuyet Nang" panose="02090907080705020403" pitchFamily="18" charset="0"/>
                <a:cs typeface="Times New Roman" panose="02020603050405020304" pitchFamily="18" charset="0"/>
              </a:rPr>
              <a:t>cau</a:t>
            </a:r>
            <a:endParaRPr lang="en-US" altLang="en-US" sz="3600" b="1" dirty="0">
              <a:latin typeface="UVN Bach Tuyet Nang" panose="02090907080705020403" pitchFamily="18" charset="0"/>
              <a:cs typeface="Times New Roman" panose="02020603050405020304" pitchFamily="18" charset="0"/>
            </a:endParaRPr>
          </a:p>
        </p:txBody>
      </p:sp>
      <p:sp>
        <p:nvSpPr>
          <p:cNvPr id="21" name="Text Box 40">
            <a:extLst>
              <a:ext uri="{FF2B5EF4-FFF2-40B4-BE49-F238E27FC236}">
                <a16:creationId xmlns:a16="http://schemas.microsoft.com/office/drawing/2014/main" id="{C9A311F9-5650-4B3F-AA55-68477F4C5161}"/>
              </a:ext>
            </a:extLst>
          </p:cNvPr>
          <p:cNvSpPr txBox="1">
            <a:spLocks noChangeArrowheads="1"/>
          </p:cNvSpPr>
          <p:nvPr/>
        </p:nvSpPr>
        <p:spPr bwMode="auto">
          <a:xfrm>
            <a:off x="5575637" y="1442858"/>
            <a:ext cx="2740779"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900">
                <a:solidFill>
                  <a:schemeClr val="tx1"/>
                </a:solidFill>
                <a:latin typeface="VNI-Times" pitchFamily="2" charset="0"/>
              </a:defRPr>
            </a:lvl1pPr>
            <a:lvl2pPr marL="742950" indent="-285750" eaLnBrk="0" hangingPunct="0">
              <a:defRPr sz="2900">
                <a:solidFill>
                  <a:schemeClr val="tx1"/>
                </a:solidFill>
                <a:latin typeface="VNI-Times" pitchFamily="2" charset="0"/>
              </a:defRPr>
            </a:lvl2pPr>
            <a:lvl3pPr marL="1143000" indent="-228600" eaLnBrk="0" hangingPunct="0">
              <a:defRPr sz="2900">
                <a:solidFill>
                  <a:schemeClr val="tx1"/>
                </a:solidFill>
                <a:latin typeface="VNI-Times" pitchFamily="2" charset="0"/>
              </a:defRPr>
            </a:lvl3pPr>
            <a:lvl4pPr marL="1600200" indent="-228600" eaLnBrk="0" hangingPunct="0">
              <a:defRPr sz="2900">
                <a:solidFill>
                  <a:schemeClr val="tx1"/>
                </a:solidFill>
                <a:latin typeface="VNI-Times" pitchFamily="2" charset="0"/>
              </a:defRPr>
            </a:lvl4pPr>
            <a:lvl5pPr marL="2057400" indent="-228600" eaLnBrk="0" hangingPunct="0">
              <a:defRPr sz="2900">
                <a:solidFill>
                  <a:schemeClr val="tx1"/>
                </a:solidFill>
                <a:latin typeface="VNI-Times" pitchFamily="2" charset="0"/>
              </a:defRPr>
            </a:lvl5pPr>
            <a:lvl6pPr marL="2514600" indent="-228600" eaLnBrk="0" fontAlgn="base" hangingPunct="0">
              <a:spcBef>
                <a:spcPct val="0"/>
              </a:spcBef>
              <a:spcAft>
                <a:spcPct val="0"/>
              </a:spcAft>
              <a:defRPr sz="2900">
                <a:solidFill>
                  <a:schemeClr val="tx1"/>
                </a:solidFill>
                <a:latin typeface="VNI-Times" pitchFamily="2" charset="0"/>
              </a:defRPr>
            </a:lvl6pPr>
            <a:lvl7pPr marL="2971800" indent="-228600" eaLnBrk="0" fontAlgn="base" hangingPunct="0">
              <a:spcBef>
                <a:spcPct val="0"/>
              </a:spcBef>
              <a:spcAft>
                <a:spcPct val="0"/>
              </a:spcAft>
              <a:defRPr sz="2900">
                <a:solidFill>
                  <a:schemeClr val="tx1"/>
                </a:solidFill>
                <a:latin typeface="VNI-Times" pitchFamily="2" charset="0"/>
              </a:defRPr>
            </a:lvl7pPr>
            <a:lvl8pPr marL="3429000" indent="-228600" eaLnBrk="0" fontAlgn="base" hangingPunct="0">
              <a:spcBef>
                <a:spcPct val="0"/>
              </a:spcBef>
              <a:spcAft>
                <a:spcPct val="0"/>
              </a:spcAft>
              <a:defRPr sz="2900">
                <a:solidFill>
                  <a:schemeClr val="tx1"/>
                </a:solidFill>
                <a:latin typeface="VNI-Times" pitchFamily="2" charset="0"/>
              </a:defRPr>
            </a:lvl8pPr>
            <a:lvl9pPr marL="3886200" indent="-228600" eaLnBrk="0" fontAlgn="base" hangingPunct="0">
              <a:spcBef>
                <a:spcPct val="0"/>
              </a:spcBef>
              <a:spcAft>
                <a:spcPct val="0"/>
              </a:spcAft>
              <a:defRPr sz="2900">
                <a:solidFill>
                  <a:schemeClr val="tx1"/>
                </a:solidFill>
                <a:latin typeface="VNI-Times" pitchFamily="2" charset="0"/>
              </a:defRPr>
            </a:lvl9pPr>
          </a:lstStyle>
          <a:p>
            <a:pPr eaLnBrk="1" hangingPunct="1">
              <a:spcBef>
                <a:spcPct val="50000"/>
              </a:spcBef>
            </a:pPr>
            <a:r>
              <a:rPr lang="en-US" altLang="en-US" sz="3600" b="1" dirty="0" err="1">
                <a:latin typeface="UVN Bach Tuyet Nang" panose="02090907080705020403" pitchFamily="18" charset="0"/>
                <a:cs typeface="Times New Roman" panose="02020603050405020304" pitchFamily="18" charset="0"/>
              </a:rPr>
              <a:t>táu</a:t>
            </a:r>
            <a:r>
              <a:rPr lang="en-US" altLang="en-US" sz="3600" b="1" dirty="0">
                <a:latin typeface="UVN Bach Tuyet Nang" panose="02090907080705020403" pitchFamily="18" charset="0"/>
                <a:cs typeface="Times New Roman" panose="02020603050405020304" pitchFamily="18" charset="0"/>
              </a:rPr>
              <a:t> </a:t>
            </a:r>
            <a:r>
              <a:rPr lang="en-US" altLang="en-US" sz="3600" b="1" dirty="0" err="1">
                <a:latin typeface="UVN Bach Tuyet Nang" panose="02090907080705020403" pitchFamily="18" charset="0"/>
                <a:cs typeface="Times New Roman" panose="02020603050405020304" pitchFamily="18" charset="0"/>
              </a:rPr>
              <a:t>mật</a:t>
            </a:r>
            <a:endParaRPr lang="en-US" altLang="en-US" sz="3600" b="1" dirty="0">
              <a:latin typeface="UVN Bach Tuyet Nang" panose="02090907080705020403" pitchFamily="18" charset="0"/>
              <a:cs typeface="Times New Roman" panose="02020603050405020304" pitchFamily="18" charset="0"/>
            </a:endParaRPr>
          </a:p>
        </p:txBody>
      </p:sp>
      <p:sp>
        <p:nvSpPr>
          <p:cNvPr id="22" name="Text Box 40">
            <a:extLst>
              <a:ext uri="{FF2B5EF4-FFF2-40B4-BE49-F238E27FC236}">
                <a16:creationId xmlns:a16="http://schemas.microsoft.com/office/drawing/2014/main" id="{9552E196-E76E-4136-85C2-686A956F224A}"/>
              </a:ext>
            </a:extLst>
          </p:cNvPr>
          <p:cNvSpPr txBox="1">
            <a:spLocks noChangeArrowheads="1"/>
          </p:cNvSpPr>
          <p:nvPr/>
        </p:nvSpPr>
        <p:spPr bwMode="auto">
          <a:xfrm>
            <a:off x="5379347" y="2642368"/>
            <a:ext cx="4891088"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900">
                <a:solidFill>
                  <a:schemeClr val="tx1"/>
                </a:solidFill>
                <a:latin typeface="VNI-Times" pitchFamily="2" charset="0"/>
              </a:defRPr>
            </a:lvl1pPr>
            <a:lvl2pPr marL="742950" indent="-285750" eaLnBrk="0" hangingPunct="0">
              <a:defRPr sz="2900">
                <a:solidFill>
                  <a:schemeClr val="tx1"/>
                </a:solidFill>
                <a:latin typeface="VNI-Times" pitchFamily="2" charset="0"/>
              </a:defRPr>
            </a:lvl2pPr>
            <a:lvl3pPr marL="1143000" indent="-228600" eaLnBrk="0" hangingPunct="0">
              <a:defRPr sz="2900">
                <a:solidFill>
                  <a:schemeClr val="tx1"/>
                </a:solidFill>
                <a:latin typeface="VNI-Times" pitchFamily="2" charset="0"/>
              </a:defRPr>
            </a:lvl3pPr>
            <a:lvl4pPr marL="1600200" indent="-228600" eaLnBrk="0" hangingPunct="0">
              <a:defRPr sz="2900">
                <a:solidFill>
                  <a:schemeClr val="tx1"/>
                </a:solidFill>
                <a:latin typeface="VNI-Times" pitchFamily="2" charset="0"/>
              </a:defRPr>
            </a:lvl4pPr>
            <a:lvl5pPr marL="2057400" indent="-228600" eaLnBrk="0" hangingPunct="0">
              <a:defRPr sz="2900">
                <a:solidFill>
                  <a:schemeClr val="tx1"/>
                </a:solidFill>
                <a:latin typeface="VNI-Times" pitchFamily="2" charset="0"/>
              </a:defRPr>
            </a:lvl5pPr>
            <a:lvl6pPr marL="2514600" indent="-228600" eaLnBrk="0" fontAlgn="base" hangingPunct="0">
              <a:spcBef>
                <a:spcPct val="0"/>
              </a:spcBef>
              <a:spcAft>
                <a:spcPct val="0"/>
              </a:spcAft>
              <a:defRPr sz="2900">
                <a:solidFill>
                  <a:schemeClr val="tx1"/>
                </a:solidFill>
                <a:latin typeface="VNI-Times" pitchFamily="2" charset="0"/>
              </a:defRPr>
            </a:lvl6pPr>
            <a:lvl7pPr marL="2971800" indent="-228600" eaLnBrk="0" fontAlgn="base" hangingPunct="0">
              <a:spcBef>
                <a:spcPct val="0"/>
              </a:spcBef>
              <a:spcAft>
                <a:spcPct val="0"/>
              </a:spcAft>
              <a:defRPr sz="2900">
                <a:solidFill>
                  <a:schemeClr val="tx1"/>
                </a:solidFill>
                <a:latin typeface="VNI-Times" pitchFamily="2" charset="0"/>
              </a:defRPr>
            </a:lvl7pPr>
            <a:lvl8pPr marL="3429000" indent="-228600" eaLnBrk="0" fontAlgn="base" hangingPunct="0">
              <a:spcBef>
                <a:spcPct val="0"/>
              </a:spcBef>
              <a:spcAft>
                <a:spcPct val="0"/>
              </a:spcAft>
              <a:defRPr sz="2900">
                <a:solidFill>
                  <a:schemeClr val="tx1"/>
                </a:solidFill>
                <a:latin typeface="VNI-Times" pitchFamily="2" charset="0"/>
              </a:defRPr>
            </a:lvl8pPr>
            <a:lvl9pPr marL="3886200" indent="-228600" eaLnBrk="0" fontAlgn="base" hangingPunct="0">
              <a:spcBef>
                <a:spcPct val="0"/>
              </a:spcBef>
              <a:spcAft>
                <a:spcPct val="0"/>
              </a:spcAft>
              <a:defRPr sz="2900">
                <a:solidFill>
                  <a:schemeClr val="tx1"/>
                </a:solidFill>
                <a:latin typeface="VNI-Times" pitchFamily="2" charset="0"/>
              </a:defRPr>
            </a:lvl9pPr>
          </a:lstStyle>
          <a:p>
            <a:pPr eaLnBrk="1" hangingPunct="1">
              <a:spcBef>
                <a:spcPct val="50000"/>
              </a:spcBef>
            </a:pPr>
            <a:r>
              <a:rPr lang="en-US" altLang="en-US" sz="3600" b="1" dirty="0" err="1">
                <a:latin typeface="UVN Bach Tuyet Nang" panose="02090907080705020403" pitchFamily="18" charset="0"/>
                <a:cs typeface="Times New Roman" panose="02020603050405020304" pitchFamily="18" charset="0"/>
              </a:rPr>
              <a:t>muồng</a:t>
            </a:r>
            <a:r>
              <a:rPr lang="en-US" altLang="en-US" sz="3600" b="1" dirty="0">
                <a:latin typeface="UVN Bach Tuyet Nang" panose="02090907080705020403" pitchFamily="18" charset="0"/>
                <a:cs typeface="Times New Roman" panose="02020603050405020304" pitchFamily="18" charset="0"/>
              </a:rPr>
              <a:t> </a:t>
            </a:r>
            <a:r>
              <a:rPr lang="en-US" altLang="en-US" sz="3600" b="1" dirty="0" err="1">
                <a:latin typeface="UVN Bach Tuyet Nang" panose="02090907080705020403" pitchFamily="18" charset="0"/>
                <a:cs typeface="Times New Roman" panose="02020603050405020304" pitchFamily="18" charset="0"/>
              </a:rPr>
              <a:t>đen</a:t>
            </a:r>
            <a:endParaRPr lang="en-US" altLang="en-US" sz="3600" b="1" dirty="0">
              <a:latin typeface="UVN Bach Tuyet Nang" panose="02090907080705020403" pitchFamily="18" charset="0"/>
              <a:cs typeface="Times New Roman" panose="02020603050405020304" pitchFamily="18" charset="0"/>
            </a:endParaRPr>
          </a:p>
        </p:txBody>
      </p:sp>
      <p:sp>
        <p:nvSpPr>
          <p:cNvPr id="23" name="Text Box 40">
            <a:extLst>
              <a:ext uri="{FF2B5EF4-FFF2-40B4-BE49-F238E27FC236}">
                <a16:creationId xmlns:a16="http://schemas.microsoft.com/office/drawing/2014/main" id="{B703BA66-368E-4E27-AD77-D1651C174587}"/>
              </a:ext>
            </a:extLst>
          </p:cNvPr>
          <p:cNvSpPr txBox="1">
            <a:spLocks noChangeArrowheads="1"/>
          </p:cNvSpPr>
          <p:nvPr/>
        </p:nvSpPr>
        <p:spPr bwMode="auto">
          <a:xfrm>
            <a:off x="3359696" y="3650925"/>
            <a:ext cx="3729855"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900">
                <a:solidFill>
                  <a:schemeClr val="tx1"/>
                </a:solidFill>
                <a:latin typeface="VNI-Times" pitchFamily="2" charset="0"/>
              </a:defRPr>
            </a:lvl1pPr>
            <a:lvl2pPr marL="742950" indent="-285750" eaLnBrk="0" hangingPunct="0">
              <a:defRPr sz="2900">
                <a:solidFill>
                  <a:schemeClr val="tx1"/>
                </a:solidFill>
                <a:latin typeface="VNI-Times" pitchFamily="2" charset="0"/>
              </a:defRPr>
            </a:lvl2pPr>
            <a:lvl3pPr marL="1143000" indent="-228600" eaLnBrk="0" hangingPunct="0">
              <a:defRPr sz="2900">
                <a:solidFill>
                  <a:schemeClr val="tx1"/>
                </a:solidFill>
                <a:latin typeface="VNI-Times" pitchFamily="2" charset="0"/>
              </a:defRPr>
            </a:lvl3pPr>
            <a:lvl4pPr marL="1600200" indent="-228600" eaLnBrk="0" hangingPunct="0">
              <a:defRPr sz="2900">
                <a:solidFill>
                  <a:schemeClr val="tx1"/>
                </a:solidFill>
                <a:latin typeface="VNI-Times" pitchFamily="2" charset="0"/>
              </a:defRPr>
            </a:lvl4pPr>
            <a:lvl5pPr marL="2057400" indent="-228600" eaLnBrk="0" hangingPunct="0">
              <a:defRPr sz="2900">
                <a:solidFill>
                  <a:schemeClr val="tx1"/>
                </a:solidFill>
                <a:latin typeface="VNI-Times" pitchFamily="2" charset="0"/>
              </a:defRPr>
            </a:lvl5pPr>
            <a:lvl6pPr marL="2514600" indent="-228600" eaLnBrk="0" fontAlgn="base" hangingPunct="0">
              <a:spcBef>
                <a:spcPct val="0"/>
              </a:spcBef>
              <a:spcAft>
                <a:spcPct val="0"/>
              </a:spcAft>
              <a:defRPr sz="2900">
                <a:solidFill>
                  <a:schemeClr val="tx1"/>
                </a:solidFill>
                <a:latin typeface="VNI-Times" pitchFamily="2" charset="0"/>
              </a:defRPr>
            </a:lvl6pPr>
            <a:lvl7pPr marL="2971800" indent="-228600" eaLnBrk="0" fontAlgn="base" hangingPunct="0">
              <a:spcBef>
                <a:spcPct val="0"/>
              </a:spcBef>
              <a:spcAft>
                <a:spcPct val="0"/>
              </a:spcAft>
              <a:defRPr sz="2900">
                <a:solidFill>
                  <a:schemeClr val="tx1"/>
                </a:solidFill>
                <a:latin typeface="VNI-Times" pitchFamily="2" charset="0"/>
              </a:defRPr>
            </a:lvl7pPr>
            <a:lvl8pPr marL="3429000" indent="-228600" eaLnBrk="0" fontAlgn="base" hangingPunct="0">
              <a:spcBef>
                <a:spcPct val="0"/>
              </a:spcBef>
              <a:spcAft>
                <a:spcPct val="0"/>
              </a:spcAft>
              <a:defRPr sz="2900">
                <a:solidFill>
                  <a:schemeClr val="tx1"/>
                </a:solidFill>
                <a:latin typeface="VNI-Times" pitchFamily="2" charset="0"/>
              </a:defRPr>
            </a:lvl8pPr>
            <a:lvl9pPr marL="3886200" indent="-228600" eaLnBrk="0" fontAlgn="base" hangingPunct="0">
              <a:spcBef>
                <a:spcPct val="0"/>
              </a:spcBef>
              <a:spcAft>
                <a:spcPct val="0"/>
              </a:spcAft>
              <a:defRPr sz="2900">
                <a:solidFill>
                  <a:schemeClr val="tx1"/>
                </a:solidFill>
                <a:latin typeface="VNI-Times" pitchFamily="2" charset="0"/>
              </a:defRPr>
            </a:lvl9pPr>
          </a:lstStyle>
          <a:p>
            <a:pPr eaLnBrk="1" hangingPunct="1">
              <a:spcBef>
                <a:spcPct val="50000"/>
              </a:spcBef>
            </a:pPr>
            <a:r>
              <a:rPr lang="en-US" altLang="en-US" sz="3600" b="1" dirty="0" err="1">
                <a:latin typeface="UVN Bach Tuyet Nang" panose="02090907080705020403" pitchFamily="18" charset="0"/>
                <a:cs typeface="Times New Roman" panose="02020603050405020304" pitchFamily="18" charset="0"/>
              </a:rPr>
              <a:t>trai</a:t>
            </a:r>
            <a:r>
              <a:rPr lang="en-US" altLang="en-US" sz="3600" b="1" dirty="0">
                <a:latin typeface="UVN Bach Tuyet Nang" panose="02090907080705020403" pitchFamily="18" charset="0"/>
                <a:cs typeface="Times New Roman" panose="02020603050405020304" pitchFamily="18" charset="0"/>
              </a:rPr>
              <a:t> </a:t>
            </a:r>
            <a:r>
              <a:rPr lang="en-US" altLang="en-US" sz="3600" b="1" dirty="0" err="1">
                <a:latin typeface="UVN Bach Tuyet Nang" panose="02090907080705020403" pitchFamily="18" charset="0"/>
                <a:cs typeface="Times New Roman" panose="02020603050405020304" pitchFamily="18" charset="0"/>
              </a:rPr>
              <a:t>đất</a:t>
            </a:r>
            <a:endParaRPr lang="en-US" altLang="en-US" sz="3600" b="1" dirty="0">
              <a:latin typeface="UVN Bach Tuyet Nang" panose="02090907080705020403" pitchFamily="18" charset="0"/>
              <a:cs typeface="Times New Roman" panose="02020603050405020304" pitchFamily="18" charset="0"/>
            </a:endParaRPr>
          </a:p>
        </p:txBody>
      </p:sp>
      <p:sp>
        <p:nvSpPr>
          <p:cNvPr id="24" name="Text Box 40">
            <a:extLst>
              <a:ext uri="{FF2B5EF4-FFF2-40B4-BE49-F238E27FC236}">
                <a16:creationId xmlns:a16="http://schemas.microsoft.com/office/drawing/2014/main" id="{9365C436-718D-450C-B5BA-564D41C839D8}"/>
              </a:ext>
            </a:extLst>
          </p:cNvPr>
          <p:cNvSpPr txBox="1">
            <a:spLocks noChangeArrowheads="1"/>
          </p:cNvSpPr>
          <p:nvPr/>
        </p:nvSpPr>
        <p:spPr bwMode="auto">
          <a:xfrm>
            <a:off x="467544" y="2594556"/>
            <a:ext cx="2925206"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900">
                <a:solidFill>
                  <a:schemeClr val="tx1"/>
                </a:solidFill>
                <a:latin typeface="VNI-Times" pitchFamily="2" charset="0"/>
              </a:defRPr>
            </a:lvl1pPr>
            <a:lvl2pPr marL="742950" indent="-285750" eaLnBrk="0" hangingPunct="0">
              <a:defRPr sz="2900">
                <a:solidFill>
                  <a:schemeClr val="tx1"/>
                </a:solidFill>
                <a:latin typeface="VNI-Times" pitchFamily="2" charset="0"/>
              </a:defRPr>
            </a:lvl2pPr>
            <a:lvl3pPr marL="1143000" indent="-228600" eaLnBrk="0" hangingPunct="0">
              <a:defRPr sz="2900">
                <a:solidFill>
                  <a:schemeClr val="tx1"/>
                </a:solidFill>
                <a:latin typeface="VNI-Times" pitchFamily="2" charset="0"/>
              </a:defRPr>
            </a:lvl3pPr>
            <a:lvl4pPr marL="1600200" indent="-228600" eaLnBrk="0" hangingPunct="0">
              <a:defRPr sz="2900">
                <a:solidFill>
                  <a:schemeClr val="tx1"/>
                </a:solidFill>
                <a:latin typeface="VNI-Times" pitchFamily="2" charset="0"/>
              </a:defRPr>
            </a:lvl4pPr>
            <a:lvl5pPr marL="2057400" indent="-228600" eaLnBrk="0" hangingPunct="0">
              <a:defRPr sz="2900">
                <a:solidFill>
                  <a:schemeClr val="tx1"/>
                </a:solidFill>
                <a:latin typeface="VNI-Times" pitchFamily="2" charset="0"/>
              </a:defRPr>
            </a:lvl5pPr>
            <a:lvl6pPr marL="2514600" indent="-228600" eaLnBrk="0" fontAlgn="base" hangingPunct="0">
              <a:spcBef>
                <a:spcPct val="0"/>
              </a:spcBef>
              <a:spcAft>
                <a:spcPct val="0"/>
              </a:spcAft>
              <a:defRPr sz="2900">
                <a:solidFill>
                  <a:schemeClr val="tx1"/>
                </a:solidFill>
                <a:latin typeface="VNI-Times" pitchFamily="2" charset="0"/>
              </a:defRPr>
            </a:lvl6pPr>
            <a:lvl7pPr marL="2971800" indent="-228600" eaLnBrk="0" fontAlgn="base" hangingPunct="0">
              <a:spcBef>
                <a:spcPct val="0"/>
              </a:spcBef>
              <a:spcAft>
                <a:spcPct val="0"/>
              </a:spcAft>
              <a:defRPr sz="2900">
                <a:solidFill>
                  <a:schemeClr val="tx1"/>
                </a:solidFill>
                <a:latin typeface="VNI-Times" pitchFamily="2" charset="0"/>
              </a:defRPr>
            </a:lvl7pPr>
            <a:lvl8pPr marL="3429000" indent="-228600" eaLnBrk="0" fontAlgn="base" hangingPunct="0">
              <a:spcBef>
                <a:spcPct val="0"/>
              </a:spcBef>
              <a:spcAft>
                <a:spcPct val="0"/>
              </a:spcAft>
              <a:defRPr sz="2900">
                <a:solidFill>
                  <a:schemeClr val="tx1"/>
                </a:solidFill>
                <a:latin typeface="VNI-Times" pitchFamily="2" charset="0"/>
              </a:defRPr>
            </a:lvl8pPr>
            <a:lvl9pPr marL="3886200" indent="-228600" eaLnBrk="0" fontAlgn="base" hangingPunct="0">
              <a:spcBef>
                <a:spcPct val="0"/>
              </a:spcBef>
              <a:spcAft>
                <a:spcPct val="0"/>
              </a:spcAft>
              <a:defRPr sz="2900">
                <a:solidFill>
                  <a:schemeClr val="tx1"/>
                </a:solidFill>
                <a:latin typeface="VNI-Times" pitchFamily="2" charset="0"/>
              </a:defRPr>
            </a:lvl9pPr>
          </a:lstStyle>
          <a:p>
            <a:pPr eaLnBrk="1" hangingPunct="1">
              <a:spcBef>
                <a:spcPct val="50000"/>
              </a:spcBef>
            </a:pPr>
            <a:r>
              <a:rPr lang="en-US" altLang="en-US" sz="3600" b="1" dirty="0" err="1">
                <a:latin typeface="UVN Bach Tuyet Nang" panose="02090907080705020403" pitchFamily="18" charset="0"/>
                <a:cs typeface="Times New Roman" panose="02020603050405020304" pitchFamily="18" charset="0"/>
              </a:rPr>
              <a:t>ngây</a:t>
            </a:r>
            <a:r>
              <a:rPr lang="en-US" altLang="en-US" sz="3600" b="1" dirty="0">
                <a:latin typeface="UVN Bach Tuyet Nang" panose="02090907080705020403" pitchFamily="18" charset="0"/>
                <a:cs typeface="Times New Roman" panose="02020603050405020304" pitchFamily="18" charset="0"/>
              </a:rPr>
              <a:t> </a:t>
            </a:r>
            <a:r>
              <a:rPr lang="en-US" altLang="en-US" sz="3600" b="1" dirty="0" err="1">
                <a:latin typeface="UVN Bach Tuyet Nang" panose="02090907080705020403" pitchFamily="18" charset="0"/>
                <a:cs typeface="Times New Roman" panose="02020603050405020304" pitchFamily="18" charset="0"/>
              </a:rPr>
              <a:t>ngất</a:t>
            </a:r>
            <a:endParaRPr lang="en-US" altLang="en-US" sz="3600" b="1" dirty="0">
              <a:latin typeface="UVN Bach Tuyet Nang" panose="02090907080705020403" pitchFamily="18" charset="0"/>
              <a:cs typeface="Times New Roman" panose="02020603050405020304" pitchFamily="18" charset="0"/>
            </a:endParaRPr>
          </a:p>
        </p:txBody>
      </p:sp>
      <p:sp>
        <p:nvSpPr>
          <p:cNvPr id="25" name="Text Box 40">
            <a:extLst>
              <a:ext uri="{FF2B5EF4-FFF2-40B4-BE49-F238E27FC236}">
                <a16:creationId xmlns:a16="http://schemas.microsoft.com/office/drawing/2014/main" id="{B439BE93-6E5D-48C5-BA05-C5B2FE421B07}"/>
              </a:ext>
            </a:extLst>
          </p:cNvPr>
          <p:cNvSpPr txBox="1">
            <a:spLocks noChangeArrowheads="1"/>
          </p:cNvSpPr>
          <p:nvPr/>
        </p:nvSpPr>
        <p:spPr bwMode="auto">
          <a:xfrm>
            <a:off x="827584" y="1045451"/>
            <a:ext cx="3160377"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900">
                <a:solidFill>
                  <a:schemeClr val="tx1"/>
                </a:solidFill>
                <a:latin typeface="VNI-Times" pitchFamily="2" charset="0"/>
              </a:defRPr>
            </a:lvl1pPr>
            <a:lvl2pPr marL="742950" indent="-285750" eaLnBrk="0" hangingPunct="0">
              <a:defRPr sz="2900">
                <a:solidFill>
                  <a:schemeClr val="tx1"/>
                </a:solidFill>
                <a:latin typeface="VNI-Times" pitchFamily="2" charset="0"/>
              </a:defRPr>
            </a:lvl2pPr>
            <a:lvl3pPr marL="1143000" indent="-228600" eaLnBrk="0" hangingPunct="0">
              <a:defRPr sz="2900">
                <a:solidFill>
                  <a:schemeClr val="tx1"/>
                </a:solidFill>
                <a:latin typeface="VNI-Times" pitchFamily="2" charset="0"/>
              </a:defRPr>
            </a:lvl3pPr>
            <a:lvl4pPr marL="1600200" indent="-228600" eaLnBrk="0" hangingPunct="0">
              <a:defRPr sz="2900">
                <a:solidFill>
                  <a:schemeClr val="tx1"/>
                </a:solidFill>
                <a:latin typeface="VNI-Times" pitchFamily="2" charset="0"/>
              </a:defRPr>
            </a:lvl4pPr>
            <a:lvl5pPr marL="2057400" indent="-228600" eaLnBrk="0" hangingPunct="0">
              <a:defRPr sz="2900">
                <a:solidFill>
                  <a:schemeClr val="tx1"/>
                </a:solidFill>
                <a:latin typeface="VNI-Times" pitchFamily="2" charset="0"/>
              </a:defRPr>
            </a:lvl5pPr>
            <a:lvl6pPr marL="2514600" indent="-228600" eaLnBrk="0" fontAlgn="base" hangingPunct="0">
              <a:spcBef>
                <a:spcPct val="0"/>
              </a:spcBef>
              <a:spcAft>
                <a:spcPct val="0"/>
              </a:spcAft>
              <a:defRPr sz="2900">
                <a:solidFill>
                  <a:schemeClr val="tx1"/>
                </a:solidFill>
                <a:latin typeface="VNI-Times" pitchFamily="2" charset="0"/>
              </a:defRPr>
            </a:lvl6pPr>
            <a:lvl7pPr marL="2971800" indent="-228600" eaLnBrk="0" fontAlgn="base" hangingPunct="0">
              <a:spcBef>
                <a:spcPct val="0"/>
              </a:spcBef>
              <a:spcAft>
                <a:spcPct val="0"/>
              </a:spcAft>
              <a:defRPr sz="2900">
                <a:solidFill>
                  <a:schemeClr val="tx1"/>
                </a:solidFill>
                <a:latin typeface="VNI-Times" pitchFamily="2" charset="0"/>
              </a:defRPr>
            </a:lvl7pPr>
            <a:lvl8pPr marL="3429000" indent="-228600" eaLnBrk="0" fontAlgn="base" hangingPunct="0">
              <a:spcBef>
                <a:spcPct val="0"/>
              </a:spcBef>
              <a:spcAft>
                <a:spcPct val="0"/>
              </a:spcAft>
              <a:defRPr sz="2900">
                <a:solidFill>
                  <a:schemeClr val="tx1"/>
                </a:solidFill>
                <a:latin typeface="VNI-Times" pitchFamily="2" charset="0"/>
              </a:defRPr>
            </a:lvl8pPr>
            <a:lvl9pPr marL="3886200" indent="-228600" eaLnBrk="0" fontAlgn="base" hangingPunct="0">
              <a:spcBef>
                <a:spcPct val="0"/>
              </a:spcBef>
              <a:spcAft>
                <a:spcPct val="0"/>
              </a:spcAft>
              <a:defRPr sz="2900">
                <a:solidFill>
                  <a:schemeClr val="tx1"/>
                </a:solidFill>
                <a:latin typeface="VNI-Times" pitchFamily="2" charset="0"/>
              </a:defRPr>
            </a:lvl9pPr>
          </a:lstStyle>
          <a:p>
            <a:pPr eaLnBrk="1" hangingPunct="1">
              <a:spcBef>
                <a:spcPct val="50000"/>
              </a:spcBef>
            </a:pPr>
            <a:r>
              <a:rPr lang="en-US" altLang="en-US" sz="3600" b="1" dirty="0" err="1">
                <a:latin typeface="UVN Bach Tuyet Nang" panose="02090907080705020403" pitchFamily="18" charset="0"/>
                <a:cs typeface="Times New Roman" panose="02020603050405020304" pitchFamily="18" charset="0"/>
              </a:rPr>
              <a:t>vàng</a:t>
            </a:r>
            <a:r>
              <a:rPr lang="en-US" altLang="en-US" sz="3600" b="1" dirty="0">
                <a:latin typeface="UVN Bach Tuyet Nang" panose="02090907080705020403" pitchFamily="18" charset="0"/>
                <a:cs typeface="Times New Roman" panose="02020603050405020304" pitchFamily="18" charset="0"/>
              </a:rPr>
              <a:t> hoe</a:t>
            </a:r>
          </a:p>
        </p:txBody>
      </p:sp>
      <p:pic>
        <p:nvPicPr>
          <p:cNvPr id="26" name="图片 12">
            <a:extLst>
              <a:ext uri="{FF2B5EF4-FFF2-40B4-BE49-F238E27FC236}">
                <a16:creationId xmlns:a16="http://schemas.microsoft.com/office/drawing/2014/main" id="{0E83D117-7E74-4938-9EB0-1F312A5FB714}"/>
              </a:ext>
            </a:extLst>
          </p:cNvPr>
          <p:cNvPicPr>
            <a:picLocks noChangeAspect="1"/>
          </p:cNvPicPr>
          <p:nvPr/>
        </p:nvPicPr>
        <p:blipFill rotWithShape="1">
          <a:blip r:embed="rId5" cstate="print">
            <a:duotone>
              <a:prstClr val="black"/>
              <a:schemeClr val="accent5">
                <a:tint val="45000"/>
                <a:satMod val="400000"/>
              </a:schemeClr>
            </a:duotone>
            <a:extLst>
              <a:ext uri="{28A0092B-C50C-407E-A947-70E740481C1C}">
                <a14:useLocalDpi xmlns:a14="http://schemas.microsoft.com/office/drawing/2010/main" val="0"/>
              </a:ext>
            </a:extLst>
          </a:blip>
          <a:srcRect t="82805"/>
          <a:stretch/>
        </p:blipFill>
        <p:spPr>
          <a:xfrm>
            <a:off x="-612576" y="3937633"/>
            <a:ext cx="10729192" cy="1247980"/>
          </a:xfrm>
          <a:prstGeom prst="rect">
            <a:avLst/>
          </a:prstGeom>
        </p:spPr>
      </p:pic>
    </p:spTree>
    <p:extLst>
      <p:ext uri="{BB962C8B-B14F-4D97-AF65-F5344CB8AC3E}">
        <p14:creationId xmlns:p14="http://schemas.microsoft.com/office/powerpoint/2010/main" val="285161262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iterate type="lt">
                                    <p:tmAbs val="75"/>
                                  </p:iterate>
                                  <p:childTnLst>
                                    <p:set>
                                      <p:cBhvr>
                                        <p:cTn id="14" dur="1" fill="hold">
                                          <p:stCondLst>
                                            <p:cond delay="74"/>
                                          </p:stCondLst>
                                        </p:cTn>
                                        <p:tgtEl>
                                          <p:spTgt spid="2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iterate type="lt">
                                    <p:tmAbs val="75"/>
                                  </p:iterate>
                                  <p:childTnLst>
                                    <p:set>
                                      <p:cBhvr>
                                        <p:cTn id="18" dur="1" fill="hold">
                                          <p:stCondLst>
                                            <p:cond delay="74"/>
                                          </p:stCondLst>
                                        </p:cTn>
                                        <p:tgtEl>
                                          <p:spTgt spid="2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iterate type="lt">
                                    <p:tmAbs val="75"/>
                                  </p:iterate>
                                  <p:childTnLst>
                                    <p:set>
                                      <p:cBhvr>
                                        <p:cTn id="22" dur="1" fill="hold">
                                          <p:stCondLst>
                                            <p:cond delay="74"/>
                                          </p:stCondLst>
                                        </p:cTn>
                                        <p:tgtEl>
                                          <p:spTgt spid="2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iterate type="lt">
                                    <p:tmAbs val="75"/>
                                  </p:iterate>
                                  <p:childTnLst>
                                    <p:set>
                                      <p:cBhvr>
                                        <p:cTn id="26" dur="1" fill="hold">
                                          <p:stCondLst>
                                            <p:cond delay="74"/>
                                          </p:stCondLst>
                                        </p:cTn>
                                        <p:tgtEl>
                                          <p:spTgt spid="23"/>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iterate type="lt">
                                    <p:tmAbs val="75"/>
                                  </p:iterate>
                                  <p:childTnLst>
                                    <p:set>
                                      <p:cBhvr>
                                        <p:cTn id="30" dur="1" fill="hold">
                                          <p:stCondLst>
                                            <p:cond delay="74"/>
                                          </p:stCondLst>
                                        </p:cTn>
                                        <p:tgtEl>
                                          <p:spTgt spid="24"/>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iterate type="lt">
                                    <p:tmAbs val="75"/>
                                  </p:iterate>
                                  <p:childTnLst>
                                    <p:set>
                                      <p:cBhvr>
                                        <p:cTn id="34" dur="1" fill="hold">
                                          <p:stCondLst>
                                            <p:cond delay="74"/>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utoUpdateAnimBg="0"/>
      <p:bldP spid="21" grpId="0" autoUpdateAnimBg="0"/>
      <p:bldP spid="22" grpId="0" autoUpdateAnimBg="0"/>
      <p:bldP spid="23" grpId="0" autoUpdateAnimBg="0"/>
      <p:bldP spid="24" grpId="0" autoUpdateAnimBg="0"/>
      <p:bldP spid="25" grpId="0" autoUpdateAnimBg="0"/>
    </p:bldLst>
  </p:timing>
</p:sld>
</file>

<file path=ppt/tags/tag1.xml><?xml version="1.0" encoding="utf-8"?>
<p:tagLst xmlns:a="http://schemas.openxmlformats.org/drawingml/2006/main" xmlns:r="http://schemas.openxmlformats.org/officeDocument/2006/relationships" xmlns:p="http://schemas.openxmlformats.org/presentationml/2006/main">
  <p:tag name="ISPRING_RESOURCE_PATHS_HASH_2" val="9bf32b21c57e606988ab10ec694d2e32676a8b"/>
  <p:tag name="ISPRING_PRESENTATION_TITLE" val="PowerPoint 演示文稿"/>
</p:tagLst>
</file>

<file path=ppt/theme/theme1.xml><?xml version="1.0" encoding="utf-8"?>
<a:theme xmlns:a="http://schemas.openxmlformats.org/drawingml/2006/main" name="Office 主题​​">
  <a:themeElements>
    <a:clrScheme name="自定义 2">
      <a:dk1>
        <a:srgbClr val="000000"/>
      </a:dk1>
      <a:lt1>
        <a:srgbClr val="FFFFFF"/>
      </a:lt1>
      <a:dk2>
        <a:srgbClr val="FFFFFF"/>
      </a:dk2>
      <a:lt2>
        <a:srgbClr val="FFFFFF"/>
      </a:lt2>
      <a:accent1>
        <a:srgbClr val="F18CA4"/>
      </a:accent1>
      <a:accent2>
        <a:srgbClr val="F18CA4"/>
      </a:accent2>
      <a:accent3>
        <a:srgbClr val="F18CA4"/>
      </a:accent3>
      <a:accent4>
        <a:srgbClr val="F18CA4"/>
      </a:accent4>
      <a:accent5>
        <a:srgbClr val="F18CA4"/>
      </a:accent5>
      <a:accent6>
        <a:srgbClr val="F18CA4"/>
      </a:accent6>
      <a:hlink>
        <a:srgbClr val="262626"/>
      </a:hlink>
      <a:folHlink>
        <a:srgbClr val="787777"/>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xtreme Shadow">
      <a:fillStyleLst>
        <a:solidFill>
          <a:schemeClr val="phClr"/>
        </a:solidFill>
        <a:gradFill rotWithShape="1">
          <a:gsLst>
            <a:gs pos="0">
              <a:schemeClr val="phClr">
                <a:tint val="90000"/>
              </a:schemeClr>
            </a:gs>
            <a:gs pos="48000">
              <a:schemeClr val="phClr">
                <a:tint val="54000"/>
                <a:satMod val="140000"/>
              </a:schemeClr>
            </a:gs>
            <a:gs pos="100000">
              <a:schemeClr val="phClr">
                <a:tint val="24000"/>
                <a:satMod val="260000"/>
              </a:schemeClr>
            </a:gs>
          </a:gsLst>
          <a:lin ang="16200000" scaled="1"/>
        </a:gradFill>
        <a:gradFill rotWithShape="1">
          <a:gsLst>
            <a:gs pos="0">
              <a:schemeClr val="phClr"/>
            </a:gs>
            <a:gs pos="100000">
              <a:schemeClr val="phClr">
                <a:shade val="48000"/>
                <a:satMod val="180000"/>
                <a:lumMod val="94000"/>
              </a:schemeClr>
            </a:gs>
            <a:gs pos="100000">
              <a:schemeClr val="phClr">
                <a:shade val="48000"/>
                <a:satMod val="180000"/>
                <a:lumMod val="94000"/>
              </a:schemeClr>
            </a:gs>
          </a:gsLst>
          <a:lin ang="4140000" scaled="1"/>
        </a:gradFill>
      </a:fillStyleLst>
      <a:lnStyleLst>
        <a:ln w="12700" cap="flat" cmpd="sng" algn="ctr">
          <a:solidFill>
            <a:schemeClr val="phClr"/>
          </a:solidFill>
          <a:prstDash val="solid"/>
        </a:ln>
        <a:ln w="19050" cap="flat" cmpd="sng" algn="ctr">
          <a:solidFill>
            <a:schemeClr val="phClr"/>
          </a:solidFill>
          <a:prstDash val="solid"/>
        </a:ln>
        <a:ln w="28575" cap="flat" cmpd="sng" algn="ctr">
          <a:solidFill>
            <a:schemeClr val="phClr"/>
          </a:solidFill>
          <a:prstDash val="solid"/>
        </a:ln>
      </a:lnStyleLst>
      <a:effectStyleLst>
        <a:effectStyle>
          <a:effectLst>
            <a:outerShdw blurRad="63500" dist="12700" dir="5400000" sx="102000" sy="102000" rotWithShape="0">
              <a:srgbClr val="000000">
                <a:alpha val="32000"/>
              </a:srgbClr>
            </a:outerShdw>
          </a:effectLst>
        </a:effectStyle>
        <a:effectStyle>
          <a:effectLst>
            <a:outerShdw blurRad="76200" dist="38100" dir="5400000" rotWithShape="0">
              <a:srgbClr val="000000">
                <a:alpha val="60000"/>
              </a:srgbClr>
            </a:outerShdw>
          </a:effectLst>
          <a:scene3d>
            <a:camera prst="orthographicFront">
              <a:rot lat="0" lon="0" rev="0"/>
            </a:camera>
            <a:lightRig rig="threePt" dir="tl">
              <a:rot lat="0" lon="0" rev="19800000"/>
            </a:lightRig>
          </a:scene3d>
          <a:sp3d prstMaterial="plastic">
            <a:bevelT w="25400" h="19050"/>
          </a:sp3d>
        </a:effectStyle>
        <a:effectStyle>
          <a:effectLst>
            <a:outerShdw blurRad="114300" dist="114300" dir="5400000" rotWithShape="0">
              <a:srgbClr val="000000">
                <a:alpha val="70000"/>
              </a:srgbClr>
            </a:outerShdw>
          </a:effectLst>
          <a:scene3d>
            <a:camera prst="orthographicFront">
              <a:rot lat="0" lon="0" rev="0"/>
            </a:camera>
            <a:lightRig rig="threePt" dir="t">
              <a:rot lat="0" lon="0" rev="19800000"/>
            </a:lightRig>
          </a:scene3d>
          <a:sp3d prstMaterial="plastic">
            <a:bevelT w="38100" h="3175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a:blip xmlns:r="http://schemas.openxmlformats.org/officeDocument/2006/relationships"/>
          <a:stretch>
            <a:fillRect/>
          </a:stretch>
        </a:blipFill>
        <a:ln>
          <a:noFill/>
        </a:ln>
      </a:spPr>
      <a:bodyPr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none" lIns="0" tIns="0" rIns="0" bIns="0" rtlCol="0">
        <a:spAutoFit/>
      </a:bodyPr>
      <a:lstStyle>
        <a:defPPr>
          <a:defRPr sz="1600" b="1" dirty="0" smtClean="0">
            <a:solidFill>
              <a:schemeClr val="accent6"/>
            </a:solidFill>
            <a:latin typeface="微软雅黑" pitchFamily="34" charset="-122"/>
            <a:ea typeface="微软雅黑" pitchFamily="34" charset="-122"/>
          </a:defRPr>
        </a:defPPr>
      </a:lstStyle>
    </a:txDef>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自定义 2">
    <a:dk1>
      <a:srgbClr val="000000"/>
    </a:dk1>
    <a:lt1>
      <a:srgbClr val="FFFFFF"/>
    </a:lt1>
    <a:dk2>
      <a:srgbClr val="FFFFFF"/>
    </a:dk2>
    <a:lt2>
      <a:srgbClr val="FFFFFF"/>
    </a:lt2>
    <a:accent1>
      <a:srgbClr val="F18CA4"/>
    </a:accent1>
    <a:accent2>
      <a:srgbClr val="F18CA4"/>
    </a:accent2>
    <a:accent3>
      <a:srgbClr val="F18CA4"/>
    </a:accent3>
    <a:accent4>
      <a:srgbClr val="F18CA4"/>
    </a:accent4>
    <a:accent5>
      <a:srgbClr val="F18CA4"/>
    </a:accent5>
    <a:accent6>
      <a:srgbClr val="F18CA4"/>
    </a:accent6>
    <a:hlink>
      <a:srgbClr val="262626"/>
    </a:hlink>
    <a:folHlink>
      <a:srgbClr val="787777"/>
    </a:folHlink>
  </a:clrScheme>
</a:themeOverride>
</file>

<file path=ppt/theme/themeOverride10.xml><?xml version="1.0" encoding="utf-8"?>
<a:themeOverride xmlns:a="http://schemas.openxmlformats.org/drawingml/2006/main">
  <a:clrScheme name="自定义 2">
    <a:dk1>
      <a:srgbClr val="000000"/>
    </a:dk1>
    <a:lt1>
      <a:srgbClr val="FFFFFF"/>
    </a:lt1>
    <a:dk2>
      <a:srgbClr val="FFFFFF"/>
    </a:dk2>
    <a:lt2>
      <a:srgbClr val="FFFFFF"/>
    </a:lt2>
    <a:accent1>
      <a:srgbClr val="F18CA4"/>
    </a:accent1>
    <a:accent2>
      <a:srgbClr val="F18CA4"/>
    </a:accent2>
    <a:accent3>
      <a:srgbClr val="F18CA4"/>
    </a:accent3>
    <a:accent4>
      <a:srgbClr val="F18CA4"/>
    </a:accent4>
    <a:accent5>
      <a:srgbClr val="F18CA4"/>
    </a:accent5>
    <a:accent6>
      <a:srgbClr val="F18CA4"/>
    </a:accent6>
    <a:hlink>
      <a:srgbClr val="262626"/>
    </a:hlink>
    <a:folHlink>
      <a:srgbClr val="787777"/>
    </a:folHlink>
  </a:clrScheme>
</a:themeOverride>
</file>

<file path=ppt/theme/themeOverride11.xml><?xml version="1.0" encoding="utf-8"?>
<a:themeOverride xmlns:a="http://schemas.openxmlformats.org/drawingml/2006/main">
  <a:clrScheme name="自定义 2">
    <a:dk1>
      <a:srgbClr val="000000"/>
    </a:dk1>
    <a:lt1>
      <a:srgbClr val="FFFFFF"/>
    </a:lt1>
    <a:dk2>
      <a:srgbClr val="FFFFFF"/>
    </a:dk2>
    <a:lt2>
      <a:srgbClr val="FFFFFF"/>
    </a:lt2>
    <a:accent1>
      <a:srgbClr val="F18CA4"/>
    </a:accent1>
    <a:accent2>
      <a:srgbClr val="F18CA4"/>
    </a:accent2>
    <a:accent3>
      <a:srgbClr val="F18CA4"/>
    </a:accent3>
    <a:accent4>
      <a:srgbClr val="F18CA4"/>
    </a:accent4>
    <a:accent5>
      <a:srgbClr val="F18CA4"/>
    </a:accent5>
    <a:accent6>
      <a:srgbClr val="F18CA4"/>
    </a:accent6>
    <a:hlink>
      <a:srgbClr val="262626"/>
    </a:hlink>
    <a:folHlink>
      <a:srgbClr val="787777"/>
    </a:folHlink>
  </a:clrScheme>
</a:themeOverride>
</file>

<file path=ppt/theme/themeOverride12.xml><?xml version="1.0" encoding="utf-8"?>
<a:themeOverride xmlns:a="http://schemas.openxmlformats.org/drawingml/2006/main">
  <a:clrScheme name="自定义 2">
    <a:dk1>
      <a:srgbClr val="000000"/>
    </a:dk1>
    <a:lt1>
      <a:srgbClr val="FFFFFF"/>
    </a:lt1>
    <a:dk2>
      <a:srgbClr val="FFFFFF"/>
    </a:dk2>
    <a:lt2>
      <a:srgbClr val="FFFFFF"/>
    </a:lt2>
    <a:accent1>
      <a:srgbClr val="F18CA4"/>
    </a:accent1>
    <a:accent2>
      <a:srgbClr val="F18CA4"/>
    </a:accent2>
    <a:accent3>
      <a:srgbClr val="F18CA4"/>
    </a:accent3>
    <a:accent4>
      <a:srgbClr val="F18CA4"/>
    </a:accent4>
    <a:accent5>
      <a:srgbClr val="F18CA4"/>
    </a:accent5>
    <a:accent6>
      <a:srgbClr val="F18CA4"/>
    </a:accent6>
    <a:hlink>
      <a:srgbClr val="262626"/>
    </a:hlink>
    <a:folHlink>
      <a:srgbClr val="787777"/>
    </a:folHlink>
  </a:clrScheme>
</a:themeOverride>
</file>

<file path=ppt/theme/themeOverride13.xml><?xml version="1.0" encoding="utf-8"?>
<a:themeOverride xmlns:a="http://schemas.openxmlformats.org/drawingml/2006/main">
  <a:clrScheme name="自定义 2">
    <a:dk1>
      <a:srgbClr val="000000"/>
    </a:dk1>
    <a:lt1>
      <a:srgbClr val="FFFFFF"/>
    </a:lt1>
    <a:dk2>
      <a:srgbClr val="FFFFFF"/>
    </a:dk2>
    <a:lt2>
      <a:srgbClr val="FFFFFF"/>
    </a:lt2>
    <a:accent1>
      <a:srgbClr val="F18CA4"/>
    </a:accent1>
    <a:accent2>
      <a:srgbClr val="F18CA4"/>
    </a:accent2>
    <a:accent3>
      <a:srgbClr val="F18CA4"/>
    </a:accent3>
    <a:accent4>
      <a:srgbClr val="F18CA4"/>
    </a:accent4>
    <a:accent5>
      <a:srgbClr val="F18CA4"/>
    </a:accent5>
    <a:accent6>
      <a:srgbClr val="F18CA4"/>
    </a:accent6>
    <a:hlink>
      <a:srgbClr val="262626"/>
    </a:hlink>
    <a:folHlink>
      <a:srgbClr val="787777"/>
    </a:folHlink>
  </a:clrScheme>
</a:themeOverride>
</file>

<file path=ppt/theme/themeOverride14.xml><?xml version="1.0" encoding="utf-8"?>
<a:themeOverride xmlns:a="http://schemas.openxmlformats.org/drawingml/2006/main">
  <a:clrScheme name="自定义 2">
    <a:dk1>
      <a:srgbClr val="000000"/>
    </a:dk1>
    <a:lt1>
      <a:srgbClr val="FFFFFF"/>
    </a:lt1>
    <a:dk2>
      <a:srgbClr val="FFFFFF"/>
    </a:dk2>
    <a:lt2>
      <a:srgbClr val="FFFFFF"/>
    </a:lt2>
    <a:accent1>
      <a:srgbClr val="F18CA4"/>
    </a:accent1>
    <a:accent2>
      <a:srgbClr val="F18CA4"/>
    </a:accent2>
    <a:accent3>
      <a:srgbClr val="F18CA4"/>
    </a:accent3>
    <a:accent4>
      <a:srgbClr val="F18CA4"/>
    </a:accent4>
    <a:accent5>
      <a:srgbClr val="F18CA4"/>
    </a:accent5>
    <a:accent6>
      <a:srgbClr val="F18CA4"/>
    </a:accent6>
    <a:hlink>
      <a:srgbClr val="262626"/>
    </a:hlink>
    <a:folHlink>
      <a:srgbClr val="787777"/>
    </a:folHlink>
  </a:clrScheme>
</a:themeOverride>
</file>

<file path=ppt/theme/themeOverride15.xml><?xml version="1.0" encoding="utf-8"?>
<a:themeOverride xmlns:a="http://schemas.openxmlformats.org/drawingml/2006/main">
  <a:clrScheme name="自定义 2">
    <a:dk1>
      <a:srgbClr val="000000"/>
    </a:dk1>
    <a:lt1>
      <a:srgbClr val="FFFFFF"/>
    </a:lt1>
    <a:dk2>
      <a:srgbClr val="FFFFFF"/>
    </a:dk2>
    <a:lt2>
      <a:srgbClr val="FFFFFF"/>
    </a:lt2>
    <a:accent1>
      <a:srgbClr val="F18CA4"/>
    </a:accent1>
    <a:accent2>
      <a:srgbClr val="F18CA4"/>
    </a:accent2>
    <a:accent3>
      <a:srgbClr val="F18CA4"/>
    </a:accent3>
    <a:accent4>
      <a:srgbClr val="F18CA4"/>
    </a:accent4>
    <a:accent5>
      <a:srgbClr val="F18CA4"/>
    </a:accent5>
    <a:accent6>
      <a:srgbClr val="F18CA4"/>
    </a:accent6>
    <a:hlink>
      <a:srgbClr val="262626"/>
    </a:hlink>
    <a:folHlink>
      <a:srgbClr val="787777"/>
    </a:folHlink>
  </a:clrScheme>
</a:themeOverride>
</file>

<file path=ppt/theme/themeOverride16.xml><?xml version="1.0" encoding="utf-8"?>
<a:themeOverride xmlns:a="http://schemas.openxmlformats.org/drawingml/2006/main">
  <a:clrScheme name="自定义 2">
    <a:dk1>
      <a:srgbClr val="000000"/>
    </a:dk1>
    <a:lt1>
      <a:srgbClr val="FFFFFF"/>
    </a:lt1>
    <a:dk2>
      <a:srgbClr val="FFFFFF"/>
    </a:dk2>
    <a:lt2>
      <a:srgbClr val="FFFFFF"/>
    </a:lt2>
    <a:accent1>
      <a:srgbClr val="F18CA4"/>
    </a:accent1>
    <a:accent2>
      <a:srgbClr val="F18CA4"/>
    </a:accent2>
    <a:accent3>
      <a:srgbClr val="F18CA4"/>
    </a:accent3>
    <a:accent4>
      <a:srgbClr val="F18CA4"/>
    </a:accent4>
    <a:accent5>
      <a:srgbClr val="F18CA4"/>
    </a:accent5>
    <a:accent6>
      <a:srgbClr val="F18CA4"/>
    </a:accent6>
    <a:hlink>
      <a:srgbClr val="262626"/>
    </a:hlink>
    <a:folHlink>
      <a:srgbClr val="787777"/>
    </a:folHlink>
  </a:clrScheme>
</a:themeOverride>
</file>

<file path=ppt/theme/themeOverride17.xml><?xml version="1.0" encoding="utf-8"?>
<a:themeOverride xmlns:a="http://schemas.openxmlformats.org/drawingml/2006/main">
  <a:clrScheme name="自定义 2">
    <a:dk1>
      <a:srgbClr val="000000"/>
    </a:dk1>
    <a:lt1>
      <a:srgbClr val="FFFFFF"/>
    </a:lt1>
    <a:dk2>
      <a:srgbClr val="FFFFFF"/>
    </a:dk2>
    <a:lt2>
      <a:srgbClr val="FFFFFF"/>
    </a:lt2>
    <a:accent1>
      <a:srgbClr val="F18CA4"/>
    </a:accent1>
    <a:accent2>
      <a:srgbClr val="F18CA4"/>
    </a:accent2>
    <a:accent3>
      <a:srgbClr val="F18CA4"/>
    </a:accent3>
    <a:accent4>
      <a:srgbClr val="F18CA4"/>
    </a:accent4>
    <a:accent5>
      <a:srgbClr val="F18CA4"/>
    </a:accent5>
    <a:accent6>
      <a:srgbClr val="F18CA4"/>
    </a:accent6>
    <a:hlink>
      <a:srgbClr val="262626"/>
    </a:hlink>
    <a:folHlink>
      <a:srgbClr val="787777"/>
    </a:folHlink>
  </a:clrScheme>
</a:themeOverride>
</file>

<file path=ppt/theme/themeOverride18.xml><?xml version="1.0" encoding="utf-8"?>
<a:themeOverride xmlns:a="http://schemas.openxmlformats.org/drawingml/2006/main">
  <a:clrScheme name="自定义 2">
    <a:dk1>
      <a:srgbClr val="000000"/>
    </a:dk1>
    <a:lt1>
      <a:srgbClr val="FFFFFF"/>
    </a:lt1>
    <a:dk2>
      <a:srgbClr val="FFFFFF"/>
    </a:dk2>
    <a:lt2>
      <a:srgbClr val="FFFFFF"/>
    </a:lt2>
    <a:accent1>
      <a:srgbClr val="F18CA4"/>
    </a:accent1>
    <a:accent2>
      <a:srgbClr val="F18CA4"/>
    </a:accent2>
    <a:accent3>
      <a:srgbClr val="F18CA4"/>
    </a:accent3>
    <a:accent4>
      <a:srgbClr val="F18CA4"/>
    </a:accent4>
    <a:accent5>
      <a:srgbClr val="F18CA4"/>
    </a:accent5>
    <a:accent6>
      <a:srgbClr val="F18CA4"/>
    </a:accent6>
    <a:hlink>
      <a:srgbClr val="262626"/>
    </a:hlink>
    <a:folHlink>
      <a:srgbClr val="787777"/>
    </a:folHlink>
  </a:clrScheme>
</a:themeOverride>
</file>

<file path=ppt/theme/themeOverride19.xml><?xml version="1.0" encoding="utf-8"?>
<a:themeOverride xmlns:a="http://schemas.openxmlformats.org/drawingml/2006/main">
  <a:clrScheme name="自定义 2">
    <a:dk1>
      <a:srgbClr val="000000"/>
    </a:dk1>
    <a:lt1>
      <a:srgbClr val="FFFFFF"/>
    </a:lt1>
    <a:dk2>
      <a:srgbClr val="FFFFFF"/>
    </a:dk2>
    <a:lt2>
      <a:srgbClr val="FFFFFF"/>
    </a:lt2>
    <a:accent1>
      <a:srgbClr val="F18CA4"/>
    </a:accent1>
    <a:accent2>
      <a:srgbClr val="F18CA4"/>
    </a:accent2>
    <a:accent3>
      <a:srgbClr val="F18CA4"/>
    </a:accent3>
    <a:accent4>
      <a:srgbClr val="F18CA4"/>
    </a:accent4>
    <a:accent5>
      <a:srgbClr val="F18CA4"/>
    </a:accent5>
    <a:accent6>
      <a:srgbClr val="F18CA4"/>
    </a:accent6>
    <a:hlink>
      <a:srgbClr val="262626"/>
    </a:hlink>
    <a:folHlink>
      <a:srgbClr val="787777"/>
    </a:folHlink>
  </a:clrScheme>
</a:themeOverride>
</file>

<file path=ppt/theme/themeOverride2.xml><?xml version="1.0" encoding="utf-8"?>
<a:themeOverride xmlns:a="http://schemas.openxmlformats.org/drawingml/2006/main">
  <a:clrScheme name="自定义 2">
    <a:dk1>
      <a:srgbClr val="000000"/>
    </a:dk1>
    <a:lt1>
      <a:srgbClr val="FFFFFF"/>
    </a:lt1>
    <a:dk2>
      <a:srgbClr val="FFFFFF"/>
    </a:dk2>
    <a:lt2>
      <a:srgbClr val="FFFFFF"/>
    </a:lt2>
    <a:accent1>
      <a:srgbClr val="F18CA4"/>
    </a:accent1>
    <a:accent2>
      <a:srgbClr val="F18CA4"/>
    </a:accent2>
    <a:accent3>
      <a:srgbClr val="F18CA4"/>
    </a:accent3>
    <a:accent4>
      <a:srgbClr val="F18CA4"/>
    </a:accent4>
    <a:accent5>
      <a:srgbClr val="F18CA4"/>
    </a:accent5>
    <a:accent6>
      <a:srgbClr val="F18CA4"/>
    </a:accent6>
    <a:hlink>
      <a:srgbClr val="262626"/>
    </a:hlink>
    <a:folHlink>
      <a:srgbClr val="787777"/>
    </a:folHlink>
  </a:clrScheme>
</a:themeOverride>
</file>

<file path=ppt/theme/themeOverride20.xml><?xml version="1.0" encoding="utf-8"?>
<a:themeOverride xmlns:a="http://schemas.openxmlformats.org/drawingml/2006/main">
  <a:clrScheme name="自定义 2">
    <a:dk1>
      <a:srgbClr val="000000"/>
    </a:dk1>
    <a:lt1>
      <a:srgbClr val="FFFFFF"/>
    </a:lt1>
    <a:dk2>
      <a:srgbClr val="FFFFFF"/>
    </a:dk2>
    <a:lt2>
      <a:srgbClr val="FFFFFF"/>
    </a:lt2>
    <a:accent1>
      <a:srgbClr val="F18CA4"/>
    </a:accent1>
    <a:accent2>
      <a:srgbClr val="F18CA4"/>
    </a:accent2>
    <a:accent3>
      <a:srgbClr val="F18CA4"/>
    </a:accent3>
    <a:accent4>
      <a:srgbClr val="F18CA4"/>
    </a:accent4>
    <a:accent5>
      <a:srgbClr val="F18CA4"/>
    </a:accent5>
    <a:accent6>
      <a:srgbClr val="F18CA4"/>
    </a:accent6>
    <a:hlink>
      <a:srgbClr val="262626"/>
    </a:hlink>
    <a:folHlink>
      <a:srgbClr val="787777"/>
    </a:folHlink>
  </a:clrScheme>
</a:themeOverride>
</file>

<file path=ppt/theme/themeOverride21.xml><?xml version="1.0" encoding="utf-8"?>
<a:themeOverride xmlns:a="http://schemas.openxmlformats.org/drawingml/2006/main">
  <a:clrScheme name="自定义 2">
    <a:dk1>
      <a:srgbClr val="000000"/>
    </a:dk1>
    <a:lt1>
      <a:srgbClr val="FFFFFF"/>
    </a:lt1>
    <a:dk2>
      <a:srgbClr val="FFFFFF"/>
    </a:dk2>
    <a:lt2>
      <a:srgbClr val="FFFFFF"/>
    </a:lt2>
    <a:accent1>
      <a:srgbClr val="F18CA4"/>
    </a:accent1>
    <a:accent2>
      <a:srgbClr val="F18CA4"/>
    </a:accent2>
    <a:accent3>
      <a:srgbClr val="F18CA4"/>
    </a:accent3>
    <a:accent4>
      <a:srgbClr val="F18CA4"/>
    </a:accent4>
    <a:accent5>
      <a:srgbClr val="F18CA4"/>
    </a:accent5>
    <a:accent6>
      <a:srgbClr val="F18CA4"/>
    </a:accent6>
    <a:hlink>
      <a:srgbClr val="262626"/>
    </a:hlink>
    <a:folHlink>
      <a:srgbClr val="787777"/>
    </a:folHlink>
  </a:clrScheme>
</a:themeOverride>
</file>

<file path=ppt/theme/themeOverride22.xml><?xml version="1.0" encoding="utf-8"?>
<a:themeOverride xmlns:a="http://schemas.openxmlformats.org/drawingml/2006/main">
  <a:clrScheme name="自定义 2">
    <a:dk1>
      <a:srgbClr val="000000"/>
    </a:dk1>
    <a:lt1>
      <a:srgbClr val="FFFFFF"/>
    </a:lt1>
    <a:dk2>
      <a:srgbClr val="FFFFFF"/>
    </a:dk2>
    <a:lt2>
      <a:srgbClr val="FFFFFF"/>
    </a:lt2>
    <a:accent1>
      <a:srgbClr val="F18CA4"/>
    </a:accent1>
    <a:accent2>
      <a:srgbClr val="F18CA4"/>
    </a:accent2>
    <a:accent3>
      <a:srgbClr val="F18CA4"/>
    </a:accent3>
    <a:accent4>
      <a:srgbClr val="F18CA4"/>
    </a:accent4>
    <a:accent5>
      <a:srgbClr val="F18CA4"/>
    </a:accent5>
    <a:accent6>
      <a:srgbClr val="F18CA4"/>
    </a:accent6>
    <a:hlink>
      <a:srgbClr val="262626"/>
    </a:hlink>
    <a:folHlink>
      <a:srgbClr val="787777"/>
    </a:folHlink>
  </a:clrScheme>
</a:themeOverride>
</file>

<file path=ppt/theme/themeOverride23.xml><?xml version="1.0" encoding="utf-8"?>
<a:themeOverride xmlns:a="http://schemas.openxmlformats.org/drawingml/2006/main">
  <a:clrScheme name="自定义 2">
    <a:dk1>
      <a:srgbClr val="000000"/>
    </a:dk1>
    <a:lt1>
      <a:srgbClr val="FFFFFF"/>
    </a:lt1>
    <a:dk2>
      <a:srgbClr val="FFFFFF"/>
    </a:dk2>
    <a:lt2>
      <a:srgbClr val="FFFFFF"/>
    </a:lt2>
    <a:accent1>
      <a:srgbClr val="F18CA4"/>
    </a:accent1>
    <a:accent2>
      <a:srgbClr val="F18CA4"/>
    </a:accent2>
    <a:accent3>
      <a:srgbClr val="F18CA4"/>
    </a:accent3>
    <a:accent4>
      <a:srgbClr val="F18CA4"/>
    </a:accent4>
    <a:accent5>
      <a:srgbClr val="F18CA4"/>
    </a:accent5>
    <a:accent6>
      <a:srgbClr val="F18CA4"/>
    </a:accent6>
    <a:hlink>
      <a:srgbClr val="262626"/>
    </a:hlink>
    <a:folHlink>
      <a:srgbClr val="787777"/>
    </a:folHlink>
  </a:clrScheme>
</a:themeOverride>
</file>

<file path=ppt/theme/themeOverride24.xml><?xml version="1.0" encoding="utf-8"?>
<a:themeOverride xmlns:a="http://schemas.openxmlformats.org/drawingml/2006/main">
  <a:clrScheme name="自定义 2">
    <a:dk1>
      <a:srgbClr val="000000"/>
    </a:dk1>
    <a:lt1>
      <a:srgbClr val="FFFFFF"/>
    </a:lt1>
    <a:dk2>
      <a:srgbClr val="FFFFFF"/>
    </a:dk2>
    <a:lt2>
      <a:srgbClr val="FFFFFF"/>
    </a:lt2>
    <a:accent1>
      <a:srgbClr val="F18CA4"/>
    </a:accent1>
    <a:accent2>
      <a:srgbClr val="F18CA4"/>
    </a:accent2>
    <a:accent3>
      <a:srgbClr val="F18CA4"/>
    </a:accent3>
    <a:accent4>
      <a:srgbClr val="F18CA4"/>
    </a:accent4>
    <a:accent5>
      <a:srgbClr val="F18CA4"/>
    </a:accent5>
    <a:accent6>
      <a:srgbClr val="F18CA4"/>
    </a:accent6>
    <a:hlink>
      <a:srgbClr val="262626"/>
    </a:hlink>
    <a:folHlink>
      <a:srgbClr val="787777"/>
    </a:folHlink>
  </a:clrScheme>
</a:themeOverride>
</file>

<file path=ppt/theme/themeOverride25.xml><?xml version="1.0" encoding="utf-8"?>
<a:themeOverride xmlns:a="http://schemas.openxmlformats.org/drawingml/2006/main">
  <a:clrScheme name="自定义 2">
    <a:dk1>
      <a:srgbClr val="000000"/>
    </a:dk1>
    <a:lt1>
      <a:srgbClr val="FFFFFF"/>
    </a:lt1>
    <a:dk2>
      <a:srgbClr val="FFFFFF"/>
    </a:dk2>
    <a:lt2>
      <a:srgbClr val="FFFFFF"/>
    </a:lt2>
    <a:accent1>
      <a:srgbClr val="F18CA4"/>
    </a:accent1>
    <a:accent2>
      <a:srgbClr val="F18CA4"/>
    </a:accent2>
    <a:accent3>
      <a:srgbClr val="F18CA4"/>
    </a:accent3>
    <a:accent4>
      <a:srgbClr val="F18CA4"/>
    </a:accent4>
    <a:accent5>
      <a:srgbClr val="F18CA4"/>
    </a:accent5>
    <a:accent6>
      <a:srgbClr val="F18CA4"/>
    </a:accent6>
    <a:hlink>
      <a:srgbClr val="262626"/>
    </a:hlink>
    <a:folHlink>
      <a:srgbClr val="787777"/>
    </a:folHlink>
  </a:clrScheme>
</a:themeOverride>
</file>

<file path=ppt/theme/themeOverride26.xml><?xml version="1.0" encoding="utf-8"?>
<a:themeOverride xmlns:a="http://schemas.openxmlformats.org/drawingml/2006/main">
  <a:clrScheme name="自定义 2">
    <a:dk1>
      <a:srgbClr val="000000"/>
    </a:dk1>
    <a:lt1>
      <a:srgbClr val="FFFFFF"/>
    </a:lt1>
    <a:dk2>
      <a:srgbClr val="FFFFFF"/>
    </a:dk2>
    <a:lt2>
      <a:srgbClr val="FFFFFF"/>
    </a:lt2>
    <a:accent1>
      <a:srgbClr val="F18CA4"/>
    </a:accent1>
    <a:accent2>
      <a:srgbClr val="F18CA4"/>
    </a:accent2>
    <a:accent3>
      <a:srgbClr val="F18CA4"/>
    </a:accent3>
    <a:accent4>
      <a:srgbClr val="F18CA4"/>
    </a:accent4>
    <a:accent5>
      <a:srgbClr val="F18CA4"/>
    </a:accent5>
    <a:accent6>
      <a:srgbClr val="F18CA4"/>
    </a:accent6>
    <a:hlink>
      <a:srgbClr val="262626"/>
    </a:hlink>
    <a:folHlink>
      <a:srgbClr val="787777"/>
    </a:folHlink>
  </a:clrScheme>
</a:themeOverride>
</file>

<file path=ppt/theme/themeOverride3.xml><?xml version="1.0" encoding="utf-8"?>
<a:themeOverride xmlns:a="http://schemas.openxmlformats.org/drawingml/2006/main">
  <a:clrScheme name="自定义 2">
    <a:dk1>
      <a:srgbClr val="000000"/>
    </a:dk1>
    <a:lt1>
      <a:srgbClr val="FFFFFF"/>
    </a:lt1>
    <a:dk2>
      <a:srgbClr val="FFFFFF"/>
    </a:dk2>
    <a:lt2>
      <a:srgbClr val="FFFFFF"/>
    </a:lt2>
    <a:accent1>
      <a:srgbClr val="F18CA4"/>
    </a:accent1>
    <a:accent2>
      <a:srgbClr val="F18CA4"/>
    </a:accent2>
    <a:accent3>
      <a:srgbClr val="F18CA4"/>
    </a:accent3>
    <a:accent4>
      <a:srgbClr val="F18CA4"/>
    </a:accent4>
    <a:accent5>
      <a:srgbClr val="F18CA4"/>
    </a:accent5>
    <a:accent6>
      <a:srgbClr val="F18CA4"/>
    </a:accent6>
    <a:hlink>
      <a:srgbClr val="262626"/>
    </a:hlink>
    <a:folHlink>
      <a:srgbClr val="787777"/>
    </a:folHlink>
  </a:clrScheme>
</a:themeOverride>
</file>

<file path=ppt/theme/themeOverride4.xml><?xml version="1.0" encoding="utf-8"?>
<a:themeOverride xmlns:a="http://schemas.openxmlformats.org/drawingml/2006/main">
  <a:clrScheme name="自定义 2">
    <a:dk1>
      <a:srgbClr val="000000"/>
    </a:dk1>
    <a:lt1>
      <a:srgbClr val="FFFFFF"/>
    </a:lt1>
    <a:dk2>
      <a:srgbClr val="FFFFFF"/>
    </a:dk2>
    <a:lt2>
      <a:srgbClr val="FFFFFF"/>
    </a:lt2>
    <a:accent1>
      <a:srgbClr val="F18CA4"/>
    </a:accent1>
    <a:accent2>
      <a:srgbClr val="F18CA4"/>
    </a:accent2>
    <a:accent3>
      <a:srgbClr val="F18CA4"/>
    </a:accent3>
    <a:accent4>
      <a:srgbClr val="F18CA4"/>
    </a:accent4>
    <a:accent5>
      <a:srgbClr val="F18CA4"/>
    </a:accent5>
    <a:accent6>
      <a:srgbClr val="F18CA4"/>
    </a:accent6>
    <a:hlink>
      <a:srgbClr val="262626"/>
    </a:hlink>
    <a:folHlink>
      <a:srgbClr val="787777"/>
    </a:folHlink>
  </a:clrScheme>
</a:themeOverride>
</file>

<file path=ppt/theme/themeOverride5.xml><?xml version="1.0" encoding="utf-8"?>
<a:themeOverride xmlns:a="http://schemas.openxmlformats.org/drawingml/2006/main">
  <a:clrScheme name="自定义 2">
    <a:dk1>
      <a:srgbClr val="000000"/>
    </a:dk1>
    <a:lt1>
      <a:srgbClr val="FFFFFF"/>
    </a:lt1>
    <a:dk2>
      <a:srgbClr val="FFFFFF"/>
    </a:dk2>
    <a:lt2>
      <a:srgbClr val="FFFFFF"/>
    </a:lt2>
    <a:accent1>
      <a:srgbClr val="F18CA4"/>
    </a:accent1>
    <a:accent2>
      <a:srgbClr val="F18CA4"/>
    </a:accent2>
    <a:accent3>
      <a:srgbClr val="F18CA4"/>
    </a:accent3>
    <a:accent4>
      <a:srgbClr val="F18CA4"/>
    </a:accent4>
    <a:accent5>
      <a:srgbClr val="F18CA4"/>
    </a:accent5>
    <a:accent6>
      <a:srgbClr val="F18CA4"/>
    </a:accent6>
    <a:hlink>
      <a:srgbClr val="262626"/>
    </a:hlink>
    <a:folHlink>
      <a:srgbClr val="787777"/>
    </a:folHlink>
  </a:clrScheme>
</a:themeOverride>
</file>

<file path=ppt/theme/themeOverride6.xml><?xml version="1.0" encoding="utf-8"?>
<a:themeOverride xmlns:a="http://schemas.openxmlformats.org/drawingml/2006/main">
  <a:clrScheme name="自定义 2">
    <a:dk1>
      <a:srgbClr val="000000"/>
    </a:dk1>
    <a:lt1>
      <a:srgbClr val="FFFFFF"/>
    </a:lt1>
    <a:dk2>
      <a:srgbClr val="FFFFFF"/>
    </a:dk2>
    <a:lt2>
      <a:srgbClr val="FFFFFF"/>
    </a:lt2>
    <a:accent1>
      <a:srgbClr val="F18CA4"/>
    </a:accent1>
    <a:accent2>
      <a:srgbClr val="F18CA4"/>
    </a:accent2>
    <a:accent3>
      <a:srgbClr val="F18CA4"/>
    </a:accent3>
    <a:accent4>
      <a:srgbClr val="F18CA4"/>
    </a:accent4>
    <a:accent5>
      <a:srgbClr val="F18CA4"/>
    </a:accent5>
    <a:accent6>
      <a:srgbClr val="F18CA4"/>
    </a:accent6>
    <a:hlink>
      <a:srgbClr val="262626"/>
    </a:hlink>
    <a:folHlink>
      <a:srgbClr val="787777"/>
    </a:folHlink>
  </a:clrScheme>
</a:themeOverride>
</file>

<file path=ppt/theme/themeOverride7.xml><?xml version="1.0" encoding="utf-8"?>
<a:themeOverride xmlns:a="http://schemas.openxmlformats.org/drawingml/2006/main">
  <a:clrScheme name="自定义 2">
    <a:dk1>
      <a:srgbClr val="000000"/>
    </a:dk1>
    <a:lt1>
      <a:srgbClr val="FFFFFF"/>
    </a:lt1>
    <a:dk2>
      <a:srgbClr val="FFFFFF"/>
    </a:dk2>
    <a:lt2>
      <a:srgbClr val="FFFFFF"/>
    </a:lt2>
    <a:accent1>
      <a:srgbClr val="F18CA4"/>
    </a:accent1>
    <a:accent2>
      <a:srgbClr val="F18CA4"/>
    </a:accent2>
    <a:accent3>
      <a:srgbClr val="F18CA4"/>
    </a:accent3>
    <a:accent4>
      <a:srgbClr val="F18CA4"/>
    </a:accent4>
    <a:accent5>
      <a:srgbClr val="F18CA4"/>
    </a:accent5>
    <a:accent6>
      <a:srgbClr val="F18CA4"/>
    </a:accent6>
    <a:hlink>
      <a:srgbClr val="262626"/>
    </a:hlink>
    <a:folHlink>
      <a:srgbClr val="787777"/>
    </a:folHlink>
  </a:clrScheme>
</a:themeOverride>
</file>

<file path=ppt/theme/themeOverride8.xml><?xml version="1.0" encoding="utf-8"?>
<a:themeOverride xmlns:a="http://schemas.openxmlformats.org/drawingml/2006/main">
  <a:clrScheme name="自定义 2">
    <a:dk1>
      <a:srgbClr val="000000"/>
    </a:dk1>
    <a:lt1>
      <a:srgbClr val="FFFFFF"/>
    </a:lt1>
    <a:dk2>
      <a:srgbClr val="FFFFFF"/>
    </a:dk2>
    <a:lt2>
      <a:srgbClr val="FFFFFF"/>
    </a:lt2>
    <a:accent1>
      <a:srgbClr val="F18CA4"/>
    </a:accent1>
    <a:accent2>
      <a:srgbClr val="F18CA4"/>
    </a:accent2>
    <a:accent3>
      <a:srgbClr val="F18CA4"/>
    </a:accent3>
    <a:accent4>
      <a:srgbClr val="F18CA4"/>
    </a:accent4>
    <a:accent5>
      <a:srgbClr val="F18CA4"/>
    </a:accent5>
    <a:accent6>
      <a:srgbClr val="F18CA4"/>
    </a:accent6>
    <a:hlink>
      <a:srgbClr val="262626"/>
    </a:hlink>
    <a:folHlink>
      <a:srgbClr val="787777"/>
    </a:folHlink>
  </a:clrScheme>
</a:themeOverride>
</file>

<file path=ppt/theme/themeOverride9.xml><?xml version="1.0" encoding="utf-8"?>
<a:themeOverride xmlns:a="http://schemas.openxmlformats.org/drawingml/2006/main">
  <a:clrScheme name="自定义 2">
    <a:dk1>
      <a:srgbClr val="000000"/>
    </a:dk1>
    <a:lt1>
      <a:srgbClr val="FFFFFF"/>
    </a:lt1>
    <a:dk2>
      <a:srgbClr val="FFFFFF"/>
    </a:dk2>
    <a:lt2>
      <a:srgbClr val="FFFFFF"/>
    </a:lt2>
    <a:accent1>
      <a:srgbClr val="F18CA4"/>
    </a:accent1>
    <a:accent2>
      <a:srgbClr val="F18CA4"/>
    </a:accent2>
    <a:accent3>
      <a:srgbClr val="F18CA4"/>
    </a:accent3>
    <a:accent4>
      <a:srgbClr val="F18CA4"/>
    </a:accent4>
    <a:accent5>
      <a:srgbClr val="F18CA4"/>
    </a:accent5>
    <a:accent6>
      <a:srgbClr val="F18CA4"/>
    </a:accent6>
    <a:hlink>
      <a:srgbClr val="262626"/>
    </a:hlink>
    <a:folHlink>
      <a:srgbClr val="787777"/>
    </a:folHlink>
  </a:clrScheme>
</a:themeOverride>
</file>

<file path=docProps/app.xml><?xml version="1.0" encoding="utf-8"?>
<Properties xmlns="http://schemas.openxmlformats.org/officeDocument/2006/extended-properties" xmlns:vt="http://schemas.openxmlformats.org/officeDocument/2006/docPropsVTypes">
  <Template/>
  <TotalTime>10100</TotalTime>
  <Words>1070</Words>
  <Application>Microsoft Office PowerPoint</Application>
  <PresentationFormat>On-screen Show (16:9)</PresentationFormat>
  <Paragraphs>190</Paragraphs>
  <Slides>30</Slides>
  <Notes>26</Notes>
  <HiddenSlides>0</HiddenSlides>
  <MMClips>1</MMClips>
  <ScaleCrop>false</ScaleCrop>
  <HeadingPairs>
    <vt:vector size="6" baseType="variant">
      <vt:variant>
        <vt:lpstr>Fonts Used</vt:lpstr>
      </vt:variant>
      <vt:variant>
        <vt:i4>14</vt:i4>
      </vt:variant>
      <vt:variant>
        <vt:lpstr>Theme</vt:lpstr>
      </vt:variant>
      <vt:variant>
        <vt:i4>1</vt:i4>
      </vt:variant>
      <vt:variant>
        <vt:lpstr>Slide Titles</vt:lpstr>
      </vt:variant>
      <vt:variant>
        <vt:i4>30</vt:i4>
      </vt:variant>
    </vt:vector>
  </HeadingPairs>
  <TitlesOfParts>
    <vt:vector size="45" baseType="lpstr">
      <vt:lpstr>Calibri</vt:lpstr>
      <vt:lpstr>SVN-Newton</vt:lpstr>
      <vt:lpstr>UVN Bach Dang Nang</vt:lpstr>
      <vt:lpstr>SVN-Every Movie Every Night</vt:lpstr>
      <vt:lpstr>Arial</vt:lpstr>
      <vt:lpstr>VNI-Times</vt:lpstr>
      <vt:lpstr>#9Slide03 AmpleSoft Bold</vt:lpstr>
      <vt:lpstr>Times New Roman</vt:lpstr>
      <vt:lpstr>SVN-Transformer</vt:lpstr>
      <vt:lpstr>UVN Bai Sau Nang</vt:lpstr>
      <vt:lpstr>UVN Bach Dang</vt:lpstr>
      <vt:lpstr>微软雅黑</vt:lpstr>
      <vt:lpstr>UTM Guanine</vt:lpstr>
      <vt:lpstr>UVN Bach Tuyet Nang</vt:lpstr>
      <vt:lpstr>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Nguyễn Thị Diệu Hiền</dc:creator>
  <cp:keywords>Măng Non Teams</cp:keywords>
  <dc:description>http://www.ypppt.com/</dc:description>
  <cp:lastModifiedBy>Lan Anh Dương</cp:lastModifiedBy>
  <cp:revision>1061</cp:revision>
  <dcterms:created xsi:type="dcterms:W3CDTF">2015-04-24T01:01:13Z</dcterms:created>
  <dcterms:modified xsi:type="dcterms:W3CDTF">2023-07-23T13:25:58Z</dcterms:modified>
</cp:coreProperties>
</file>