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89" r:id="rId2"/>
    <p:sldMasterId id="2147483701" r:id="rId3"/>
  </p:sldMasterIdLst>
  <p:notesMasterIdLst>
    <p:notesMasterId r:id="rId27"/>
  </p:notesMasterIdLst>
  <p:sldIdLst>
    <p:sldId id="290" r:id="rId4"/>
    <p:sldId id="317" r:id="rId5"/>
    <p:sldId id="291" r:id="rId6"/>
    <p:sldId id="318" r:id="rId7"/>
    <p:sldId id="319" r:id="rId8"/>
    <p:sldId id="323" r:id="rId9"/>
    <p:sldId id="324" r:id="rId10"/>
    <p:sldId id="325" r:id="rId11"/>
    <p:sldId id="330" r:id="rId12"/>
    <p:sldId id="326" r:id="rId13"/>
    <p:sldId id="329" r:id="rId14"/>
    <p:sldId id="331" r:id="rId15"/>
    <p:sldId id="333" r:id="rId16"/>
    <p:sldId id="334" r:id="rId17"/>
    <p:sldId id="340" r:id="rId18"/>
    <p:sldId id="356" r:id="rId19"/>
    <p:sldId id="357" r:id="rId20"/>
    <p:sldId id="358" r:id="rId21"/>
    <p:sldId id="342" r:id="rId22"/>
    <p:sldId id="364" r:id="rId23"/>
    <p:sldId id="365" r:id="rId24"/>
    <p:sldId id="366" r:id="rId25"/>
    <p:sldId id="311" r:id="rId26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SVN-Newton" panose="02040603050506020204" pitchFamily="18" charset="0"/>
      <p:regular r:id="rId35"/>
    </p:embeddedFont>
    <p:embeddedFont>
      <p:font typeface="Tahoma" panose="020B0604030504040204" pitchFamily="34" charset="0"/>
      <p:regular r:id="rId36"/>
      <p:bold r:id="rId37"/>
    </p:embeddedFont>
    <p:embeddedFont>
      <p:font typeface="UTM Avenida" panose="02040603050506020204" pitchFamily="18" charset="0"/>
      <p:regular r:id="rId38"/>
    </p:embeddedFont>
    <p:embeddedFont>
      <p:font typeface="UTM Azuki" panose="02040603050506020204" pitchFamily="18" charset="0"/>
      <p:regular r:id="rId39"/>
    </p:embeddedFont>
    <p:embeddedFont>
      <p:font typeface="UTM Colossalis" panose="02040603050506020204" pitchFamily="18" charset="0"/>
      <p:regular r:id="rId40"/>
    </p:embeddedFont>
    <p:embeddedFont>
      <p:font typeface="UTM Cookies" panose="02040603050506020204" pitchFamily="18" charset="0"/>
      <p:regular r:id="rId41"/>
    </p:embeddedFont>
    <p:embeddedFont>
      <p:font typeface="UTM Showcard" panose="02040603050506020204" pitchFamily="18" charset="0"/>
      <p:regular r:id="rId42"/>
    </p:embeddedFont>
    <p:embeddedFont>
      <p:font typeface="UTM ViceroyJF" panose="02040603050506020204" pitchFamily="18" charset="0"/>
      <p:regular r:id="rId43"/>
    </p:embeddedFont>
    <p:embeddedFont>
      <p:font typeface="Wingdings 2" panose="05020102010507070707" pitchFamily="18" charset="2"/>
      <p:regular r:id="rId44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C60"/>
    <a:srgbClr val="274991"/>
    <a:srgbClr val="4CB6BD"/>
    <a:srgbClr val="7CA82A"/>
    <a:srgbClr val="ACD94C"/>
    <a:srgbClr val="FFDD43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364" autoAdjust="0"/>
  </p:normalViewPr>
  <p:slideViewPr>
    <p:cSldViewPr snapToGrid="0">
      <p:cViewPr varScale="1">
        <p:scale>
          <a:sx n="90" d="100"/>
          <a:sy n="90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2.fntdata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1139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501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734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170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696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01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699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786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812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2746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34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592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0765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47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4399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3761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141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428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kịk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khám</a:t>
            </a:r>
            <a:r>
              <a:rPr lang="en-US" baseline="0" dirty="0"/>
              <a:t> </a:t>
            </a:r>
            <a:r>
              <a:rPr lang="en-US" baseline="0" dirty="0" err="1"/>
              <a:t>phá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268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626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342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520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MĂNG NON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Non –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liệu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Tiểu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thầy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cô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tham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gia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nhóm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để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chủ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động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cập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nhật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giảng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điện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tử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4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quà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tặng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hằng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tuần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b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nhất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nhé</a:t>
            </a:r>
            <a:r>
              <a:rPr lang="en-US" sz="12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726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8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7" name="椭圆 6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452" y="3813271"/>
            <a:ext cx="1882598" cy="134203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4412358"/>
            <a:ext cx="1719719" cy="73114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05" y="0"/>
            <a:ext cx="2852389" cy="51435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239" y="4439137"/>
            <a:ext cx="1793654" cy="71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5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06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2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9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883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80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71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63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80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92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94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28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14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01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23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58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4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7" name="椭圆 6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452" y="3813271"/>
            <a:ext cx="1882598" cy="134203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4412358"/>
            <a:ext cx="1719719" cy="73114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05" y="0"/>
            <a:ext cx="2852389" cy="51435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239" y="4439137"/>
            <a:ext cx="1793654" cy="71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4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77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31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15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05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86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1585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C000"/>
                </a:solidFill>
                <a:latin typeface="UTM Avenida" panose="02040603050506020204" pitchFamily="18" charset="0"/>
              </a:rPr>
              <a:t>Măng</a:t>
            </a:r>
            <a:r>
              <a:rPr lang="en-US" sz="1600" baseline="0" dirty="0">
                <a:solidFill>
                  <a:srgbClr val="FFC000"/>
                </a:solidFill>
                <a:latin typeface="UTM Avenida" panose="02040603050506020204" pitchFamily="18" charset="0"/>
              </a:rPr>
              <a:t> Non Team</a:t>
            </a:r>
            <a:endParaRPr lang="en-US" sz="1600" dirty="0">
              <a:solidFill>
                <a:srgbClr val="FFC000"/>
              </a:solidFill>
              <a:latin typeface="UTM Avenida" panose="02040603050506020204" pitchFamily="18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8548439" y="4804946"/>
            <a:ext cx="4850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C000"/>
                </a:solidFill>
                <a:latin typeface="UTM Avenida" panose="02040603050506020204" pitchFamily="18" charset="0"/>
              </a:rPr>
              <a:t>Cảm</a:t>
            </a:r>
            <a:endParaRPr lang="en-US" sz="1600" dirty="0">
              <a:solidFill>
                <a:srgbClr val="FFC000"/>
              </a:solidFill>
              <a:latin typeface="UTM Avenida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065" y="-476655"/>
            <a:ext cx="747118" cy="1106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459" y="4092913"/>
            <a:ext cx="747118" cy="1106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9CD90D-56D8-4350-BF1B-EE3335E77A7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3" y="4673719"/>
            <a:ext cx="1152128" cy="1959214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0AFF0702-F42D-4370-B429-6A76ACE5A46E}"/>
              </a:ext>
            </a:extLst>
          </p:cNvPr>
          <p:cNvSpPr txBox="1"/>
          <p:nvPr userDrawn="1"/>
        </p:nvSpPr>
        <p:spPr>
          <a:xfrm>
            <a:off x="1585609" y="5315735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6" r:id="rId13"/>
    <p:sldLayoutId id="2147483682" r:id="rId14"/>
    <p:sldLayoutId id="2147483683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1585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C000"/>
                </a:solidFill>
                <a:latin typeface="UTM Avenida" panose="02040603050506020204" pitchFamily="18" charset="0"/>
              </a:rPr>
              <a:t>Măng</a:t>
            </a:r>
            <a:r>
              <a:rPr lang="en-US" sz="1600" baseline="0" dirty="0">
                <a:solidFill>
                  <a:srgbClr val="FFC000"/>
                </a:solidFill>
                <a:latin typeface="UTM Avenida" panose="02040603050506020204" pitchFamily="18" charset="0"/>
              </a:rPr>
              <a:t> Non Team</a:t>
            </a:r>
            <a:endParaRPr lang="en-US" sz="1600" dirty="0">
              <a:solidFill>
                <a:srgbClr val="FFC000"/>
              </a:solidFill>
              <a:latin typeface="UTM Avenida" panose="02040603050506020204" pitchFamily="18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8548439" y="4804946"/>
            <a:ext cx="4850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C000"/>
                </a:solidFill>
                <a:latin typeface="UTM Avenida" panose="02040603050506020204" pitchFamily="18" charset="0"/>
              </a:rPr>
              <a:t>Cảm</a:t>
            </a:r>
            <a:endParaRPr lang="en-US" sz="1600" dirty="0">
              <a:solidFill>
                <a:srgbClr val="FFC000"/>
              </a:solidFill>
              <a:latin typeface="UTM Avenida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065" y="-476655"/>
            <a:ext cx="747118" cy="1106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459" y="4092913"/>
            <a:ext cx="747118" cy="1106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529DE6-0131-4EFF-A374-B8D70BEFDC0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83446"/>
            <a:ext cx="1152128" cy="1959214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58BC2751-1AA1-47E2-A582-6B6EBA34980E}"/>
              </a:ext>
            </a:extLst>
          </p:cNvPr>
          <p:cNvSpPr txBox="1"/>
          <p:nvPr userDrawn="1"/>
        </p:nvSpPr>
        <p:spPr>
          <a:xfrm>
            <a:off x="1457908" y="53254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3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1585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C000"/>
                </a:solidFill>
                <a:latin typeface="UTM Avenida" panose="02040603050506020204" pitchFamily="18" charset="0"/>
              </a:rPr>
              <a:t>Măng</a:t>
            </a:r>
            <a:r>
              <a:rPr lang="en-US" sz="1600" baseline="0" dirty="0">
                <a:solidFill>
                  <a:srgbClr val="FFC000"/>
                </a:solidFill>
                <a:latin typeface="UTM Avenida" panose="02040603050506020204" pitchFamily="18" charset="0"/>
              </a:rPr>
              <a:t> Non Team</a:t>
            </a:r>
            <a:endParaRPr lang="en-US" sz="1600" dirty="0">
              <a:solidFill>
                <a:srgbClr val="FFC000"/>
              </a:solidFill>
              <a:latin typeface="UTM Avenida" panose="02040603050506020204" pitchFamily="18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8548439" y="4804946"/>
            <a:ext cx="4850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C000"/>
                </a:solidFill>
                <a:latin typeface="UTM Avenida" panose="02040603050506020204" pitchFamily="18" charset="0"/>
              </a:rPr>
              <a:t>Cảm</a:t>
            </a:r>
            <a:endParaRPr lang="en-US" sz="1600" dirty="0">
              <a:solidFill>
                <a:srgbClr val="FFC000"/>
              </a:solidFill>
              <a:latin typeface="UTM Avenida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065" y="-476655"/>
            <a:ext cx="747118" cy="1106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459" y="4092913"/>
            <a:ext cx="747118" cy="1106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B843D2-52B0-4F29-9DA2-61D85312F00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3" y="4557150"/>
            <a:ext cx="1152128" cy="1959214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FA0B1FA4-6195-4E9D-8A3C-6418FC03BF1A}"/>
              </a:ext>
            </a:extLst>
          </p:cNvPr>
          <p:cNvSpPr txBox="1"/>
          <p:nvPr userDrawn="1"/>
        </p:nvSpPr>
        <p:spPr>
          <a:xfrm>
            <a:off x="1585609" y="519916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3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5.jp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38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8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60.png"/><Relationship Id="rId5" Type="http://schemas.openxmlformats.org/officeDocument/2006/relationships/image" Target="../media/image46.png"/><Relationship Id="rId10" Type="http://schemas.microsoft.com/office/2007/relationships/hdphoto" Target="../media/hdphoto17.wdp"/><Relationship Id="rId4" Type="http://schemas.openxmlformats.org/officeDocument/2006/relationships/image" Target="../media/image440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5.png"/><Relationship Id="rId3" Type="http://schemas.openxmlformats.org/officeDocument/2006/relationships/image" Target="../media/image18.png"/><Relationship Id="rId7" Type="http://schemas.openxmlformats.org/officeDocument/2006/relationships/image" Target="../media/image500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90.png"/><Relationship Id="rId11" Type="http://schemas.openxmlformats.org/officeDocument/2006/relationships/image" Target="../media/image51.png"/><Relationship Id="rId5" Type="http://schemas.microsoft.com/office/2007/relationships/hdphoto" Target="../media/hdphoto16.wdp"/><Relationship Id="rId15" Type="http://schemas.microsoft.com/office/2007/relationships/hdphoto" Target="../media/hdphoto17.wdp"/><Relationship Id="rId10" Type="http://schemas.openxmlformats.org/officeDocument/2006/relationships/image" Target="../media/image520.png"/><Relationship Id="rId4" Type="http://schemas.openxmlformats.org/officeDocument/2006/relationships/image" Target="../media/image47.png"/><Relationship Id="rId9" Type="http://schemas.openxmlformats.org/officeDocument/2006/relationships/image" Target="../media/image510.png"/><Relationship Id="rId1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8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7.png"/><Relationship Id="rId5" Type="http://schemas.openxmlformats.org/officeDocument/2006/relationships/image" Target="../media/image46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5.jp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.png"/><Relationship Id="rId3" Type="http://schemas.openxmlformats.org/officeDocument/2006/relationships/image" Target="../media/image52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png"/><Relationship Id="rId11" Type="http://schemas.openxmlformats.org/officeDocument/2006/relationships/image" Target="../media/image71.png"/><Relationship Id="rId5" Type="http://schemas.microsoft.com/office/2007/relationships/hdphoto" Target="../media/hdphoto18.wdp"/><Relationship Id="rId10" Type="http://schemas.openxmlformats.org/officeDocument/2006/relationships/image" Target="../media/image700.png"/><Relationship Id="rId4" Type="http://schemas.openxmlformats.org/officeDocument/2006/relationships/image" Target="../media/image64.png"/><Relationship Id="rId1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6.png"/><Relationship Id="rId11" Type="http://schemas.openxmlformats.org/officeDocument/2006/relationships/image" Target="../media/image76.png"/><Relationship Id="rId5" Type="http://schemas.microsoft.com/office/2007/relationships/hdphoto" Target="../media/hdphoto19.wdp"/><Relationship Id="rId10" Type="http://schemas.openxmlformats.org/officeDocument/2006/relationships/image" Target="../media/image75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6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8.png"/><Relationship Id="rId11" Type="http://schemas.openxmlformats.org/officeDocument/2006/relationships/image" Target="../media/image84.png"/><Relationship Id="rId5" Type="http://schemas.microsoft.com/office/2007/relationships/hdphoto" Target="../media/hdphoto20.wdp"/><Relationship Id="rId15" Type="http://schemas.openxmlformats.org/officeDocument/2006/relationships/image" Target="../media/image88.png"/><Relationship Id="rId4" Type="http://schemas.openxmlformats.org/officeDocument/2006/relationships/image" Target="../media/image67.png"/><Relationship Id="rId1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2.png"/><Relationship Id="rId7" Type="http://schemas.microsoft.com/office/2007/relationships/hdphoto" Target="../media/hdphoto22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9.png"/><Relationship Id="rId5" Type="http://schemas.microsoft.com/office/2007/relationships/hdphoto" Target="../media/hdphoto21.wdp"/><Relationship Id="rId10" Type="http://schemas.microsoft.com/office/2007/relationships/hdphoto" Target="../media/hdphoto23.wdp"/><Relationship Id="rId4" Type="http://schemas.openxmlformats.org/officeDocument/2006/relationships/image" Target="../media/image78.png"/><Relationship Id="rId9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94.png"/><Relationship Id="rId3" Type="http://schemas.openxmlformats.org/officeDocument/2006/relationships/image" Target="../media/image52.png"/><Relationship Id="rId7" Type="http://schemas.openxmlformats.org/officeDocument/2006/relationships/image" Target="../media/image44.png"/><Relationship Id="rId12" Type="http://schemas.openxmlformats.org/officeDocument/2006/relationships/image" Target="../media/image9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2.png"/><Relationship Id="rId11" Type="http://schemas.openxmlformats.org/officeDocument/2006/relationships/image" Target="../media/image92.png"/><Relationship Id="rId5" Type="http://schemas.openxmlformats.org/officeDocument/2006/relationships/image" Target="../media/image43.png"/><Relationship Id="rId15" Type="http://schemas.openxmlformats.org/officeDocument/2006/relationships/image" Target="../media/image96.png"/><Relationship Id="rId10" Type="http://schemas.openxmlformats.org/officeDocument/2006/relationships/image" Target="../media/image910.png"/><Relationship Id="rId4" Type="http://schemas.openxmlformats.org/officeDocument/2006/relationships/image" Target="../media/image81.png"/><Relationship Id="rId9" Type="http://schemas.openxmlformats.org/officeDocument/2006/relationships/image" Target="../media/image89.png"/><Relationship Id="rId1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91.png"/><Relationship Id="rId3" Type="http://schemas.openxmlformats.org/officeDocument/2006/relationships/image" Target="../media/image52.png"/><Relationship Id="rId7" Type="http://schemas.openxmlformats.org/officeDocument/2006/relationships/image" Target="../media/image101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0.png"/><Relationship Id="rId11" Type="http://schemas.openxmlformats.org/officeDocument/2006/relationships/image" Target="../media/image82.png"/><Relationship Id="rId5" Type="http://schemas.openxmlformats.org/officeDocument/2006/relationships/image" Target="../media/image99.png"/><Relationship Id="rId1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98.png"/><Relationship Id="rId9" Type="http://schemas.openxmlformats.org/officeDocument/2006/relationships/image" Target="../media/image81.png"/><Relationship Id="rId1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89.png"/><Relationship Id="rId3" Type="http://schemas.openxmlformats.org/officeDocument/2006/relationships/image" Target="../media/image52.png"/><Relationship Id="rId7" Type="http://schemas.openxmlformats.org/officeDocument/2006/relationships/image" Target="../media/image10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7.png"/><Relationship Id="rId11" Type="http://schemas.openxmlformats.org/officeDocument/2006/relationships/image" Target="../media/image82.png"/><Relationship Id="rId5" Type="http://schemas.openxmlformats.org/officeDocument/2006/relationships/image" Target="../media/image106.png"/><Relationship Id="rId15" Type="http://schemas.openxmlformats.org/officeDocument/2006/relationships/image" Target="../media/image44.png"/><Relationship Id="rId10" Type="http://schemas.openxmlformats.org/officeDocument/2006/relationships/image" Target="../media/image43.png"/><Relationship Id="rId4" Type="http://schemas.openxmlformats.org/officeDocument/2006/relationships/image" Target="../media/image105.png"/><Relationship Id="rId9" Type="http://schemas.openxmlformats.org/officeDocument/2006/relationships/image" Target="../media/image81.png"/><Relationship Id="rId1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9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90.png"/><Relationship Id="rId5" Type="http://schemas.openxmlformats.org/officeDocument/2006/relationships/image" Target="../media/image11.png"/><Relationship Id="rId10" Type="http://schemas.openxmlformats.org/officeDocument/2006/relationships/image" Target="../media/image89.png"/><Relationship Id="rId4" Type="http://schemas.openxmlformats.org/officeDocument/2006/relationships/image" Target="../media/image10.png"/><Relationship Id="rId9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jp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18" Type="http://schemas.openxmlformats.org/officeDocument/2006/relationships/image" Target="../media/image32.png"/><Relationship Id="rId26" Type="http://schemas.openxmlformats.org/officeDocument/2006/relationships/image" Target="../media/image36.png"/><Relationship Id="rId21" Type="http://schemas.microsoft.com/office/2007/relationships/hdphoto" Target="../media/hdphoto9.wdp"/><Relationship Id="rId34" Type="http://schemas.openxmlformats.org/officeDocument/2006/relationships/image" Target="../media/image40.sv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17" Type="http://schemas.openxmlformats.org/officeDocument/2006/relationships/slide" Target="slide8.xml"/><Relationship Id="rId25" Type="http://schemas.microsoft.com/office/2007/relationships/hdphoto" Target="../media/hdphoto11.wdp"/><Relationship Id="rId3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microsoft.com/office/2007/relationships/hdphoto" Target="../media/hdphoto7.wdp"/><Relationship Id="rId20" Type="http://schemas.openxmlformats.org/officeDocument/2006/relationships/image" Target="../media/image33.png"/><Relationship Id="rId29" Type="http://schemas.microsoft.com/office/2007/relationships/hdphoto" Target="../media/hdphoto13.wdp"/><Relationship Id="rId1" Type="http://schemas.openxmlformats.org/officeDocument/2006/relationships/slideLayout" Target="../slideLayouts/slideLayout16.xml"/><Relationship Id="rId6" Type="http://schemas.microsoft.com/office/2007/relationships/hdphoto" Target="../media/hdphoto3.wdp"/><Relationship Id="rId11" Type="http://schemas.openxmlformats.org/officeDocument/2006/relationships/slide" Target="slide6.xml"/><Relationship Id="rId24" Type="http://schemas.openxmlformats.org/officeDocument/2006/relationships/image" Target="../media/image35.png"/><Relationship Id="rId32" Type="http://schemas.openxmlformats.org/officeDocument/2006/relationships/image" Target="../media/image38.png"/><Relationship Id="rId37" Type="http://schemas.openxmlformats.org/officeDocument/2006/relationships/slide" Target="slide9.xml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23" Type="http://schemas.microsoft.com/office/2007/relationships/hdphoto" Target="../media/hdphoto10.wdp"/><Relationship Id="rId28" Type="http://schemas.openxmlformats.org/officeDocument/2006/relationships/image" Target="../media/image37.png"/><Relationship Id="rId36" Type="http://schemas.microsoft.com/office/2007/relationships/hdphoto" Target="../media/hdphoto14.wdp"/><Relationship Id="rId10" Type="http://schemas.microsoft.com/office/2007/relationships/hdphoto" Target="../media/hdphoto5.wdp"/><Relationship Id="rId19" Type="http://schemas.microsoft.com/office/2007/relationships/hdphoto" Target="../media/hdphoto8.wdp"/><Relationship Id="rId31" Type="http://schemas.microsoft.com/office/2007/relationships/hdphoto" Target="../media/hdphoto2.wdp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slide" Target="slide7.xml"/><Relationship Id="rId22" Type="http://schemas.openxmlformats.org/officeDocument/2006/relationships/image" Target="../media/image34.png"/><Relationship Id="rId27" Type="http://schemas.microsoft.com/office/2007/relationships/hdphoto" Target="../media/hdphoto12.wdp"/><Relationship Id="rId30" Type="http://schemas.openxmlformats.org/officeDocument/2006/relationships/image" Target="../media/image26.png"/><Relationship Id="rId35" Type="http://schemas.openxmlformats.org/officeDocument/2006/relationships/image" Target="../media/image41.png"/><Relationship Id="rId8" Type="http://schemas.microsoft.com/office/2007/relationships/hdphoto" Target="../media/hdphoto4.wdp"/><Relationship Id="rId3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40.svg"/><Relationship Id="rId3" Type="http://schemas.openxmlformats.org/officeDocument/2006/relationships/audio" Target="../media/audio1.wav"/><Relationship Id="rId7" Type="http://schemas.openxmlformats.org/officeDocument/2006/relationships/image" Target="../media/image42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9.wdp"/><Relationship Id="rId11" Type="http://schemas.microsoft.com/office/2007/relationships/hdphoto" Target="../media/hdphoto6.wdp"/><Relationship Id="rId5" Type="http://schemas.openxmlformats.org/officeDocument/2006/relationships/image" Target="../media/image33.png"/><Relationship Id="rId15" Type="http://schemas.openxmlformats.org/officeDocument/2006/relationships/image" Target="../media/image44.png"/><Relationship Id="rId10" Type="http://schemas.openxmlformats.org/officeDocument/2006/relationships/image" Target="../media/image30.png"/><Relationship Id="rId4" Type="http://schemas.openxmlformats.org/officeDocument/2006/relationships/image" Target="../media/image21.png"/><Relationship Id="rId9" Type="http://schemas.openxmlformats.org/officeDocument/2006/relationships/slide" Target="slide5.xml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48.png"/><Relationship Id="rId3" Type="http://schemas.openxmlformats.org/officeDocument/2006/relationships/image" Target="../media/image21.png"/><Relationship Id="rId7" Type="http://schemas.openxmlformats.org/officeDocument/2006/relationships/image" Target="../media/image3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7.wdp"/><Relationship Id="rId11" Type="http://schemas.openxmlformats.org/officeDocument/2006/relationships/image" Target="../media/image43.png"/><Relationship Id="rId5" Type="http://schemas.openxmlformats.org/officeDocument/2006/relationships/image" Target="../media/image31.png"/><Relationship Id="rId15" Type="http://schemas.openxmlformats.org/officeDocument/2006/relationships/image" Target="../media/image40.svg"/><Relationship Id="rId10" Type="http://schemas.microsoft.com/office/2007/relationships/hdphoto" Target="../media/hdphoto11.wdp"/><Relationship Id="rId4" Type="http://schemas.openxmlformats.org/officeDocument/2006/relationships/slide" Target="slide5.xml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44.png"/><Relationship Id="rId3" Type="http://schemas.openxmlformats.org/officeDocument/2006/relationships/audio" Target="../media/audio1.wav"/><Relationship Id="rId7" Type="http://schemas.openxmlformats.org/officeDocument/2006/relationships/image" Target="../media/image37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17.xml"/><Relationship Id="rId6" Type="http://schemas.microsoft.com/office/2007/relationships/hdphoto" Target="../media/hdphoto14.wdp"/><Relationship Id="rId11" Type="http://schemas.microsoft.com/office/2007/relationships/hdphoto" Target="../media/hdphoto8.wdp"/><Relationship Id="rId5" Type="http://schemas.openxmlformats.org/officeDocument/2006/relationships/image" Target="../media/image41.png"/><Relationship Id="rId15" Type="http://schemas.openxmlformats.org/officeDocument/2006/relationships/image" Target="../media/image39.png"/><Relationship Id="rId10" Type="http://schemas.openxmlformats.org/officeDocument/2006/relationships/image" Target="../media/image32.png"/><Relationship Id="rId4" Type="http://schemas.openxmlformats.org/officeDocument/2006/relationships/image" Target="../media/image21.png"/><Relationship Id="rId9" Type="http://schemas.openxmlformats.org/officeDocument/2006/relationships/slide" Target="slide5.xml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8.png"/><Relationship Id="rId4" Type="http://schemas.openxmlformats.org/officeDocument/2006/relationships/image" Target="../media/image22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 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pic>
        <p:nvPicPr>
          <p:cNvPr id="3" name="MN 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88" y="2989411"/>
            <a:ext cx="3870640" cy="2060278"/>
          </a:xfrm>
          <a:prstGeom prst="rect">
            <a:avLst/>
          </a:prstGeom>
        </p:spPr>
      </p:pic>
      <p:pic>
        <p:nvPicPr>
          <p:cNvPr id="4" name="M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MN 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535498"/>
            <a:ext cx="2733534" cy="1449275"/>
          </a:xfrm>
          <a:prstGeom prst="rect">
            <a:avLst/>
          </a:prstGeom>
        </p:spPr>
      </p:pic>
      <p:sp>
        <p:nvSpPr>
          <p:cNvPr id="10" name="Mn 3"/>
          <p:cNvSpPr/>
          <p:nvPr/>
        </p:nvSpPr>
        <p:spPr>
          <a:xfrm>
            <a:off x="3541363" y="999437"/>
            <a:ext cx="206127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dirty="0" err="1">
                <a:ln w="19050">
                  <a:solidFill>
                    <a:schemeClr val="bg1"/>
                  </a:solidFill>
                  <a:prstDash val="sysDash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Toán</a:t>
            </a:r>
            <a:r>
              <a:rPr lang="en-US" sz="5400" dirty="0">
                <a:ln w="19050">
                  <a:solidFill>
                    <a:schemeClr val="bg1"/>
                  </a:solidFill>
                  <a:prstDash val="sysDash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 4</a:t>
            </a:r>
          </a:p>
        </p:txBody>
      </p:sp>
      <p:sp>
        <p:nvSpPr>
          <p:cNvPr id="13" name="Mn 2"/>
          <p:cNvSpPr/>
          <p:nvPr/>
        </p:nvSpPr>
        <p:spPr>
          <a:xfrm>
            <a:off x="433685" y="1494706"/>
            <a:ext cx="82766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Quy</a:t>
            </a:r>
            <a:r>
              <a:rPr lang="en-US" sz="48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đồng</a:t>
            </a:r>
            <a:r>
              <a:rPr lang="en-US" sz="48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mẫu</a:t>
            </a:r>
            <a:r>
              <a:rPr lang="en-US" sz="48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số</a:t>
            </a:r>
            <a:r>
              <a:rPr lang="en-US" sz="48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các</a:t>
            </a:r>
            <a:r>
              <a:rPr lang="en-US" sz="48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phân</a:t>
            </a:r>
            <a:r>
              <a:rPr lang="en-US" sz="48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số</a:t>
            </a:r>
            <a:endParaRPr lang="en-US" sz="48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lossalis" panose="02040603050506020204" pitchFamily="18" charset="0"/>
            </a:endParaRPr>
          </a:p>
          <a:p>
            <a:pPr algn="ctr"/>
            <a:r>
              <a:rPr lang="en-US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(</a:t>
            </a:r>
            <a:r>
              <a:rPr lang="en-US" sz="4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tiếp</a:t>
            </a:r>
            <a:r>
              <a:rPr lang="en-US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theo</a:t>
            </a:r>
            <a:r>
              <a:rPr lang="en-US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lossalis" panose="02040603050506020204" pitchFamily="18" charset="0"/>
              </a:rPr>
              <a:t>)</a:t>
            </a:r>
            <a:endParaRPr lang="en-US" sz="48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lossalis" panose="02040603050506020204" pitchFamily="18" charset="0"/>
            </a:endParaRPr>
          </a:p>
        </p:txBody>
      </p:sp>
      <p:sp>
        <p:nvSpPr>
          <p:cNvPr id="14" name="MN 1"/>
          <p:cNvSpPr/>
          <p:nvPr/>
        </p:nvSpPr>
        <p:spPr>
          <a:xfrm>
            <a:off x="404556" y="1469625"/>
            <a:ext cx="82766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Quy</a:t>
            </a:r>
            <a:r>
              <a:rPr lang="en-US" sz="4800" b="0" cap="none" spc="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đồng</a:t>
            </a:r>
            <a:r>
              <a:rPr lang="en-US" sz="4800" b="0" cap="none" spc="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mẫu</a:t>
            </a:r>
            <a:r>
              <a:rPr lang="en-US" sz="4800" b="0" cap="none" spc="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800" b="0" cap="none" spc="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các</a:t>
            </a:r>
            <a:r>
              <a:rPr lang="en-US" sz="4800" b="0" cap="none" spc="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phân</a:t>
            </a:r>
            <a:r>
              <a:rPr lang="en-US" sz="4800" b="0" cap="none" spc="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b="0" cap="none" spc="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endParaRPr lang="en-US" sz="4800" b="0" cap="none" spc="0" dirty="0">
              <a:ln w="0"/>
              <a:solidFill>
                <a:srgbClr val="FF4C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  <a:p>
            <a:pPr algn="ctr"/>
            <a:r>
              <a:rPr lang="en-US" sz="480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(</a:t>
            </a:r>
            <a:r>
              <a:rPr lang="en-US" sz="480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tiếp</a:t>
            </a:r>
            <a:r>
              <a:rPr lang="en-US" sz="480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theo</a:t>
            </a:r>
            <a:r>
              <a:rPr lang="en-US" sz="4800" dirty="0">
                <a:ln w="0"/>
                <a:solidFill>
                  <a:srgbClr val="FF4C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)</a:t>
            </a:r>
            <a:endParaRPr lang="en-US" sz="4800" b="0" cap="none" spc="0" dirty="0">
              <a:ln w="0"/>
              <a:solidFill>
                <a:srgbClr val="FF4C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</p:txBody>
      </p:sp>
      <p:pic>
        <p:nvPicPr>
          <p:cNvPr id="11" name="nhung_ban_nhac_khong_loi_vui_nhon_danh_cho_be_yeu_1297139670445706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51191" y="46865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1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136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1136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2136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3136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4136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5136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98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9526" y="-79323"/>
            <a:ext cx="2683882" cy="1633847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EB772C82-9C99-435F-9E53-66237235C9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5877331" y="-313368"/>
            <a:ext cx="3266669" cy="198862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9974" y="1418671"/>
            <a:ext cx="4046103" cy="2626019"/>
          </a:xfrm>
          <a:prstGeom prst="cloudCallout">
            <a:avLst>
              <a:gd name="adj1" fmla="val 64050"/>
              <a:gd name="adj2" fmla="val 47432"/>
            </a:avLst>
          </a:prstGeom>
          <a:solidFill>
            <a:srgbClr val="EB6883">
              <a:alpha val="83000"/>
            </a:srgbClr>
          </a:solidFill>
          <a:ln w="28575">
            <a:solidFill>
              <a:srgbClr val="A86C8F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khám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điều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thú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vị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đây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!</a:t>
            </a:r>
          </a:p>
        </p:txBody>
      </p:sp>
      <p:pic>
        <p:nvPicPr>
          <p:cNvPr id="4" name="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27" y="2864633"/>
            <a:ext cx="3934825" cy="22444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26404" y="90852"/>
            <a:ext cx="419858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8575">
                  <a:prstDash val="sysDash"/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cs typeface="+mn-cs"/>
              </a:rPr>
              <a:t>Khám</a:t>
            </a:r>
            <a:r>
              <a:rPr kumimoji="0" lang="en-US" sz="6000" b="1" i="0" u="none" strike="noStrike" kern="1200" cap="none" spc="0" normalizeH="0" noProof="0" dirty="0">
                <a:ln w="28575">
                  <a:prstDash val="sysDash"/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28575">
                  <a:prstDash val="sysDash"/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cs typeface="+mn-cs"/>
              </a:rPr>
              <a:t>phá</a:t>
            </a:r>
            <a:endParaRPr kumimoji="0" lang="en-US" sz="6000" b="1" i="0" u="none" strike="noStrike" kern="1200" cap="none" spc="0" normalizeH="0" baseline="0" noProof="0" dirty="0">
              <a:ln w="28575">
                <a:prstDash val="sysDash"/>
              </a:ln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reflection blurRad="6350" stA="60000" endA="900" endPos="60000" dist="29997" dir="5400000" sy="-100000" algn="bl" rotWithShape="0"/>
              </a:effectLst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79087" y="4106495"/>
            <a:ext cx="4072597" cy="1078569"/>
            <a:chOff x="-79087" y="4106495"/>
            <a:chExt cx="4072597" cy="1078569"/>
          </a:xfrm>
        </p:grpSpPr>
        <p:pic>
          <p:nvPicPr>
            <p:cNvPr id="11" name="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338" y="4356847"/>
              <a:ext cx="2565172" cy="828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96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9087" y="4106495"/>
              <a:ext cx="1731242" cy="1078569"/>
            </a:xfrm>
            <a:prstGeom prst="rect">
              <a:avLst/>
            </a:prstGeom>
          </p:spPr>
        </p:pic>
      </p:grpSp>
      <p:pic>
        <p:nvPicPr>
          <p:cNvPr id="8" name="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78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62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5"/>
              <p:cNvSpPr txBox="1">
                <a:spLocks noChangeArrowheads="1"/>
              </p:cNvSpPr>
              <p:nvPr/>
            </p:nvSpPr>
            <p:spPr bwMode="auto">
              <a:xfrm>
                <a:off x="237803" y="1016140"/>
                <a:ext cx="8251570" cy="8086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32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32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6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803" y="1016140"/>
                <a:ext cx="8251570" cy="808619"/>
              </a:xfrm>
              <a:prstGeom prst="rect">
                <a:avLst/>
              </a:prstGeom>
              <a:blipFill>
                <a:blip r:embed="rId4"/>
                <a:stretch>
                  <a:fillRect b="-106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784620" y="213803"/>
            <a:ext cx="2189722" cy="709298"/>
            <a:chOff x="493675" y="334304"/>
            <a:chExt cx="2189722" cy="709298"/>
          </a:xfrm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849510" y="427343"/>
              <a:ext cx="18338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u="sng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Ví</a:t>
              </a:r>
              <a:r>
                <a:rPr lang="en-US" altLang="en-US" sz="2800" b="1" u="sng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u="sng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dụ</a:t>
              </a:r>
              <a:r>
                <a:rPr lang="en-US" altLang="en-US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</a:t>
              </a:r>
              <a:endParaRPr lang="vi-VN" altLang="en-US" sz="2800" b="1" u="sng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675" y="334304"/>
              <a:ext cx="711669" cy="709298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8108" y="2010837"/>
                <a:ext cx="8663876" cy="1695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28625" indent="-428625" algn="ctr" fontAlgn="base">
                  <a:spcBef>
                    <a:spcPct val="0"/>
                  </a:spcBef>
                  <a:spcAft>
                    <a:spcPct val="0"/>
                  </a:spcAft>
                  <a:buFont typeface="Wingdings 2" panose="05020102010507070707" pitchFamily="18" charset="2"/>
                  <a:buChar char="C"/>
                  <a:defRPr/>
                </a:pPr>
                <a:r>
                  <a:rPr lang="en-US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32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chia </a:t>
                </a:r>
                <a:r>
                  <a:rPr lang="en-US" sz="32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hết</a:t>
                </a:r>
                <a:r>
                  <a:rPr lang="en-US" sz="32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(12 : 6 = 2).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08" y="2010837"/>
                <a:ext cx="8663876" cy="1695785"/>
              </a:xfrm>
              <a:prstGeom prst="rect">
                <a:avLst/>
              </a:prstGeom>
              <a:blipFill>
                <a:blip r:embed="rId6"/>
                <a:stretch>
                  <a:fillRect l="-422" r="-633" b="-2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48" y="3157311"/>
            <a:ext cx="2680175" cy="2252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7418" y1="23165" x2="30357" y2="20380"/>
                        <a14:foregroundMark x1="24038" y1="11392" x2="37637" y2="18228"/>
                        <a14:foregroundMark x1="30632" y1="8861" x2="42033" y2="16456"/>
                        <a14:foregroundMark x1="5220" y1="24177" x2="7555" y2="41392"/>
                        <a14:foregroundMark x1="15659" y1="33291" x2="14835" y2="33291"/>
                        <a14:foregroundMark x1="40385" y1="25443" x2="45467" y2="32785"/>
                        <a14:foregroundMark x1="49038" y1="24304" x2="49863" y2="28228"/>
                        <a14:foregroundMark x1="79808" y1="4810" x2="90110" y2="10253"/>
                        <a14:foregroundMark x1="63599" y1="16203" x2="88049" y2="1899"/>
                        <a14:foregroundMark x1="74451" y1="6709" x2="57830" y2="14937"/>
                        <a14:foregroundMark x1="22253" y1="11139" x2="19368" y2="20000"/>
                        <a14:foregroundMark x1="19643" y1="23038" x2="11951" y2="34051"/>
                        <a14:foregroundMark x1="10577" y1="31646" x2="9066" y2="35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98" y="3101001"/>
            <a:ext cx="1100348" cy="1917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1346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62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413" y="3150866"/>
            <a:ext cx="1981587" cy="2252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27065" y="2142293"/>
                <a:ext cx="131179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𝟔</m:t>
                          </m:r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065" y="2142293"/>
                <a:ext cx="1311796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5"/>
              <p:cNvSpPr txBox="1">
                <a:spLocks noChangeArrowheads="1"/>
              </p:cNvSpPr>
              <p:nvPr/>
            </p:nvSpPr>
            <p:spPr bwMode="auto">
              <a:xfrm>
                <a:off x="2180493" y="161849"/>
                <a:ext cx="6272864" cy="7189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6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0493" y="161849"/>
                <a:ext cx="6272864" cy="718979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784620" y="213803"/>
            <a:ext cx="2048200" cy="709298"/>
            <a:chOff x="493675" y="334304"/>
            <a:chExt cx="2048200" cy="709298"/>
          </a:xfrm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707988" y="415923"/>
              <a:ext cx="183388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en-US" sz="24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Ví</a:t>
              </a:r>
              <a:r>
                <a:rPr kumimoji="0" lang="en-US" altLang="en-US" sz="2400" b="1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en-US" sz="24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dụ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</a:t>
              </a:r>
              <a:endParaRPr kumimoji="0" lang="vi-V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675" y="334304"/>
              <a:ext cx="711669" cy="709298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591093" y="850061"/>
                <a:ext cx="7843013" cy="1149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Ta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thể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mẫu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          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như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1093" y="850061"/>
                <a:ext cx="7843013" cy="1149867"/>
              </a:xfrm>
              <a:prstGeom prst="rect">
                <a:avLst/>
              </a:prstGeom>
              <a:blipFill>
                <a:blip r:embed="rId9"/>
                <a:stretch>
                  <a:fillRect l="-1632" b="-1375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1150" y="2140883"/>
                <a:ext cx="519546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en-US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50" y="2140883"/>
                <a:ext cx="519546" cy="7837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48522" y="2343493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7108" y="2326830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54171" y="2140883"/>
                <a:ext cx="51954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𝟏𝟒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171" y="2140883"/>
                <a:ext cx="519546" cy="7838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16"/>
              <p:cNvSpPr txBox="1">
                <a:spLocks noChangeArrowheads="1"/>
              </p:cNvSpPr>
              <p:nvPr/>
            </p:nvSpPr>
            <p:spPr bwMode="auto">
              <a:xfrm>
                <a:off x="3170966" y="1970254"/>
                <a:ext cx="4861024" cy="8086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giữ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nguyên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32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70966" y="1970254"/>
                <a:ext cx="4861024" cy="808619"/>
              </a:xfrm>
              <a:prstGeom prst="rect">
                <a:avLst/>
              </a:prstGeom>
              <a:blipFill>
                <a:blip r:embed="rId12"/>
                <a:stretch>
                  <a:fillRect l="-2506" b="-52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16"/>
              <p:cNvSpPr txBox="1">
                <a:spLocks noChangeArrowheads="1"/>
              </p:cNvSpPr>
              <p:nvPr/>
            </p:nvSpPr>
            <p:spPr bwMode="auto">
              <a:xfrm>
                <a:off x="939753" y="2955444"/>
                <a:ext cx="7056048" cy="15249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Như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lang="en-US" alt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US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altLang="en-US" sz="3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9753" y="2955444"/>
                <a:ext cx="7056048" cy="1524905"/>
              </a:xfrm>
              <a:prstGeom prst="rect">
                <a:avLst/>
              </a:prstGeom>
              <a:blipFill>
                <a:blip r:embed="rId13"/>
                <a:stretch>
                  <a:fillRect l="-2159" b="-48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7418" y1="23165" x2="30357" y2="20380"/>
                        <a14:foregroundMark x1="24038" y1="11392" x2="37637" y2="18228"/>
                        <a14:foregroundMark x1="30632" y1="8861" x2="42033" y2="16456"/>
                        <a14:foregroundMark x1="5220" y1="24177" x2="7555" y2="41392"/>
                        <a14:foregroundMark x1="15659" y1="33291" x2="14835" y2="33291"/>
                        <a14:foregroundMark x1="40385" y1="25443" x2="45467" y2="32785"/>
                        <a14:foregroundMark x1="49038" y1="24304" x2="49863" y2="28228"/>
                        <a14:foregroundMark x1="79808" y1="4810" x2="90110" y2="10253"/>
                        <a14:foregroundMark x1="63599" y1="16203" x2="88049" y2="1899"/>
                        <a14:foregroundMark x1="74451" y1="6709" x2="57830" y2="14937"/>
                        <a14:foregroundMark x1="22253" y1="11139" x2="19368" y2="20000"/>
                        <a14:foregroundMark x1="19643" y1="23038" x2="11951" y2="34051"/>
                        <a14:foregroundMark x1="10577" y1="31646" x2="9066" y2="35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4864"/>
            <a:ext cx="784620" cy="1516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4917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/>
      <p:bldP spid="6" grpId="0"/>
      <p:bldP spid="10" grpId="0"/>
      <p:bldP spid="4" grpId="0"/>
      <p:bldP spid="11" grpId="0"/>
      <p:bldP spid="13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62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96017" y="1776749"/>
                <a:ext cx="1311796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𝟔</m:t>
                          </m:r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017" y="1776749"/>
                <a:ext cx="1311796" cy="6705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634733" y="226703"/>
            <a:ext cx="1939288" cy="539205"/>
            <a:chOff x="320992" y="351273"/>
            <a:chExt cx="2234225" cy="709298"/>
          </a:xfrm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721330" y="437832"/>
              <a:ext cx="183388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en-US" sz="24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Ví</a:t>
              </a:r>
              <a:r>
                <a:rPr kumimoji="0" lang="en-US" altLang="en-US" sz="2400" b="1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altLang="en-US" sz="24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dụ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</a:t>
              </a:r>
              <a:endParaRPr kumimoji="0" lang="vi-V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992" y="351273"/>
              <a:ext cx="711669" cy="709298"/>
            </a:xfrm>
            <a:prstGeom prst="rect">
              <a:avLst/>
            </a:prstGeom>
          </p:spPr>
        </p:pic>
      </p:grpSp>
      <p:sp>
        <p:nvSpPr>
          <p:cNvPr id="17" name="Text Box 31"/>
          <p:cNvSpPr txBox="1">
            <a:spLocks noChangeArrowheads="1"/>
          </p:cNvSpPr>
          <p:nvPr/>
        </p:nvSpPr>
        <p:spPr bwMode="auto">
          <a:xfrm>
            <a:off x="1517072" y="765908"/>
            <a:ext cx="27181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MSC: </a:t>
            </a:r>
            <a:r>
              <a:rPr lang="en-US" altLang="en-US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en-US" altLang="en-US" sz="24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4576007" y="939142"/>
            <a:ext cx="10391" cy="3191699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617302" y="876069"/>
            <a:ext cx="397173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Khi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đồng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đó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chung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(MSC) 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altLang="en-US" sz="22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4681811" y="2348418"/>
            <a:ext cx="3429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</a:t>
            </a:r>
            <a:r>
              <a:rPr lang="en-US" altLang="en-US" sz="2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altLang="en-US" sz="2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altLang="en-US" sz="2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MSC.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4663503" y="2805104"/>
            <a:ext cx="38793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Tìm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thương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MSC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kia</a:t>
            </a: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729062" y="3491641"/>
            <a:ext cx="387933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thương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tìm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tử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kia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altLang="en-US" sz="22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MSC.</a:t>
            </a:r>
          </a:p>
        </p:txBody>
      </p: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1517073" y="1289620"/>
            <a:ext cx="26728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12: 6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31022" y="1750638"/>
                <a:ext cx="519546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en-US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022" y="1750638"/>
                <a:ext cx="519546" cy="668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476641" y="1923603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74021" y="1923603"/>
            <a:ext cx="43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919962" y="1773928"/>
                <a:ext cx="72805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𝟏𝟒</m:t>
                          </m:r>
                        </m:num>
                        <m:den>
                          <m:r>
                            <a:rPr lang="en-US" altLang="en-US" sz="20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𝟏𝟐</m:t>
                          </m:r>
                        </m:den>
                      </m:f>
                      <m:r>
                        <a:rPr lang="en-US" altLang="en-US" sz="20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962" y="1773928"/>
                <a:ext cx="728053" cy="6685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95889" y="2531566"/>
                <a:ext cx="3016121" cy="718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iữ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nguyên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  <m:r>
                      <a:rPr lang="en-US" altLang="en-US" sz="2800" b="1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</m:oMath>
                </a14:m>
                <a:endPara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889" y="2531566"/>
                <a:ext cx="3016121" cy="718979"/>
              </a:xfrm>
              <a:prstGeom prst="rect">
                <a:avLst/>
              </a:prstGeom>
              <a:blipFill>
                <a:blip r:embed="rId8"/>
                <a:stretch>
                  <a:fillRect l="-3232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40846" y="3220538"/>
                <a:ext cx="4015244" cy="1339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en-US" sz="2400" b="1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Quy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đồng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ta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được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46" y="3220538"/>
                <a:ext cx="4015244" cy="1339277"/>
              </a:xfrm>
              <a:prstGeom prst="rect">
                <a:avLst/>
              </a:prstGeom>
              <a:blipFill>
                <a:blip r:embed="rId9"/>
                <a:stretch>
                  <a:fillRect l="-2432" r="-2432" b="-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5"/>
              <p:cNvSpPr txBox="1">
                <a:spLocks noChangeArrowheads="1"/>
              </p:cNvSpPr>
              <p:nvPr/>
            </p:nvSpPr>
            <p:spPr bwMode="auto">
              <a:xfrm>
                <a:off x="2180493" y="161849"/>
                <a:ext cx="6272864" cy="629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Quy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đồng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mẫu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số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hai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phân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số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kumimoji="0" lang="en-US" alt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alt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và</a:t>
                </a:r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kumimoji="0" lang="en-US" alt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4C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1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0493" y="161849"/>
                <a:ext cx="6272864" cy="629531"/>
              </a:xfrm>
              <a:prstGeom prst="rect">
                <a:avLst/>
              </a:prstGeom>
              <a:blipFill>
                <a:blip r:embed="rId10"/>
                <a:stretch>
                  <a:fillRect b="-679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130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6" grpId="0"/>
      <p:bldP spid="17" grpId="0"/>
      <p:bldP spid="18" grpId="0" animBg="1"/>
      <p:bldP spid="19" grpId="0"/>
      <p:bldP spid="23" grpId="0"/>
      <p:bldP spid="24" grpId="0"/>
      <p:bldP spid="25" grpId="0"/>
      <p:bldP spid="27" grpId="0"/>
      <p:bldP spid="28" grpId="0"/>
      <p:bldP spid="29" grpId="0"/>
      <p:bldP spid="3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266060" y="371580"/>
            <a:ext cx="4488806" cy="2085691"/>
          </a:xfrm>
          <a:prstGeom prst="cloudCallout">
            <a:avLst>
              <a:gd name="adj1" fmla="val 63981"/>
              <a:gd name="adj2" fmla="val 39602"/>
            </a:avLst>
          </a:prstGeom>
          <a:solidFill>
            <a:srgbClr val="EB6883">
              <a:alpha val="83000"/>
            </a:srgbClr>
          </a:solidFill>
          <a:ln w="9525">
            <a:solidFill>
              <a:schemeClr val="tx1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Hãy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xem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ai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nhà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nhanh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hơn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cách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làm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tập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nhé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zuki" panose="02040603050506020204" pitchFamily="18" charset="0"/>
              <a:cs typeface="+mn-cs"/>
            </a:endParaRPr>
          </a:p>
        </p:txBody>
      </p:sp>
      <p:pic>
        <p:nvPicPr>
          <p:cNvPr id="4" name="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66" y="2598658"/>
            <a:ext cx="4239492" cy="24182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68279" y="3450935"/>
            <a:ext cx="5020926" cy="1200329"/>
          </a:xfrm>
          <a:prstGeom prst="rect">
            <a:avLst/>
          </a:prstGeom>
        </p:spPr>
        <p:txBody>
          <a:bodyPr wrap="none">
            <a:spAutoFit/>
            <a:scene3d>
              <a:camera prst="isometricOffAxis2Lef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US" sz="7200" b="1" dirty="0" err="1">
                <a:ln/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Showcard" panose="02040603050506020204" pitchFamily="18" charset="0"/>
              </a:rPr>
              <a:t>Luyện</a:t>
            </a:r>
            <a:r>
              <a:rPr lang="en-US" sz="7200" b="1" dirty="0">
                <a:ln/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dirty="0" err="1">
                <a:ln/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Showcard" panose="02040603050506020204" pitchFamily="18" charset="0"/>
              </a:rPr>
              <a:t>tập</a:t>
            </a:r>
            <a:endParaRPr lang="en-US" sz="7200" b="1" dirty="0">
              <a:ln/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reflection blurRad="6350" stA="50000" endA="300" endPos="50000" dist="29997" dir="5400000" sy="-100000" algn="bl" rotWithShape="0"/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95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1151516" y="307650"/>
            <a:ext cx="70988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endParaRPr lang="en-US" altLang="en-US" sz="36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836396" y="1848618"/>
            <a:ext cx="2728926" cy="2600673"/>
            <a:chOff x="560844" y="1421787"/>
            <a:chExt cx="2728926" cy="2600673"/>
          </a:xfrm>
        </p:grpSpPr>
        <p:pic>
          <p:nvPicPr>
            <p:cNvPr id="5" name="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6612">
              <a:off x="560844" y="1421787"/>
              <a:ext cx="2728926" cy="2600673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 rot="21019588">
              <a:off x="871968" y="2274493"/>
              <a:ext cx="1946423" cy="1473571"/>
            </a:xfrm>
            <a:prstGeom prst="rect">
              <a:avLst/>
            </a:prstGeom>
            <a:solidFill>
              <a:srgbClr val="4CB6BD">
                <a:alpha val="54000"/>
              </a:srgbClr>
            </a:solidFill>
            <a:ln w="57150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977582" y="2457655"/>
              <a:ext cx="1552575" cy="979676"/>
              <a:chOff x="1112838" y="1728788"/>
              <a:chExt cx="1552575" cy="979676"/>
            </a:xfrm>
          </p:grpSpPr>
          <p:sp>
            <p:nvSpPr>
              <p:cNvPr id="1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112838" y="1728788"/>
                <a:ext cx="1552575" cy="930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>
                <a:off x="1587501" y="2211388"/>
                <a:ext cx="244475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2347913" y="2211388"/>
                <a:ext cx="244475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17" name="Rectangle 7"/>
              <p:cNvSpPr>
                <a:spLocks noChangeArrowheads="1"/>
              </p:cNvSpPr>
              <p:nvPr/>
            </p:nvSpPr>
            <p:spPr bwMode="auto">
              <a:xfrm>
                <a:off x="2374901" y="2262188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3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8" name="Rectangle 8"/>
              <p:cNvSpPr>
                <a:spLocks noChangeArrowheads="1"/>
              </p:cNvSpPr>
              <p:nvPr/>
            </p:nvSpPr>
            <p:spPr bwMode="auto">
              <a:xfrm>
                <a:off x="2374901" y="1751013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Rectangle 9"/>
              <p:cNvSpPr>
                <a:spLocks noChangeArrowheads="1"/>
              </p:cNvSpPr>
              <p:nvPr/>
            </p:nvSpPr>
            <p:spPr bwMode="auto">
              <a:xfrm>
                <a:off x="1608138" y="2262188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9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" name="Rectangle 10"/>
              <p:cNvSpPr>
                <a:spLocks noChangeArrowheads="1"/>
              </p:cNvSpPr>
              <p:nvPr/>
            </p:nvSpPr>
            <p:spPr bwMode="auto">
              <a:xfrm>
                <a:off x="1608138" y="1751013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" name="Rectangle 11"/>
              <p:cNvSpPr>
                <a:spLocks noChangeArrowheads="1"/>
              </p:cNvSpPr>
              <p:nvPr/>
            </p:nvSpPr>
            <p:spPr bwMode="auto">
              <a:xfrm>
                <a:off x="1390651" y="1978026"/>
                <a:ext cx="123432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Rectangle 12"/>
              <p:cNvSpPr>
                <a:spLocks noChangeArrowheads="1"/>
              </p:cNvSpPr>
              <p:nvPr/>
            </p:nvSpPr>
            <p:spPr bwMode="auto">
              <a:xfrm>
                <a:off x="1895476" y="1978026"/>
                <a:ext cx="35105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" name="Rectangle 13"/>
              <p:cNvSpPr>
                <a:spLocks noChangeArrowheads="1"/>
              </p:cNvSpPr>
              <p:nvPr/>
            </p:nvSpPr>
            <p:spPr bwMode="auto">
              <a:xfrm>
                <a:off x="1174751" y="1978026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a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3526340" y="1110460"/>
            <a:ext cx="2728926" cy="2600673"/>
            <a:chOff x="3342146" y="1085380"/>
            <a:chExt cx="2728926" cy="2600673"/>
          </a:xfrm>
        </p:grpSpPr>
        <p:pic>
          <p:nvPicPr>
            <p:cNvPr id="8" name="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00008">
              <a:off x="3342146" y="1085380"/>
              <a:ext cx="2728926" cy="2600673"/>
            </a:xfrm>
            <a:prstGeom prst="rect">
              <a:avLst/>
            </a:prstGeom>
          </p:spPr>
        </p:pic>
        <p:sp>
          <p:nvSpPr>
            <p:cNvPr id="47" name="Rectangle 46"/>
            <p:cNvSpPr/>
            <p:nvPr/>
          </p:nvSpPr>
          <p:spPr>
            <a:xfrm rot="756775">
              <a:off x="3538765" y="1903018"/>
              <a:ext cx="1946423" cy="1473571"/>
            </a:xfrm>
            <a:prstGeom prst="rect">
              <a:avLst/>
            </a:prstGeom>
            <a:solidFill>
              <a:srgbClr val="FF4C60">
                <a:alpha val="54000"/>
              </a:srgbClr>
            </a:solidFill>
            <a:ln w="38100">
              <a:solidFill>
                <a:schemeClr val="bg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16"/>
            <p:cNvGrpSpPr>
              <a:grpSpLocks noChangeAspect="1"/>
            </p:cNvGrpSpPr>
            <p:nvPr/>
          </p:nvGrpSpPr>
          <p:grpSpPr bwMode="auto">
            <a:xfrm>
              <a:off x="3603548" y="2144503"/>
              <a:ext cx="1778000" cy="911225"/>
              <a:chOff x="2391" y="1991"/>
              <a:chExt cx="1120" cy="574"/>
            </a:xfrm>
          </p:grpSpPr>
          <p:sp>
            <p:nvSpPr>
              <p:cNvPr id="25" name="AutoShape 15"/>
              <p:cNvSpPr>
                <a:spLocks noChangeAspect="1" noChangeArrowheads="1" noTextEdit="1"/>
              </p:cNvSpPr>
              <p:nvPr/>
            </p:nvSpPr>
            <p:spPr bwMode="auto">
              <a:xfrm>
                <a:off x="2391" y="1991"/>
                <a:ext cx="1120" cy="5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6" name="Line 17"/>
              <p:cNvSpPr>
                <a:spLocks noChangeShapeType="1"/>
              </p:cNvSpPr>
              <p:nvPr/>
            </p:nvSpPr>
            <p:spPr bwMode="auto">
              <a:xfrm>
                <a:off x="2661" y="2275"/>
                <a:ext cx="239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3205" y="2275"/>
                <a:ext cx="26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8" name="Rectangle 19"/>
              <p:cNvSpPr>
                <a:spLocks noChangeArrowheads="1"/>
              </p:cNvSpPr>
              <p:nvPr/>
            </p:nvSpPr>
            <p:spPr bwMode="auto">
              <a:xfrm>
                <a:off x="3221" y="2303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" name="Rectangle 20"/>
              <p:cNvSpPr>
                <a:spLocks noChangeArrowheads="1"/>
              </p:cNvSpPr>
              <p:nvPr/>
            </p:nvSpPr>
            <p:spPr bwMode="auto">
              <a:xfrm>
                <a:off x="3217" y="2003"/>
                <a:ext cx="20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11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0" name="Rectangle 21"/>
              <p:cNvSpPr>
                <a:spLocks noChangeArrowheads="1"/>
              </p:cNvSpPr>
              <p:nvPr/>
            </p:nvSpPr>
            <p:spPr bwMode="auto">
              <a:xfrm>
                <a:off x="2651" y="2303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10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" name="Rectangle 22"/>
              <p:cNvSpPr>
                <a:spLocks noChangeArrowheads="1"/>
              </p:cNvSpPr>
              <p:nvPr/>
            </p:nvSpPr>
            <p:spPr bwMode="auto">
              <a:xfrm>
                <a:off x="2724" y="2003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4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" name="Rectangle 23"/>
              <p:cNvSpPr>
                <a:spLocks noChangeArrowheads="1"/>
              </p:cNvSpPr>
              <p:nvPr/>
            </p:nvSpPr>
            <p:spPr bwMode="auto">
              <a:xfrm>
                <a:off x="2544" y="2137"/>
                <a:ext cx="7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3" name="Rectangle 24"/>
              <p:cNvSpPr>
                <a:spLocks noChangeArrowheads="1"/>
              </p:cNvSpPr>
              <p:nvPr/>
            </p:nvSpPr>
            <p:spPr bwMode="auto">
              <a:xfrm>
                <a:off x="2938" y="2138"/>
                <a:ext cx="20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" name="Rectangle 25"/>
              <p:cNvSpPr>
                <a:spLocks noChangeArrowheads="1"/>
              </p:cNvSpPr>
              <p:nvPr/>
            </p:nvSpPr>
            <p:spPr bwMode="auto">
              <a:xfrm>
                <a:off x="2420" y="2138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b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6170717" y="1848619"/>
            <a:ext cx="2728926" cy="2600673"/>
            <a:chOff x="5989047" y="1802789"/>
            <a:chExt cx="2728926" cy="2600673"/>
          </a:xfrm>
        </p:grpSpPr>
        <p:pic>
          <p:nvPicPr>
            <p:cNvPr id="11" name="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1869">
              <a:off x="5989047" y="1802789"/>
              <a:ext cx="2728926" cy="2600673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 rot="1531354">
              <a:off x="6127500" y="2553893"/>
              <a:ext cx="1946423" cy="1473571"/>
            </a:xfrm>
            <a:prstGeom prst="rect">
              <a:avLst/>
            </a:prstGeom>
            <a:solidFill>
              <a:srgbClr val="FFFF00">
                <a:alpha val="54000"/>
              </a:srgbClr>
            </a:solidFill>
            <a:ln w="57150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28"/>
            <p:cNvGrpSpPr>
              <a:grpSpLocks noChangeAspect="1"/>
            </p:cNvGrpSpPr>
            <p:nvPr/>
          </p:nvGrpSpPr>
          <p:grpSpPr bwMode="auto">
            <a:xfrm>
              <a:off x="6109314" y="2792203"/>
              <a:ext cx="1836738" cy="914400"/>
              <a:chOff x="3846" y="1327"/>
              <a:chExt cx="1157" cy="576"/>
            </a:xfrm>
          </p:grpSpPr>
          <p:sp>
            <p:nvSpPr>
              <p:cNvPr id="36" name="AutoShape 27"/>
              <p:cNvSpPr>
                <a:spLocks noChangeAspect="1" noChangeArrowheads="1" noTextEdit="1"/>
              </p:cNvSpPr>
              <p:nvPr/>
            </p:nvSpPr>
            <p:spPr bwMode="auto">
              <a:xfrm>
                <a:off x="3846" y="1327"/>
                <a:ext cx="1157" cy="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7" name="Line 29"/>
              <p:cNvSpPr>
                <a:spLocks noChangeShapeType="1"/>
              </p:cNvSpPr>
              <p:nvPr/>
            </p:nvSpPr>
            <p:spPr bwMode="auto">
              <a:xfrm>
                <a:off x="4112" y="1613"/>
                <a:ext cx="26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>
                <a:off x="4687" y="1613"/>
                <a:ext cx="262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9" name="Rectangle 31"/>
              <p:cNvSpPr>
                <a:spLocks noChangeArrowheads="1"/>
              </p:cNvSpPr>
              <p:nvPr/>
            </p:nvSpPr>
            <p:spPr bwMode="auto">
              <a:xfrm>
                <a:off x="4700" y="1641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" name="Rectangle 32"/>
              <p:cNvSpPr>
                <a:spLocks noChangeArrowheads="1"/>
              </p:cNvSpPr>
              <p:nvPr/>
            </p:nvSpPr>
            <p:spPr bwMode="auto">
              <a:xfrm>
                <a:off x="4686" y="1338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16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" name="Rectangle 33"/>
              <p:cNvSpPr>
                <a:spLocks noChangeArrowheads="1"/>
              </p:cNvSpPr>
              <p:nvPr/>
            </p:nvSpPr>
            <p:spPr bwMode="auto">
              <a:xfrm>
                <a:off x="4128" y="1641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" name="Rectangle 34"/>
              <p:cNvSpPr>
                <a:spLocks noChangeArrowheads="1"/>
              </p:cNvSpPr>
              <p:nvPr/>
            </p:nvSpPr>
            <p:spPr bwMode="auto">
              <a:xfrm>
                <a:off x="4184" y="1338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9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Rectangle 35"/>
              <p:cNvSpPr>
                <a:spLocks noChangeArrowheads="1"/>
              </p:cNvSpPr>
              <p:nvPr/>
            </p:nvSpPr>
            <p:spPr bwMode="auto">
              <a:xfrm>
                <a:off x="3994" y="1474"/>
                <a:ext cx="7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" name="Rectangle 36"/>
              <p:cNvSpPr>
                <a:spLocks noChangeArrowheads="1"/>
              </p:cNvSpPr>
              <p:nvPr/>
            </p:nvSpPr>
            <p:spPr bwMode="auto">
              <a:xfrm>
                <a:off x="4416" y="1475"/>
                <a:ext cx="20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" name="Rectangle 37"/>
              <p:cNvSpPr>
                <a:spLocks noChangeArrowheads="1"/>
              </p:cNvSpPr>
              <p:nvPr/>
            </p:nvSpPr>
            <p:spPr bwMode="auto">
              <a:xfrm>
                <a:off x="3879" y="1475"/>
                <a:ext cx="97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c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7258222" y="1019152"/>
            <a:ext cx="1290086" cy="1238025"/>
            <a:chOff x="9337608" y="296855"/>
            <a:chExt cx="2608080" cy="2318152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5882" y="788067"/>
              <a:ext cx="1539806" cy="18269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7608" y="296855"/>
              <a:ext cx="1068274" cy="12674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0666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43" l="0" r="100000">
                        <a14:foregroundMark x1="52546" y1="12321" x2="52546" y2="12321"/>
                        <a14:foregroundMark x1="55397" y1="16429" x2="55397" y2="25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337" y="837169"/>
            <a:ext cx="2234511" cy="254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" name="Text Box 16"/>
          <p:cNvSpPr txBox="1">
            <a:spLocks noChangeArrowheads="1"/>
          </p:cNvSpPr>
          <p:nvPr/>
        </p:nvSpPr>
        <p:spPr bwMode="auto">
          <a:xfrm>
            <a:off x="3283450" y="2371046"/>
            <a:ext cx="38412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alt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endParaRPr lang="en-US" altLang="en-US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33323" y="917201"/>
            <a:ext cx="2728926" cy="2600673"/>
            <a:chOff x="560844" y="1421787"/>
            <a:chExt cx="2728926" cy="2600673"/>
          </a:xfrm>
        </p:grpSpPr>
        <p:pic>
          <p:nvPicPr>
            <p:cNvPr id="15" name="图片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6612">
              <a:off x="560844" y="1421787"/>
              <a:ext cx="2728926" cy="2600673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 rot="21019588">
              <a:off x="871968" y="2274493"/>
              <a:ext cx="1946423" cy="1473571"/>
            </a:xfrm>
            <a:prstGeom prst="rect">
              <a:avLst/>
            </a:prstGeom>
            <a:solidFill>
              <a:srgbClr val="4CB6BD">
                <a:alpha val="54000"/>
              </a:srgbClr>
            </a:solidFill>
            <a:ln w="57150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977582" y="2457655"/>
              <a:ext cx="1552575" cy="979676"/>
              <a:chOff x="1112838" y="1728788"/>
              <a:chExt cx="1552575" cy="979676"/>
            </a:xfrm>
          </p:grpSpPr>
          <p:sp>
            <p:nvSpPr>
              <p:cNvPr id="18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112838" y="1728788"/>
                <a:ext cx="1552575" cy="930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587501" y="2211388"/>
                <a:ext cx="244475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2347913" y="2211388"/>
                <a:ext cx="244475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1" name="Rectangle 7"/>
              <p:cNvSpPr>
                <a:spLocks noChangeArrowheads="1"/>
              </p:cNvSpPr>
              <p:nvPr/>
            </p:nvSpPr>
            <p:spPr bwMode="auto">
              <a:xfrm>
                <a:off x="2374901" y="2262188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3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Rectangle 8"/>
              <p:cNvSpPr>
                <a:spLocks noChangeArrowheads="1"/>
              </p:cNvSpPr>
              <p:nvPr/>
            </p:nvSpPr>
            <p:spPr bwMode="auto">
              <a:xfrm>
                <a:off x="2374901" y="1751013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" name="Rectangle 9"/>
              <p:cNvSpPr>
                <a:spLocks noChangeArrowheads="1"/>
              </p:cNvSpPr>
              <p:nvPr/>
            </p:nvSpPr>
            <p:spPr bwMode="auto">
              <a:xfrm>
                <a:off x="1608138" y="2262188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9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4" name="Rectangle 10"/>
              <p:cNvSpPr>
                <a:spLocks noChangeArrowheads="1"/>
              </p:cNvSpPr>
              <p:nvPr/>
            </p:nvSpPr>
            <p:spPr bwMode="auto">
              <a:xfrm>
                <a:off x="1608138" y="1751013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5" name="Rectangle 11"/>
              <p:cNvSpPr>
                <a:spLocks noChangeArrowheads="1"/>
              </p:cNvSpPr>
              <p:nvPr/>
            </p:nvSpPr>
            <p:spPr bwMode="auto">
              <a:xfrm>
                <a:off x="1390651" y="1978026"/>
                <a:ext cx="123432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6" name="Rectangle 12"/>
              <p:cNvSpPr>
                <a:spLocks noChangeArrowheads="1"/>
              </p:cNvSpPr>
              <p:nvPr/>
            </p:nvSpPr>
            <p:spPr bwMode="auto">
              <a:xfrm>
                <a:off x="1895476" y="1978026"/>
                <a:ext cx="35105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7" name="Rectangle 13"/>
              <p:cNvSpPr>
                <a:spLocks noChangeArrowheads="1"/>
              </p:cNvSpPr>
              <p:nvPr/>
            </p:nvSpPr>
            <p:spPr bwMode="auto">
              <a:xfrm>
                <a:off x="1174751" y="1978026"/>
                <a:ext cx="185948" cy="44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9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a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1151516" y="307650"/>
            <a:ext cx="70988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endParaRPr lang="en-US" altLang="en-US" sz="36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294696" y="1330449"/>
                <a:ext cx="1311796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696" y="1330449"/>
                <a:ext cx="1311796" cy="7862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836664" y="1357722"/>
                <a:ext cx="5195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664" y="1357722"/>
                <a:ext cx="519546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4175320" y="1477303"/>
            <a:ext cx="488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72700" y="1477303"/>
            <a:ext cx="439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618641" y="1327628"/>
                <a:ext cx="72805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altLang="en-US" sz="2400" b="1" i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lang="en-US" sz="20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641" y="1327628"/>
                <a:ext cx="728053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781310" y="2277400"/>
                <a:ext cx="519546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310" y="2277400"/>
                <a:ext cx="519546" cy="7837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16"/>
              <p:cNvSpPr txBox="1">
                <a:spLocks noChangeArrowheads="1"/>
              </p:cNvSpPr>
              <p:nvPr/>
            </p:nvSpPr>
            <p:spPr bwMode="auto">
              <a:xfrm>
                <a:off x="1117829" y="3506009"/>
                <a:ext cx="7762009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 </a:t>
                </a:r>
                <a:r>
                  <a:rPr lang="en-US" altLang="en-US" sz="2800" b="1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lang="en-US" altLang="en-US" sz="2800" b="1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𝟗</m:t>
                        </m:r>
                      </m:den>
                    </m:f>
                  </m:oMath>
                </a14:m>
                <a:endParaRPr lang="en-US" altLang="en-US" sz="2800" b="1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7829" y="3506009"/>
                <a:ext cx="7762009" cy="714683"/>
              </a:xfrm>
              <a:prstGeom prst="rect">
                <a:avLst/>
              </a:prstGeom>
              <a:blipFill>
                <a:blip r:embed="rId14"/>
                <a:stretch>
                  <a:fillRect l="-1570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341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1" grpId="0"/>
      <p:bldP spid="30" grpId="0"/>
      <p:bldP spid="31" grpId="0"/>
      <p:bldP spid="32" grpId="0"/>
      <p:bldP spid="38" grpId="0"/>
      <p:bldP spid="39" grpId="0"/>
      <p:bldP spid="40" grpId="0"/>
      <p:bldP spid="41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798" y="3874127"/>
            <a:ext cx="1393500" cy="139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066" y="4402005"/>
            <a:ext cx="654466" cy="741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7" name="Group 26"/>
          <p:cNvGrpSpPr/>
          <p:nvPr/>
        </p:nvGrpSpPr>
        <p:grpSpPr>
          <a:xfrm>
            <a:off x="1027521" y="978589"/>
            <a:ext cx="2728926" cy="2600673"/>
            <a:chOff x="3342146" y="1085380"/>
            <a:chExt cx="2728926" cy="2600673"/>
          </a:xfrm>
        </p:grpSpPr>
        <p:pic>
          <p:nvPicPr>
            <p:cNvPr id="28" name="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00008">
              <a:off x="3342146" y="1085380"/>
              <a:ext cx="2728926" cy="260067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 rot="756775">
              <a:off x="3538765" y="1903018"/>
              <a:ext cx="1946423" cy="1473571"/>
            </a:xfrm>
            <a:prstGeom prst="rect">
              <a:avLst/>
            </a:prstGeom>
            <a:solidFill>
              <a:srgbClr val="FF4C60">
                <a:alpha val="54000"/>
              </a:srgbClr>
            </a:solidFill>
            <a:ln w="38100">
              <a:solidFill>
                <a:schemeClr val="bg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16"/>
            <p:cNvGrpSpPr>
              <a:grpSpLocks noChangeAspect="1"/>
            </p:cNvGrpSpPr>
            <p:nvPr/>
          </p:nvGrpSpPr>
          <p:grpSpPr bwMode="auto">
            <a:xfrm>
              <a:off x="3603548" y="2144503"/>
              <a:ext cx="1778000" cy="911225"/>
              <a:chOff x="2391" y="1991"/>
              <a:chExt cx="1120" cy="574"/>
            </a:xfrm>
          </p:grpSpPr>
          <p:sp>
            <p:nvSpPr>
              <p:cNvPr id="31" name="AutoShape 15"/>
              <p:cNvSpPr>
                <a:spLocks noChangeAspect="1" noChangeArrowheads="1" noTextEdit="1"/>
              </p:cNvSpPr>
              <p:nvPr/>
            </p:nvSpPr>
            <p:spPr bwMode="auto">
              <a:xfrm>
                <a:off x="2391" y="1991"/>
                <a:ext cx="1120" cy="5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2" name="Line 17"/>
              <p:cNvSpPr>
                <a:spLocks noChangeShapeType="1"/>
              </p:cNvSpPr>
              <p:nvPr/>
            </p:nvSpPr>
            <p:spPr bwMode="auto">
              <a:xfrm>
                <a:off x="2661" y="2275"/>
                <a:ext cx="239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3" name="Line 18"/>
              <p:cNvSpPr>
                <a:spLocks noChangeShapeType="1"/>
              </p:cNvSpPr>
              <p:nvPr/>
            </p:nvSpPr>
            <p:spPr bwMode="auto">
              <a:xfrm>
                <a:off x="3205" y="2275"/>
                <a:ext cx="26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4" name="Rectangle 19"/>
              <p:cNvSpPr>
                <a:spLocks noChangeArrowheads="1"/>
              </p:cNvSpPr>
              <p:nvPr/>
            </p:nvSpPr>
            <p:spPr bwMode="auto">
              <a:xfrm>
                <a:off x="3221" y="2303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" name="Rectangle 20"/>
              <p:cNvSpPr>
                <a:spLocks noChangeArrowheads="1"/>
              </p:cNvSpPr>
              <p:nvPr/>
            </p:nvSpPr>
            <p:spPr bwMode="auto">
              <a:xfrm>
                <a:off x="3217" y="2003"/>
                <a:ext cx="20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11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6" name="Rectangle 21"/>
              <p:cNvSpPr>
                <a:spLocks noChangeArrowheads="1"/>
              </p:cNvSpPr>
              <p:nvPr/>
            </p:nvSpPr>
            <p:spPr bwMode="auto">
              <a:xfrm>
                <a:off x="2651" y="2303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10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7" name="Rectangle 22"/>
              <p:cNvSpPr>
                <a:spLocks noChangeArrowheads="1"/>
              </p:cNvSpPr>
              <p:nvPr/>
            </p:nvSpPr>
            <p:spPr bwMode="auto">
              <a:xfrm>
                <a:off x="2724" y="2003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4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8" name="Rectangle 23"/>
              <p:cNvSpPr>
                <a:spLocks noChangeArrowheads="1"/>
              </p:cNvSpPr>
              <p:nvPr/>
            </p:nvSpPr>
            <p:spPr bwMode="auto">
              <a:xfrm>
                <a:off x="2544" y="2137"/>
                <a:ext cx="7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" name="Rectangle 24"/>
              <p:cNvSpPr>
                <a:spLocks noChangeArrowheads="1"/>
              </p:cNvSpPr>
              <p:nvPr/>
            </p:nvSpPr>
            <p:spPr bwMode="auto">
              <a:xfrm>
                <a:off x="2938" y="2138"/>
                <a:ext cx="20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" name="Rectangle 25"/>
              <p:cNvSpPr>
                <a:spLocks noChangeArrowheads="1"/>
              </p:cNvSpPr>
              <p:nvPr/>
            </p:nvSpPr>
            <p:spPr bwMode="auto">
              <a:xfrm>
                <a:off x="2420" y="2138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b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1151516" y="307650"/>
            <a:ext cx="70988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endParaRPr lang="en-US" altLang="en-US" sz="36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3355239" y="2464648"/>
            <a:ext cx="38159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altLang="en-US" sz="28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endParaRPr lang="en-US" altLang="en-US" sz="2800" b="1" dirty="0">
              <a:solidFill>
                <a:srgbClr val="FF4C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366760" y="1330413"/>
                <a:ext cx="1335539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𝟏𝟎</m:t>
                          </m:r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FF4C6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760" y="1330413"/>
                <a:ext cx="1335539" cy="7862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836664" y="1357722"/>
                <a:ext cx="52895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FF4C6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664" y="1357722"/>
                <a:ext cx="528950" cy="7848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4236063" y="1497693"/>
            <a:ext cx="497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4C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469310" y="1488527"/>
            <a:ext cx="439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4C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833711" y="1316613"/>
                <a:ext cx="728053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𝟐𝟎</m:t>
                          </m:r>
                        </m:den>
                      </m:f>
                      <m:r>
                        <a:rPr lang="en-US" altLang="en-US" sz="2400" b="1" i="0" smtClean="0">
                          <a:solidFill>
                            <a:srgbClr val="FF4C6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lang="en-US" sz="2000" b="1" dirty="0">
                  <a:solidFill>
                    <a:srgbClr val="FF4C6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711" y="1316613"/>
                <a:ext cx="728053" cy="7861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934414" y="2326647"/>
                <a:ext cx="5195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𝟏𝟏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rgbClr val="FF4C6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FF4C6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414" y="2326647"/>
                <a:ext cx="519546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 Box 16"/>
              <p:cNvSpPr txBox="1">
                <a:spLocks noChangeArrowheads="1"/>
              </p:cNvSpPr>
              <p:nvPr/>
            </p:nvSpPr>
            <p:spPr bwMode="auto">
              <a:xfrm>
                <a:off x="656747" y="3701962"/>
                <a:ext cx="8081282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 </a:t>
                </a:r>
                <a:r>
                  <a:rPr lang="en-US" altLang="en-US" sz="28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𝟏𝟏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4C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lang="en-US" altLang="en-US" sz="2800" b="1" dirty="0" err="1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rgbClr val="FF4C6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𝟏𝟏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altLang="en-US" sz="2800" b="1" dirty="0">
                  <a:solidFill>
                    <a:srgbClr val="FF4C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6747" y="3701962"/>
                <a:ext cx="8081282" cy="714683"/>
              </a:xfrm>
              <a:prstGeom prst="rect">
                <a:avLst/>
              </a:prstGeom>
              <a:blipFill>
                <a:blip r:embed="rId12"/>
                <a:stretch>
                  <a:fillRect l="-1585" b="-847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7572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7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89" y="3921216"/>
            <a:ext cx="1331056" cy="1331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59" y="4341330"/>
            <a:ext cx="617406" cy="699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roup 16"/>
          <p:cNvGrpSpPr/>
          <p:nvPr/>
        </p:nvGrpSpPr>
        <p:grpSpPr>
          <a:xfrm>
            <a:off x="1122285" y="901731"/>
            <a:ext cx="2728926" cy="2600673"/>
            <a:chOff x="5989047" y="1802789"/>
            <a:chExt cx="2728926" cy="2600673"/>
          </a:xfrm>
        </p:grpSpPr>
        <p:pic>
          <p:nvPicPr>
            <p:cNvPr id="18" name="图片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1869">
              <a:off x="5989047" y="1802789"/>
              <a:ext cx="2728926" cy="2600673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 rot="1531354">
              <a:off x="6127500" y="2553893"/>
              <a:ext cx="1946423" cy="1473571"/>
            </a:xfrm>
            <a:prstGeom prst="rect">
              <a:avLst/>
            </a:prstGeom>
            <a:solidFill>
              <a:srgbClr val="FFFF00">
                <a:alpha val="54000"/>
              </a:srgbClr>
            </a:solidFill>
            <a:ln w="57150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28"/>
            <p:cNvGrpSpPr>
              <a:grpSpLocks noChangeAspect="1"/>
            </p:cNvGrpSpPr>
            <p:nvPr/>
          </p:nvGrpSpPr>
          <p:grpSpPr bwMode="auto">
            <a:xfrm>
              <a:off x="6109314" y="2792203"/>
              <a:ext cx="1836738" cy="914400"/>
              <a:chOff x="3846" y="1327"/>
              <a:chExt cx="1157" cy="576"/>
            </a:xfrm>
          </p:grpSpPr>
          <p:sp>
            <p:nvSpPr>
              <p:cNvPr id="21" name="AutoShape 27"/>
              <p:cNvSpPr>
                <a:spLocks noChangeAspect="1" noChangeArrowheads="1" noTextEdit="1"/>
              </p:cNvSpPr>
              <p:nvPr/>
            </p:nvSpPr>
            <p:spPr bwMode="auto">
              <a:xfrm>
                <a:off x="3846" y="1327"/>
                <a:ext cx="1157" cy="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2" name="Line 29"/>
              <p:cNvSpPr>
                <a:spLocks noChangeShapeType="1"/>
              </p:cNvSpPr>
              <p:nvPr/>
            </p:nvSpPr>
            <p:spPr bwMode="auto">
              <a:xfrm>
                <a:off x="4112" y="1613"/>
                <a:ext cx="26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3" name="Line 30"/>
              <p:cNvSpPr>
                <a:spLocks noChangeShapeType="1"/>
              </p:cNvSpPr>
              <p:nvPr/>
            </p:nvSpPr>
            <p:spPr bwMode="auto">
              <a:xfrm>
                <a:off x="4687" y="1613"/>
                <a:ext cx="262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4" name="Rectangle 31"/>
              <p:cNvSpPr>
                <a:spLocks noChangeArrowheads="1"/>
              </p:cNvSpPr>
              <p:nvPr/>
            </p:nvSpPr>
            <p:spPr bwMode="auto">
              <a:xfrm>
                <a:off x="4700" y="1641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" name="Rectangle 32"/>
              <p:cNvSpPr>
                <a:spLocks noChangeArrowheads="1"/>
              </p:cNvSpPr>
              <p:nvPr/>
            </p:nvSpPr>
            <p:spPr bwMode="auto">
              <a:xfrm>
                <a:off x="4686" y="1338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16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" name="Rectangle 33"/>
              <p:cNvSpPr>
                <a:spLocks noChangeArrowheads="1"/>
              </p:cNvSpPr>
              <p:nvPr/>
            </p:nvSpPr>
            <p:spPr bwMode="auto">
              <a:xfrm>
                <a:off x="4128" y="1641"/>
                <a:ext cx="218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" name="Rectangle 34"/>
              <p:cNvSpPr>
                <a:spLocks noChangeArrowheads="1"/>
              </p:cNvSpPr>
              <p:nvPr/>
            </p:nvSpPr>
            <p:spPr bwMode="auto">
              <a:xfrm>
                <a:off x="4184" y="1338"/>
                <a:ext cx="10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9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" name="Rectangle 35"/>
              <p:cNvSpPr>
                <a:spLocks noChangeArrowheads="1"/>
              </p:cNvSpPr>
              <p:nvPr/>
            </p:nvSpPr>
            <p:spPr bwMode="auto">
              <a:xfrm>
                <a:off x="3994" y="1474"/>
                <a:ext cx="73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Rectangle 36"/>
              <p:cNvSpPr>
                <a:spLocks noChangeArrowheads="1"/>
              </p:cNvSpPr>
              <p:nvPr/>
            </p:nvSpPr>
            <p:spPr bwMode="auto">
              <a:xfrm>
                <a:off x="4416" y="1475"/>
                <a:ext cx="206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" name="Rectangle 37"/>
              <p:cNvSpPr>
                <a:spLocks noChangeArrowheads="1"/>
              </p:cNvSpPr>
              <p:nvPr/>
            </p:nvSpPr>
            <p:spPr bwMode="auto">
              <a:xfrm>
                <a:off x="3879" y="1475"/>
                <a:ext cx="97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700" b="1" i="1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c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sp>
        <p:nvSpPr>
          <p:cNvPr id="47" name="Text Box 17"/>
          <p:cNvSpPr txBox="1">
            <a:spLocks noChangeArrowheads="1"/>
          </p:cNvSpPr>
          <p:nvPr/>
        </p:nvSpPr>
        <p:spPr bwMode="auto">
          <a:xfrm>
            <a:off x="1151516" y="307650"/>
            <a:ext cx="70988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endParaRPr lang="en-US" altLang="en-US" sz="36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16"/>
          <p:cNvSpPr txBox="1">
            <a:spLocks noChangeArrowheads="1"/>
          </p:cNvSpPr>
          <p:nvPr/>
        </p:nvSpPr>
        <p:spPr bwMode="auto">
          <a:xfrm>
            <a:off x="3323435" y="2462113"/>
            <a:ext cx="38159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784134" y="1333148"/>
                <a:ext cx="1311796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𝟗</m:t>
                          </m:r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𝟐𝟓</m:t>
                          </m:r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134" y="1333148"/>
                <a:ext cx="1311796" cy="7862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26102" y="1360421"/>
                <a:ext cx="51954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𝟗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102" y="1360421"/>
                <a:ext cx="519546" cy="7861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4702301" y="1531106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799681" y="1531106"/>
            <a:ext cx="43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108079" y="1330327"/>
                <a:ext cx="728053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𝟐𝟕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𝟕𝟓</m:t>
                          </m:r>
                        </m:den>
                      </m:f>
                      <m:r>
                        <a:rPr lang="en-US" altLang="en-US" sz="2400" b="1" i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lang="en-US" sz="20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079" y="1330327"/>
                <a:ext cx="728053" cy="7861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919058" y="2324533"/>
                <a:ext cx="513000" cy="781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𝟏𝟔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𝟕𝟓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058" y="2324533"/>
                <a:ext cx="513000" cy="78172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 Box 16"/>
              <p:cNvSpPr txBox="1">
                <a:spLocks noChangeArrowheads="1"/>
              </p:cNvSpPr>
              <p:nvPr/>
            </p:nvSpPr>
            <p:spPr bwMode="auto">
              <a:xfrm>
                <a:off x="818501" y="3593499"/>
                <a:ext cx="8071240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 </a:t>
                </a:r>
                <a:r>
                  <a:rPr lang="en-US" altLang="en-US" sz="2800" b="1" dirty="0" err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𝟏𝟔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lang="en-US" altLang="en-US" sz="2800" b="1" dirty="0" err="1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𝟐𝟕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𝟏𝟔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𝟕𝟓</m:t>
                        </m:r>
                      </m:den>
                    </m:f>
                  </m:oMath>
                </a14:m>
                <a:endParaRPr lang="en-US" altLang="en-US" sz="2800" b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8501" y="3593499"/>
                <a:ext cx="8071240" cy="714683"/>
              </a:xfrm>
              <a:prstGeom prst="rect">
                <a:avLst/>
              </a:prstGeom>
              <a:blipFill>
                <a:blip r:embed="rId15"/>
                <a:stretch>
                  <a:fillRect l="-1511" b="-847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142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29" y="1233925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486" y="1101123"/>
            <a:ext cx="937052" cy="64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3324" y="1599067"/>
            <a:ext cx="1892972" cy="1879255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1158428" y="-228042"/>
            <a:ext cx="6838543" cy="6091990"/>
            <a:chOff x="1416916" y="161494"/>
            <a:chExt cx="6951517" cy="59539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250" r="95469">
                          <a14:foregroundMark x1="40156" y1="29844" x2="48438" y2="29688"/>
                          <a14:foregroundMark x1="49531" y1="15313" x2="49844" y2="16563"/>
                          <a14:foregroundMark x1="51250" y1="17188" x2="81094" y2="33750"/>
                          <a14:foregroundMark x1="20156" y1="34219" x2="49375" y2="160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6916" y="161494"/>
              <a:ext cx="6951517" cy="5953991"/>
            </a:xfrm>
            <a:prstGeom prst="rect">
              <a:avLst/>
            </a:prstGeom>
          </p:spPr>
        </p:pic>
        <p:grpSp>
          <p:nvGrpSpPr>
            <p:cNvPr id="2" name="Group 4"/>
            <p:cNvGrpSpPr>
              <a:grpSpLocks noChangeAspect="1"/>
            </p:cNvGrpSpPr>
            <p:nvPr/>
          </p:nvGrpSpPr>
          <p:grpSpPr bwMode="auto">
            <a:xfrm>
              <a:off x="2944813" y="2289176"/>
              <a:ext cx="1509712" cy="849313"/>
              <a:chOff x="1855" y="1442"/>
              <a:chExt cx="951" cy="535"/>
            </a:xfrm>
          </p:grpSpPr>
          <p:sp>
            <p:nvSpPr>
              <p:cNvPr id="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855" y="1442"/>
                <a:ext cx="951" cy="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274991"/>
                  </a:solidFill>
                </a:endParaRPr>
              </a:p>
            </p:txBody>
          </p:sp>
          <p:sp>
            <p:nvSpPr>
              <p:cNvPr id="5" name="Line 5"/>
              <p:cNvSpPr>
                <a:spLocks noChangeShapeType="1"/>
              </p:cNvSpPr>
              <p:nvPr/>
            </p:nvSpPr>
            <p:spPr bwMode="auto">
              <a:xfrm>
                <a:off x="2116" y="1707"/>
                <a:ext cx="135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274991"/>
                  </a:solidFill>
                </a:endParaRPr>
              </a:p>
            </p:txBody>
          </p:sp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>
                <a:off x="2534" y="1707"/>
                <a:ext cx="223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274991"/>
                  </a:solidFill>
                </a:endParaRP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2525" y="1735"/>
                <a:ext cx="202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 dirty="0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12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  <p:sp>
            <p:nvSpPr>
              <p:cNvPr id="18" name="Rectangle 8"/>
              <p:cNvSpPr>
                <a:spLocks noChangeArrowheads="1"/>
              </p:cNvSpPr>
              <p:nvPr/>
            </p:nvSpPr>
            <p:spPr bwMode="auto">
              <a:xfrm>
                <a:off x="2592" y="1455"/>
                <a:ext cx="101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  <p:sp>
            <p:nvSpPr>
              <p:cNvPr id="19" name="Rectangle 9"/>
              <p:cNvSpPr>
                <a:spLocks noChangeArrowheads="1"/>
              </p:cNvSpPr>
              <p:nvPr/>
            </p:nvSpPr>
            <p:spPr bwMode="auto">
              <a:xfrm>
                <a:off x="2128" y="1735"/>
                <a:ext cx="101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  <p:sp>
            <p:nvSpPr>
              <p:cNvPr id="20" name="Rectangle 10"/>
              <p:cNvSpPr>
                <a:spLocks noChangeArrowheads="1"/>
              </p:cNvSpPr>
              <p:nvPr/>
            </p:nvSpPr>
            <p:spPr bwMode="auto">
              <a:xfrm>
                <a:off x="2131" y="1455"/>
                <a:ext cx="101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4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  <p:sp>
            <p:nvSpPr>
              <p:cNvPr id="21" name="Rectangle 11"/>
              <p:cNvSpPr>
                <a:spLocks noChangeArrowheads="1"/>
              </p:cNvSpPr>
              <p:nvPr/>
            </p:nvSpPr>
            <p:spPr bwMode="auto">
              <a:xfrm>
                <a:off x="2008" y="1580"/>
                <a:ext cx="68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  <p:sp>
            <p:nvSpPr>
              <p:cNvPr id="22" name="Rectangle 12"/>
              <p:cNvSpPr>
                <a:spLocks noChangeArrowheads="1"/>
              </p:cNvSpPr>
              <p:nvPr/>
            </p:nvSpPr>
            <p:spPr bwMode="auto">
              <a:xfrm>
                <a:off x="2286" y="1580"/>
                <a:ext cx="191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1" u="none" strike="noStrike" cap="none" normalizeH="0" baseline="0" dirty="0" err="1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  <p:sp>
            <p:nvSpPr>
              <p:cNvPr id="23" name="Rectangle 13"/>
              <p:cNvSpPr>
                <a:spLocks noChangeArrowheads="1"/>
              </p:cNvSpPr>
              <p:nvPr/>
            </p:nvSpPr>
            <p:spPr bwMode="auto">
              <a:xfrm>
                <a:off x="1889" y="1580"/>
                <a:ext cx="101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1" u="none" strike="noStrike" cap="none" normalizeH="0" baseline="0">
                    <a:ln>
                      <a:noFill/>
                    </a:ln>
                    <a:solidFill>
                      <a:srgbClr val="274991"/>
                    </a:solidFill>
                    <a:effectLst/>
                    <a:latin typeface="Times New Roman" panose="02020603050405020304" pitchFamily="18" charset="0"/>
                  </a:rPr>
                  <a:t>a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274991"/>
                  </a:solidFill>
                  <a:effectLst/>
                </a:endParaRPr>
              </a:p>
            </p:txBody>
          </p:sp>
        </p:grpSp>
        <p:grpSp>
          <p:nvGrpSpPr>
            <p:cNvPr id="24" name="Group 16"/>
            <p:cNvGrpSpPr>
              <a:grpSpLocks noChangeAspect="1"/>
            </p:cNvGrpSpPr>
            <p:nvPr/>
          </p:nvGrpSpPr>
          <p:grpSpPr bwMode="auto">
            <a:xfrm>
              <a:off x="4903788" y="2289176"/>
              <a:ext cx="1474787" cy="823913"/>
              <a:chOff x="3089" y="1442"/>
              <a:chExt cx="929" cy="519"/>
            </a:xfrm>
          </p:grpSpPr>
          <p:sp>
            <p:nvSpPr>
              <p:cNvPr id="25" name="AutoShape 15"/>
              <p:cNvSpPr>
                <a:spLocks noChangeAspect="1" noChangeArrowheads="1" noTextEdit="1"/>
              </p:cNvSpPr>
              <p:nvPr/>
            </p:nvSpPr>
            <p:spPr bwMode="auto">
              <a:xfrm>
                <a:off x="3089" y="1442"/>
                <a:ext cx="929" cy="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26" name="Line 17"/>
              <p:cNvSpPr>
                <a:spLocks noChangeShapeType="1"/>
              </p:cNvSpPr>
              <p:nvPr/>
            </p:nvSpPr>
            <p:spPr bwMode="auto">
              <a:xfrm>
                <a:off x="3334" y="1701"/>
                <a:ext cx="118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3729" y="1701"/>
                <a:ext cx="241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00B050"/>
                  </a:solidFill>
                </a:endParaRPr>
              </a:p>
            </p:txBody>
          </p:sp>
          <p:sp>
            <p:nvSpPr>
              <p:cNvPr id="28" name="Rectangle 19"/>
              <p:cNvSpPr>
                <a:spLocks noChangeArrowheads="1"/>
              </p:cNvSpPr>
              <p:nvPr/>
            </p:nvSpPr>
            <p:spPr bwMode="auto">
              <a:xfrm>
                <a:off x="3744" y="1710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24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  <p:sp>
            <p:nvSpPr>
              <p:cNvPr id="29" name="Rectangle 20"/>
              <p:cNvSpPr>
                <a:spLocks noChangeArrowheads="1"/>
              </p:cNvSpPr>
              <p:nvPr/>
            </p:nvSpPr>
            <p:spPr bwMode="auto">
              <a:xfrm>
                <a:off x="3732" y="1454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19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  <p:sp>
            <p:nvSpPr>
              <p:cNvPr id="30" name="Rectangle 21"/>
              <p:cNvSpPr>
                <a:spLocks noChangeArrowheads="1"/>
              </p:cNvSpPr>
              <p:nvPr/>
            </p:nvSpPr>
            <p:spPr bwMode="auto">
              <a:xfrm>
                <a:off x="3338" y="1728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8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  <p:sp>
            <p:nvSpPr>
              <p:cNvPr id="31" name="Rectangle 22"/>
              <p:cNvSpPr>
                <a:spLocks noChangeArrowheads="1"/>
              </p:cNvSpPr>
              <p:nvPr/>
            </p:nvSpPr>
            <p:spPr bwMode="auto">
              <a:xfrm>
                <a:off x="3342" y="1454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3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  <p:sp>
            <p:nvSpPr>
              <p:cNvPr id="32" name="Rectangle 23"/>
              <p:cNvSpPr>
                <a:spLocks noChangeArrowheads="1"/>
              </p:cNvSpPr>
              <p:nvPr/>
            </p:nvSpPr>
            <p:spPr bwMode="auto">
              <a:xfrm>
                <a:off x="3228" y="1577"/>
                <a:ext cx="6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  <p:sp>
            <p:nvSpPr>
              <p:cNvPr id="33" name="Rectangle 24"/>
              <p:cNvSpPr>
                <a:spLocks noChangeArrowheads="1"/>
              </p:cNvSpPr>
              <p:nvPr/>
            </p:nvSpPr>
            <p:spPr bwMode="auto">
              <a:xfrm>
                <a:off x="3486" y="1577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1" u="none" strike="noStrike" cap="none" normalizeH="0" baseline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  <p:sp>
            <p:nvSpPr>
              <p:cNvPr id="34" name="Rectangle 25"/>
              <p:cNvSpPr>
                <a:spLocks noChangeArrowheads="1"/>
              </p:cNvSpPr>
              <p:nvPr/>
            </p:nvSpPr>
            <p:spPr bwMode="auto">
              <a:xfrm>
                <a:off x="3115" y="1577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1" u="none" strike="noStrike" cap="none" normalizeH="0" baseline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</a:rPr>
                  <a:t>b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B050"/>
                  </a:solidFill>
                  <a:effectLst/>
                </a:endParaRPr>
              </a:p>
            </p:txBody>
          </p:sp>
        </p:grpSp>
        <p:grpSp>
          <p:nvGrpSpPr>
            <p:cNvPr id="35" name="Group 28"/>
            <p:cNvGrpSpPr>
              <a:grpSpLocks noChangeAspect="1"/>
            </p:cNvGrpSpPr>
            <p:nvPr/>
          </p:nvGrpSpPr>
          <p:grpSpPr bwMode="auto">
            <a:xfrm>
              <a:off x="3814763" y="3365500"/>
              <a:ext cx="1536700" cy="809625"/>
              <a:chOff x="2403" y="2120"/>
              <a:chExt cx="968" cy="510"/>
            </a:xfrm>
          </p:grpSpPr>
          <p:sp>
            <p:nvSpPr>
              <p:cNvPr id="36" name="AutoShape 27"/>
              <p:cNvSpPr>
                <a:spLocks noChangeAspect="1" noChangeArrowheads="1" noTextEdit="1"/>
              </p:cNvSpPr>
              <p:nvPr/>
            </p:nvSpPr>
            <p:spPr bwMode="auto">
              <a:xfrm>
                <a:off x="2403" y="2120"/>
                <a:ext cx="968" cy="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FF4C60"/>
                  </a:solidFill>
                </a:endParaRPr>
              </a:p>
            </p:txBody>
          </p:sp>
          <p:sp>
            <p:nvSpPr>
              <p:cNvPr id="37" name="Line 29"/>
              <p:cNvSpPr>
                <a:spLocks noChangeShapeType="1"/>
              </p:cNvSpPr>
              <p:nvPr/>
            </p:nvSpPr>
            <p:spPr bwMode="auto">
              <a:xfrm>
                <a:off x="2633" y="2371"/>
                <a:ext cx="233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FF4C60"/>
                  </a:solidFill>
                </a:endParaRPr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>
                <a:off x="3133" y="2371"/>
                <a:ext cx="194" cy="0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FF4C60"/>
                  </a:solidFill>
                </a:endParaRPr>
              </a:p>
            </p:txBody>
          </p:sp>
          <p:sp>
            <p:nvSpPr>
              <p:cNvPr id="39" name="Rectangle 31"/>
              <p:cNvSpPr>
                <a:spLocks noChangeArrowheads="1"/>
              </p:cNvSpPr>
              <p:nvPr/>
            </p:nvSpPr>
            <p:spPr bwMode="auto">
              <a:xfrm>
                <a:off x="3125" y="2397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11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  <p:sp>
            <p:nvSpPr>
              <p:cNvPr id="40" name="Rectangle 32"/>
              <p:cNvSpPr>
                <a:spLocks noChangeArrowheads="1"/>
              </p:cNvSpPr>
              <p:nvPr/>
            </p:nvSpPr>
            <p:spPr bwMode="auto">
              <a:xfrm>
                <a:off x="3177" y="2131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  <p:sp>
            <p:nvSpPr>
              <p:cNvPr id="41" name="Rectangle 33"/>
              <p:cNvSpPr>
                <a:spLocks noChangeArrowheads="1"/>
              </p:cNvSpPr>
              <p:nvPr/>
            </p:nvSpPr>
            <p:spPr bwMode="auto">
              <a:xfrm>
                <a:off x="2647" y="2397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22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  <p:sp>
            <p:nvSpPr>
              <p:cNvPr id="42" name="Rectangle 34"/>
              <p:cNvSpPr>
                <a:spLocks noChangeArrowheads="1"/>
              </p:cNvSpPr>
              <p:nvPr/>
            </p:nvSpPr>
            <p:spPr bwMode="auto">
              <a:xfrm>
                <a:off x="2655" y="2131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21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  <p:sp>
            <p:nvSpPr>
              <p:cNvPr id="43" name="Rectangle 35"/>
              <p:cNvSpPr>
                <a:spLocks noChangeArrowheads="1"/>
              </p:cNvSpPr>
              <p:nvPr/>
            </p:nvSpPr>
            <p:spPr bwMode="auto">
              <a:xfrm>
                <a:off x="2531" y="2250"/>
                <a:ext cx="6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  <p:sp>
            <p:nvSpPr>
              <p:cNvPr id="44" name="Rectangle 36"/>
              <p:cNvSpPr>
                <a:spLocks noChangeArrowheads="1"/>
              </p:cNvSpPr>
              <p:nvPr/>
            </p:nvSpPr>
            <p:spPr bwMode="auto">
              <a:xfrm>
                <a:off x="2899" y="2250"/>
                <a:ext cx="1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1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  <p:sp>
            <p:nvSpPr>
              <p:cNvPr id="45" name="Rectangle 37"/>
              <p:cNvSpPr>
                <a:spLocks noChangeArrowheads="1"/>
              </p:cNvSpPr>
              <p:nvPr/>
            </p:nvSpPr>
            <p:spPr bwMode="auto">
              <a:xfrm>
                <a:off x="2432" y="2250"/>
                <a:ext cx="8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1" u="none" strike="noStrike" cap="none" normalizeH="0" baseline="0">
                    <a:ln>
                      <a:noFill/>
                    </a:ln>
                    <a:solidFill>
                      <a:srgbClr val="FF4C60"/>
                    </a:solidFill>
                    <a:effectLst/>
                    <a:latin typeface="Times New Roman" panose="02020603050405020304" pitchFamily="18" charset="0"/>
                  </a:rPr>
                  <a:t>c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FF4C60"/>
                  </a:solidFill>
                  <a:effectLst/>
                </a:endParaRPr>
              </a:p>
            </p:txBody>
          </p:sp>
        </p:grpSp>
      </p:grp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894455" y="236598"/>
            <a:ext cx="802010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3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</a:rPr>
              <a:t>số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reflection blurRad="6350" stA="50000" endA="300" endPos="50000" dist="29997" dir="5400000" sy="-100000" algn="bl" rotWithShape="0"/>
              </a:effectLst>
              <a:uLnTx/>
              <a:uFillTx/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38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7.40741E-7 L -0.18294 0.04005 C -0.16901 0.04907 -0.14805 0.05393 -0.12604 0.05393 C -0.10104 0.05393 -0.08099 0.04907 -0.06706 0.04005 L 1.25E-6 7.40741E-7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4.81481E-6 L -0.18294 0.04004 C -0.16901 0.04907 -0.14805 0.05393 -0.12604 0.05393 C -0.10104 0.05393 -0.08099 0.04907 -0.06706 0.04004 L 2.29167E-6 4.81481E-6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079" y="912745"/>
            <a:ext cx="1998635" cy="4208296"/>
          </a:xfrm>
          <a:prstGeom prst="rect">
            <a:avLst/>
          </a:prstGeom>
        </p:spPr>
      </p:pic>
      <p:sp>
        <p:nvSpPr>
          <p:cNvPr id="3" name="Mn"/>
          <p:cNvSpPr/>
          <p:nvPr/>
        </p:nvSpPr>
        <p:spPr>
          <a:xfrm rot="608704">
            <a:off x="3880620" y="1315689"/>
            <a:ext cx="1348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Kiến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thức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zuki" panose="02040603050506020204" pitchFamily="18" charset="0"/>
            </a:endParaRPr>
          </a:p>
        </p:txBody>
      </p:sp>
      <p:sp>
        <p:nvSpPr>
          <p:cNvPr id="4" name="MN"/>
          <p:cNvSpPr/>
          <p:nvPr/>
        </p:nvSpPr>
        <p:spPr>
          <a:xfrm>
            <a:off x="3803275" y="205308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năng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zuki" panose="02040603050506020204" pitchFamily="18" charset="0"/>
            </a:endParaRPr>
          </a:p>
        </p:txBody>
      </p:sp>
      <p:sp>
        <p:nvSpPr>
          <p:cNvPr id="5" name="MN"/>
          <p:cNvSpPr/>
          <p:nvPr/>
        </p:nvSpPr>
        <p:spPr>
          <a:xfrm rot="21087011">
            <a:off x="3930313" y="2719248"/>
            <a:ext cx="12490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Năng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lực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zuki" panose="02040603050506020204" pitchFamily="18" charset="0"/>
            </a:endParaRPr>
          </a:p>
        </p:txBody>
      </p:sp>
      <p:sp>
        <p:nvSpPr>
          <p:cNvPr id="6" name="Mn"/>
          <p:cNvSpPr/>
          <p:nvPr/>
        </p:nvSpPr>
        <p:spPr>
          <a:xfrm rot="20547206">
            <a:off x="3768655" y="3548653"/>
            <a:ext cx="1508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Phẩm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zuki" panose="02040603050506020204" pitchFamily="18" charset="0"/>
                <a:cs typeface="+mn-ea"/>
                <a:sym typeface="+mn-lt"/>
              </a:rPr>
              <a:t>chất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zuki" panose="02040603050506020204" pitchFamily="18" charset="0"/>
            </a:endParaRPr>
          </a:p>
        </p:txBody>
      </p:sp>
      <p:sp>
        <p:nvSpPr>
          <p:cNvPr id="7" name="MN"/>
          <p:cNvSpPr txBox="1"/>
          <p:nvPr/>
        </p:nvSpPr>
        <p:spPr>
          <a:xfrm>
            <a:off x="533526" y="1061507"/>
            <a:ext cx="3071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Biết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quy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đồng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mẫu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số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hai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số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endParaRPr lang="zh-CN" altLang="en-US" sz="2400" dirty="0">
              <a:latin typeface="UTM Azuki" panose="02040603050506020204" pitchFamily="18" charset="0"/>
              <a:cs typeface="+mn-ea"/>
              <a:sym typeface="+mn-lt"/>
            </a:endParaRPr>
          </a:p>
        </p:txBody>
      </p:sp>
      <p:sp>
        <p:nvSpPr>
          <p:cNvPr id="8" name="MN"/>
          <p:cNvSpPr txBox="1"/>
          <p:nvPr/>
        </p:nvSpPr>
        <p:spPr>
          <a:xfrm>
            <a:off x="5379265" y="3331964"/>
            <a:ext cx="3420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- HS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tích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cực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cẩn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thận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khi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làm</a:t>
            </a:r>
            <a:r>
              <a:rPr lang="en-US" altLang="zh-CN" sz="2400" dirty="0">
                <a:latin typeface="UTM Azuki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latin typeface="UTM Azuki" panose="02040603050506020204" pitchFamily="18" charset="0"/>
                <a:cs typeface="+mn-ea"/>
                <a:sym typeface="+mn-lt"/>
              </a:rPr>
              <a:t>bài</a:t>
            </a:r>
            <a:endParaRPr lang="zh-CN" altLang="en-US" sz="2400" dirty="0">
              <a:latin typeface="UTM Azuki" panose="02040603050506020204" pitchFamily="18" charset="0"/>
              <a:cs typeface="+mn-ea"/>
              <a:sym typeface="+mn-lt"/>
            </a:endParaRPr>
          </a:p>
        </p:txBody>
      </p:sp>
      <p:sp>
        <p:nvSpPr>
          <p:cNvPr id="9" name="MN"/>
          <p:cNvSpPr/>
          <p:nvPr/>
        </p:nvSpPr>
        <p:spPr>
          <a:xfrm>
            <a:off x="2805005" y="187273"/>
            <a:ext cx="3499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Yêu</a:t>
            </a:r>
            <a:r>
              <a:rPr lang="en-US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cầu</a:t>
            </a:r>
            <a:r>
              <a:rPr lang="en-US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cần</a:t>
            </a:r>
            <a:r>
              <a:rPr lang="en-US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 </a:t>
            </a:r>
            <a:r>
              <a:rPr lang="en-US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enida" panose="02040603050506020204" pitchFamily="18" charset="0"/>
              </a:rPr>
              <a:t>đạt</a:t>
            </a:r>
            <a:endParaRPr lang="en-US" sz="5400" b="1" cap="none" spc="0" dirty="0">
              <a:ln/>
              <a:solidFill>
                <a:schemeClr val="accent2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UTM Avenida" panose="02040603050506020204" pitchFamily="18" charset="0"/>
            </a:endParaRPr>
          </a:p>
        </p:txBody>
      </p:sp>
      <p:sp>
        <p:nvSpPr>
          <p:cNvPr id="10" name="MN"/>
          <p:cNvSpPr txBox="1"/>
          <p:nvPr/>
        </p:nvSpPr>
        <p:spPr>
          <a:xfrm>
            <a:off x="5387055" y="1820107"/>
            <a:ext cx="3132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UTM Azuki" panose="02040603050506020204" pitchFamily="18" charset="0"/>
              </a:rPr>
              <a:t>- </a:t>
            </a:r>
            <a:r>
              <a:rPr lang="en-US" sz="2400" dirty="0" err="1">
                <a:latin typeface="UTM Azuki" panose="02040603050506020204" pitchFamily="18" charset="0"/>
              </a:rPr>
              <a:t>Làm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được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các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bài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tập</a:t>
            </a:r>
            <a:r>
              <a:rPr lang="en-US" sz="2400" dirty="0">
                <a:latin typeface="UTM Azuki" panose="02040603050506020204" pitchFamily="18" charset="0"/>
              </a:rPr>
              <a:t> 1 </a:t>
            </a:r>
            <a:r>
              <a:rPr lang="en-US" sz="2400" dirty="0" err="1">
                <a:latin typeface="UTM Azuki" panose="02040603050506020204" pitchFamily="18" charset="0"/>
              </a:rPr>
              <a:t>và</a:t>
            </a:r>
            <a:r>
              <a:rPr lang="en-US" sz="2400" dirty="0">
                <a:latin typeface="UTM Azuki" panose="02040603050506020204" pitchFamily="18" charset="0"/>
              </a:rPr>
              <a:t> 2(</a:t>
            </a:r>
            <a:r>
              <a:rPr lang="en-US" sz="2400" dirty="0" err="1">
                <a:latin typeface="UTM Azuki" panose="02040603050506020204" pitchFamily="18" charset="0"/>
              </a:rPr>
              <a:t>a,b,c</a:t>
            </a:r>
            <a:r>
              <a:rPr lang="en-US" sz="2400" dirty="0">
                <a:latin typeface="UTM Azuki" panose="02040603050506020204" pitchFamily="18" charset="0"/>
              </a:rPr>
              <a:t>)</a:t>
            </a:r>
          </a:p>
        </p:txBody>
      </p:sp>
      <p:sp>
        <p:nvSpPr>
          <p:cNvPr id="11" name="MN"/>
          <p:cNvSpPr txBox="1"/>
          <p:nvPr/>
        </p:nvSpPr>
        <p:spPr>
          <a:xfrm>
            <a:off x="552573" y="2628965"/>
            <a:ext cx="30337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UTM Azuki" panose="02040603050506020204" pitchFamily="18" charset="0"/>
              </a:rPr>
              <a:t>- </a:t>
            </a:r>
            <a:r>
              <a:rPr lang="en-US" sz="2400" dirty="0" err="1">
                <a:latin typeface="UTM Azuki" panose="02040603050506020204" pitchFamily="18" charset="0"/>
              </a:rPr>
              <a:t>Năng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lực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tự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học</a:t>
            </a:r>
            <a:r>
              <a:rPr lang="en-US" sz="2400" dirty="0">
                <a:latin typeface="UTM Azuki" panose="02040603050506020204" pitchFamily="18" charset="0"/>
              </a:rPr>
              <a:t>, NL </a:t>
            </a:r>
            <a:r>
              <a:rPr lang="en-US" sz="2400" dirty="0" err="1">
                <a:latin typeface="UTM Azuki" panose="02040603050506020204" pitchFamily="18" charset="0"/>
              </a:rPr>
              <a:t>giải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quyết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vấn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đề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và</a:t>
            </a:r>
            <a:r>
              <a:rPr lang="en-US" sz="2400" dirty="0">
                <a:latin typeface="UTM Azuki" panose="02040603050506020204" pitchFamily="18" charset="0"/>
              </a:rPr>
              <a:t> sang </a:t>
            </a:r>
            <a:r>
              <a:rPr lang="en-US" sz="2400" dirty="0" err="1">
                <a:latin typeface="UTM Azuki" panose="02040603050506020204" pitchFamily="18" charset="0"/>
              </a:rPr>
              <a:t>tạo</a:t>
            </a:r>
            <a:r>
              <a:rPr lang="en-US" sz="2400" dirty="0">
                <a:latin typeface="UTM Azuki" panose="02040603050506020204" pitchFamily="18" charset="0"/>
              </a:rPr>
              <a:t>, NL </a:t>
            </a:r>
            <a:r>
              <a:rPr lang="en-US" sz="2400" dirty="0" err="1">
                <a:latin typeface="UTM Azuki" panose="02040603050506020204" pitchFamily="18" charset="0"/>
              </a:rPr>
              <a:t>tư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duy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và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lập</a:t>
            </a:r>
            <a:r>
              <a:rPr lang="en-US" sz="2400" dirty="0">
                <a:latin typeface="UTM Azuki" panose="02040603050506020204" pitchFamily="18" charset="0"/>
              </a:rPr>
              <a:t> </a:t>
            </a:r>
            <a:r>
              <a:rPr lang="en-US" sz="2400" dirty="0" err="1">
                <a:latin typeface="UTM Azuki" panose="02040603050506020204" pitchFamily="18" charset="0"/>
              </a:rPr>
              <a:t>luận</a:t>
            </a:r>
            <a:r>
              <a:rPr lang="en-US" sz="2400" dirty="0">
                <a:latin typeface="UTM Azuki" panose="02040603050506020204" pitchFamily="18" charset="0"/>
              </a:rPr>
              <a:t> logic.</a:t>
            </a:r>
          </a:p>
        </p:txBody>
      </p:sp>
    </p:spTree>
    <p:extLst>
      <p:ext uri="{BB962C8B-B14F-4D97-AF65-F5344CB8AC3E}">
        <p14:creationId xmlns:p14="http://schemas.microsoft.com/office/powerpoint/2010/main" val="23227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564" y="4148825"/>
            <a:ext cx="1737511" cy="951059"/>
          </a:xfrm>
          <a:prstGeom prst="rect">
            <a:avLst/>
          </a:prstGeom>
        </p:spPr>
      </p:pic>
      <p:pic>
        <p:nvPicPr>
          <p:cNvPr id="6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014" y="1636302"/>
            <a:ext cx="1892972" cy="1879255"/>
          </a:xfrm>
          <a:prstGeom prst="rect">
            <a:avLst/>
          </a:prstGeom>
        </p:spPr>
      </p:pic>
      <p:pic>
        <p:nvPicPr>
          <p:cNvPr id="6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659" y="3773781"/>
            <a:ext cx="1737511" cy="1383948"/>
          </a:xfrm>
          <a:prstGeom prst="rect">
            <a:avLst/>
          </a:prstGeom>
        </p:spPr>
      </p:pic>
      <p:pic>
        <p:nvPicPr>
          <p:cNvPr id="6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5518" y="1467339"/>
            <a:ext cx="653853" cy="649280"/>
          </a:xfrm>
          <a:prstGeom prst="rect">
            <a:avLst/>
          </a:prstGeom>
        </p:spPr>
      </p:pic>
      <p:pic>
        <p:nvPicPr>
          <p:cNvPr id="66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4763" y="332193"/>
            <a:ext cx="576122" cy="662998"/>
          </a:xfrm>
          <a:prstGeom prst="rect">
            <a:avLst/>
          </a:prstGeom>
        </p:spPr>
      </p:pic>
      <p:pic>
        <p:nvPicPr>
          <p:cNvPr id="67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1443" y="313612"/>
            <a:ext cx="576122" cy="667570"/>
          </a:xfrm>
          <a:prstGeom prst="rect">
            <a:avLst/>
          </a:prstGeom>
        </p:spPr>
      </p:pic>
      <p:sp>
        <p:nvSpPr>
          <p:cNvPr id="23" name="AutoShape 3"/>
          <p:cNvSpPr>
            <a:spLocks noChangeAspect="1" noChangeArrowheads="1" noTextEdit="1"/>
          </p:cNvSpPr>
          <p:nvPr/>
        </p:nvSpPr>
        <p:spPr bwMode="auto">
          <a:xfrm>
            <a:off x="3412936" y="351199"/>
            <a:ext cx="2224145" cy="9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92453" y="374583"/>
            <a:ext cx="2021477" cy="938924"/>
            <a:chOff x="3492453" y="374583"/>
            <a:chExt cx="2021477" cy="938924"/>
          </a:xfrm>
        </p:grpSpPr>
        <p:grpSp>
          <p:nvGrpSpPr>
            <p:cNvPr id="2" name="Group 1"/>
            <p:cNvGrpSpPr/>
            <p:nvPr/>
          </p:nvGrpSpPr>
          <p:grpSpPr>
            <a:xfrm>
              <a:off x="3678178" y="374583"/>
              <a:ext cx="1835752" cy="938924"/>
              <a:chOff x="3678178" y="374583"/>
              <a:chExt cx="1835752" cy="938924"/>
            </a:xfrm>
          </p:grpSpPr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4023348" y="827857"/>
                <a:ext cx="31573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>
                <a:off x="4983643" y="809870"/>
                <a:ext cx="38916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Rectangle 7"/>
              <p:cNvSpPr>
                <a:spLocks noChangeArrowheads="1"/>
              </p:cNvSpPr>
              <p:nvPr/>
            </p:nvSpPr>
            <p:spPr bwMode="auto">
              <a:xfrm>
                <a:off x="5041504" y="852411"/>
                <a:ext cx="472426" cy="435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12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27" name="Rectangle 8"/>
              <p:cNvSpPr>
                <a:spLocks noChangeArrowheads="1"/>
              </p:cNvSpPr>
              <p:nvPr/>
            </p:nvSpPr>
            <p:spPr bwMode="auto">
              <a:xfrm>
                <a:off x="5136590" y="374583"/>
                <a:ext cx="236212" cy="435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5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28" name="Rectangle 9"/>
              <p:cNvSpPr>
                <a:spLocks noChangeArrowheads="1"/>
              </p:cNvSpPr>
              <p:nvPr/>
            </p:nvSpPr>
            <p:spPr bwMode="auto">
              <a:xfrm>
                <a:off x="4051412" y="878220"/>
                <a:ext cx="236212" cy="435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34" name="Rectangle 10"/>
              <p:cNvSpPr>
                <a:spLocks noChangeArrowheads="1"/>
              </p:cNvSpPr>
              <p:nvPr/>
            </p:nvSpPr>
            <p:spPr bwMode="auto">
              <a:xfrm>
                <a:off x="4058429" y="374583"/>
                <a:ext cx="236212" cy="435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4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35" name="Rectangle 11"/>
              <p:cNvSpPr>
                <a:spLocks noChangeArrowheads="1"/>
              </p:cNvSpPr>
              <p:nvPr/>
            </p:nvSpPr>
            <p:spPr bwMode="auto">
              <a:xfrm>
                <a:off x="3678178" y="618306"/>
                <a:ext cx="159035" cy="435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)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36" name="Rectangle 12"/>
              <p:cNvSpPr>
                <a:spLocks noChangeArrowheads="1"/>
              </p:cNvSpPr>
              <p:nvPr/>
            </p:nvSpPr>
            <p:spPr bwMode="auto">
              <a:xfrm>
                <a:off x="4420934" y="599420"/>
                <a:ext cx="446699" cy="435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500" b="1" i="1" u="none" strike="noStrike" cap="none" normalizeH="0" baseline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và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sp>
          <p:nvSpPr>
            <p:cNvPr id="37" name="Rectangle 13"/>
            <p:cNvSpPr>
              <a:spLocks noChangeArrowheads="1"/>
            </p:cNvSpPr>
            <p:nvPr/>
          </p:nvSpPr>
          <p:spPr bwMode="auto">
            <a:xfrm>
              <a:off x="3492453" y="599420"/>
              <a:ext cx="236212" cy="435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500" b="1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a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028685" y="1516397"/>
                <a:ext cx="1311796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685" y="1516397"/>
                <a:ext cx="1311796" cy="7862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570653" y="1543670"/>
                <a:ext cx="519546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653" y="1543670"/>
                <a:ext cx="519546" cy="7848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1901164" y="1714355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44232" y="1714355"/>
            <a:ext cx="43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352630" y="1513576"/>
                <a:ext cx="728053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𝟒𝟖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𝟖𝟒</m:t>
                          </m:r>
                        </m:den>
                      </m:f>
                      <m:r>
                        <a:rPr lang="en-US" altLang="en-US" sz="24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630" y="1513576"/>
                <a:ext cx="728053" cy="7848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981183" y="1531171"/>
                <a:ext cx="1311796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𝟏𝟐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lang="en-US" altLang="en-US" sz="24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183" y="1531171"/>
                <a:ext cx="1311796" cy="7862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46386" y="1534120"/>
                <a:ext cx="519546" cy="81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386" y="1534120"/>
                <a:ext cx="519546" cy="81804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4863176" y="1717176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71837" y="1705252"/>
            <a:ext cx="43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417398" y="1532870"/>
                <a:ext cx="728053" cy="793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𝟑𝟓</m:t>
                          </m:r>
                        </m:num>
                        <m:den>
                          <m:r>
                            <a:rPr lang="en-US" altLang="en-US" sz="2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𝟖𝟒</m:t>
                          </m:r>
                        </m:den>
                      </m:f>
                      <m:r>
                        <a:rPr lang="en-US" altLang="en-US" sz="24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398" y="1532870"/>
                <a:ext cx="728053" cy="79387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16"/>
              <p:cNvSpPr txBox="1">
                <a:spLocks noChangeArrowheads="1"/>
              </p:cNvSpPr>
              <p:nvPr/>
            </p:nvSpPr>
            <p:spPr bwMode="auto">
              <a:xfrm>
                <a:off x="485902" y="2535076"/>
                <a:ext cx="8071240" cy="7418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 </a:t>
                </a:r>
                <a:r>
                  <a:rPr lang="en-US" altLang="en-US" sz="2800" b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lang="en-US" altLang="en-US" sz="2800" b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𝟒𝟖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𝟖𝟒</m:t>
                        </m:r>
                      </m:den>
                    </m:f>
                  </m:oMath>
                </a14:m>
                <a:r>
                  <a:rPr lang="en-US" altLang="en-US" sz="2800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𝟑𝟓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𝟖𝟒</m:t>
                        </m:r>
                      </m:den>
                    </m:f>
                  </m:oMath>
                </a14:m>
                <a:endParaRPr lang="en-US" altLang="en-US" sz="28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5902" y="2535076"/>
                <a:ext cx="8071240" cy="741806"/>
              </a:xfrm>
              <a:prstGeom prst="rect">
                <a:avLst/>
              </a:prstGeom>
              <a:blipFill>
                <a:blip r:embed="rId16"/>
                <a:stretch>
                  <a:fillRect l="-1586" b="-57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-1"/>
            <a:ext cx="2377441" cy="144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5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15667" y="1630728"/>
                <a:ext cx="1311796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667" y="1630728"/>
                <a:ext cx="1311796" cy="7862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57635" y="1658001"/>
                <a:ext cx="519546" cy="784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635" y="1658001"/>
                <a:ext cx="519546" cy="7842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1333834" y="1828686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31214" y="1828686"/>
            <a:ext cx="43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739612" y="1627907"/>
                <a:ext cx="72805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𝟗</m:t>
                          </m:r>
                        </m:num>
                        <m:den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𝟐𝟒</m:t>
                          </m:r>
                        </m:den>
                      </m:f>
                      <m:r>
                        <a:rPr kumimoji="0" lang="en-US" alt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612" y="1627907"/>
                <a:ext cx="728053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985464" y="1641239"/>
                <a:ext cx="728053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𝟏𝟗</m:t>
                          </m:r>
                        </m:num>
                        <m:den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𝟐𝟒</m:t>
                          </m:r>
                        </m:den>
                      </m:f>
                      <m:r>
                        <a:rPr kumimoji="0" lang="en-US" alt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464" y="1641239"/>
                <a:ext cx="728053" cy="7863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16"/>
              <p:cNvSpPr txBox="1">
                <a:spLocks noChangeArrowheads="1"/>
              </p:cNvSpPr>
              <p:nvPr/>
            </p:nvSpPr>
            <p:spPr bwMode="auto">
              <a:xfrm>
                <a:off x="503113" y="2524361"/>
                <a:ext cx="8071240" cy="7418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just" defTabSz="6858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𝟏𝟗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𝟗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𝟏𝟗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𝟐𝟒</m:t>
                        </m:r>
                      </m:den>
                    </m:f>
                  </m:oMath>
                </a14:m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113" y="2524361"/>
                <a:ext cx="8071240" cy="741806"/>
              </a:xfrm>
              <a:prstGeom prst="rect">
                <a:avLst/>
              </a:prstGeom>
              <a:blipFill>
                <a:blip r:embed="rId8"/>
                <a:stretch>
                  <a:fillRect l="-1586" b="-491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AutoShape 15"/>
          <p:cNvSpPr>
            <a:spLocks noChangeAspect="1" noChangeArrowheads="1" noTextEdit="1"/>
          </p:cNvSpPr>
          <p:nvPr/>
        </p:nvSpPr>
        <p:spPr bwMode="auto">
          <a:xfrm>
            <a:off x="3908496" y="497416"/>
            <a:ext cx="1474787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 b="1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49771" y="516466"/>
            <a:ext cx="1357312" cy="804863"/>
            <a:chOff x="3949771" y="516466"/>
            <a:chExt cx="1357312" cy="804863"/>
          </a:xfrm>
        </p:grpSpPr>
        <p:sp>
          <p:nvSpPr>
            <p:cNvPr id="51" name="Line 17"/>
            <p:cNvSpPr>
              <a:spLocks noChangeShapeType="1"/>
            </p:cNvSpPr>
            <p:nvPr/>
          </p:nvSpPr>
          <p:spPr bwMode="auto">
            <a:xfrm>
              <a:off x="4297433" y="908579"/>
              <a:ext cx="18732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>
                <a:solidFill>
                  <a:srgbClr val="FF0000"/>
                </a:solidFill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924496" y="908579"/>
              <a:ext cx="382587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b="1">
                <a:solidFill>
                  <a:srgbClr val="FF0000"/>
                </a:solidFill>
              </a:endParaRPr>
            </a:p>
          </p:txBody>
        </p:sp>
        <p:sp>
          <p:nvSpPr>
            <p:cNvPr id="53" name="Rectangle 19"/>
            <p:cNvSpPr>
              <a:spLocks noChangeArrowheads="1"/>
            </p:cNvSpPr>
            <p:nvPr/>
          </p:nvSpPr>
          <p:spPr bwMode="auto">
            <a:xfrm>
              <a:off x="4948308" y="922866"/>
              <a:ext cx="3079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24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4" name="Rectangle 20"/>
            <p:cNvSpPr>
              <a:spLocks noChangeArrowheads="1"/>
            </p:cNvSpPr>
            <p:nvPr/>
          </p:nvSpPr>
          <p:spPr bwMode="auto">
            <a:xfrm>
              <a:off x="4929258" y="516466"/>
              <a:ext cx="3079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19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5" name="Rectangle 21"/>
            <p:cNvSpPr>
              <a:spLocks noChangeArrowheads="1"/>
            </p:cNvSpPr>
            <p:nvPr/>
          </p:nvSpPr>
          <p:spPr bwMode="auto">
            <a:xfrm>
              <a:off x="4303783" y="951441"/>
              <a:ext cx="1539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8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6" name="Rectangle 22"/>
            <p:cNvSpPr>
              <a:spLocks noChangeArrowheads="1"/>
            </p:cNvSpPr>
            <p:nvPr/>
          </p:nvSpPr>
          <p:spPr bwMode="auto">
            <a:xfrm>
              <a:off x="4310133" y="516466"/>
              <a:ext cx="1539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3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7" name="Rectangle 23"/>
            <p:cNvSpPr>
              <a:spLocks noChangeArrowheads="1"/>
            </p:cNvSpPr>
            <p:nvPr/>
          </p:nvSpPr>
          <p:spPr bwMode="auto">
            <a:xfrm>
              <a:off x="4129158" y="711729"/>
              <a:ext cx="1031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)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8" name="Rectangle 24"/>
            <p:cNvSpPr>
              <a:spLocks noChangeArrowheads="1"/>
            </p:cNvSpPr>
            <p:nvPr/>
          </p:nvSpPr>
          <p:spPr bwMode="auto">
            <a:xfrm>
              <a:off x="4538733" y="711729"/>
              <a:ext cx="29051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1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và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63" name="Rectangle 25"/>
            <p:cNvSpPr>
              <a:spLocks noChangeArrowheads="1"/>
            </p:cNvSpPr>
            <p:nvPr/>
          </p:nvSpPr>
          <p:spPr bwMode="auto">
            <a:xfrm>
              <a:off x="3949771" y="711729"/>
              <a:ext cx="1539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1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b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</p:grp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3430752" y="1760823"/>
            <a:ext cx="38159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5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9564" y="4148825"/>
            <a:ext cx="1737511" cy="951059"/>
          </a:xfrm>
          <a:prstGeom prst="rect">
            <a:avLst/>
          </a:prstGeom>
        </p:spPr>
      </p:pic>
      <p:pic>
        <p:nvPicPr>
          <p:cNvPr id="76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6014" y="1636302"/>
            <a:ext cx="1892972" cy="1879255"/>
          </a:xfrm>
          <a:prstGeom prst="rect">
            <a:avLst/>
          </a:prstGeom>
        </p:spPr>
      </p:pic>
      <p:pic>
        <p:nvPicPr>
          <p:cNvPr id="77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119" y="3690345"/>
            <a:ext cx="1566316" cy="1247589"/>
          </a:xfrm>
          <a:prstGeom prst="rect">
            <a:avLst/>
          </a:prstGeom>
        </p:spPr>
      </p:pic>
      <p:pic>
        <p:nvPicPr>
          <p:cNvPr id="78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21226" y="347735"/>
            <a:ext cx="672143" cy="759018"/>
          </a:xfrm>
          <a:prstGeom prst="rect">
            <a:avLst/>
          </a:prstGeom>
        </p:spPr>
      </p:pic>
      <p:pic>
        <p:nvPicPr>
          <p:cNvPr id="79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91770" y="311149"/>
            <a:ext cx="727011" cy="818459"/>
          </a:xfrm>
          <a:prstGeom prst="rect">
            <a:avLst/>
          </a:prstGeom>
        </p:spPr>
      </p:pic>
      <p:pic>
        <p:nvPicPr>
          <p:cNvPr id="83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518" y="1467339"/>
            <a:ext cx="653853" cy="649280"/>
          </a:xfrm>
          <a:prstGeom prst="rect">
            <a:avLst/>
          </a:prstGeom>
        </p:spPr>
      </p:pic>
      <p:pic>
        <p:nvPicPr>
          <p:cNvPr id="35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-1"/>
            <a:ext cx="2377441" cy="144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51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39" grpId="0"/>
      <p:bldP spid="40" grpId="0"/>
      <p:bldP spid="41" grpId="0"/>
      <p:bldP spid="42" grpId="0"/>
      <p:bldP spid="47" grpId="0"/>
      <p:bldP spid="48" grpId="0"/>
      <p:bldP spid="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22119" y="145473"/>
            <a:ext cx="8395854" cy="4779818"/>
          </a:xfrm>
          <a:prstGeom prst="roundRect">
            <a:avLst/>
          </a:prstGeom>
          <a:solidFill>
            <a:schemeClr val="bg1">
              <a:alpha val="83000"/>
            </a:schemeClr>
          </a:solidFill>
          <a:ln w="28575"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50685" y="1649699"/>
                <a:ext cx="1311796" cy="786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𝟏𝟏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𝐱</m:t>
                          </m:r>
                          <m:r>
                            <a:rPr kumimoji="0" lang="en-US" alt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 </m:t>
                          </m:r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685" y="1649699"/>
                <a:ext cx="1311796" cy="7862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92653" y="1676972"/>
                <a:ext cx="519546" cy="783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53" y="1676972"/>
                <a:ext cx="519546" cy="7839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1268852" y="1847657"/>
            <a:ext cx="48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66232" y="1847657"/>
            <a:ext cx="439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674630" y="1646878"/>
                <a:ext cx="72805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𝟏𝟒</m:t>
                          </m:r>
                        </m:num>
                        <m:den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𝟐𝟐</m:t>
                          </m:r>
                        </m:den>
                      </m:f>
                      <m:r>
                        <a:rPr kumimoji="0" lang="en-US" alt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630" y="1646878"/>
                <a:ext cx="728053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920482" y="1660210"/>
                <a:ext cx="72805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𝟐𝟏</m:t>
                          </m:r>
                        </m:num>
                        <m:den>
                          <m:r>
                            <a:rPr kumimoji="0" lang="en-US" alt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𝟐𝟐</m:t>
                          </m:r>
                        </m:den>
                      </m:f>
                      <m:r>
                        <a:rPr kumimoji="0" lang="en-US" alt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;</m:t>
                      </m:r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0482" y="1660210"/>
                <a:ext cx="728053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16"/>
              <p:cNvSpPr txBox="1">
                <a:spLocks noChangeArrowheads="1"/>
              </p:cNvSpPr>
              <p:nvPr/>
            </p:nvSpPr>
            <p:spPr bwMode="auto">
              <a:xfrm>
                <a:off x="438131" y="2543332"/>
                <a:ext cx="8071240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Franklin Gothic Book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just" defTabSz="6858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Vậy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đồng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𝟐𝟏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𝟏𝟒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𝟐𝟏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𝟏𝟒</m:t>
                        </m:r>
                      </m:num>
                      <m:den>
                        <m:r>
                          <a:rPr kumimoji="0" lang="en-US" alt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𝟐𝟐</m:t>
                        </m:r>
                      </m:den>
                    </m:f>
                  </m:oMath>
                </a14:m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8131" y="2543332"/>
                <a:ext cx="8071240" cy="739754"/>
              </a:xfrm>
              <a:prstGeom prst="rect">
                <a:avLst/>
              </a:prstGeom>
              <a:blipFill>
                <a:blip r:embed="rId8"/>
                <a:stretch>
                  <a:fillRect l="-1586" b="-491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3365770" y="1779794"/>
            <a:ext cx="36127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48707" y="587036"/>
            <a:ext cx="1536700" cy="809626"/>
            <a:chOff x="3648707" y="587036"/>
            <a:chExt cx="1536700" cy="809626"/>
          </a:xfrm>
        </p:grpSpPr>
        <p:sp>
          <p:nvSpPr>
            <p:cNvPr id="36" name="AutoShape 27"/>
            <p:cNvSpPr>
              <a:spLocks noChangeAspect="1" noChangeArrowheads="1" noTextEdit="1"/>
            </p:cNvSpPr>
            <p:nvPr/>
          </p:nvSpPr>
          <p:spPr bwMode="auto">
            <a:xfrm>
              <a:off x="3648707" y="587036"/>
              <a:ext cx="1536700" cy="77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37" name="Line 29"/>
            <p:cNvSpPr>
              <a:spLocks noChangeShapeType="1"/>
            </p:cNvSpPr>
            <p:nvPr/>
          </p:nvSpPr>
          <p:spPr bwMode="auto">
            <a:xfrm>
              <a:off x="4013832" y="985499"/>
              <a:ext cx="36988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43" name="Line 30"/>
            <p:cNvSpPr>
              <a:spLocks noChangeShapeType="1"/>
            </p:cNvSpPr>
            <p:nvPr/>
          </p:nvSpPr>
          <p:spPr bwMode="auto">
            <a:xfrm>
              <a:off x="4807582" y="985499"/>
              <a:ext cx="30797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44" name="Rectangle 31"/>
            <p:cNvSpPr>
              <a:spLocks noChangeArrowheads="1"/>
            </p:cNvSpPr>
            <p:nvPr/>
          </p:nvSpPr>
          <p:spPr bwMode="auto">
            <a:xfrm>
              <a:off x="4794882" y="1026774"/>
              <a:ext cx="29051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11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45" name="Rectangle 32"/>
            <p:cNvSpPr>
              <a:spLocks noChangeArrowheads="1"/>
            </p:cNvSpPr>
            <p:nvPr/>
          </p:nvSpPr>
          <p:spPr bwMode="auto">
            <a:xfrm>
              <a:off x="4877432" y="604499"/>
              <a:ext cx="1539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7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46" name="Rectangle 33"/>
            <p:cNvSpPr>
              <a:spLocks noChangeArrowheads="1"/>
            </p:cNvSpPr>
            <p:nvPr/>
          </p:nvSpPr>
          <p:spPr bwMode="auto">
            <a:xfrm>
              <a:off x="4036057" y="1026774"/>
              <a:ext cx="3079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22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70" name="Rectangle 34"/>
            <p:cNvSpPr>
              <a:spLocks noChangeArrowheads="1"/>
            </p:cNvSpPr>
            <p:nvPr/>
          </p:nvSpPr>
          <p:spPr bwMode="auto">
            <a:xfrm>
              <a:off x="4048757" y="604499"/>
              <a:ext cx="3079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21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3851907" y="793411"/>
              <a:ext cx="1031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)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72" name="Rectangle 36"/>
            <p:cNvSpPr>
              <a:spLocks noChangeArrowheads="1"/>
            </p:cNvSpPr>
            <p:nvPr/>
          </p:nvSpPr>
          <p:spPr bwMode="auto">
            <a:xfrm>
              <a:off x="4436107" y="793411"/>
              <a:ext cx="29051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1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và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73" name="Rectangle 37"/>
            <p:cNvSpPr>
              <a:spLocks noChangeArrowheads="1"/>
            </p:cNvSpPr>
            <p:nvPr/>
          </p:nvSpPr>
          <p:spPr bwMode="auto">
            <a:xfrm>
              <a:off x="3694745" y="793411"/>
              <a:ext cx="1365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1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c</a:t>
              </a:r>
              <a:endParaRPr kumimoji="0" lang="en-US" altLang="en-US" sz="18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endParaRPr>
            </a:p>
          </p:txBody>
        </p:sp>
      </p:grpSp>
      <p:pic>
        <p:nvPicPr>
          <p:cNvPr id="7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9564" y="4148825"/>
            <a:ext cx="1737511" cy="951059"/>
          </a:xfrm>
          <a:prstGeom prst="rect">
            <a:avLst/>
          </a:prstGeom>
        </p:spPr>
      </p:pic>
      <p:pic>
        <p:nvPicPr>
          <p:cNvPr id="8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6014" y="1636302"/>
            <a:ext cx="1892972" cy="1879255"/>
          </a:xfrm>
          <a:prstGeom prst="rect">
            <a:avLst/>
          </a:prstGeom>
        </p:spPr>
      </p:pic>
      <p:pic>
        <p:nvPicPr>
          <p:cNvPr id="8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555" y="3270558"/>
            <a:ext cx="2359357" cy="1879255"/>
          </a:xfrm>
          <a:prstGeom prst="rect">
            <a:avLst/>
          </a:prstGeom>
        </p:spPr>
      </p:pic>
      <p:pic>
        <p:nvPicPr>
          <p:cNvPr id="84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4763" y="332193"/>
            <a:ext cx="576122" cy="662998"/>
          </a:xfrm>
          <a:prstGeom prst="rect">
            <a:avLst/>
          </a:prstGeom>
        </p:spPr>
      </p:pic>
      <p:pic>
        <p:nvPicPr>
          <p:cNvPr id="85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21443" y="313612"/>
            <a:ext cx="576122" cy="667570"/>
          </a:xfrm>
          <a:prstGeom prst="rect">
            <a:avLst/>
          </a:prstGeom>
        </p:spPr>
      </p:pic>
      <p:pic>
        <p:nvPicPr>
          <p:cNvPr id="86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-1"/>
            <a:ext cx="2377441" cy="1447297"/>
          </a:xfrm>
          <a:prstGeom prst="rect">
            <a:avLst/>
          </a:prstGeom>
        </p:spPr>
      </p:pic>
      <p:pic>
        <p:nvPicPr>
          <p:cNvPr id="87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55518" y="1467339"/>
            <a:ext cx="653853" cy="6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5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39" grpId="0"/>
      <p:bldP spid="40" grpId="0"/>
      <p:bldP spid="41" grpId="0"/>
      <p:bldP spid="42" grpId="0"/>
      <p:bldP spid="47" grpId="0"/>
      <p:bldP spid="48" grpId="0"/>
      <p:bldP spid="6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88" y="3430263"/>
            <a:ext cx="3042412" cy="1619426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237" y="3694453"/>
            <a:ext cx="2556164" cy="1355236"/>
          </a:xfrm>
          <a:prstGeom prst="rect">
            <a:avLst/>
          </a:prstGeom>
        </p:spPr>
      </p:pic>
      <p:pic>
        <p:nvPicPr>
          <p:cNvPr id="19" name="1">
            <a:extLst>
              <a:ext uri="{FF2B5EF4-FFF2-40B4-BE49-F238E27FC236}">
                <a16:creationId xmlns:a16="http://schemas.microsoft.com/office/drawing/2014/main" id="{EB772C82-9C99-435F-9E53-66237235C9E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5827329" y="-383593"/>
            <a:ext cx="3266669" cy="1988626"/>
          </a:xfrm>
          <a:prstGeom prst="rect">
            <a:avLst/>
          </a:prstGeom>
        </p:spPr>
      </p:pic>
      <p:pic>
        <p:nvPicPr>
          <p:cNvPr id="21" name="146">
            <a:extLst>
              <a:ext uri="{FF2B5EF4-FFF2-40B4-BE49-F238E27FC236}">
                <a16:creationId xmlns:a16="http://schemas.microsoft.com/office/drawing/2014/main" id="{F027D57F-27DA-45A8-BE2D-5C9F8E9836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6401" y="1152330"/>
            <a:ext cx="727011" cy="818459"/>
          </a:xfrm>
          <a:prstGeom prst="rect">
            <a:avLst/>
          </a:prstGeom>
        </p:spPr>
      </p:pic>
      <p:pic>
        <p:nvPicPr>
          <p:cNvPr id="22" name="145">
            <a:extLst>
              <a:ext uri="{FF2B5EF4-FFF2-40B4-BE49-F238E27FC236}">
                <a16:creationId xmlns:a16="http://schemas.microsoft.com/office/drawing/2014/main" id="{D897BC74-F838-42CF-9221-183E652817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2059" y="898562"/>
            <a:ext cx="576122" cy="662998"/>
          </a:xfrm>
          <a:prstGeom prst="rect">
            <a:avLst/>
          </a:prstGeom>
        </p:spPr>
      </p:pic>
      <p:pic>
        <p:nvPicPr>
          <p:cNvPr id="23" name="144">
            <a:extLst>
              <a:ext uri="{FF2B5EF4-FFF2-40B4-BE49-F238E27FC236}">
                <a16:creationId xmlns:a16="http://schemas.microsoft.com/office/drawing/2014/main" id="{CDB8692D-AF4D-47E4-9D14-C045F8C2D8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2583" y="1945154"/>
            <a:ext cx="576122" cy="667570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67087"/>
            <a:ext cx="2226834" cy="1355613"/>
          </a:xfrm>
          <a:prstGeom prst="rect">
            <a:avLst/>
          </a:prstGeom>
        </p:spPr>
      </p:pic>
      <p:pic>
        <p:nvPicPr>
          <p:cNvPr id="20" name="143">
            <a:extLst>
              <a:ext uri="{FF2B5EF4-FFF2-40B4-BE49-F238E27FC236}">
                <a16:creationId xmlns:a16="http://schemas.microsoft.com/office/drawing/2014/main" id="{B15FF167-6660-4EBA-9A51-62C5CA8BE1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2506" y="206554"/>
            <a:ext cx="672143" cy="7590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05522" y="1629813"/>
            <a:ext cx="59616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3200" dirty="0" err="1">
                <a:solidFill>
                  <a:srgbClr val="00B0F0"/>
                </a:solidFill>
                <a:latin typeface="UTM Azuki" panose="02040603050506020204" pitchFamily="18" charset="0"/>
              </a:rPr>
              <a:t>Hoàn</a:t>
            </a:r>
            <a:r>
              <a:rPr lang="en-US" sz="3200" dirty="0">
                <a:solidFill>
                  <a:srgbClr val="00B0F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TM Azuki" panose="02040603050506020204" pitchFamily="18" charset="0"/>
              </a:rPr>
              <a:t>thành</a:t>
            </a:r>
            <a:r>
              <a:rPr lang="en-US" sz="3200" dirty="0">
                <a:solidFill>
                  <a:srgbClr val="00B0F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TM Azuki" panose="02040603050506020204" pitchFamily="18" charset="0"/>
              </a:rPr>
              <a:t>bài</a:t>
            </a:r>
            <a:r>
              <a:rPr lang="en-US" sz="3200" dirty="0">
                <a:solidFill>
                  <a:srgbClr val="00B0F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TM Azuki" panose="02040603050506020204" pitchFamily="18" charset="0"/>
              </a:rPr>
              <a:t>tập</a:t>
            </a:r>
            <a:r>
              <a:rPr lang="en-US" sz="3200" dirty="0">
                <a:solidFill>
                  <a:srgbClr val="00B0F0"/>
                </a:solidFill>
                <a:latin typeface="UTM Azuki" panose="02040603050506020204" pitchFamily="18" charset="0"/>
              </a:rPr>
              <a:t> 2 </a:t>
            </a:r>
            <a:r>
              <a:rPr lang="en-US" sz="3200" dirty="0" err="1">
                <a:solidFill>
                  <a:srgbClr val="00B0F0"/>
                </a:solidFill>
                <a:latin typeface="UTM Azuki" panose="02040603050506020204" pitchFamily="18" charset="0"/>
              </a:rPr>
              <a:t>vào</a:t>
            </a:r>
            <a:r>
              <a:rPr lang="en-US" sz="3200" dirty="0">
                <a:solidFill>
                  <a:srgbClr val="00B0F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UTM Azuki" panose="02040603050506020204" pitchFamily="18" charset="0"/>
              </a:rPr>
              <a:t>vở</a:t>
            </a:r>
            <a:endParaRPr lang="en-US" sz="3200" dirty="0">
              <a:solidFill>
                <a:srgbClr val="00B0F0"/>
              </a:solidFill>
              <a:latin typeface="UTM Azuki" panose="020406030505060202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Xem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trước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bài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tiếp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theo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: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Luyện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tập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179557" y="681704"/>
            <a:ext cx="20874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convex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err="1">
                <a:ln/>
                <a:solidFill>
                  <a:schemeClr val="accent3"/>
                </a:solidFill>
                <a:effectLst/>
                <a:latin typeface="UTM ViceroyJF" panose="02040603050506020204" pitchFamily="18" charset="0"/>
              </a:rPr>
              <a:t>Dặn</a:t>
            </a:r>
            <a:r>
              <a:rPr lang="en-US" sz="5400" b="1" u="sng" cap="none" spc="0" dirty="0">
                <a:ln/>
                <a:solidFill>
                  <a:schemeClr val="accent3"/>
                </a:solidFill>
                <a:effectLst/>
                <a:latin typeface="UTM ViceroyJF" panose="02040603050506020204" pitchFamily="18" charset="0"/>
              </a:rPr>
              <a:t> </a:t>
            </a:r>
            <a:r>
              <a:rPr lang="en-US" sz="5400" b="1" u="sng" cap="none" spc="0" dirty="0" err="1">
                <a:ln/>
                <a:solidFill>
                  <a:schemeClr val="accent3"/>
                </a:solidFill>
                <a:effectLst/>
                <a:latin typeface="UTM ViceroyJF" panose="02040603050506020204" pitchFamily="18" charset="0"/>
              </a:rPr>
              <a:t>dò</a:t>
            </a:r>
            <a:r>
              <a:rPr lang="en-US" sz="5400" b="1" u="sng" cap="none" spc="0" dirty="0">
                <a:ln/>
                <a:solidFill>
                  <a:schemeClr val="accent3"/>
                </a:solidFill>
                <a:effectLst/>
                <a:latin typeface="UTM ViceroyJF" panose="0204060305050602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5933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pic>
        <p:nvPicPr>
          <p:cNvPr id="3" name="m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8490" y="3515336"/>
            <a:ext cx="3522127" cy="1628164"/>
          </a:xfrm>
          <a:prstGeom prst="rect">
            <a:avLst/>
          </a:prstGeom>
        </p:spPr>
      </p:pic>
      <p:pic>
        <p:nvPicPr>
          <p:cNvPr id="4" name="m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56" y="3516003"/>
            <a:ext cx="1158144" cy="162749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74464" y="388331"/>
            <a:ext cx="2825643" cy="2883077"/>
            <a:chOff x="374464" y="388331"/>
            <a:chExt cx="2825643" cy="2883077"/>
          </a:xfrm>
        </p:grpSpPr>
        <p:sp>
          <p:nvSpPr>
            <p:cNvPr id="28" name="mn"/>
            <p:cNvSpPr/>
            <p:nvPr/>
          </p:nvSpPr>
          <p:spPr>
            <a:xfrm>
              <a:off x="624740" y="2748188"/>
              <a:ext cx="2172390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/>
                  <a:solidFill>
                    <a:srgbClr val="00B0F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Khởi</a:t>
              </a:r>
              <a:r>
                <a:rPr kumimoji="0" lang="en-US" sz="2800" b="1" i="0" u="none" strike="noStrike" kern="1200" cap="none" spc="0" normalizeH="0" baseline="0" noProof="0" dirty="0">
                  <a:ln/>
                  <a:solidFill>
                    <a:srgbClr val="00B0F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/>
                  <a:solidFill>
                    <a:srgbClr val="00B0F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động</a:t>
              </a:r>
              <a:endParaRPr kumimoji="0" lang="en-US" sz="2800" b="1" i="0" u="none" strike="noStrike" kern="1200" cap="none" spc="0" normalizeH="0" baseline="0" noProof="0" dirty="0">
                <a:ln/>
                <a:solidFill>
                  <a:srgbClr val="00B0F0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endParaRPr>
            </a:p>
          </p:txBody>
        </p:sp>
        <p:grpSp>
          <p:nvGrpSpPr>
            <p:cNvPr id="11" name="nông trại"/>
            <p:cNvGrpSpPr/>
            <p:nvPr/>
          </p:nvGrpSpPr>
          <p:grpSpPr>
            <a:xfrm>
              <a:off x="374464" y="388331"/>
              <a:ext cx="2825643" cy="2520000"/>
              <a:chOff x="374464" y="415427"/>
              <a:chExt cx="2825643" cy="2520000"/>
            </a:xfrm>
          </p:grpSpPr>
          <p:pic>
            <p:nvPicPr>
              <p:cNvPr id="41" name="mn 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464" y="415427"/>
                <a:ext cx="2825643" cy="2520000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9442" y="730962"/>
                <a:ext cx="1977688" cy="188893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sp>
        <p:nvSpPr>
          <p:cNvPr id="43" name="MN"/>
          <p:cNvSpPr/>
          <p:nvPr/>
        </p:nvSpPr>
        <p:spPr>
          <a:xfrm>
            <a:off x="4686300" y="3178608"/>
            <a:ext cx="3669777" cy="1773088"/>
          </a:xfrm>
          <a:prstGeom prst="cloudCallout">
            <a:avLst>
              <a:gd name="adj1" fmla="val -69512"/>
              <a:gd name="adj2" fmla="val -1206"/>
            </a:avLst>
          </a:prstGeom>
          <a:solidFill>
            <a:schemeClr val="accent2">
              <a:lumMod val="20000"/>
              <a:lumOff val="80000"/>
              <a:alpha val="83000"/>
            </a:schemeClr>
          </a:solidFill>
          <a:ln w="6350">
            <a:solidFill>
              <a:schemeClr val="bg2">
                <a:lumMod val="10000"/>
              </a:schemeClr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hãy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cùng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chúng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tớ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ghé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thăm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địa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trên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zuki" panose="02040603050506020204" pitchFamily="18" charset="0"/>
              </a:rPr>
              <a:t>nhé</a:t>
            </a:r>
            <a:r>
              <a:rPr lang="en-US" sz="2400" dirty="0">
                <a:solidFill>
                  <a:srgbClr val="FF0000"/>
                </a:solidFill>
                <a:latin typeface="UTM Azuki" panose="02040603050506020204" pitchFamily="18" charset="0"/>
              </a:rPr>
              <a:t>!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173415" y="445031"/>
            <a:ext cx="2810072" cy="3088425"/>
            <a:chOff x="3131151" y="528833"/>
            <a:chExt cx="2810072" cy="3088425"/>
          </a:xfrm>
        </p:grpSpPr>
        <p:sp>
          <p:nvSpPr>
            <p:cNvPr id="29" name="mn"/>
            <p:cNvSpPr/>
            <p:nvPr/>
          </p:nvSpPr>
          <p:spPr>
            <a:xfrm>
              <a:off x="3446191" y="528833"/>
              <a:ext cx="2056974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/>
                  <a:solidFill>
                    <a:srgbClr val="EB6883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Khám</a:t>
              </a:r>
              <a:r>
                <a:rPr kumimoji="0" lang="en-US" sz="2800" b="1" i="0" u="none" strike="noStrike" kern="1200" cap="none" spc="0" normalizeH="0" noProof="0" dirty="0">
                  <a:ln/>
                  <a:solidFill>
                    <a:srgbClr val="EB6883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/>
                  <a:solidFill>
                    <a:srgbClr val="EB6883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phá</a:t>
              </a:r>
              <a:endParaRPr kumimoji="0" lang="en-US" sz="2800" b="1" i="0" u="none" strike="noStrike" kern="1200" cap="none" spc="0" normalizeH="0" baseline="0" noProof="0" dirty="0">
                <a:ln/>
                <a:solidFill>
                  <a:srgbClr val="EB6883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endParaRPr>
            </a:p>
          </p:txBody>
        </p:sp>
        <p:grpSp>
          <p:nvGrpSpPr>
            <p:cNvPr id="14" name="công viên"/>
            <p:cNvGrpSpPr/>
            <p:nvPr/>
          </p:nvGrpSpPr>
          <p:grpSpPr>
            <a:xfrm>
              <a:off x="3131151" y="1097258"/>
              <a:ext cx="2810072" cy="2520000"/>
              <a:chOff x="3131151" y="1097258"/>
              <a:chExt cx="2810072" cy="2520000"/>
            </a:xfrm>
          </p:grpSpPr>
          <p:pic>
            <p:nvPicPr>
              <p:cNvPr id="35" name="mn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1151" y="1097258"/>
                <a:ext cx="2810072" cy="2520000"/>
              </a:xfrm>
              <a:prstGeom prst="rect">
                <a:avLst/>
              </a:prstGeom>
            </p:spPr>
          </p:pic>
          <p:pic>
            <p:nvPicPr>
              <p:cNvPr id="13" name="m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7604" y="1359300"/>
                <a:ext cx="2010052" cy="204432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grpSp>
        <p:nvGrpSpPr>
          <p:cNvPr id="8" name="Group 7"/>
          <p:cNvGrpSpPr/>
          <p:nvPr/>
        </p:nvGrpSpPr>
        <p:grpSpPr>
          <a:xfrm>
            <a:off x="5956794" y="388331"/>
            <a:ext cx="2818421" cy="2811181"/>
            <a:chOff x="5956794" y="388331"/>
            <a:chExt cx="2818421" cy="2811181"/>
          </a:xfrm>
        </p:grpSpPr>
        <p:grpSp>
          <p:nvGrpSpPr>
            <p:cNvPr id="7" name="Group 6"/>
            <p:cNvGrpSpPr/>
            <p:nvPr/>
          </p:nvGrpSpPr>
          <p:grpSpPr>
            <a:xfrm>
              <a:off x="5956794" y="388331"/>
              <a:ext cx="2818421" cy="2811181"/>
              <a:chOff x="5956794" y="388331"/>
              <a:chExt cx="2818421" cy="2811181"/>
            </a:xfrm>
          </p:grpSpPr>
          <p:sp>
            <p:nvSpPr>
              <p:cNvPr id="33" name="mn"/>
              <p:cNvSpPr/>
              <p:nvPr/>
            </p:nvSpPr>
            <p:spPr>
              <a:xfrm>
                <a:off x="6463877" y="2676292"/>
                <a:ext cx="2064989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/>
                    <a:solidFill>
                      <a:srgbClr val="FFC000"/>
                    </a:solidFill>
                    <a:effectLst/>
                    <a:uLnTx/>
                    <a:uFillTx/>
                    <a:latin typeface="UTM Showcard" panose="02040603050506020204" pitchFamily="18" charset="0"/>
                    <a:cs typeface="+mn-cs"/>
                  </a:rPr>
                  <a:t>Luyện</a:t>
                </a:r>
                <a:r>
                  <a:rPr kumimoji="0" lang="en-US" sz="2800" b="1" i="0" u="none" strike="noStrike" kern="1200" cap="none" spc="0" normalizeH="0" noProof="0" dirty="0">
                    <a:ln/>
                    <a:solidFill>
                      <a:srgbClr val="FFC000"/>
                    </a:solidFill>
                    <a:effectLst/>
                    <a:uLnTx/>
                    <a:uFillTx/>
                    <a:latin typeface="UTM Showcard" panose="0204060305050602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/>
                    <a:solidFill>
                      <a:srgbClr val="FFC000"/>
                    </a:solidFill>
                    <a:effectLst/>
                    <a:uLnTx/>
                    <a:uFillTx/>
                    <a:latin typeface="UTM Showcard" panose="02040603050506020204" pitchFamily="18" charset="0"/>
                    <a:cs typeface="+mn-cs"/>
                  </a:rPr>
                  <a:t>tập</a:t>
                </a:r>
                <a:endParaRPr kumimoji="0" lang="en-US" sz="2800" b="1" i="0" u="none" strike="noStrike" kern="1200" cap="none" spc="0" normalizeH="0" baseline="0" noProof="0" dirty="0">
                  <a:ln/>
                  <a:solidFill>
                    <a:srgbClr val="FFC00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endParaRPr>
              </a:p>
            </p:txBody>
          </p:sp>
          <p:pic>
            <p:nvPicPr>
              <p:cNvPr id="38" name="mn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56794" y="388331"/>
                <a:ext cx="2818421" cy="2520000"/>
              </a:xfrm>
              <a:prstGeom prst="rect">
                <a:avLst/>
              </a:prstGeom>
            </p:spPr>
          </p:pic>
        </p:grpSp>
        <p:pic>
          <p:nvPicPr>
            <p:cNvPr id="18" name="nhà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5349" y="703866"/>
              <a:ext cx="1948003" cy="194530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87413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3395 L 0.27622 -0.013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8000" b="-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74" y="2505641"/>
            <a:ext cx="2712026" cy="2712026"/>
          </a:xfrm>
          <a:prstGeom prst="rect">
            <a:avLst/>
          </a:prstGeom>
        </p:spPr>
      </p:pic>
      <p:sp>
        <p:nvSpPr>
          <p:cNvPr id="3" name="mn2"/>
          <p:cNvSpPr/>
          <p:nvPr/>
        </p:nvSpPr>
        <p:spPr>
          <a:xfrm>
            <a:off x="5593242" y="448600"/>
            <a:ext cx="3205316" cy="2085691"/>
          </a:xfrm>
          <a:prstGeom prst="cloudCallout">
            <a:avLst>
              <a:gd name="adj1" fmla="val -74903"/>
              <a:gd name="adj2" fmla="val 78742"/>
            </a:avLst>
          </a:prstGeom>
          <a:solidFill>
            <a:schemeClr val="accent2">
              <a:lumMod val="40000"/>
              <a:lumOff val="60000"/>
              <a:alpha val="43000"/>
            </a:schemeClr>
          </a:solidFill>
          <a:ln w="28575">
            <a:solidFill>
              <a:srgbClr val="FFC000"/>
            </a:solidFill>
            <a:prstDash val="sysDash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khám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phá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trại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thôi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!</a:t>
            </a:r>
          </a:p>
        </p:txBody>
      </p:sp>
      <p:pic>
        <p:nvPicPr>
          <p:cNvPr id="4" name="m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867" y="2573105"/>
            <a:ext cx="4239492" cy="2418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mn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-174755"/>
            <a:ext cx="1770612" cy="1770612"/>
          </a:xfrm>
          <a:prstGeom prst="rect">
            <a:avLst/>
          </a:prstGeom>
        </p:spPr>
      </p:pic>
      <p:sp>
        <p:nvSpPr>
          <p:cNvPr id="11" name="mn 10"/>
          <p:cNvSpPr/>
          <p:nvPr/>
        </p:nvSpPr>
        <p:spPr>
          <a:xfrm>
            <a:off x="1714769" y="128901"/>
            <a:ext cx="401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1200" normalizeH="0" baseline="0" noProof="0" dirty="0" err="1">
                <a:ln w="0"/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Showcard" panose="02040603050506020204" pitchFamily="18" charset="0"/>
                <a:cs typeface="+mn-cs"/>
              </a:rPr>
              <a:t>Khởi</a:t>
            </a:r>
            <a:r>
              <a:rPr kumimoji="0" lang="en-US" sz="5400" i="0" u="none" strike="noStrike" kern="1200" normalizeH="0" baseline="0" noProof="0" dirty="0">
                <a:ln w="0"/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  <a:r>
              <a:rPr kumimoji="0" lang="en-US" sz="5400" i="0" u="none" strike="noStrike" kern="1200" normalizeH="0" baseline="0" noProof="0" dirty="0" err="1">
                <a:ln w="0"/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Showcard" panose="02040603050506020204" pitchFamily="18" charset="0"/>
                <a:cs typeface="+mn-cs"/>
              </a:rPr>
              <a:t>động</a:t>
            </a:r>
            <a:endParaRPr kumimoji="0" lang="en-US" sz="5400" i="0" u="none" strike="noStrike" kern="1200" normalizeH="0" baseline="0" noProof="0" dirty="0">
              <a:ln w="0"/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441" y="4426509"/>
            <a:ext cx="2565172" cy="82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n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6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84" y="4176157"/>
            <a:ext cx="1731242" cy="10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64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mn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268" y="4397421"/>
            <a:ext cx="2565172" cy="82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064" y="2290287"/>
            <a:ext cx="961909" cy="101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2685" y="2616720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8600" y="3513938"/>
            <a:ext cx="2558143" cy="76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2708" y="2560239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ô số 1" descr="C:\Users\ADMIN\Desktop\Nong trai\472224296 (5)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355" y="327774"/>
            <a:ext cx="591798" cy="5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ô số 2" descr="C:\Users\ADMIN\Desktop\Nong trai\472224296 (4)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877" y="327774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ô số 3" descr="C:\Users\ADMIN\Desktop\Nong trai\472224296 (3)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6472" y="327774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à 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942" b="97920" l="2556" r="97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05" y="4162769"/>
            <a:ext cx="638376" cy="735254"/>
          </a:xfrm>
          <a:prstGeom prst="rect">
            <a:avLst/>
          </a:prstGeom>
        </p:spPr>
      </p:pic>
      <p:pic>
        <p:nvPicPr>
          <p:cNvPr id="3" name="gà 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3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835" y="4162358"/>
            <a:ext cx="896612" cy="754879"/>
          </a:xfrm>
          <a:prstGeom prst="rect">
            <a:avLst/>
          </a:prstGeom>
        </p:spPr>
      </p:pic>
      <p:pic>
        <p:nvPicPr>
          <p:cNvPr id="18" name="heo 1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70000" y1="24201" x2="69800" y2="29680"/>
                        <a14:foregroundMark x1="48400" y1="90411" x2="46000" y2="94977"/>
                        <a14:foregroundMark x1="63400" y1="89726" x2="63800" y2="94977"/>
                        <a14:foregroundMark x1="81000" y1="91781" x2="76600" y2="95662"/>
                        <a14:foregroundMark x1="3000" y1="91324" x2="6800" y2="98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70" y="3880927"/>
            <a:ext cx="1076411" cy="942936"/>
          </a:xfrm>
          <a:prstGeom prst="rect">
            <a:avLst/>
          </a:prstGeom>
        </p:spPr>
      </p:pic>
      <p:pic>
        <p:nvPicPr>
          <p:cNvPr id="20" name="heo 2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2453" l="0" r="100000">
                        <a14:backgroundMark x1="34848" y1="6481" x2="86797" y2="18611"/>
                        <a14:backgroundMark x1="97727" y1="57778" x2="98918" y2="77407"/>
                        <a14:backgroundMark x1="8442" y1="55185" x2="15801" y2="87500"/>
                        <a14:backgroundMark x1="866" y1="19815" x2="1082" y2="23426"/>
                        <a14:backgroundMark x1="1082" y1="6667" x2="1082" y2="14537"/>
                        <a14:backgroundMark x1="8456" y1="49371" x2="13603" y2="81447"/>
                        <a14:backgroundMark x1="8456" y1="56604" x2="0" y2="79560"/>
                        <a14:backgroundMark x1="37500" y1="79560" x2="26838" y2="90252"/>
                        <a14:backgroundMark x1="55147" y1="81447" x2="51838" y2="91195"/>
                        <a14:backgroundMark x1="93382" y1="77987" x2="93382" y2="92138"/>
                        <a14:backgroundMark x1="68382" y1="24528" x2="93382" y2="26415"/>
                        <a14:backgroundMark x1="91176" y1="27987" x2="88235" y2="41509"/>
                        <a14:backgroundMark x1="25000" y1="7547" x2="98529" y2="2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73" y="3822809"/>
            <a:ext cx="882303" cy="1031263"/>
          </a:xfrm>
          <a:prstGeom prst="rect">
            <a:avLst/>
          </a:prstGeom>
        </p:spPr>
      </p:pic>
      <p:pic>
        <p:nvPicPr>
          <p:cNvPr id="24" name="bò 1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>
                        <a14:foregroundMark x1="26444" y1="19833" x2="45444" y2="61333"/>
                        <a14:foregroundMark x1="76111" y1="41500" x2="81556" y2="60667"/>
                        <a14:foregroundMark x1="79444" y1="59333" x2="80889" y2="62667"/>
                        <a14:backgroundMark x1="74889" y1="41000" x2="77000" y2="5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602" y="2053680"/>
            <a:ext cx="2710435" cy="1806957"/>
          </a:xfrm>
          <a:prstGeom prst="rect">
            <a:avLst/>
          </a:prstGeom>
        </p:spPr>
      </p:pic>
      <p:pic>
        <p:nvPicPr>
          <p:cNvPr id="27" name="mn7"/>
          <p:cNvPicPr>
            <a:picLocks noChangeAspect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996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84" y="4176157"/>
            <a:ext cx="1731242" cy="1078569"/>
          </a:xfrm>
          <a:prstGeom prst="rect">
            <a:avLst/>
          </a:prstGeom>
        </p:spPr>
      </p:pic>
      <p:pic>
        <p:nvPicPr>
          <p:cNvPr id="28" name="cành cây mn">
            <a:extLst>
              <a:ext uri="{FF2B5EF4-FFF2-40B4-BE49-F238E27FC236}">
                <a16:creationId xmlns:a16="http://schemas.microsoft.com/office/drawing/2014/main" id="{EB772C82-9C99-435F-9E53-66237235C9EA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5904438" y="35062"/>
            <a:ext cx="3266669" cy="1988626"/>
          </a:xfrm>
          <a:prstGeom prst="rect">
            <a:avLst/>
          </a:prstGeom>
        </p:spPr>
      </p:pic>
      <p:pic>
        <p:nvPicPr>
          <p:cNvPr id="21" name="ong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729534" y="443501"/>
            <a:ext cx="310357" cy="356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ong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546509" y="129289"/>
            <a:ext cx="293233" cy="337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ong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098918" y="152363"/>
            <a:ext cx="253112" cy="291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bò 2"/>
          <p:cNvPicPr>
            <a:picLocks noChangeAspect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0000" b="90000" l="10000" r="93333">
                        <a14:foregroundMark x1="21333" y1="24889" x2="58444" y2="58556"/>
                        <a14:foregroundMark x1="64778" y1="42111" x2="37889" y2="60667"/>
                        <a14:foregroundMark x1="44111" y1="48778" x2="47000" y2="73667"/>
                        <a14:foregroundMark x1="47444" y1="45556" x2="61889" y2="44000"/>
                        <a14:foregroundMark x1="60667" y1="41444" x2="69333" y2="67444"/>
                        <a14:foregroundMark x1="55222" y1="41667" x2="69333" y2="46444"/>
                        <a14:foregroundMark x1="61222" y1="39889" x2="54333" y2="43333"/>
                        <a14:foregroundMark x1="30667" y1="27111" x2="14667" y2="37556"/>
                        <a14:foregroundMark x1="19444" y1="28444" x2="28778" y2="42444"/>
                        <a14:foregroundMark x1="31556" y1="38556" x2="35889" y2="45333"/>
                        <a14:foregroundMark x1="32667" y1="29222" x2="31556" y2="36667"/>
                        <a14:foregroundMark x1="33556" y1="30556" x2="39333" y2="29222"/>
                        <a14:foregroundMark x1="35444" y1="61111" x2="35222" y2="6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968" y="2023688"/>
            <a:ext cx="2334226" cy="2334226"/>
          </a:xfrm>
          <a:prstGeom prst="rect">
            <a:avLst/>
          </a:prstGeom>
        </p:spPr>
      </p:pic>
      <p:sp>
        <p:nvSpPr>
          <p:cNvPr id="7" name="Right Arrow 6">
            <a:hlinkClick r:id="rId37" action="ppaction://hlinksldjump"/>
          </p:cNvPr>
          <p:cNvSpPr/>
          <p:nvPr/>
        </p:nvSpPr>
        <p:spPr>
          <a:xfrm>
            <a:off x="8278924" y="25835"/>
            <a:ext cx="703711" cy="478542"/>
          </a:xfrm>
          <a:prstGeom prst="rightArrow">
            <a:avLst/>
          </a:prstGeom>
          <a:solidFill>
            <a:srgbClr val="FF4C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988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25 2.59259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-0.25 4.44444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-0.25 -3.7037E-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022E-16 L -0.25 1.11022E-1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42" b="97920" l="2556" r="97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629" y="3833393"/>
            <a:ext cx="1156018" cy="13314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3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33" y="3671325"/>
            <a:ext cx="1773936" cy="14935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6884" y="282883"/>
            <a:ext cx="7090231" cy="1080654"/>
          </a:xfrm>
          <a:prstGeom prst="roundRect">
            <a:avLst/>
          </a:prstGeom>
          <a:solidFill>
            <a:schemeClr val="bg1">
              <a:alpha val="58000"/>
            </a:schemeClr>
          </a:solidFill>
          <a:ln w="19050">
            <a:solidFill>
              <a:srgbClr val="FF0000"/>
            </a:solidFill>
            <a:prstDash val="lgDashDot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Khi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rgbClr val="FF4C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8259" y="1874963"/>
            <a:ext cx="7907482" cy="2445327"/>
          </a:xfrm>
          <a:prstGeom prst="roundRect">
            <a:avLst/>
          </a:prstGeom>
          <a:solidFill>
            <a:schemeClr val="bg1">
              <a:alpha val="58000"/>
            </a:schemeClr>
          </a:solidFill>
          <a:ln w="19050">
            <a:solidFill>
              <a:srgbClr val="FF0000"/>
            </a:solidFill>
            <a:prstDash val="lgDashDot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tử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tử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1" descr="C:\Users\ADMIN\Desktop\Nong trai\472224296 (5)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1798" cy="5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ng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28398" y="442914"/>
            <a:ext cx="620713" cy="71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25215" y="1623107"/>
            <a:ext cx="1892972" cy="1879255"/>
          </a:xfrm>
          <a:prstGeom prst="rect">
            <a:avLst/>
          </a:prstGeom>
        </p:spPr>
      </p:pic>
      <p:pic>
        <p:nvPicPr>
          <p:cNvPr id="13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54719" y="1454144"/>
            <a:ext cx="653853" cy="6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9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0" descr="C:\Users\ADMIN\Desktop\Nong trai\472224296 (4)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74940" y="148856"/>
            <a:ext cx="7907482" cy="1114349"/>
            <a:chOff x="574940" y="148856"/>
            <a:chExt cx="7907482" cy="1114349"/>
          </a:xfrm>
        </p:grpSpPr>
        <p:sp>
          <p:nvSpPr>
            <p:cNvPr id="4" name="Rounded Rectangle 3"/>
            <p:cNvSpPr/>
            <p:nvPr/>
          </p:nvSpPr>
          <p:spPr>
            <a:xfrm>
              <a:off x="574940" y="148856"/>
              <a:ext cx="7907482" cy="1080654"/>
            </a:xfrm>
            <a:prstGeom prst="roundRect">
              <a:avLst/>
            </a:prstGeom>
            <a:solidFill>
              <a:schemeClr val="bg1">
                <a:alpha val="59000"/>
              </a:schemeClr>
            </a:solidFill>
            <a:ln w="19050">
              <a:solidFill>
                <a:srgbClr val="FF0000"/>
              </a:solidFill>
              <a:prstDash val="lgDashDot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altLang="en-US" sz="32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582265" y="188149"/>
              <a:ext cx="1485900" cy="1075056"/>
              <a:chOff x="6785801" y="188149"/>
              <a:chExt cx="1485900" cy="1075056"/>
            </a:xfrm>
          </p:grpSpPr>
          <p:sp>
            <p:nvSpPr>
              <p:cNvPr id="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785801" y="188149"/>
                <a:ext cx="1485900" cy="1019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Line 5"/>
              <p:cNvSpPr>
                <a:spLocks noChangeShapeType="1"/>
              </p:cNvSpPr>
              <p:nvPr/>
            </p:nvSpPr>
            <p:spPr bwMode="auto">
              <a:xfrm>
                <a:off x="6873114" y="713612"/>
                <a:ext cx="29210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7828789" y="713612"/>
                <a:ext cx="31750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7"/>
              <p:cNvSpPr>
                <a:spLocks noChangeArrowheads="1"/>
              </p:cNvSpPr>
              <p:nvPr/>
            </p:nvSpPr>
            <p:spPr bwMode="auto">
              <a:xfrm>
                <a:off x="7865301" y="770762"/>
                <a:ext cx="205184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3</a:t>
                </a:r>
                <a:endParaRPr kumimoji="0" lang="en-US" altLang="en-US" sz="3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7865301" y="213549"/>
                <a:ext cx="205184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6892164" y="770762"/>
                <a:ext cx="205184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5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Rectangle 10"/>
              <p:cNvSpPr>
                <a:spLocks noChangeArrowheads="1"/>
              </p:cNvSpPr>
              <p:nvPr/>
            </p:nvSpPr>
            <p:spPr bwMode="auto">
              <a:xfrm>
                <a:off x="6888989" y="213549"/>
                <a:ext cx="205184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1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Rectangle 11"/>
              <p:cNvSpPr>
                <a:spLocks noChangeArrowheads="1"/>
              </p:cNvSpPr>
              <p:nvPr/>
            </p:nvSpPr>
            <p:spPr bwMode="auto">
              <a:xfrm>
                <a:off x="7239826" y="410399"/>
                <a:ext cx="387927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1D1D170-5E50-405B-A5F3-35BA8B0806E1}"/>
              </a:ext>
            </a:extLst>
          </p:cNvPr>
          <p:cNvGrpSpPr/>
          <p:nvPr/>
        </p:nvGrpSpPr>
        <p:grpSpPr>
          <a:xfrm>
            <a:off x="618258" y="1428305"/>
            <a:ext cx="8599929" cy="3715196"/>
            <a:chOff x="618258" y="1428305"/>
            <a:chExt cx="8599929" cy="371519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2453" l="0" r="100000">
                          <a14:backgroundMark x1="34848" y1="6481" x2="86797" y2="18611"/>
                          <a14:backgroundMark x1="97727" y1="57778" x2="98918" y2="77407"/>
                          <a14:backgroundMark x1="8442" y1="55185" x2="15801" y2="87500"/>
                          <a14:backgroundMark x1="866" y1="19815" x2="1082" y2="23426"/>
                          <a14:backgroundMark x1="1082" y1="6667" x2="1082" y2="14537"/>
                          <a14:backgroundMark x1="8456" y1="49371" x2="13603" y2="81447"/>
                          <a14:backgroundMark x1="8456" y1="56604" x2="0" y2="79560"/>
                          <a14:backgroundMark x1="37500" y1="79560" x2="26838" y2="90252"/>
                          <a14:backgroundMark x1="55147" y1="81447" x2="51838" y2="91195"/>
                          <a14:backgroundMark x1="93382" y1="77987" x2="93382" y2="92138"/>
                          <a14:backgroundMark x1="68382" y1="24528" x2="93382" y2="26415"/>
                          <a14:backgroundMark x1="91176" y1="27987" x2="88235" y2="41509"/>
                          <a14:backgroundMark x1="25000" y1="7547" x2="98529" y2="22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1426" y="3673215"/>
              <a:ext cx="1257911" cy="1470286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70000" y1="24201" x2="69800" y2="29680"/>
                          <a14:foregroundMark x1="48400" y1="90411" x2="46000" y2="94977"/>
                          <a14:foregroundMark x1="63400" y1="89726" x2="63800" y2="94977"/>
                          <a14:foregroundMark x1="81000" y1="91781" x2="76600" y2="95662"/>
                          <a14:foregroundMark x1="3000" y1="91324" x2="6800" y2="988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9" y="3579637"/>
              <a:ext cx="1695759" cy="1485485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618258" y="1428305"/>
              <a:ext cx="7907482" cy="3083977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19050">
              <a:solidFill>
                <a:srgbClr val="FF0000"/>
              </a:solidFill>
              <a:prstDash val="lgDashDot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endParaRPr lang="en-US" alt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endParaRPr lang="en-US" alt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139">
              <a:extLst>
                <a:ext uri="{FF2B5EF4-FFF2-40B4-BE49-F238E27FC236}">
                  <a16:creationId xmlns:a16="http://schemas.microsoft.com/office/drawing/2014/main" id="{FC6C53D4-E518-4407-A903-31D48C646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25215" y="1623107"/>
              <a:ext cx="1892972" cy="1879255"/>
            </a:xfrm>
            <a:prstGeom prst="rect">
              <a:avLst/>
            </a:prstGeom>
          </p:spPr>
        </p:pic>
        <p:pic>
          <p:nvPicPr>
            <p:cNvPr id="18" name="141">
              <a:extLst>
                <a:ext uri="{FF2B5EF4-FFF2-40B4-BE49-F238E27FC236}">
                  <a16:creationId xmlns:a16="http://schemas.microsoft.com/office/drawing/2014/main" id="{FDD3BB1E-71DB-418D-9CCD-4B202B382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290033" y="3811982"/>
              <a:ext cx="653853" cy="64928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738126" y="2296183"/>
                  <a:ext cx="7611845" cy="21375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5pPr>
                  <a:lvl6pPr marL="22860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6pPr>
                  <a:lvl7pPr marL="27432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7pPr>
                  <a:lvl8pPr marL="32004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8pPr>
                  <a:lvl9pPr marL="36576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lnSpc>
                      <a:spcPct val="15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Vậy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quy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đồng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mẫu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hai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phân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và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được hai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phân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alt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.</a:t>
                  </a:r>
                </a:p>
              </p:txBody>
            </p:sp>
          </mc:Choice>
          <mc:Fallback xmlns="">
            <p:sp>
              <p:nvSpPr>
                <p:cNvPr id="16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8126" y="2296183"/>
                  <a:ext cx="7611845" cy="2137508"/>
                </a:xfrm>
                <a:prstGeom prst="rect">
                  <a:avLst/>
                </a:prstGeom>
                <a:blipFill>
                  <a:blip r:embed="rId13"/>
                  <a:stretch>
                    <a:fillRect l="-2002" b="-314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6" name="Group 14"/>
            <p:cNvGrpSpPr>
              <a:grpSpLocks noChangeAspect="1"/>
            </p:cNvGrpSpPr>
            <p:nvPr/>
          </p:nvGrpSpPr>
          <p:grpSpPr bwMode="auto">
            <a:xfrm>
              <a:off x="2135934" y="1600859"/>
              <a:ext cx="2411415" cy="1100138"/>
              <a:chOff x="1098" y="1204"/>
              <a:chExt cx="1519" cy="693"/>
            </a:xfrm>
          </p:grpSpPr>
          <p:sp>
            <p:nvSpPr>
              <p:cNvPr id="27" name="AutoShape 13"/>
              <p:cNvSpPr>
                <a:spLocks noChangeAspect="1" noChangeArrowheads="1" noTextEdit="1"/>
              </p:cNvSpPr>
              <p:nvPr/>
            </p:nvSpPr>
            <p:spPr bwMode="auto">
              <a:xfrm>
                <a:off x="1317" y="1246"/>
                <a:ext cx="1010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Line 15"/>
              <p:cNvSpPr>
                <a:spLocks noChangeShapeType="1"/>
              </p:cNvSpPr>
              <p:nvPr/>
            </p:nvSpPr>
            <p:spPr bwMode="auto">
              <a:xfrm flipV="1">
                <a:off x="1098" y="1531"/>
                <a:ext cx="217" cy="2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Line 16"/>
              <p:cNvSpPr>
                <a:spLocks noChangeShapeType="1"/>
              </p:cNvSpPr>
              <p:nvPr/>
            </p:nvSpPr>
            <p:spPr bwMode="auto">
              <a:xfrm>
                <a:off x="1559" y="1545"/>
                <a:ext cx="483" cy="2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Line 17"/>
              <p:cNvSpPr>
                <a:spLocks noChangeShapeType="1"/>
              </p:cNvSpPr>
              <p:nvPr/>
            </p:nvSpPr>
            <p:spPr bwMode="auto">
              <a:xfrm>
                <a:off x="2292" y="1547"/>
                <a:ext cx="325" cy="9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/>
            </p:nvSpPr>
            <p:spPr bwMode="auto">
              <a:xfrm>
                <a:off x="2327" y="1587"/>
                <a:ext cx="25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32" name="Rectangle 19"/>
              <p:cNvSpPr>
                <a:spLocks noChangeArrowheads="1"/>
              </p:cNvSpPr>
              <p:nvPr/>
            </p:nvSpPr>
            <p:spPr bwMode="auto">
              <a:xfrm>
                <a:off x="2388" y="1204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3" name="Rectangle 20"/>
              <p:cNvSpPr>
                <a:spLocks noChangeArrowheads="1"/>
              </p:cNvSpPr>
              <p:nvPr/>
            </p:nvSpPr>
            <p:spPr bwMode="auto">
              <a:xfrm>
                <a:off x="1953" y="1584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4" name="Rectangle 21"/>
              <p:cNvSpPr>
                <a:spLocks noChangeArrowheads="1"/>
              </p:cNvSpPr>
              <p:nvPr/>
            </p:nvSpPr>
            <p:spPr bwMode="auto">
              <a:xfrm>
                <a:off x="1566" y="1587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35" name="Rectangle 22"/>
              <p:cNvSpPr>
                <a:spLocks noChangeArrowheads="1"/>
              </p:cNvSpPr>
              <p:nvPr/>
            </p:nvSpPr>
            <p:spPr bwMode="auto">
              <a:xfrm>
                <a:off x="1933" y="1229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6" name="Rectangle 23"/>
              <p:cNvSpPr>
                <a:spLocks noChangeArrowheads="1"/>
              </p:cNvSpPr>
              <p:nvPr/>
            </p:nvSpPr>
            <p:spPr bwMode="auto">
              <a:xfrm>
                <a:off x="1550" y="1215"/>
                <a:ext cx="180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37" name="Rectangle 24"/>
              <p:cNvSpPr>
                <a:spLocks noChangeArrowheads="1"/>
              </p:cNvSpPr>
              <p:nvPr/>
            </p:nvSpPr>
            <p:spPr bwMode="auto">
              <a:xfrm>
                <a:off x="1124" y="1575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38" name="Rectangle 25"/>
              <p:cNvSpPr>
                <a:spLocks noChangeArrowheads="1"/>
              </p:cNvSpPr>
              <p:nvPr/>
            </p:nvSpPr>
            <p:spPr bwMode="auto">
              <a:xfrm>
                <a:off x="1103" y="1216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39" name="Rectangle 26"/>
              <p:cNvSpPr>
                <a:spLocks noChangeArrowheads="1"/>
              </p:cNvSpPr>
              <p:nvPr/>
            </p:nvSpPr>
            <p:spPr bwMode="auto">
              <a:xfrm>
                <a:off x="2111" y="1382"/>
                <a:ext cx="147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40" name="Rectangle 27"/>
              <p:cNvSpPr>
                <a:spLocks noChangeArrowheads="1"/>
              </p:cNvSpPr>
              <p:nvPr/>
            </p:nvSpPr>
            <p:spPr bwMode="auto">
              <a:xfrm>
                <a:off x="1769" y="1551"/>
                <a:ext cx="214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ectangle 28"/>
              <p:cNvSpPr>
                <a:spLocks noChangeArrowheads="1"/>
              </p:cNvSpPr>
              <p:nvPr/>
            </p:nvSpPr>
            <p:spPr bwMode="auto">
              <a:xfrm>
                <a:off x="1740" y="1204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ectangle 29"/>
              <p:cNvSpPr>
                <a:spLocks noChangeArrowheads="1"/>
              </p:cNvSpPr>
              <p:nvPr/>
            </p:nvSpPr>
            <p:spPr bwMode="auto">
              <a:xfrm>
                <a:off x="1364" y="1370"/>
                <a:ext cx="147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</a:p>
            </p:txBody>
          </p:sp>
        </p:grpSp>
        <p:grpSp>
          <p:nvGrpSpPr>
            <p:cNvPr id="43" name="Group 32"/>
            <p:cNvGrpSpPr>
              <a:grpSpLocks noChangeAspect="1"/>
            </p:cNvGrpSpPr>
            <p:nvPr/>
          </p:nvGrpSpPr>
          <p:grpSpPr bwMode="auto">
            <a:xfrm>
              <a:off x="5126529" y="1530213"/>
              <a:ext cx="2351089" cy="1141416"/>
              <a:chOff x="3216" y="1197"/>
              <a:chExt cx="1481" cy="719"/>
            </a:xfrm>
          </p:grpSpPr>
          <p:sp>
            <p:nvSpPr>
              <p:cNvPr id="44" name="AutoShape 31"/>
              <p:cNvSpPr>
                <a:spLocks noChangeAspect="1" noChangeArrowheads="1" noTextEdit="1"/>
              </p:cNvSpPr>
              <p:nvPr/>
            </p:nvSpPr>
            <p:spPr bwMode="auto">
              <a:xfrm>
                <a:off x="3278" y="1240"/>
                <a:ext cx="1048" cy="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Line 33"/>
              <p:cNvSpPr>
                <a:spLocks noChangeShapeType="1"/>
              </p:cNvSpPr>
              <p:nvPr/>
            </p:nvSpPr>
            <p:spPr bwMode="auto">
              <a:xfrm flipV="1">
                <a:off x="3216" y="1535"/>
                <a:ext cx="175" cy="1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Line 34"/>
              <p:cNvSpPr>
                <a:spLocks noChangeShapeType="1"/>
              </p:cNvSpPr>
              <p:nvPr/>
            </p:nvSpPr>
            <p:spPr bwMode="auto">
              <a:xfrm flipV="1">
                <a:off x="3641" y="1538"/>
                <a:ext cx="506" cy="5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Line 35"/>
              <p:cNvSpPr>
                <a:spLocks noChangeShapeType="1"/>
              </p:cNvSpPr>
              <p:nvPr/>
            </p:nvSpPr>
            <p:spPr bwMode="auto">
              <a:xfrm flipV="1">
                <a:off x="4438" y="1549"/>
                <a:ext cx="259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 36"/>
              <p:cNvSpPr>
                <a:spLocks noChangeArrowheads="1"/>
              </p:cNvSpPr>
              <p:nvPr/>
            </p:nvSpPr>
            <p:spPr bwMode="auto">
              <a:xfrm>
                <a:off x="4426" y="1570"/>
                <a:ext cx="25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ectangle 37"/>
              <p:cNvSpPr>
                <a:spLocks noChangeArrowheads="1"/>
              </p:cNvSpPr>
              <p:nvPr/>
            </p:nvSpPr>
            <p:spPr bwMode="auto">
              <a:xfrm>
                <a:off x="4433" y="1197"/>
                <a:ext cx="25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ectangle 38"/>
              <p:cNvSpPr>
                <a:spLocks noChangeArrowheads="1"/>
              </p:cNvSpPr>
              <p:nvPr/>
            </p:nvSpPr>
            <p:spPr bwMode="auto">
              <a:xfrm>
                <a:off x="4060" y="1581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ectangle 39"/>
              <p:cNvSpPr>
                <a:spLocks noChangeArrowheads="1"/>
              </p:cNvSpPr>
              <p:nvPr/>
            </p:nvSpPr>
            <p:spPr bwMode="auto">
              <a:xfrm>
                <a:off x="3639" y="1581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ectangle 40"/>
              <p:cNvSpPr>
                <a:spLocks noChangeArrowheads="1"/>
              </p:cNvSpPr>
              <p:nvPr/>
            </p:nvSpPr>
            <p:spPr bwMode="auto">
              <a:xfrm>
                <a:off x="4019" y="1203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ectangle 41"/>
              <p:cNvSpPr>
                <a:spLocks noChangeArrowheads="1"/>
              </p:cNvSpPr>
              <p:nvPr/>
            </p:nvSpPr>
            <p:spPr bwMode="auto">
              <a:xfrm>
                <a:off x="3646" y="1208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Rectangle 42"/>
              <p:cNvSpPr>
                <a:spLocks noChangeArrowheads="1"/>
              </p:cNvSpPr>
              <p:nvPr/>
            </p:nvSpPr>
            <p:spPr bwMode="auto">
              <a:xfrm>
                <a:off x="3256" y="1606"/>
                <a:ext cx="163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ectangle 43"/>
              <p:cNvSpPr>
                <a:spLocks noChangeArrowheads="1"/>
              </p:cNvSpPr>
              <p:nvPr/>
            </p:nvSpPr>
            <p:spPr bwMode="auto">
              <a:xfrm>
                <a:off x="3275" y="1217"/>
                <a:ext cx="102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ectangle 44"/>
              <p:cNvSpPr>
                <a:spLocks noChangeArrowheads="1"/>
              </p:cNvSpPr>
              <p:nvPr/>
            </p:nvSpPr>
            <p:spPr bwMode="auto">
              <a:xfrm>
                <a:off x="4223" y="1384"/>
                <a:ext cx="147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ectangle 45"/>
              <p:cNvSpPr>
                <a:spLocks noChangeArrowheads="1"/>
              </p:cNvSpPr>
              <p:nvPr/>
            </p:nvSpPr>
            <p:spPr bwMode="auto">
              <a:xfrm>
                <a:off x="3857" y="1577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Rectangle 46"/>
              <p:cNvSpPr>
                <a:spLocks noChangeArrowheads="1"/>
              </p:cNvSpPr>
              <p:nvPr/>
            </p:nvSpPr>
            <p:spPr bwMode="auto">
              <a:xfrm>
                <a:off x="3820" y="1204"/>
                <a:ext cx="129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ectangle 47"/>
              <p:cNvSpPr>
                <a:spLocks noChangeArrowheads="1"/>
              </p:cNvSpPr>
              <p:nvPr/>
            </p:nvSpPr>
            <p:spPr bwMode="auto">
              <a:xfrm>
                <a:off x="3468" y="1375"/>
                <a:ext cx="147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13" name="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72727" y="409264"/>
            <a:ext cx="620713" cy="71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892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3333">
                        <a14:foregroundMark x1="21333" y1="24889" x2="58444" y2="58556"/>
                        <a14:foregroundMark x1="64778" y1="42111" x2="37889" y2="60667"/>
                        <a14:foregroundMark x1="44111" y1="48778" x2="47000" y2="73667"/>
                        <a14:foregroundMark x1="47444" y1="45556" x2="61889" y2="44000"/>
                        <a14:foregroundMark x1="60667" y1="41444" x2="69333" y2="67444"/>
                        <a14:foregroundMark x1="55222" y1="41667" x2="69333" y2="46444"/>
                        <a14:foregroundMark x1="61222" y1="39889" x2="54333" y2="43333"/>
                        <a14:foregroundMark x1="30667" y1="27111" x2="14667" y2="37556"/>
                        <a14:foregroundMark x1="19444" y1="28444" x2="28778" y2="42444"/>
                        <a14:foregroundMark x1="31556" y1="38556" x2="35889" y2="45333"/>
                        <a14:foregroundMark x1="32667" y1="29222" x2="31556" y2="36667"/>
                        <a14:foregroundMark x1="33556" y1="30556" x2="39333" y2="29222"/>
                        <a14:foregroundMark x1="35444" y1="61111" x2="35222" y2="6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893" y="3282460"/>
            <a:ext cx="2334226" cy="23342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6444" y1="19833" x2="45444" y2="61333"/>
                        <a14:foregroundMark x1="76111" y1="41500" x2="81556" y2="60667"/>
                        <a14:foregroundMark x1="79444" y1="59333" x2="80889" y2="62667"/>
                        <a14:backgroundMark x1="74889" y1="41000" x2="77000" y2="5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003" y="3365601"/>
            <a:ext cx="3033705" cy="2022470"/>
          </a:xfrm>
          <a:prstGeom prst="rect">
            <a:avLst/>
          </a:prstGeom>
        </p:spPr>
      </p:pic>
      <p:pic>
        <p:nvPicPr>
          <p:cNvPr id="18" name="Picture 19" descr="C:\Users\ADMIN\Desktop\Nong trai\472224296 (3)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21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25215" y="1623107"/>
            <a:ext cx="1892972" cy="1879255"/>
          </a:xfrm>
          <a:prstGeom prst="rect">
            <a:avLst/>
          </a:prstGeom>
        </p:spPr>
      </p:pic>
      <p:pic>
        <p:nvPicPr>
          <p:cNvPr id="14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54719" y="1454144"/>
            <a:ext cx="653853" cy="64928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66928" y="356887"/>
            <a:ext cx="8043625" cy="1003593"/>
            <a:chOff x="466928" y="279827"/>
            <a:chExt cx="8043625" cy="1080654"/>
          </a:xfrm>
        </p:grpSpPr>
        <p:sp>
          <p:nvSpPr>
            <p:cNvPr id="4" name="Rounded Rectangle 3"/>
            <p:cNvSpPr/>
            <p:nvPr/>
          </p:nvSpPr>
          <p:spPr>
            <a:xfrm>
              <a:off x="466928" y="279827"/>
              <a:ext cx="8043625" cy="1080654"/>
            </a:xfrm>
            <a:prstGeom prst="roundRect">
              <a:avLst/>
            </a:prstGeom>
            <a:solidFill>
              <a:schemeClr val="bg1">
                <a:alpha val="59000"/>
              </a:schemeClr>
            </a:solidFill>
            <a:ln w="19050">
              <a:solidFill>
                <a:srgbClr val="FF0000"/>
              </a:solidFill>
              <a:prstDash val="lgDashDot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658708" y="363563"/>
              <a:ext cx="1454150" cy="868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6733321" y="814413"/>
              <a:ext cx="2714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7574696" y="814413"/>
              <a:ext cx="4460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7555646" y="860451"/>
              <a:ext cx="400050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12</a:t>
              </a:r>
              <a:endParaRPr kumimoji="0" lang="en-US" altLang="en-US" sz="2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7688996" y="382613"/>
              <a:ext cx="2000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</a:t>
              </a:r>
              <a:endParaRPr kumimoji="0" lang="en-US" altLang="en-US" sz="2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6760308" y="860451"/>
              <a:ext cx="2000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</a:t>
              </a:r>
              <a:endParaRPr kumimoji="0" lang="en-US" altLang="en-US" sz="2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6757133" y="382613"/>
              <a:ext cx="2000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7</a:t>
              </a:r>
              <a:endPara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>
              <a:off x="7074633" y="598513"/>
              <a:ext cx="400050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và</a:t>
              </a:r>
              <a:endParaRPr kumimoji="0" lang="en-US" altLang="en-US" sz="2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11446" y="1820629"/>
            <a:ext cx="7907482" cy="3083977"/>
            <a:chOff x="711446" y="1820629"/>
            <a:chExt cx="7907482" cy="3083977"/>
          </a:xfrm>
        </p:grpSpPr>
        <p:sp>
          <p:nvSpPr>
            <p:cNvPr id="24" name="Rounded Rectangle 23"/>
            <p:cNvSpPr/>
            <p:nvPr/>
          </p:nvSpPr>
          <p:spPr>
            <a:xfrm>
              <a:off x="711446" y="1820629"/>
              <a:ext cx="7907482" cy="3083977"/>
            </a:xfrm>
            <a:prstGeom prst="roundRect">
              <a:avLst/>
            </a:prstGeom>
            <a:solidFill>
              <a:schemeClr val="bg1">
                <a:alpha val="59000"/>
              </a:schemeClr>
            </a:solidFill>
            <a:ln w="19050">
              <a:solidFill>
                <a:srgbClr val="FF0000"/>
              </a:solidFill>
              <a:prstDash val="lgDashDot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endParaRPr lang="en-US" alt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endParaRPr lang="en-US" alt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750889" y="2738362"/>
                  <a:ext cx="7611845" cy="21422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5pPr>
                  <a:lvl6pPr marL="22860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6pPr>
                  <a:lvl7pPr marL="27432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7pPr>
                  <a:lvl8pPr marL="32004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8pPr>
                  <a:lvl9pPr marL="36576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Franklin Gothic Book" pitchFamily="34" charset="0"/>
                      <a:ea typeface="+mn-ea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lnSpc>
                      <a:spcPct val="150000"/>
                    </a:lnSpc>
                    <a:spcBef>
                      <a:spcPts val="1200"/>
                    </a:spcBef>
                    <a:spcAft>
                      <a:spcPts val="1200"/>
                    </a:spcAft>
                  </a:pP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Vậy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quy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đồng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mẫu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hai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phân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và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được hai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phân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n-US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𝟖𝟒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𝟕𝟐</m:t>
                          </m:r>
                        </m:den>
                      </m:f>
                      <m:r>
                        <a:rPr lang="en-US" alt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en-US" alt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𝟕𝟐</m:t>
                          </m:r>
                        </m:den>
                      </m:f>
                    </m:oMath>
                  </a14:m>
                  <a:r>
                    <a:rPr lang="en-US" altLang="en-US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ahoma" panose="020B0604030504040204" pitchFamily="34" charset="0"/>
                      <a:cs typeface="Times New Roman" panose="02020603050405020304" pitchFamily="18" charset="0"/>
                    </a:rPr>
                    <a:t> .</a:t>
                  </a:r>
                </a:p>
              </p:txBody>
            </p:sp>
          </mc:Choice>
          <mc:Fallback xmlns="">
            <p:sp>
              <p:nvSpPr>
                <p:cNvPr id="8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50889" y="2738362"/>
                  <a:ext cx="7611845" cy="2142253"/>
                </a:xfrm>
                <a:prstGeom prst="rect">
                  <a:avLst/>
                </a:prstGeom>
                <a:blipFill>
                  <a:blip r:embed="rId14"/>
                  <a:stretch>
                    <a:fillRect l="-2002" b="-2841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5" name="Group 14"/>
            <p:cNvGrpSpPr>
              <a:grpSpLocks noChangeAspect="1"/>
            </p:cNvGrpSpPr>
            <p:nvPr/>
          </p:nvGrpSpPr>
          <p:grpSpPr bwMode="auto">
            <a:xfrm>
              <a:off x="2445548" y="1987720"/>
              <a:ext cx="1697038" cy="835024"/>
              <a:chOff x="1538" y="1351"/>
              <a:chExt cx="1069" cy="526"/>
            </a:xfrm>
          </p:grpSpPr>
          <p:sp>
            <p:nvSpPr>
              <p:cNvPr id="26" name="AutoShape 13"/>
              <p:cNvSpPr>
                <a:spLocks noChangeAspect="1" noChangeArrowheads="1" noTextEdit="1"/>
              </p:cNvSpPr>
              <p:nvPr/>
            </p:nvSpPr>
            <p:spPr bwMode="auto">
              <a:xfrm>
                <a:off x="1538" y="1361"/>
                <a:ext cx="1069" cy="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7" name="Line 15"/>
              <p:cNvSpPr>
                <a:spLocks noChangeShapeType="1"/>
              </p:cNvSpPr>
              <p:nvPr/>
            </p:nvSpPr>
            <p:spPr bwMode="auto">
              <a:xfrm>
                <a:off x="1566" y="1617"/>
                <a:ext cx="99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8" name="Line 16"/>
              <p:cNvSpPr>
                <a:spLocks noChangeShapeType="1"/>
              </p:cNvSpPr>
              <p:nvPr/>
            </p:nvSpPr>
            <p:spPr bwMode="auto">
              <a:xfrm>
                <a:off x="1841" y="1617"/>
                <a:ext cx="375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29" name="Line 17"/>
              <p:cNvSpPr>
                <a:spLocks noChangeShapeType="1"/>
              </p:cNvSpPr>
              <p:nvPr/>
            </p:nvSpPr>
            <p:spPr bwMode="auto">
              <a:xfrm>
                <a:off x="2391" y="1617"/>
                <a:ext cx="180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30" name="Rectangle 18"/>
              <p:cNvSpPr>
                <a:spLocks noChangeArrowheads="1"/>
              </p:cNvSpPr>
              <p:nvPr/>
            </p:nvSpPr>
            <p:spPr bwMode="auto">
              <a:xfrm>
                <a:off x="2400" y="1644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72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" name="Rectangle 19"/>
              <p:cNvSpPr>
                <a:spLocks noChangeArrowheads="1"/>
              </p:cNvSpPr>
              <p:nvPr/>
            </p:nvSpPr>
            <p:spPr bwMode="auto">
              <a:xfrm>
                <a:off x="2397" y="1372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84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" name="Rectangle 20"/>
              <p:cNvSpPr>
                <a:spLocks noChangeArrowheads="1"/>
              </p:cNvSpPr>
              <p:nvPr/>
            </p:nvSpPr>
            <p:spPr bwMode="auto">
              <a:xfrm>
                <a:off x="2044" y="1644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3" name="Rectangle 21"/>
              <p:cNvSpPr>
                <a:spLocks noChangeArrowheads="1"/>
              </p:cNvSpPr>
              <p:nvPr/>
            </p:nvSpPr>
            <p:spPr bwMode="auto">
              <a:xfrm>
                <a:off x="1850" y="1644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6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" name="Rectangle 22"/>
              <p:cNvSpPr>
                <a:spLocks noChangeArrowheads="1"/>
              </p:cNvSpPr>
              <p:nvPr/>
            </p:nvSpPr>
            <p:spPr bwMode="auto">
              <a:xfrm>
                <a:off x="2045" y="1372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" name="Rectangle 23"/>
              <p:cNvSpPr>
                <a:spLocks noChangeArrowheads="1"/>
              </p:cNvSpPr>
              <p:nvPr/>
            </p:nvSpPr>
            <p:spPr bwMode="auto">
              <a:xfrm>
                <a:off x="1849" y="1372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6" name="Rectangle 24"/>
              <p:cNvSpPr>
                <a:spLocks noChangeArrowheads="1"/>
              </p:cNvSpPr>
              <p:nvPr/>
            </p:nvSpPr>
            <p:spPr bwMode="auto">
              <a:xfrm>
                <a:off x="1575" y="1644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6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7" name="Rectangle 25"/>
              <p:cNvSpPr>
                <a:spLocks noChangeArrowheads="1"/>
              </p:cNvSpPr>
              <p:nvPr/>
            </p:nvSpPr>
            <p:spPr bwMode="auto">
              <a:xfrm>
                <a:off x="1574" y="1372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8" name="Rectangle 26"/>
              <p:cNvSpPr>
                <a:spLocks noChangeArrowheads="1"/>
              </p:cNvSpPr>
              <p:nvPr/>
            </p:nvSpPr>
            <p:spPr bwMode="auto">
              <a:xfrm>
                <a:off x="2260" y="1472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=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" name="Rectangle 27"/>
              <p:cNvSpPr>
                <a:spLocks noChangeArrowheads="1"/>
              </p:cNvSpPr>
              <p:nvPr/>
            </p:nvSpPr>
            <p:spPr bwMode="auto">
              <a:xfrm>
                <a:off x="1948" y="1623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´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" name="Rectangle 28"/>
              <p:cNvSpPr>
                <a:spLocks noChangeArrowheads="1"/>
              </p:cNvSpPr>
              <p:nvPr/>
            </p:nvSpPr>
            <p:spPr bwMode="auto">
              <a:xfrm>
                <a:off x="1950" y="1351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´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" name="Rectangle 29"/>
              <p:cNvSpPr>
                <a:spLocks noChangeArrowheads="1"/>
              </p:cNvSpPr>
              <p:nvPr/>
            </p:nvSpPr>
            <p:spPr bwMode="auto">
              <a:xfrm>
                <a:off x="1709" y="1472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=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grpSp>
          <p:nvGrpSpPr>
            <p:cNvPr id="42" name="Group 32"/>
            <p:cNvGrpSpPr>
              <a:grpSpLocks noChangeAspect="1"/>
            </p:cNvGrpSpPr>
            <p:nvPr/>
          </p:nvGrpSpPr>
          <p:grpSpPr bwMode="auto">
            <a:xfrm>
              <a:off x="4706148" y="1987721"/>
              <a:ext cx="1857375" cy="831850"/>
              <a:chOff x="2962" y="1351"/>
              <a:chExt cx="1170" cy="524"/>
            </a:xfrm>
          </p:grpSpPr>
          <p:sp>
            <p:nvSpPr>
              <p:cNvPr id="43" name="AutoShape 31"/>
              <p:cNvSpPr>
                <a:spLocks noChangeAspect="1" noChangeArrowheads="1" noTextEdit="1"/>
              </p:cNvSpPr>
              <p:nvPr/>
            </p:nvSpPr>
            <p:spPr bwMode="auto">
              <a:xfrm>
                <a:off x="2962" y="1361"/>
                <a:ext cx="1170" cy="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44" name="Line 33"/>
              <p:cNvSpPr>
                <a:spLocks noChangeShapeType="1"/>
              </p:cNvSpPr>
              <p:nvPr/>
            </p:nvSpPr>
            <p:spPr bwMode="auto">
              <a:xfrm>
                <a:off x="2991" y="1615"/>
                <a:ext cx="170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45" name="Line 34"/>
              <p:cNvSpPr>
                <a:spLocks noChangeShapeType="1"/>
              </p:cNvSpPr>
              <p:nvPr/>
            </p:nvSpPr>
            <p:spPr bwMode="auto">
              <a:xfrm>
                <a:off x="3344" y="1615"/>
                <a:ext cx="388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46" name="Line 35"/>
              <p:cNvSpPr>
                <a:spLocks noChangeShapeType="1"/>
              </p:cNvSpPr>
              <p:nvPr/>
            </p:nvSpPr>
            <p:spPr bwMode="auto">
              <a:xfrm>
                <a:off x="3915" y="1615"/>
                <a:ext cx="187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/>
              </a:p>
            </p:txBody>
          </p:sp>
          <p:sp>
            <p:nvSpPr>
              <p:cNvPr id="47" name="Rectangle 36"/>
              <p:cNvSpPr>
                <a:spLocks noChangeArrowheads="1"/>
              </p:cNvSpPr>
              <p:nvPr/>
            </p:nvSpPr>
            <p:spPr bwMode="auto">
              <a:xfrm>
                <a:off x="3924" y="1642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72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8" name="Rectangle 37"/>
              <p:cNvSpPr>
                <a:spLocks noChangeArrowheads="1"/>
              </p:cNvSpPr>
              <p:nvPr/>
            </p:nvSpPr>
            <p:spPr bwMode="auto">
              <a:xfrm>
                <a:off x="3922" y="1373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30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9" name="Rectangle 38"/>
              <p:cNvSpPr>
                <a:spLocks noChangeArrowheads="1"/>
              </p:cNvSpPr>
              <p:nvPr/>
            </p:nvSpPr>
            <p:spPr bwMode="auto">
              <a:xfrm>
                <a:off x="3640" y="1642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6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0" name="Rectangle 39"/>
              <p:cNvSpPr>
                <a:spLocks noChangeArrowheads="1"/>
              </p:cNvSpPr>
              <p:nvPr/>
            </p:nvSpPr>
            <p:spPr bwMode="auto">
              <a:xfrm>
                <a:off x="3337" y="1642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1" name="Rectangle 40"/>
              <p:cNvSpPr>
                <a:spLocks noChangeArrowheads="1"/>
              </p:cNvSpPr>
              <p:nvPr/>
            </p:nvSpPr>
            <p:spPr bwMode="auto">
              <a:xfrm>
                <a:off x="3603" y="1373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6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Rectangle 41"/>
              <p:cNvSpPr>
                <a:spLocks noChangeArrowheads="1"/>
              </p:cNvSpPr>
              <p:nvPr/>
            </p:nvSpPr>
            <p:spPr bwMode="auto">
              <a:xfrm>
                <a:off x="3388" y="1373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" name="Rectangle 42"/>
              <p:cNvSpPr>
                <a:spLocks noChangeArrowheads="1"/>
              </p:cNvSpPr>
              <p:nvPr/>
            </p:nvSpPr>
            <p:spPr bwMode="auto">
              <a:xfrm>
                <a:off x="2983" y="1642"/>
                <a:ext cx="1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12</a:t>
                </a:r>
                <a:endPara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" name="Rectangle 43"/>
              <p:cNvSpPr>
                <a:spLocks noChangeArrowheads="1"/>
              </p:cNvSpPr>
              <p:nvPr/>
            </p:nvSpPr>
            <p:spPr bwMode="auto">
              <a:xfrm>
                <a:off x="3034" y="1373"/>
                <a:ext cx="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5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" name="Rectangle 44"/>
              <p:cNvSpPr>
                <a:spLocks noChangeArrowheads="1"/>
              </p:cNvSpPr>
              <p:nvPr/>
            </p:nvSpPr>
            <p:spPr bwMode="auto">
              <a:xfrm>
                <a:off x="3778" y="1471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=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6" name="Rectangle 45"/>
              <p:cNvSpPr>
                <a:spLocks noChangeArrowheads="1"/>
              </p:cNvSpPr>
              <p:nvPr/>
            </p:nvSpPr>
            <p:spPr bwMode="auto">
              <a:xfrm>
                <a:off x="3525" y="1620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´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7" name="Rectangle 46"/>
              <p:cNvSpPr>
                <a:spLocks noChangeArrowheads="1"/>
              </p:cNvSpPr>
              <p:nvPr/>
            </p:nvSpPr>
            <p:spPr bwMode="auto">
              <a:xfrm>
                <a:off x="3487" y="1351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´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8" name="Rectangle 47"/>
              <p:cNvSpPr>
                <a:spLocks noChangeArrowheads="1"/>
              </p:cNvSpPr>
              <p:nvPr/>
            </p:nvSpPr>
            <p:spPr bwMode="auto">
              <a:xfrm>
                <a:off x="3207" y="1471"/>
                <a:ext cx="10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ymbol" panose="05050102010706020507" pitchFamily="18" charset="2"/>
                  </a:rPr>
                  <a:t>=</a:t>
                </a:r>
                <a:endParaRPr kumimoji="0" lang="en-US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pic>
        <p:nvPicPr>
          <p:cNvPr id="15" name="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08572" y="386160"/>
            <a:ext cx="620713" cy="71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2806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8000" b="-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74" y="2505641"/>
            <a:ext cx="2712026" cy="2712026"/>
          </a:xfrm>
          <a:prstGeom prst="rect">
            <a:avLst/>
          </a:prstGeom>
        </p:spPr>
      </p:pic>
      <p:pic>
        <p:nvPicPr>
          <p:cNvPr id="10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033" y="0"/>
            <a:ext cx="3156585" cy="1921611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EB772C82-9C99-435F-9E53-66237235C9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5877331" y="-261414"/>
            <a:ext cx="3266669" cy="198862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5167214" y="161025"/>
            <a:ext cx="3205316" cy="2085691"/>
          </a:xfrm>
          <a:prstGeom prst="cloudCallout">
            <a:avLst>
              <a:gd name="adj1" fmla="val -74903"/>
              <a:gd name="adj2" fmla="val 78742"/>
            </a:avLst>
          </a:prstGeom>
          <a:solidFill>
            <a:schemeClr val="accent2">
              <a:lumMod val="40000"/>
              <a:lumOff val="60000"/>
              <a:alpha val="43000"/>
            </a:schemeClr>
          </a:solidFill>
          <a:ln w="28575">
            <a:solidFill>
              <a:srgbClr val="FFC000"/>
            </a:solidFill>
            <a:prstDash val="sysDash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Chơi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vui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quá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chúng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ta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đi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thôi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zuki" panose="02040603050506020204" pitchFamily="18" charset="0"/>
                <a:cs typeface="+mn-cs"/>
              </a:rPr>
              <a:t>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zuki" panose="02040603050506020204" pitchFamily="18" charset="0"/>
              <a:cs typeface="+mn-cs"/>
            </a:endParaRPr>
          </a:p>
        </p:txBody>
      </p:sp>
      <p:pic>
        <p:nvPicPr>
          <p:cNvPr id="4" name="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867" y="2497068"/>
            <a:ext cx="4239492" cy="2418219"/>
          </a:xfrm>
          <a:prstGeom prst="rect">
            <a:avLst/>
          </a:prstGeom>
        </p:spPr>
      </p:pic>
      <p:pic>
        <p:nvPicPr>
          <p:cNvPr id="6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441" y="4426509"/>
            <a:ext cx="2565172" cy="82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n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84" y="4176157"/>
            <a:ext cx="1731242" cy="10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08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CD94C"/>
      </a:accent1>
      <a:accent2>
        <a:srgbClr val="FF4C60"/>
      </a:accent2>
      <a:accent3>
        <a:srgbClr val="FFDD43"/>
      </a:accent3>
      <a:accent4>
        <a:srgbClr val="FF4C60"/>
      </a:accent4>
      <a:accent5>
        <a:srgbClr val="4CB6BD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1012</TotalTime>
  <Words>2188</Words>
  <Application>Microsoft Office PowerPoint</Application>
  <PresentationFormat>On-screen Show (16:9)</PresentationFormat>
  <Paragraphs>309</Paragraphs>
  <Slides>23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Calibri</vt:lpstr>
      <vt:lpstr>SVN-Newton</vt:lpstr>
      <vt:lpstr>Symbol</vt:lpstr>
      <vt:lpstr>UTM Azuki</vt:lpstr>
      <vt:lpstr>Arial</vt:lpstr>
      <vt:lpstr>Wingdings 2</vt:lpstr>
      <vt:lpstr>Tahoma</vt:lpstr>
      <vt:lpstr>Times New Roman</vt:lpstr>
      <vt:lpstr>UTM Showcard</vt:lpstr>
      <vt:lpstr>UTM Cookies</vt:lpstr>
      <vt:lpstr>UTM ViceroyJF</vt:lpstr>
      <vt:lpstr>等线</vt:lpstr>
      <vt:lpstr>DFPOP1-W9</vt:lpstr>
      <vt:lpstr>UTM Avenida</vt:lpstr>
      <vt:lpstr>Cambria Math</vt:lpstr>
      <vt:lpstr>UTM Colossalis</vt:lpstr>
      <vt:lpstr>Office 主题​​</vt:lpstr>
      <vt:lpstr>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 Team</dc:title>
  <dc:subject>Toán</dc:subject>
  <dc:creator>Măng Non Team</dc:creator>
  <cp:keywords>Măng Non Team</cp:keywords>
  <dc:description>Quy đồng mẫu số các phân số (tiếp theo)</dc:description>
  <cp:lastModifiedBy>Lan Anh Dương</cp:lastModifiedBy>
  <cp:revision>5</cp:revision>
  <dcterms:created xsi:type="dcterms:W3CDTF">2017-03-04T06:55:50Z</dcterms:created>
  <dcterms:modified xsi:type="dcterms:W3CDTF">2023-07-23T13:30:41Z</dcterms:modified>
  <cp:category>Măng Non Team</cp:category>
</cp:coreProperties>
</file>