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26"/>
  </p:notesMasterIdLst>
  <p:sldIdLst>
    <p:sldId id="308" r:id="rId2"/>
    <p:sldId id="285" r:id="rId3"/>
    <p:sldId id="284" r:id="rId4"/>
    <p:sldId id="256" r:id="rId5"/>
    <p:sldId id="257" r:id="rId6"/>
    <p:sldId id="258" r:id="rId7"/>
    <p:sldId id="259" r:id="rId8"/>
    <p:sldId id="260" r:id="rId9"/>
    <p:sldId id="322" r:id="rId10"/>
    <p:sldId id="289" r:id="rId11"/>
    <p:sldId id="292" r:id="rId12"/>
    <p:sldId id="317" r:id="rId13"/>
    <p:sldId id="293" r:id="rId14"/>
    <p:sldId id="311" r:id="rId15"/>
    <p:sldId id="312" r:id="rId16"/>
    <p:sldId id="313" r:id="rId17"/>
    <p:sldId id="314" r:id="rId18"/>
    <p:sldId id="316" r:id="rId19"/>
    <p:sldId id="318" r:id="rId20"/>
    <p:sldId id="319" r:id="rId21"/>
    <p:sldId id="320" r:id="rId22"/>
    <p:sldId id="290" r:id="rId23"/>
    <p:sldId id="321" r:id="rId24"/>
    <p:sldId id="287" r:id="rId25"/>
  </p:sldIdLst>
  <p:sldSz cx="12192000" cy="6858000"/>
  <p:notesSz cx="6858000" cy="9144000"/>
  <p:embeddedFontLst>
    <p:embeddedFont>
      <p:font typeface="等线" panose="02010600030101010101" pitchFamily="2" charset="-122"/>
      <p:regular r:id="rId27"/>
      <p:bold r:id="rId28"/>
    </p:embeddedFont>
    <p:embeddedFont>
      <p:font typeface="包图小白体" panose="020B0604020202020204" charset="-122"/>
      <p:regular r:id="rId29"/>
    </p:embeddedFont>
    <p:embeddedFont>
      <p:font typeface="#9Slide03 AmpleSoft" panose="020B0604020202020204" charset="0"/>
      <p:regular r:id="rId30"/>
    </p:embeddedFont>
    <p:embeddedFont>
      <p:font typeface="#9Slide03 AmpleSoft Bold" panose="020B0604020202020204" charset="0"/>
      <p:regular r:id="rId31"/>
    </p:embeddedFont>
    <p:embeddedFont>
      <p:font typeface="#9Slide05 Dear Saturday" panose="020B0604020202020204" charset="0"/>
      <p:regular r:id="rId32"/>
    </p:embeddedFont>
    <p:embeddedFont>
      <p:font typeface="#9Slide07 Koni" panose="020B0604020202020204" charset="0"/>
      <p:bold r:id="rId33"/>
    </p:embeddedFont>
    <p:embeddedFont>
      <p:font typeface="#9Slide07 SVNZiclets" panose="02000603000000000000" charset="0"/>
      <p:regular r:id="rId34"/>
    </p:embeddedFont>
    <p:embeddedFont>
      <p:font typeface="Calibri" panose="020F0502020204030204" pitchFamily="34" charset="0"/>
      <p:regular r:id="rId35"/>
      <p:bold r:id="rId36"/>
      <p:italic r:id="rId37"/>
      <p:boldItalic r:id="rId38"/>
    </p:embeddedFont>
    <p:embeddedFont>
      <p:font typeface="Calibri Light" panose="020F0302020204030204" pitchFamily="34" charset="0"/>
      <p:regular r:id="rId39"/>
      <p:italic r:id="rId40"/>
    </p:embeddedFont>
    <p:embeddedFont>
      <p:font typeface="Cambria Math" panose="02040503050406030204" pitchFamily="18" charset="0"/>
      <p:regular r:id="rId41"/>
    </p:embeddedFont>
    <p:embeddedFont>
      <p:font typeface="UTM Showcard" panose="02040603050506020204" pitchFamily="18" charset="0"/>
      <p:regular r:id="rId42"/>
    </p:embeddedFont>
  </p:embeddedFontLst>
  <p:custDataLst>
    <p:tags r:id="rId43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1236B"/>
    <a:srgbClr val="EE5C71"/>
    <a:srgbClr val="7CD6E8"/>
    <a:srgbClr val="F69898"/>
    <a:srgbClr val="B4DE86"/>
    <a:srgbClr val="CFE032"/>
    <a:srgbClr val="002060"/>
    <a:srgbClr val="F1873D"/>
    <a:srgbClr val="D1E3F1"/>
    <a:srgbClr val="CDBF9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647" autoAdjust="0"/>
    <p:restoredTop sz="94660"/>
  </p:normalViewPr>
  <p:slideViewPr>
    <p:cSldViewPr snapToGrid="0">
      <p:cViewPr varScale="1">
        <p:scale>
          <a:sx n="72" d="100"/>
          <a:sy n="72" d="100"/>
        </p:scale>
        <p:origin x="552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33" d="100"/>
        <a:sy n="33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9" Type="http://schemas.openxmlformats.org/officeDocument/2006/relationships/font" Target="fonts/font13.fntdata"/><Relationship Id="rId21" Type="http://schemas.openxmlformats.org/officeDocument/2006/relationships/slide" Target="slides/slide20.xml"/><Relationship Id="rId34" Type="http://schemas.openxmlformats.org/officeDocument/2006/relationships/font" Target="fonts/font8.fntdata"/><Relationship Id="rId42" Type="http://schemas.openxmlformats.org/officeDocument/2006/relationships/font" Target="fonts/font16.fntdata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font" Target="fonts/font3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6.fntdata"/><Relationship Id="rId37" Type="http://schemas.openxmlformats.org/officeDocument/2006/relationships/font" Target="fonts/font11.fntdata"/><Relationship Id="rId40" Type="http://schemas.openxmlformats.org/officeDocument/2006/relationships/font" Target="fonts/font14.fntdata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2.fntdata"/><Relationship Id="rId36" Type="http://schemas.openxmlformats.org/officeDocument/2006/relationships/font" Target="fonts/font10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5.fntdata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1.fntdata"/><Relationship Id="rId30" Type="http://schemas.openxmlformats.org/officeDocument/2006/relationships/font" Target="fonts/font4.fntdata"/><Relationship Id="rId35" Type="http://schemas.openxmlformats.org/officeDocument/2006/relationships/font" Target="fonts/font9.fntdata"/><Relationship Id="rId43" Type="http://schemas.openxmlformats.org/officeDocument/2006/relationships/tags" Target="tags/tag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7.fntdata"/><Relationship Id="rId38" Type="http://schemas.openxmlformats.org/officeDocument/2006/relationships/font" Target="fonts/font12.fntdata"/><Relationship Id="rId46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font" Target="fonts/font15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577D22-AD28-43FC-8EB4-B134A7D334C3}" type="datetimeFigureOut">
              <a:rPr lang="zh-CN" altLang="en-US" smtClean="0"/>
              <a:t>2023/7/23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A8C8EFA-96ED-4A18-B46D-8BDC030E3AF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163643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C81C43-8C97-4787-9E67-6FEE1D84B47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8585F07-951E-439A-A7DB-15EAAACEFB8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EF62ED7-EB9D-47A9-BF9F-E8FBF1E305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A6248-9075-44F6-BABA-ACCDFFA54742}" type="datetimeFigureOut">
              <a:rPr lang="en-US" smtClean="0"/>
              <a:t>7/23/2023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934A0AA-8FD5-4C86-8F31-3D31ABD0CD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3F7E8D-06E8-4965-9227-B2B540DF3C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0A7C2-3364-4B6C-B187-A7ABF31AEE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88041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3CF411-3DEF-46D1-B675-C48FED3905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3C91509-E546-43FB-98D6-6B6565906F2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FB402C0-5D64-4FA8-B7A1-2DC509FE27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A6248-9075-44F6-BABA-ACCDFFA54742}" type="datetimeFigureOut">
              <a:rPr lang="en-US" smtClean="0"/>
              <a:t>7/23/2023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A69DC95-C7B6-475F-8785-3B9FAAAC70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BDFA22-6D49-4339-B627-2EBBCC0B6E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0A7C2-3364-4B6C-B187-A7ABF31AEE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49924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1E3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</p:sldLayoutIdLst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4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26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0.png"/><Relationship Id="rId13" Type="http://schemas.openxmlformats.org/officeDocument/2006/relationships/image" Target="../media/image31.png"/><Relationship Id="rId3" Type="http://schemas.openxmlformats.org/officeDocument/2006/relationships/image" Target="../media/image170.png"/><Relationship Id="rId7" Type="http://schemas.openxmlformats.org/officeDocument/2006/relationships/image" Target="../media/image210.png"/><Relationship Id="rId12" Type="http://schemas.openxmlformats.org/officeDocument/2006/relationships/image" Target="../media/image30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0.png"/><Relationship Id="rId11" Type="http://schemas.openxmlformats.org/officeDocument/2006/relationships/image" Target="../media/image29.png"/><Relationship Id="rId5" Type="http://schemas.openxmlformats.org/officeDocument/2006/relationships/image" Target="../media/image190.png"/><Relationship Id="rId10" Type="http://schemas.openxmlformats.org/officeDocument/2006/relationships/image" Target="../media/image28.png"/><Relationship Id="rId4" Type="http://schemas.openxmlformats.org/officeDocument/2006/relationships/image" Target="../media/image180.png"/><Relationship Id="rId9" Type="http://schemas.openxmlformats.org/officeDocument/2006/relationships/image" Target="../media/image2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16.png"/><Relationship Id="rId4" Type="http://schemas.microsoft.com/office/2007/relationships/hdphoto" Target="../media/hdphoto1.wdp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7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1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1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1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1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13" Type="http://schemas.openxmlformats.org/officeDocument/2006/relationships/image" Target="../media/image50.png"/><Relationship Id="rId3" Type="http://schemas.openxmlformats.org/officeDocument/2006/relationships/image" Target="../media/image14.png"/><Relationship Id="rId7" Type="http://schemas.openxmlformats.org/officeDocument/2006/relationships/image" Target="../media/image44.png"/><Relationship Id="rId12" Type="http://schemas.openxmlformats.org/officeDocument/2006/relationships/image" Target="../media/image49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3.png"/><Relationship Id="rId11" Type="http://schemas.openxmlformats.org/officeDocument/2006/relationships/image" Target="../media/image48.png"/><Relationship Id="rId5" Type="http://schemas.microsoft.com/office/2007/relationships/hdphoto" Target="../media/hdphoto2.wdp"/><Relationship Id="rId10" Type="http://schemas.openxmlformats.org/officeDocument/2006/relationships/image" Target="../media/image47.png"/><Relationship Id="rId4" Type="http://schemas.openxmlformats.org/officeDocument/2006/relationships/image" Target="../media/image32.png"/><Relationship Id="rId9" Type="http://schemas.openxmlformats.org/officeDocument/2006/relationships/image" Target="../media/image46.png"/><Relationship Id="rId14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13" Type="http://schemas.openxmlformats.org/officeDocument/2006/relationships/image" Target="../media/image8.png"/><Relationship Id="rId3" Type="http://schemas.openxmlformats.org/officeDocument/2006/relationships/image" Target="../media/image14.png"/><Relationship Id="rId7" Type="http://schemas.openxmlformats.org/officeDocument/2006/relationships/image" Target="../media/image53.png"/><Relationship Id="rId12" Type="http://schemas.openxmlformats.org/officeDocument/2006/relationships/image" Target="../media/image58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2.png"/><Relationship Id="rId11" Type="http://schemas.openxmlformats.org/officeDocument/2006/relationships/image" Target="../media/image57.png"/><Relationship Id="rId5" Type="http://schemas.openxmlformats.org/officeDocument/2006/relationships/image" Target="../media/image51.png"/><Relationship Id="rId10" Type="http://schemas.openxmlformats.org/officeDocument/2006/relationships/image" Target="../media/image56.png"/><Relationship Id="rId4" Type="http://schemas.openxmlformats.org/officeDocument/2006/relationships/image" Target="../media/image25.png"/><Relationship Id="rId9" Type="http://schemas.openxmlformats.org/officeDocument/2006/relationships/image" Target="../media/image55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png"/><Relationship Id="rId13" Type="http://schemas.openxmlformats.org/officeDocument/2006/relationships/image" Target="../media/image66.png"/><Relationship Id="rId3" Type="http://schemas.openxmlformats.org/officeDocument/2006/relationships/image" Target="../media/image14.png"/><Relationship Id="rId7" Type="http://schemas.openxmlformats.org/officeDocument/2006/relationships/image" Target="../media/image60.png"/><Relationship Id="rId12" Type="http://schemas.openxmlformats.org/officeDocument/2006/relationships/image" Target="../media/image65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9.png"/><Relationship Id="rId11" Type="http://schemas.openxmlformats.org/officeDocument/2006/relationships/image" Target="../media/image64.png"/><Relationship Id="rId10" Type="http://schemas.openxmlformats.org/officeDocument/2006/relationships/image" Target="../media/image63.png"/><Relationship Id="rId4" Type="http://schemas.openxmlformats.org/officeDocument/2006/relationships/image" Target="../media/image25.png"/><Relationship Id="rId9" Type="http://schemas.openxmlformats.org/officeDocument/2006/relationships/image" Target="../media/image62.png"/><Relationship Id="rId14" Type="http://schemas.openxmlformats.org/officeDocument/2006/relationships/image" Target="../media/image8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gif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gif"/><Relationship Id="rId3" Type="http://schemas.openxmlformats.org/officeDocument/2006/relationships/audio" Target="../media/audio3.wav"/><Relationship Id="rId7" Type="http://schemas.openxmlformats.org/officeDocument/2006/relationships/image" Target="../media/image17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1.gif"/><Relationship Id="rId11" Type="http://schemas.openxmlformats.org/officeDocument/2006/relationships/image" Target="../media/image20.png"/><Relationship Id="rId5" Type="http://schemas.openxmlformats.org/officeDocument/2006/relationships/image" Target="../media/image10.gif"/><Relationship Id="rId10" Type="http://schemas.openxmlformats.org/officeDocument/2006/relationships/image" Target="../media/image19.png"/><Relationship Id="rId4" Type="http://schemas.openxmlformats.org/officeDocument/2006/relationships/image" Target="../media/image5.png"/><Relationship Id="rId9" Type="http://schemas.openxmlformats.org/officeDocument/2006/relationships/image" Target="../media/image18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gif"/><Relationship Id="rId3" Type="http://schemas.openxmlformats.org/officeDocument/2006/relationships/audio" Target="../media/audio2.wav"/><Relationship Id="rId7" Type="http://schemas.openxmlformats.org/officeDocument/2006/relationships/image" Target="../media/image21.pn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1.gif"/><Relationship Id="rId5" Type="http://schemas.openxmlformats.org/officeDocument/2006/relationships/image" Target="../media/image10.gif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gif"/><Relationship Id="rId3" Type="http://schemas.openxmlformats.org/officeDocument/2006/relationships/audio" Target="../media/audio2.wav"/><Relationship Id="rId7" Type="http://schemas.openxmlformats.org/officeDocument/2006/relationships/image" Target="../media/image22.pn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1.gif"/><Relationship Id="rId5" Type="http://schemas.openxmlformats.org/officeDocument/2006/relationships/image" Target="../media/image10.gif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gif"/><Relationship Id="rId3" Type="http://schemas.openxmlformats.org/officeDocument/2006/relationships/audio" Target="../media/audio2.wav"/><Relationship Id="rId7" Type="http://schemas.openxmlformats.org/officeDocument/2006/relationships/image" Target="../media/image23.pn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1.gif"/><Relationship Id="rId5" Type="http://schemas.openxmlformats.org/officeDocument/2006/relationships/image" Target="../media/image10.gif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图片 3">
            <a:extLst>
              <a:ext uri="{FF2B5EF4-FFF2-40B4-BE49-F238E27FC236}">
                <a16:creationId xmlns:a16="http://schemas.microsoft.com/office/drawing/2014/main" id="{4221094D-844E-40E6-AA76-770427B2DD2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23161" y="-207557"/>
            <a:ext cx="12238322" cy="6857990"/>
          </a:xfrm>
          <a:prstGeom prst="rect">
            <a:avLst/>
          </a:prstGeom>
          <a:ln>
            <a:noFill/>
          </a:ln>
        </p:spPr>
      </p:pic>
      <p:pic>
        <p:nvPicPr>
          <p:cNvPr id="25" name="图片 1">
            <a:extLst>
              <a:ext uri="{FF2B5EF4-FFF2-40B4-BE49-F238E27FC236}">
                <a16:creationId xmlns:a16="http://schemas.microsoft.com/office/drawing/2014/main" id="{2E193F71-F0A8-4E2B-8FF6-97892A140C90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003"/>
          <a:stretch/>
        </p:blipFill>
        <p:spPr>
          <a:xfrm>
            <a:off x="23181" y="1203615"/>
            <a:ext cx="12191980" cy="5654375"/>
          </a:xfrm>
          <a:prstGeom prst="rect">
            <a:avLst/>
          </a:prstGeom>
        </p:spPr>
      </p:pic>
      <p:sp>
        <p:nvSpPr>
          <p:cNvPr id="4" name="云形 3">
            <a:extLst>
              <a:ext uri="{FF2B5EF4-FFF2-40B4-BE49-F238E27FC236}">
                <a16:creationId xmlns:a16="http://schemas.microsoft.com/office/drawing/2014/main" id="{1D60614F-3016-4B39-8577-FF48418562CC}"/>
              </a:ext>
            </a:extLst>
          </p:cNvPr>
          <p:cNvSpPr/>
          <p:nvPr/>
        </p:nvSpPr>
        <p:spPr>
          <a:xfrm>
            <a:off x="23181" y="5106012"/>
            <a:ext cx="1855082" cy="1732809"/>
          </a:xfrm>
          <a:prstGeom prst="cloud">
            <a:avLst/>
          </a:prstGeom>
          <a:noFill/>
          <a:ln>
            <a:solidFill>
              <a:schemeClr val="tx1"/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threePt" dir="t"/>
            </a:scene3d>
            <a:sp3d extrusionH="57150">
              <a:bevelT w="57150" h="38100" prst="artDeco"/>
            </a:sp3d>
          </a:bodyPr>
          <a:lstStyle/>
          <a:p>
            <a:pPr algn="ctr"/>
            <a:endParaRPr lang="zh-CN" altLang="en-US" sz="2000">
              <a:solidFill>
                <a:srgbClr val="9D602A"/>
              </a:solidFill>
              <a:latin typeface="包图小白体" panose="02010601030101010101" pitchFamily="2" charset="-122"/>
              <a:ea typeface="包图小白体" panose="02010601030101010101" pitchFamily="2" charset="-122"/>
            </a:endParaRP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2B820425-D41E-456F-88DE-EA0A9517DA04}"/>
              </a:ext>
            </a:extLst>
          </p:cNvPr>
          <p:cNvSpPr txBox="1"/>
          <p:nvPr/>
        </p:nvSpPr>
        <p:spPr>
          <a:xfrm>
            <a:off x="140389" y="5506547"/>
            <a:ext cx="2170950" cy="1015663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57150" h="38100" prst="artDeco"/>
            </a:sp3d>
          </a:bodyPr>
          <a:lstStyle/>
          <a:p>
            <a:r>
              <a:rPr lang="en-US" altLang="zh-CN" sz="6000" dirty="0" err="1">
                <a:solidFill>
                  <a:srgbClr val="7030A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#9Slide05 Dear Saturday" panose="02000505000000020004" pitchFamily="2" charset="0"/>
                <a:ea typeface="包图小白体" panose="02010601030101010101" pitchFamily="2" charset="-122"/>
              </a:rPr>
              <a:t>Quy</a:t>
            </a:r>
            <a:endParaRPr lang="zh-CN" altLang="en-US" sz="6000" dirty="0">
              <a:solidFill>
                <a:srgbClr val="7030A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#9Slide05 Dear Saturday" panose="02000505000000020004" pitchFamily="2" charset="0"/>
              <a:ea typeface="包图小白体" panose="02010601030101010101" pitchFamily="2" charset="-122"/>
            </a:endParaRPr>
          </a:p>
        </p:txBody>
      </p:sp>
      <p:sp>
        <p:nvSpPr>
          <p:cNvPr id="12" name="云形 11">
            <a:extLst>
              <a:ext uri="{FF2B5EF4-FFF2-40B4-BE49-F238E27FC236}">
                <a16:creationId xmlns:a16="http://schemas.microsoft.com/office/drawing/2014/main" id="{0769F66D-69FA-4597-AA20-CF36E7D9DE3F}"/>
              </a:ext>
            </a:extLst>
          </p:cNvPr>
          <p:cNvSpPr/>
          <p:nvPr/>
        </p:nvSpPr>
        <p:spPr>
          <a:xfrm>
            <a:off x="1678041" y="4569674"/>
            <a:ext cx="2050652" cy="1732809"/>
          </a:xfrm>
          <a:prstGeom prst="cloud">
            <a:avLst/>
          </a:prstGeom>
          <a:noFill/>
          <a:ln>
            <a:solidFill>
              <a:schemeClr val="tx1"/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 dirty="0">
              <a:solidFill>
                <a:srgbClr val="9D602A"/>
              </a:solidFill>
              <a:latin typeface="包图小白体" panose="02010601030101010101" pitchFamily="2" charset="-122"/>
              <a:ea typeface="包图小白体" panose="02010601030101010101" pitchFamily="2" charset="-122"/>
            </a:endParaRPr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E5528E01-C62D-4A8E-807E-474A1F166790}"/>
              </a:ext>
            </a:extLst>
          </p:cNvPr>
          <p:cNvSpPr txBox="1"/>
          <p:nvPr/>
        </p:nvSpPr>
        <p:spPr>
          <a:xfrm>
            <a:off x="1737735" y="4942275"/>
            <a:ext cx="2538812" cy="1015663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57150" h="38100" prst="artDeco"/>
            </a:sp3d>
          </a:bodyPr>
          <a:lstStyle/>
          <a:p>
            <a:r>
              <a:rPr lang="en-US" altLang="zh-CN" sz="6000" dirty="0" err="1">
                <a:solidFill>
                  <a:schemeClr val="accent5">
                    <a:lumMod val="75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#9Slide05 Dear Saturday" panose="02000505000000020004" pitchFamily="2" charset="0"/>
                <a:ea typeface="包图小白体" panose="02010601030101010101" pitchFamily="2" charset="-122"/>
              </a:rPr>
              <a:t>đồng</a:t>
            </a:r>
            <a:endParaRPr lang="zh-CN" altLang="en-US" sz="6000" dirty="0">
              <a:solidFill>
                <a:schemeClr val="accent5">
                  <a:lumMod val="75000"/>
                </a:schemeClr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#9Slide05 Dear Saturday" panose="02000505000000020004" pitchFamily="2" charset="0"/>
              <a:ea typeface="包图小白体" panose="02010601030101010101" pitchFamily="2" charset="-122"/>
            </a:endParaRPr>
          </a:p>
        </p:txBody>
      </p:sp>
      <p:sp>
        <p:nvSpPr>
          <p:cNvPr id="14" name="云形 13">
            <a:extLst>
              <a:ext uri="{FF2B5EF4-FFF2-40B4-BE49-F238E27FC236}">
                <a16:creationId xmlns:a16="http://schemas.microsoft.com/office/drawing/2014/main" id="{F116FCF2-AF5A-402A-9963-E8440D08E099}"/>
              </a:ext>
            </a:extLst>
          </p:cNvPr>
          <p:cNvSpPr/>
          <p:nvPr/>
        </p:nvSpPr>
        <p:spPr>
          <a:xfrm>
            <a:off x="3578942" y="4816348"/>
            <a:ext cx="2170950" cy="1732809"/>
          </a:xfrm>
          <a:prstGeom prst="cloud">
            <a:avLst/>
          </a:prstGeom>
          <a:noFill/>
          <a:ln>
            <a:solidFill>
              <a:schemeClr val="tx1"/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>
              <a:solidFill>
                <a:srgbClr val="9D602A"/>
              </a:solidFill>
              <a:latin typeface="包图小白体" panose="02010601030101010101" pitchFamily="2" charset="-122"/>
              <a:ea typeface="包图小白体" panose="02010601030101010101" pitchFamily="2" charset="-122"/>
            </a:endParaRPr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id="{9260B113-088D-45F1-A6CB-48D4D86775FB}"/>
              </a:ext>
            </a:extLst>
          </p:cNvPr>
          <p:cNvSpPr txBox="1"/>
          <p:nvPr/>
        </p:nvSpPr>
        <p:spPr>
          <a:xfrm>
            <a:off x="3755145" y="5147466"/>
            <a:ext cx="2365389" cy="1015663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57150" h="38100" prst="artDeco"/>
            </a:sp3d>
          </a:bodyPr>
          <a:lstStyle/>
          <a:p>
            <a:r>
              <a:rPr lang="en-US" altLang="zh-CN" sz="6000" dirty="0" err="1">
                <a:solidFill>
                  <a:srgbClr val="FFC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#9Slide05 Dear Saturday" panose="02000505000000020004" pitchFamily="2" charset="0"/>
                <a:ea typeface="包图小白体" panose="02010601030101010101" pitchFamily="2" charset="-122"/>
              </a:rPr>
              <a:t>mẫu</a:t>
            </a:r>
            <a:endParaRPr lang="zh-CN" altLang="en-US" sz="6000" dirty="0">
              <a:solidFill>
                <a:srgbClr val="FFC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#9Slide05 Dear Saturday" panose="02000505000000020004" pitchFamily="2" charset="0"/>
              <a:ea typeface="包图小白体" panose="02010601030101010101" pitchFamily="2" charset="-122"/>
            </a:endParaRPr>
          </a:p>
        </p:txBody>
      </p:sp>
      <p:pic>
        <p:nvPicPr>
          <p:cNvPr id="2" name="5cd2f624bc915">
            <a:hlinkClick r:id="" action="ppaction://media"/>
            <a:extLst>
              <a:ext uri="{FF2B5EF4-FFF2-40B4-BE49-F238E27FC236}">
                <a16:creationId xmlns:a16="http://schemas.microsoft.com/office/drawing/2014/main" id="{72B4938D-428E-461C-84B4-A014362C4E9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22056" y="-623545"/>
            <a:ext cx="487363" cy="487363"/>
          </a:xfrm>
          <a:prstGeom prst="rect">
            <a:avLst/>
          </a:prstGeom>
        </p:spPr>
      </p:pic>
      <p:sp>
        <p:nvSpPr>
          <p:cNvPr id="10" name="云形 3">
            <a:extLst>
              <a:ext uri="{FF2B5EF4-FFF2-40B4-BE49-F238E27FC236}">
                <a16:creationId xmlns:a16="http://schemas.microsoft.com/office/drawing/2014/main" id="{E99FC0C8-83A6-4EB4-86AC-8DF8F1269C89}"/>
              </a:ext>
            </a:extLst>
          </p:cNvPr>
          <p:cNvSpPr/>
          <p:nvPr/>
        </p:nvSpPr>
        <p:spPr>
          <a:xfrm>
            <a:off x="5659258" y="5205669"/>
            <a:ext cx="1488830" cy="1607690"/>
          </a:xfrm>
          <a:prstGeom prst="cloud">
            <a:avLst/>
          </a:prstGeom>
          <a:noFill/>
          <a:ln>
            <a:solidFill>
              <a:schemeClr val="tx1"/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threePt" dir="t"/>
            </a:scene3d>
            <a:sp3d extrusionH="57150">
              <a:bevelT w="57150" h="38100" prst="artDeco"/>
            </a:sp3d>
          </a:bodyPr>
          <a:lstStyle/>
          <a:p>
            <a:pPr algn="ctr"/>
            <a:endParaRPr lang="zh-CN" altLang="en-US" sz="2000">
              <a:solidFill>
                <a:srgbClr val="9D602A"/>
              </a:solidFill>
              <a:latin typeface="包图小白体" panose="02010601030101010101" pitchFamily="2" charset="-122"/>
              <a:ea typeface="包图小白体" panose="02010601030101010101" pitchFamily="2" charset="-122"/>
            </a:endParaRPr>
          </a:p>
        </p:txBody>
      </p:sp>
      <p:sp>
        <p:nvSpPr>
          <p:cNvPr id="11" name="文本框 4">
            <a:extLst>
              <a:ext uri="{FF2B5EF4-FFF2-40B4-BE49-F238E27FC236}">
                <a16:creationId xmlns:a16="http://schemas.microsoft.com/office/drawing/2014/main" id="{561D22E2-6FE6-4E72-A4CB-1E6DDEF22660}"/>
              </a:ext>
            </a:extLst>
          </p:cNvPr>
          <p:cNvSpPr txBox="1"/>
          <p:nvPr/>
        </p:nvSpPr>
        <p:spPr>
          <a:xfrm>
            <a:off x="6017335" y="5472581"/>
            <a:ext cx="1033007" cy="1015663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57150" h="38100" prst="artDeco"/>
            </a:sp3d>
          </a:bodyPr>
          <a:lstStyle/>
          <a:p>
            <a:r>
              <a:rPr lang="en-US" altLang="zh-CN" sz="6000" dirty="0" err="1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#9Slide05 Dear Saturday" panose="02000505000000020004" pitchFamily="2" charset="0"/>
                <a:ea typeface="包图小白体" panose="02010601030101010101" pitchFamily="2" charset="-122"/>
              </a:rPr>
              <a:t>số</a:t>
            </a:r>
            <a:endParaRPr lang="zh-CN" altLang="en-US" sz="6000" dirty="0">
              <a:solidFill>
                <a:schemeClr val="tx2">
                  <a:lumMod val="60000"/>
                  <a:lumOff val="40000"/>
                </a:schemeClr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#9Slide05 Dear Saturday" panose="02000505000000020004" pitchFamily="2" charset="0"/>
              <a:ea typeface="包图小白体" panose="02010601030101010101" pitchFamily="2" charset="-122"/>
            </a:endParaRPr>
          </a:p>
        </p:txBody>
      </p:sp>
      <p:sp>
        <p:nvSpPr>
          <p:cNvPr id="16" name="云形 11">
            <a:extLst>
              <a:ext uri="{FF2B5EF4-FFF2-40B4-BE49-F238E27FC236}">
                <a16:creationId xmlns:a16="http://schemas.microsoft.com/office/drawing/2014/main" id="{E00044DB-6D0D-484D-8213-5A7E70643AA8}"/>
              </a:ext>
            </a:extLst>
          </p:cNvPr>
          <p:cNvSpPr/>
          <p:nvPr/>
        </p:nvSpPr>
        <p:spPr>
          <a:xfrm>
            <a:off x="7068355" y="4859378"/>
            <a:ext cx="1746987" cy="1732809"/>
          </a:xfrm>
          <a:prstGeom prst="cloud">
            <a:avLst/>
          </a:prstGeom>
          <a:noFill/>
          <a:ln>
            <a:solidFill>
              <a:schemeClr val="tx1"/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threePt" dir="t"/>
            </a:scene3d>
            <a:sp3d extrusionH="57150">
              <a:bevelT w="57150" h="38100" prst="artDeco"/>
            </a:sp3d>
          </a:bodyPr>
          <a:lstStyle/>
          <a:p>
            <a:pPr algn="ctr"/>
            <a:endParaRPr lang="zh-CN" altLang="en-US" sz="2400" dirty="0">
              <a:solidFill>
                <a:srgbClr val="9D602A"/>
              </a:solidFill>
              <a:latin typeface="包图小白体" panose="02010601030101010101" pitchFamily="2" charset="-122"/>
              <a:ea typeface="包图小白体" panose="02010601030101010101" pitchFamily="2" charset="-122"/>
            </a:endParaRPr>
          </a:p>
        </p:txBody>
      </p:sp>
      <p:sp>
        <p:nvSpPr>
          <p:cNvPr id="17" name="文本框 12">
            <a:extLst>
              <a:ext uri="{FF2B5EF4-FFF2-40B4-BE49-F238E27FC236}">
                <a16:creationId xmlns:a16="http://schemas.microsoft.com/office/drawing/2014/main" id="{8A0514A3-AD8E-4AF0-8B1E-1661F3EAA9E5}"/>
              </a:ext>
            </a:extLst>
          </p:cNvPr>
          <p:cNvSpPr txBox="1"/>
          <p:nvPr/>
        </p:nvSpPr>
        <p:spPr>
          <a:xfrm>
            <a:off x="7173873" y="5189458"/>
            <a:ext cx="1488830" cy="1015663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57150" h="38100" prst="artDeco"/>
            </a:sp3d>
          </a:bodyPr>
          <a:lstStyle/>
          <a:p>
            <a:r>
              <a:rPr lang="en-US" altLang="zh-CN" sz="6000" dirty="0" err="1">
                <a:solidFill>
                  <a:schemeClr val="bg2">
                    <a:lumMod val="50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#9Slide05 Dear Saturday" panose="02000505000000020004" pitchFamily="2" charset="0"/>
                <a:ea typeface="包图小白体" panose="02010601030101010101" pitchFamily="2" charset="-122"/>
              </a:rPr>
              <a:t>các</a:t>
            </a:r>
            <a:endParaRPr lang="zh-CN" altLang="en-US" sz="6000" dirty="0">
              <a:solidFill>
                <a:schemeClr val="bg2">
                  <a:lumMod val="50000"/>
                </a:schemeClr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#9Slide05 Dear Saturday" panose="02000505000000020004" pitchFamily="2" charset="0"/>
              <a:ea typeface="包图小白体" panose="02010601030101010101" pitchFamily="2" charset="-122"/>
            </a:endParaRPr>
          </a:p>
        </p:txBody>
      </p:sp>
      <p:sp>
        <p:nvSpPr>
          <p:cNvPr id="18" name="云形 13">
            <a:extLst>
              <a:ext uri="{FF2B5EF4-FFF2-40B4-BE49-F238E27FC236}">
                <a16:creationId xmlns:a16="http://schemas.microsoft.com/office/drawing/2014/main" id="{61D4DA84-731C-40DD-A1D4-6432D2B357C9}"/>
              </a:ext>
            </a:extLst>
          </p:cNvPr>
          <p:cNvSpPr/>
          <p:nvPr/>
        </p:nvSpPr>
        <p:spPr>
          <a:xfrm>
            <a:off x="8658912" y="4590020"/>
            <a:ext cx="2356769" cy="1744133"/>
          </a:xfrm>
          <a:prstGeom prst="cloud">
            <a:avLst/>
          </a:prstGeom>
          <a:noFill/>
          <a:ln>
            <a:solidFill>
              <a:schemeClr val="tx1"/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>
              <a:solidFill>
                <a:srgbClr val="9D602A"/>
              </a:solidFill>
              <a:latin typeface="包图小白体" panose="02010601030101010101" pitchFamily="2" charset="-122"/>
              <a:ea typeface="包图小白体" panose="02010601030101010101" pitchFamily="2" charset="-122"/>
            </a:endParaRPr>
          </a:p>
        </p:txBody>
      </p:sp>
      <p:sp>
        <p:nvSpPr>
          <p:cNvPr id="19" name="文本框 14">
            <a:extLst>
              <a:ext uri="{FF2B5EF4-FFF2-40B4-BE49-F238E27FC236}">
                <a16:creationId xmlns:a16="http://schemas.microsoft.com/office/drawing/2014/main" id="{0B1AA16C-0FC0-4FC7-A3D7-51D5C214CF73}"/>
              </a:ext>
            </a:extLst>
          </p:cNvPr>
          <p:cNvSpPr txBox="1"/>
          <p:nvPr/>
        </p:nvSpPr>
        <p:spPr>
          <a:xfrm>
            <a:off x="8828235" y="5036618"/>
            <a:ext cx="2365389" cy="1015663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57150" h="38100" prst="artDeco"/>
            </a:sp3d>
          </a:bodyPr>
          <a:lstStyle/>
          <a:p>
            <a:pPr algn="ctr"/>
            <a:r>
              <a:rPr lang="en-US" altLang="zh-CN" sz="6000" dirty="0" err="1">
                <a:solidFill>
                  <a:schemeClr val="accent6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#9Slide05 Dear Saturday" panose="02000505000000020004" pitchFamily="2" charset="0"/>
                <a:ea typeface="包图小白体" panose="02010601030101010101" pitchFamily="2" charset="-122"/>
              </a:rPr>
              <a:t>phân</a:t>
            </a:r>
            <a:endParaRPr lang="zh-CN" altLang="en-US" sz="6000" dirty="0">
              <a:solidFill>
                <a:schemeClr val="accent6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#9Slide05 Dear Saturday" panose="02000505000000020004" pitchFamily="2" charset="0"/>
              <a:ea typeface="包图小白体" panose="02010601030101010101" pitchFamily="2" charset="-122"/>
            </a:endParaRPr>
          </a:p>
        </p:txBody>
      </p:sp>
      <p:sp>
        <p:nvSpPr>
          <p:cNvPr id="20" name="云形 3">
            <a:extLst>
              <a:ext uri="{FF2B5EF4-FFF2-40B4-BE49-F238E27FC236}">
                <a16:creationId xmlns:a16="http://schemas.microsoft.com/office/drawing/2014/main" id="{DAF1D150-3F6D-4059-ACAE-622952C6A0C1}"/>
              </a:ext>
            </a:extLst>
          </p:cNvPr>
          <p:cNvSpPr/>
          <p:nvPr/>
        </p:nvSpPr>
        <p:spPr>
          <a:xfrm>
            <a:off x="10680111" y="5242681"/>
            <a:ext cx="1491434" cy="1662879"/>
          </a:xfrm>
          <a:prstGeom prst="cloud">
            <a:avLst/>
          </a:prstGeom>
          <a:noFill/>
          <a:ln>
            <a:solidFill>
              <a:schemeClr val="tx1"/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threePt" dir="t"/>
            </a:scene3d>
            <a:sp3d extrusionH="57150">
              <a:bevelT w="57150" h="38100" prst="artDeco"/>
            </a:sp3d>
          </a:bodyPr>
          <a:lstStyle/>
          <a:p>
            <a:pPr algn="ctr"/>
            <a:endParaRPr lang="zh-CN" altLang="en-US" sz="2000">
              <a:solidFill>
                <a:srgbClr val="9D602A"/>
              </a:solidFill>
              <a:latin typeface="包图小白体" panose="02010601030101010101" pitchFamily="2" charset="-122"/>
              <a:ea typeface="包图小白体" panose="02010601030101010101" pitchFamily="2" charset="-122"/>
            </a:endParaRPr>
          </a:p>
        </p:txBody>
      </p:sp>
      <p:sp>
        <p:nvSpPr>
          <p:cNvPr id="21" name="文本框 4">
            <a:extLst>
              <a:ext uri="{FF2B5EF4-FFF2-40B4-BE49-F238E27FC236}">
                <a16:creationId xmlns:a16="http://schemas.microsoft.com/office/drawing/2014/main" id="{E71AA327-7290-474E-8CA7-89DD8C9B9A45}"/>
              </a:ext>
            </a:extLst>
          </p:cNvPr>
          <p:cNvSpPr txBox="1"/>
          <p:nvPr/>
        </p:nvSpPr>
        <p:spPr>
          <a:xfrm>
            <a:off x="11041466" y="5653556"/>
            <a:ext cx="905688" cy="1015663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57150" h="38100" prst="artDeco"/>
            </a:sp3d>
          </a:bodyPr>
          <a:lstStyle/>
          <a:p>
            <a:r>
              <a:rPr lang="en-US" altLang="zh-CN" sz="6000" dirty="0" err="1">
                <a:solidFill>
                  <a:srgbClr val="C0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#9Slide05 Dear Saturday" panose="02000505000000020004" pitchFamily="2" charset="0"/>
                <a:ea typeface="包图小白体" panose="02010601030101010101" pitchFamily="2" charset="-122"/>
              </a:rPr>
              <a:t>số</a:t>
            </a:r>
            <a:endParaRPr lang="zh-CN" altLang="en-US" sz="6000" dirty="0">
              <a:solidFill>
                <a:srgbClr val="C00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#9Slide05 Dear Saturday" panose="02000505000000020004" pitchFamily="2" charset="0"/>
              <a:ea typeface="包图小白体" panose="02010601030101010101" pitchFamily="2" charset="-122"/>
            </a:endParaRPr>
          </a:p>
        </p:txBody>
      </p:sp>
      <p:sp>
        <p:nvSpPr>
          <p:cNvPr id="27" name="矩形: 圆角 6">
            <a:extLst>
              <a:ext uri="{FF2B5EF4-FFF2-40B4-BE49-F238E27FC236}">
                <a16:creationId xmlns:a16="http://schemas.microsoft.com/office/drawing/2014/main" id="{D5894187-10CC-4815-9199-DA4E72D7577A}"/>
              </a:ext>
            </a:extLst>
          </p:cNvPr>
          <p:cNvSpPr/>
          <p:nvPr/>
        </p:nvSpPr>
        <p:spPr>
          <a:xfrm rot="979610">
            <a:off x="9531446" y="323185"/>
            <a:ext cx="2188620" cy="1187698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6CD39F5-3187-41D8-96BE-8F3591FD722E}"/>
              </a:ext>
            </a:extLst>
          </p:cNvPr>
          <p:cNvSpPr txBox="1"/>
          <p:nvPr/>
        </p:nvSpPr>
        <p:spPr>
          <a:xfrm rot="1055262">
            <a:off x="9502096" y="604242"/>
            <a:ext cx="2638964" cy="76944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57150" h="38100" prst="artDeco"/>
            </a:sp3d>
          </a:bodyPr>
          <a:lstStyle/>
          <a:p>
            <a:r>
              <a:rPr lang="en-US" sz="4400" dirty="0">
                <a:solidFill>
                  <a:schemeClr val="accent6">
                    <a:lumMod val="50000"/>
                  </a:schemeClr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</a:effectLst>
                <a:latin typeface="#9Slide07 Koni" pitchFamily="2" charset="0"/>
              </a:rPr>
              <a:t>TOÁN 4</a:t>
            </a:r>
          </a:p>
        </p:txBody>
      </p:sp>
      <p:pic>
        <p:nvPicPr>
          <p:cNvPr id="28" name="图片 8">
            <a:extLst>
              <a:ext uri="{FF2B5EF4-FFF2-40B4-BE49-F238E27FC236}">
                <a16:creationId xmlns:a16="http://schemas.microsoft.com/office/drawing/2014/main" id="{25D81B0A-E6A8-4499-BA17-12B7C586865D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329" t="22322" r="33600" b="43809"/>
          <a:stretch/>
        </p:blipFill>
        <p:spPr>
          <a:xfrm>
            <a:off x="10949678" y="1155060"/>
            <a:ext cx="1428549" cy="1262181"/>
          </a:xfrm>
          <a:prstGeom prst="rect">
            <a:avLst/>
          </a:prstGeom>
        </p:spPr>
      </p:pic>
      <p:pic>
        <p:nvPicPr>
          <p:cNvPr id="29" name="图片 9">
            <a:extLst>
              <a:ext uri="{FF2B5EF4-FFF2-40B4-BE49-F238E27FC236}">
                <a16:creationId xmlns:a16="http://schemas.microsoft.com/office/drawing/2014/main" id="{828A911F-F45D-4B62-ADAA-A7A52320A6FE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718" t="26038" r="4211" b="40093"/>
          <a:stretch/>
        </p:blipFill>
        <p:spPr>
          <a:xfrm rot="3200080">
            <a:off x="8873435" y="371242"/>
            <a:ext cx="1402755" cy="12393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92023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118" repeatCount="indefinite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4" grpId="0" animBg="1"/>
      <p:bldP spid="5" grpId="0"/>
      <p:bldP spid="12" grpId="0" animBg="1"/>
      <p:bldP spid="13" grpId="0"/>
      <p:bldP spid="14" grpId="0" animBg="1"/>
      <p:bldP spid="15" grpId="0"/>
      <p:bldP spid="10" grpId="0" animBg="1"/>
      <p:bldP spid="11" grpId="0"/>
      <p:bldP spid="16" grpId="0" animBg="1"/>
      <p:bldP spid="17" grpId="0"/>
      <p:bldP spid="18" grpId="0" animBg="1"/>
      <p:bldP spid="19" grpId="0"/>
      <p:bldP spid="20" grpId="0" animBg="1"/>
      <p:bldP spid="21" grpId="0"/>
      <p:bldP spid="27" grpId="0" animBg="1"/>
      <p:bldP spid="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D3F82042-D141-4FEE-A181-897C6DE8BF17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6504" y="-996043"/>
            <a:ext cx="8187434" cy="8490950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3306BB45-FDEC-492F-8743-2BD5ABE0AF9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003"/>
          <a:stretch/>
        </p:blipFill>
        <p:spPr>
          <a:xfrm>
            <a:off x="-61532" y="-1"/>
            <a:ext cx="12192000" cy="6858000"/>
          </a:xfrm>
          <a:prstGeom prst="rect">
            <a:avLst/>
          </a:prstGeom>
        </p:spPr>
      </p:pic>
      <p:sp>
        <p:nvSpPr>
          <p:cNvPr id="6" name="文本框 5">
            <a:extLst>
              <a:ext uri="{FF2B5EF4-FFF2-40B4-BE49-F238E27FC236}">
                <a16:creationId xmlns:a16="http://schemas.microsoft.com/office/drawing/2014/main" id="{36C86C32-3DE0-49E3-B653-3F4AD31808E6}"/>
              </a:ext>
            </a:extLst>
          </p:cNvPr>
          <p:cNvSpPr txBox="1"/>
          <p:nvPr/>
        </p:nvSpPr>
        <p:spPr>
          <a:xfrm>
            <a:off x="4738185" y="1411479"/>
            <a:ext cx="4785649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8000" dirty="0">
                <a:solidFill>
                  <a:srgbClr val="E1236B"/>
                </a:solidFill>
                <a:latin typeface="#9Slide03 AmpleSoft Bold" panose="02000000000000000000" pitchFamily="2" charset="0"/>
                <a:ea typeface="字魂17号-萌趣果冻体" panose="02000000000000000000" pitchFamily="2" charset="-122"/>
              </a:rPr>
              <a:t>02.</a:t>
            </a:r>
          </a:p>
          <a:p>
            <a:pPr algn="ctr"/>
            <a:r>
              <a:rPr lang="en-US" altLang="zh-CN" sz="8000" dirty="0" err="1">
                <a:solidFill>
                  <a:srgbClr val="E1236B"/>
                </a:solidFill>
                <a:latin typeface="#9Slide03 AmpleSoft Bold" panose="02000000000000000000" pitchFamily="2" charset="0"/>
                <a:ea typeface="字魂17号-萌趣果冻体" panose="02000000000000000000" pitchFamily="2" charset="-122"/>
              </a:rPr>
              <a:t>Khám</a:t>
            </a:r>
            <a:r>
              <a:rPr lang="en-US" altLang="zh-CN" sz="8000" dirty="0">
                <a:solidFill>
                  <a:srgbClr val="E1236B"/>
                </a:solidFill>
                <a:latin typeface="#9Slide03 AmpleSoft Bold" panose="02000000000000000000" pitchFamily="2" charset="0"/>
                <a:ea typeface="字魂17号-萌趣果冻体" panose="02000000000000000000" pitchFamily="2" charset="-122"/>
              </a:rPr>
              <a:t> </a:t>
            </a:r>
            <a:r>
              <a:rPr lang="en-US" altLang="zh-CN" sz="8000" dirty="0" err="1">
                <a:solidFill>
                  <a:srgbClr val="E1236B"/>
                </a:solidFill>
                <a:latin typeface="#9Slide03 AmpleSoft Bold" panose="02000000000000000000" pitchFamily="2" charset="0"/>
                <a:ea typeface="字魂17号-萌趣果冻体" panose="02000000000000000000" pitchFamily="2" charset="-122"/>
              </a:rPr>
              <a:t>phá</a:t>
            </a:r>
            <a:endParaRPr lang="zh-CN" altLang="en-US" sz="8000" dirty="0">
              <a:solidFill>
                <a:srgbClr val="E1236B"/>
              </a:solidFill>
              <a:latin typeface="#9Slide03 AmpleSoft Bold" panose="02000000000000000000" pitchFamily="2" charset="0"/>
              <a:ea typeface="字魂17号-萌趣果冻体" panose="02000000000000000000" pitchFamily="2" charset="-122"/>
            </a:endParaRPr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537A4AA8-01CF-42E3-BB21-64F29FA13120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416" t="38890" r="8544" b="444"/>
          <a:stretch/>
        </p:blipFill>
        <p:spPr>
          <a:xfrm flipH="1">
            <a:off x="-1029669" y="682149"/>
            <a:ext cx="6381449" cy="7478015"/>
          </a:xfrm>
          <a:prstGeom prst="rect">
            <a:avLst/>
          </a:prstGeom>
        </p:spPr>
      </p:pic>
      <p:pic>
        <p:nvPicPr>
          <p:cNvPr id="9" name="图片 5">
            <a:extLst>
              <a:ext uri="{FF2B5EF4-FFF2-40B4-BE49-F238E27FC236}">
                <a16:creationId xmlns:a16="http://schemas.microsoft.com/office/drawing/2014/main" id="{1DE2427B-0A91-459D-8684-5A09DD61FEB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7953" y="3869871"/>
            <a:ext cx="3002515" cy="30812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969601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>
        <p159:morph option="byObject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2">
            <a:extLst>
              <a:ext uri="{FF2B5EF4-FFF2-40B4-BE49-F238E27FC236}">
                <a16:creationId xmlns:a16="http://schemas.microsoft.com/office/drawing/2014/main" id="{F09CDAC8-CA20-43B2-8829-D64C611C665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003"/>
          <a:stretch/>
        </p:blipFill>
        <p:spPr>
          <a:xfrm>
            <a:off x="0" y="564093"/>
            <a:ext cx="12192000" cy="6293907"/>
          </a:xfrm>
          <a:prstGeom prst="rect">
            <a:avLst/>
          </a:prstGeom>
        </p:spPr>
      </p:pic>
      <p:sp>
        <p:nvSpPr>
          <p:cNvPr id="8" name="云形 3">
            <a:extLst>
              <a:ext uri="{FF2B5EF4-FFF2-40B4-BE49-F238E27FC236}">
                <a16:creationId xmlns:a16="http://schemas.microsoft.com/office/drawing/2014/main" id="{E7F85FAE-539D-463C-9311-1E81E50D6EE5}"/>
              </a:ext>
            </a:extLst>
          </p:cNvPr>
          <p:cNvSpPr/>
          <p:nvPr/>
        </p:nvSpPr>
        <p:spPr>
          <a:xfrm>
            <a:off x="1839685" y="169792"/>
            <a:ext cx="10863943" cy="6688208"/>
          </a:xfrm>
          <a:prstGeom prst="cloud">
            <a:avLst/>
          </a:prstGeom>
          <a:solidFill>
            <a:schemeClr val="accent6">
              <a:lumMod val="20000"/>
              <a:lumOff val="80000"/>
            </a:schemeClr>
          </a:solidFill>
          <a:ln w="38100">
            <a:solidFill>
              <a:srgbClr val="E1236B"/>
            </a:solidFill>
            <a:prstDash val="lg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>
              <a:solidFill>
                <a:srgbClr val="9D602A"/>
              </a:solidFill>
              <a:latin typeface="包图小白体" panose="02010601030101010101" pitchFamily="2" charset="-122"/>
              <a:ea typeface="包图小白体" panose="02010601030101010101" pitchFamily="2" charset="-122"/>
            </a:endParaRPr>
          </a:p>
        </p:txBody>
      </p:sp>
      <p:pic>
        <p:nvPicPr>
          <p:cNvPr id="2" name="图片 20">
            <a:extLst>
              <a:ext uri="{FF2B5EF4-FFF2-40B4-BE49-F238E27FC236}">
                <a16:creationId xmlns:a16="http://schemas.microsoft.com/office/drawing/2014/main" id="{B72B657C-E431-4697-A3AA-FEB64652FF4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035" y="66353"/>
            <a:ext cx="2275396" cy="2170661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" name="文本框 2">
            <a:extLst>
              <a:ext uri="{FF2B5EF4-FFF2-40B4-BE49-F238E27FC236}">
                <a16:creationId xmlns:a16="http://schemas.microsoft.com/office/drawing/2014/main" id="{E287AABB-FBB9-46B2-984E-5C5715EE6193}"/>
              </a:ext>
            </a:extLst>
          </p:cNvPr>
          <p:cNvSpPr txBox="1"/>
          <p:nvPr/>
        </p:nvSpPr>
        <p:spPr>
          <a:xfrm>
            <a:off x="2146810" y="362600"/>
            <a:ext cx="302344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000" dirty="0" err="1">
                <a:solidFill>
                  <a:srgbClr val="E1236B"/>
                </a:solidFill>
                <a:latin typeface="UTM Showcard" panose="02040603050506020204" pitchFamily="18" charset="0"/>
                <a:ea typeface="字魂17号-萌趣果冻体" panose="02000000000000000000" pitchFamily="2" charset="-122"/>
              </a:rPr>
              <a:t>Ví</a:t>
            </a:r>
            <a:r>
              <a:rPr lang="en-US" altLang="zh-CN" sz="4000" dirty="0">
                <a:solidFill>
                  <a:srgbClr val="E1236B"/>
                </a:solidFill>
                <a:latin typeface="UTM Showcard" panose="02040603050506020204" pitchFamily="18" charset="0"/>
                <a:ea typeface="字魂17号-萌趣果冻体" panose="02000000000000000000" pitchFamily="2" charset="-122"/>
              </a:rPr>
              <a:t> </a:t>
            </a:r>
            <a:r>
              <a:rPr lang="en-US" altLang="zh-CN" sz="4000" dirty="0" err="1">
                <a:solidFill>
                  <a:srgbClr val="E1236B"/>
                </a:solidFill>
                <a:latin typeface="UTM Showcard" panose="02040603050506020204" pitchFamily="18" charset="0"/>
                <a:ea typeface="字魂17号-萌趣果冻体" panose="02000000000000000000" pitchFamily="2" charset="-122"/>
              </a:rPr>
              <a:t>dụ</a:t>
            </a:r>
            <a:r>
              <a:rPr lang="en-US" altLang="zh-CN" sz="4000" dirty="0">
                <a:solidFill>
                  <a:srgbClr val="E1236B"/>
                </a:solidFill>
                <a:latin typeface="UTM Showcard" panose="02040603050506020204" pitchFamily="18" charset="0"/>
                <a:ea typeface="字魂17号-萌趣果冻体" panose="02000000000000000000" pitchFamily="2" charset="-122"/>
              </a:rPr>
              <a:t>:</a:t>
            </a:r>
            <a:endParaRPr lang="zh-CN" altLang="en-US" sz="4000" dirty="0">
              <a:solidFill>
                <a:srgbClr val="E1236B"/>
              </a:solidFill>
              <a:latin typeface="UTM Showcard" panose="02040603050506020204" pitchFamily="18" charset="0"/>
              <a:ea typeface="字魂17号-萌趣果冻体" panose="02000000000000000000" pitchFamily="2" charset="-122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22A17EED-F22E-4A97-B221-C1FC99F65297}"/>
                  </a:ext>
                </a:extLst>
              </p:cNvPr>
              <p:cNvSpPr txBox="1"/>
              <p:nvPr/>
            </p:nvSpPr>
            <p:spPr>
              <a:xfrm>
                <a:off x="3160322" y="1476148"/>
                <a:ext cx="7921797" cy="35531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US" sz="4600" dirty="0">
                    <a:solidFill>
                      <a:srgbClr val="002060"/>
                    </a:solidFill>
                    <a:latin typeface="#9Slide03 AmpleSoft Bold" panose="02000000000000000000" pitchFamily="2" charset="0"/>
                  </a:rPr>
                  <a:t>Cho </a:t>
                </a:r>
                <a:r>
                  <a:rPr lang="en-US" sz="4600" dirty="0" err="1">
                    <a:solidFill>
                      <a:srgbClr val="002060"/>
                    </a:solidFill>
                    <a:latin typeface="#9Slide03 AmpleSoft Bold" panose="02000000000000000000" pitchFamily="2" charset="0"/>
                  </a:rPr>
                  <a:t>hai</a:t>
                </a:r>
                <a:r>
                  <a:rPr lang="en-US" sz="4600" dirty="0">
                    <a:solidFill>
                      <a:srgbClr val="002060"/>
                    </a:solidFill>
                    <a:latin typeface="#9Slide03 AmpleSoft Bold" panose="02000000000000000000" pitchFamily="2" charset="0"/>
                  </a:rPr>
                  <a:t> </a:t>
                </a:r>
                <a:r>
                  <a:rPr lang="en-US" sz="4600" dirty="0" err="1">
                    <a:solidFill>
                      <a:srgbClr val="002060"/>
                    </a:solidFill>
                    <a:latin typeface="#9Slide03 AmpleSoft Bold" panose="02000000000000000000" pitchFamily="2" charset="0"/>
                  </a:rPr>
                  <a:t>phân</a:t>
                </a:r>
                <a:r>
                  <a:rPr lang="en-US" sz="4600" dirty="0">
                    <a:solidFill>
                      <a:srgbClr val="002060"/>
                    </a:solidFill>
                    <a:latin typeface="#9Slide03 AmpleSoft Bold" panose="02000000000000000000" pitchFamily="2" charset="0"/>
                  </a:rPr>
                  <a:t> </a:t>
                </a:r>
                <a:r>
                  <a:rPr lang="en-US" sz="4600" dirty="0" err="1">
                    <a:solidFill>
                      <a:srgbClr val="002060"/>
                    </a:solidFill>
                    <a:latin typeface="#9Slide03 AmpleSoft Bold" panose="02000000000000000000" pitchFamily="2" charset="0"/>
                  </a:rPr>
                  <a:t>số</a:t>
                </a:r>
                <a:r>
                  <a:rPr lang="en-US" sz="4600" dirty="0">
                    <a:solidFill>
                      <a:srgbClr val="002060"/>
                    </a:solidFill>
                    <a:latin typeface="#9Slide03 AmpleSoft Bold" panose="02000000000000000000" pitchFamily="2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4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lang="en-US" sz="4600" dirty="0">
                    <a:solidFill>
                      <a:srgbClr val="002060"/>
                    </a:solidFill>
                    <a:latin typeface="#9Slide03 AmpleSoft Bold" panose="02000000000000000000" pitchFamily="2" charset="0"/>
                  </a:rPr>
                  <a:t> </a:t>
                </a:r>
                <a:r>
                  <a:rPr lang="en-US" sz="4600" dirty="0" err="1">
                    <a:solidFill>
                      <a:srgbClr val="002060"/>
                    </a:solidFill>
                    <a:latin typeface="#9Slide03 AmpleSoft Bold" panose="02000000000000000000" pitchFamily="2" charset="0"/>
                  </a:rPr>
                  <a:t>và</a:t>
                </a:r>
                <a:r>
                  <a:rPr lang="en-US" sz="4600" dirty="0">
                    <a:solidFill>
                      <a:srgbClr val="002060"/>
                    </a:solidFill>
                    <a:latin typeface="#9Slide03 AmpleSoft Bold" panose="02000000000000000000" pitchFamily="2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en-US" sz="4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</m:oMath>
                </a14:m>
                <a:r>
                  <a:rPr lang="en-US" sz="4600" b="1" dirty="0">
                    <a:solidFill>
                      <a:srgbClr val="002060"/>
                    </a:solidFill>
                    <a:latin typeface="#9Slide03 AmpleSoft Bold" panose="02000000000000000000" pitchFamily="2" charset="0"/>
                  </a:rPr>
                  <a:t> </a:t>
                </a:r>
                <a:r>
                  <a:rPr lang="en-US" sz="4600" dirty="0">
                    <a:solidFill>
                      <a:srgbClr val="002060"/>
                    </a:solidFill>
                    <a:latin typeface="#9Slide03 AmpleSoft Bold" panose="02000000000000000000" pitchFamily="2" charset="0"/>
                  </a:rPr>
                  <a:t>. </a:t>
                </a:r>
                <a:r>
                  <a:rPr lang="en-US" sz="4600" dirty="0" err="1">
                    <a:solidFill>
                      <a:srgbClr val="002060"/>
                    </a:solidFill>
                    <a:latin typeface="#9Slide03 AmpleSoft Bold" panose="02000000000000000000" pitchFamily="2" charset="0"/>
                  </a:rPr>
                  <a:t>Hãy</a:t>
                </a:r>
                <a:r>
                  <a:rPr lang="en-US" sz="4600" dirty="0">
                    <a:solidFill>
                      <a:srgbClr val="002060"/>
                    </a:solidFill>
                    <a:latin typeface="#9Slide03 AmpleSoft Bold" panose="02000000000000000000" pitchFamily="2" charset="0"/>
                  </a:rPr>
                  <a:t> </a:t>
                </a:r>
                <a:r>
                  <a:rPr lang="en-US" sz="4600" dirty="0" err="1">
                    <a:solidFill>
                      <a:srgbClr val="002060"/>
                    </a:solidFill>
                    <a:latin typeface="#9Slide03 AmpleSoft Bold" panose="02000000000000000000" pitchFamily="2" charset="0"/>
                  </a:rPr>
                  <a:t>tìm</a:t>
                </a:r>
                <a:r>
                  <a:rPr lang="en-US" sz="4600" dirty="0">
                    <a:solidFill>
                      <a:srgbClr val="002060"/>
                    </a:solidFill>
                    <a:latin typeface="#9Slide03 AmpleSoft Bold" panose="02000000000000000000" pitchFamily="2" charset="0"/>
                  </a:rPr>
                  <a:t> </a:t>
                </a:r>
                <a:r>
                  <a:rPr lang="en-US" sz="4600" dirty="0" err="1">
                    <a:solidFill>
                      <a:srgbClr val="002060"/>
                    </a:solidFill>
                    <a:latin typeface="#9Slide03 AmpleSoft Bold" panose="02000000000000000000" pitchFamily="2" charset="0"/>
                  </a:rPr>
                  <a:t>hai</a:t>
                </a:r>
                <a:r>
                  <a:rPr lang="en-US" sz="4600" dirty="0">
                    <a:solidFill>
                      <a:srgbClr val="002060"/>
                    </a:solidFill>
                    <a:latin typeface="#9Slide03 AmpleSoft Bold" panose="02000000000000000000" pitchFamily="2" charset="0"/>
                  </a:rPr>
                  <a:t> </a:t>
                </a:r>
                <a:r>
                  <a:rPr lang="en-US" sz="4600" dirty="0" err="1">
                    <a:solidFill>
                      <a:srgbClr val="002060"/>
                    </a:solidFill>
                    <a:latin typeface="#9Slide03 AmpleSoft Bold" panose="02000000000000000000" pitchFamily="2" charset="0"/>
                  </a:rPr>
                  <a:t>phân</a:t>
                </a:r>
                <a:r>
                  <a:rPr lang="en-US" sz="4600" dirty="0">
                    <a:solidFill>
                      <a:srgbClr val="002060"/>
                    </a:solidFill>
                    <a:latin typeface="#9Slide03 AmpleSoft Bold" panose="02000000000000000000" pitchFamily="2" charset="0"/>
                  </a:rPr>
                  <a:t> </a:t>
                </a:r>
                <a:r>
                  <a:rPr lang="en-US" sz="4600" dirty="0" err="1">
                    <a:solidFill>
                      <a:srgbClr val="002060"/>
                    </a:solidFill>
                    <a:latin typeface="#9Slide03 AmpleSoft Bold" panose="02000000000000000000" pitchFamily="2" charset="0"/>
                  </a:rPr>
                  <a:t>số</a:t>
                </a:r>
                <a:r>
                  <a:rPr lang="en-US" sz="4600" dirty="0">
                    <a:solidFill>
                      <a:srgbClr val="002060"/>
                    </a:solidFill>
                    <a:latin typeface="#9Slide03 AmpleSoft Bold" panose="02000000000000000000" pitchFamily="2" charset="0"/>
                  </a:rPr>
                  <a:t> có </a:t>
                </a:r>
                <a:r>
                  <a:rPr lang="en-US" sz="4600" dirty="0" err="1">
                    <a:solidFill>
                      <a:srgbClr val="002060"/>
                    </a:solidFill>
                    <a:latin typeface="#9Slide03 AmpleSoft Bold" panose="02000000000000000000" pitchFamily="2" charset="0"/>
                  </a:rPr>
                  <a:t>cùng</a:t>
                </a:r>
                <a:r>
                  <a:rPr lang="en-US" sz="4600" dirty="0">
                    <a:solidFill>
                      <a:srgbClr val="002060"/>
                    </a:solidFill>
                    <a:latin typeface="#9Slide03 AmpleSoft Bold" panose="02000000000000000000" pitchFamily="2" charset="0"/>
                  </a:rPr>
                  <a:t> </a:t>
                </a:r>
                <a:r>
                  <a:rPr lang="en-US" sz="4600" dirty="0" err="1">
                    <a:solidFill>
                      <a:srgbClr val="002060"/>
                    </a:solidFill>
                    <a:latin typeface="#9Slide03 AmpleSoft Bold" panose="02000000000000000000" pitchFamily="2" charset="0"/>
                  </a:rPr>
                  <a:t>mẫu</a:t>
                </a:r>
                <a:r>
                  <a:rPr lang="en-US" sz="4600" dirty="0">
                    <a:solidFill>
                      <a:srgbClr val="002060"/>
                    </a:solidFill>
                    <a:latin typeface="#9Slide03 AmpleSoft Bold" panose="02000000000000000000" pitchFamily="2" charset="0"/>
                  </a:rPr>
                  <a:t> </a:t>
                </a:r>
                <a:r>
                  <a:rPr lang="en-US" sz="4600" dirty="0" err="1">
                    <a:solidFill>
                      <a:srgbClr val="002060"/>
                    </a:solidFill>
                    <a:latin typeface="#9Slide03 AmpleSoft Bold" panose="02000000000000000000" pitchFamily="2" charset="0"/>
                  </a:rPr>
                  <a:t>số</a:t>
                </a:r>
                <a:r>
                  <a:rPr lang="en-US" sz="4600" dirty="0">
                    <a:solidFill>
                      <a:srgbClr val="002060"/>
                    </a:solidFill>
                    <a:latin typeface="#9Slide03 AmpleSoft Bold" panose="02000000000000000000" pitchFamily="2" charset="0"/>
                  </a:rPr>
                  <a:t>, </a:t>
                </a:r>
                <a:r>
                  <a:rPr lang="en-US" sz="4600" dirty="0" err="1">
                    <a:solidFill>
                      <a:srgbClr val="002060"/>
                    </a:solidFill>
                    <a:latin typeface="#9Slide03 AmpleSoft Bold" panose="02000000000000000000" pitchFamily="2" charset="0"/>
                  </a:rPr>
                  <a:t>trong</a:t>
                </a:r>
                <a:r>
                  <a:rPr lang="en-US" sz="4600" dirty="0">
                    <a:solidFill>
                      <a:srgbClr val="002060"/>
                    </a:solidFill>
                    <a:latin typeface="#9Slide03 AmpleSoft Bold" panose="02000000000000000000" pitchFamily="2" charset="0"/>
                  </a:rPr>
                  <a:t> </a:t>
                </a:r>
                <a:r>
                  <a:rPr lang="en-US" sz="4600" dirty="0" err="1">
                    <a:solidFill>
                      <a:srgbClr val="002060"/>
                    </a:solidFill>
                    <a:latin typeface="#9Slide03 AmpleSoft Bold" panose="02000000000000000000" pitchFamily="2" charset="0"/>
                  </a:rPr>
                  <a:t>đó</a:t>
                </a:r>
                <a:r>
                  <a:rPr lang="en-US" sz="4600" dirty="0">
                    <a:solidFill>
                      <a:srgbClr val="002060"/>
                    </a:solidFill>
                    <a:latin typeface="#9Slide03 AmpleSoft Bold" panose="02000000000000000000" pitchFamily="2" charset="0"/>
                  </a:rPr>
                  <a:t> </a:t>
                </a:r>
                <a:r>
                  <a:rPr lang="en-US" sz="4600" dirty="0" err="1">
                    <a:solidFill>
                      <a:srgbClr val="002060"/>
                    </a:solidFill>
                    <a:latin typeface="#9Slide03 AmpleSoft Bold" panose="02000000000000000000" pitchFamily="2" charset="0"/>
                  </a:rPr>
                  <a:t>một</a:t>
                </a:r>
                <a:r>
                  <a:rPr lang="en-US" sz="4600" dirty="0">
                    <a:solidFill>
                      <a:srgbClr val="002060"/>
                    </a:solidFill>
                    <a:latin typeface="#9Slide03 AmpleSoft Bold" panose="02000000000000000000" pitchFamily="2" charset="0"/>
                  </a:rPr>
                  <a:t> </a:t>
                </a:r>
                <a:r>
                  <a:rPr lang="en-US" sz="4600" dirty="0" err="1">
                    <a:solidFill>
                      <a:srgbClr val="002060"/>
                    </a:solidFill>
                    <a:latin typeface="#9Slide03 AmpleSoft Bold" panose="02000000000000000000" pitchFamily="2" charset="0"/>
                  </a:rPr>
                  <a:t>phân</a:t>
                </a:r>
                <a:r>
                  <a:rPr lang="en-US" sz="4600" dirty="0">
                    <a:solidFill>
                      <a:srgbClr val="002060"/>
                    </a:solidFill>
                    <a:latin typeface="#9Slide03 AmpleSoft Bold" panose="02000000000000000000" pitchFamily="2" charset="0"/>
                  </a:rPr>
                  <a:t> </a:t>
                </a:r>
                <a:r>
                  <a:rPr lang="en-US" sz="4600" dirty="0" err="1">
                    <a:solidFill>
                      <a:srgbClr val="002060"/>
                    </a:solidFill>
                    <a:latin typeface="#9Slide03 AmpleSoft Bold" panose="02000000000000000000" pitchFamily="2" charset="0"/>
                  </a:rPr>
                  <a:t>số</a:t>
                </a:r>
                <a:r>
                  <a:rPr lang="en-US" sz="4600" dirty="0">
                    <a:solidFill>
                      <a:srgbClr val="002060"/>
                    </a:solidFill>
                    <a:latin typeface="#9Slide03 AmpleSoft Bold" panose="02000000000000000000" pitchFamily="2" charset="0"/>
                  </a:rPr>
                  <a:t> </a:t>
                </a:r>
                <a:r>
                  <a:rPr lang="en-US" sz="4600" dirty="0" err="1">
                    <a:solidFill>
                      <a:srgbClr val="002060"/>
                    </a:solidFill>
                    <a:latin typeface="#9Slide03 AmpleSoft Bold" panose="02000000000000000000" pitchFamily="2" charset="0"/>
                  </a:rPr>
                  <a:t>bằng</a:t>
                </a:r>
                <a:r>
                  <a:rPr lang="en-US" sz="4600" b="1" dirty="0">
                    <a:solidFill>
                      <a:srgbClr val="002060"/>
                    </a:solidFill>
                    <a:latin typeface="#9Slide03 AmpleSoft Bold" panose="02000000000000000000" pitchFamily="2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4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lang="en-US" sz="4600" b="1" dirty="0">
                    <a:solidFill>
                      <a:srgbClr val="002060"/>
                    </a:solidFill>
                    <a:latin typeface="#9Slide03 AmpleSoft Bold" panose="02000000000000000000" pitchFamily="2" charset="0"/>
                  </a:rPr>
                  <a:t> </a:t>
                </a:r>
                <a:r>
                  <a:rPr lang="en-US" sz="4600" dirty="0" err="1">
                    <a:solidFill>
                      <a:srgbClr val="002060"/>
                    </a:solidFill>
                    <a:latin typeface="#9Slide03 AmpleSoft Bold" panose="02000000000000000000" pitchFamily="2" charset="0"/>
                  </a:rPr>
                  <a:t>và</a:t>
                </a:r>
                <a:r>
                  <a:rPr lang="en-US" sz="4600" dirty="0">
                    <a:solidFill>
                      <a:srgbClr val="002060"/>
                    </a:solidFill>
                    <a:latin typeface="#9Slide03 AmpleSoft Bold" panose="02000000000000000000" pitchFamily="2" charset="0"/>
                  </a:rPr>
                  <a:t> </a:t>
                </a:r>
                <a:r>
                  <a:rPr lang="en-US" sz="4600" dirty="0" err="1">
                    <a:solidFill>
                      <a:srgbClr val="002060"/>
                    </a:solidFill>
                    <a:latin typeface="#9Slide03 AmpleSoft Bold" panose="02000000000000000000" pitchFamily="2" charset="0"/>
                  </a:rPr>
                  <a:t>một</a:t>
                </a:r>
                <a:r>
                  <a:rPr lang="en-US" sz="4600" dirty="0">
                    <a:solidFill>
                      <a:srgbClr val="002060"/>
                    </a:solidFill>
                    <a:latin typeface="#9Slide03 AmpleSoft Bold" panose="02000000000000000000" pitchFamily="2" charset="0"/>
                  </a:rPr>
                  <a:t> </a:t>
                </a:r>
                <a:r>
                  <a:rPr lang="en-US" sz="4600" dirty="0" err="1">
                    <a:solidFill>
                      <a:srgbClr val="002060"/>
                    </a:solidFill>
                    <a:latin typeface="#9Slide03 AmpleSoft Bold" panose="02000000000000000000" pitchFamily="2" charset="0"/>
                  </a:rPr>
                  <a:t>phân</a:t>
                </a:r>
                <a:r>
                  <a:rPr lang="en-US" sz="4600" dirty="0">
                    <a:solidFill>
                      <a:srgbClr val="002060"/>
                    </a:solidFill>
                    <a:latin typeface="#9Slide03 AmpleSoft Bold" panose="02000000000000000000" pitchFamily="2" charset="0"/>
                  </a:rPr>
                  <a:t> </a:t>
                </a:r>
                <a:r>
                  <a:rPr lang="en-US" sz="4600" dirty="0" err="1">
                    <a:solidFill>
                      <a:srgbClr val="002060"/>
                    </a:solidFill>
                    <a:latin typeface="#9Slide03 AmpleSoft Bold" panose="02000000000000000000" pitchFamily="2" charset="0"/>
                  </a:rPr>
                  <a:t>số</a:t>
                </a:r>
                <a:r>
                  <a:rPr lang="en-US" sz="4600" dirty="0">
                    <a:solidFill>
                      <a:srgbClr val="002060"/>
                    </a:solidFill>
                    <a:latin typeface="#9Slide03 AmpleSoft Bold" panose="02000000000000000000" pitchFamily="2" charset="0"/>
                  </a:rPr>
                  <a:t> </a:t>
                </a:r>
                <a:r>
                  <a:rPr lang="en-US" sz="4600" dirty="0" err="1">
                    <a:solidFill>
                      <a:srgbClr val="002060"/>
                    </a:solidFill>
                    <a:latin typeface="#9Slide03 AmpleSoft Bold" panose="02000000000000000000" pitchFamily="2" charset="0"/>
                  </a:rPr>
                  <a:t>bằng</a:t>
                </a:r>
                <a:r>
                  <a:rPr lang="en-US" sz="4600" dirty="0">
                    <a:solidFill>
                      <a:srgbClr val="002060"/>
                    </a:solidFill>
                    <a:latin typeface="#9Slide03 AmpleSoft Bold" panose="02000000000000000000" pitchFamily="2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en-US" sz="4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</m:oMath>
                </a14:m>
                <a:r>
                  <a:rPr lang="en-US" sz="4600" dirty="0">
                    <a:solidFill>
                      <a:srgbClr val="002060"/>
                    </a:solidFill>
                    <a:latin typeface="#9Slide03 AmpleSoft Bold" panose="02000000000000000000" pitchFamily="2" charset="0"/>
                  </a:rPr>
                  <a:t>.</a:t>
                </a:r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22A17EED-F22E-4A97-B221-C1FC99F6529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60322" y="1476148"/>
                <a:ext cx="7921797" cy="3553152"/>
              </a:xfrm>
              <a:prstGeom prst="rect">
                <a:avLst/>
              </a:prstGeom>
              <a:blipFill>
                <a:blip r:embed="rId4"/>
                <a:stretch>
                  <a:fillRect l="-3308" r="-3231" b="-360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9" name="图片 7">
            <a:extLst>
              <a:ext uri="{FF2B5EF4-FFF2-40B4-BE49-F238E27FC236}">
                <a16:creationId xmlns:a16="http://schemas.microsoft.com/office/drawing/2014/main" id="{B692531B-7CDD-487B-8B61-AD013D20C2A5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416" t="38890" r="8544" b="444"/>
          <a:stretch/>
        </p:blipFill>
        <p:spPr>
          <a:xfrm flipH="1">
            <a:off x="-952500" y="2892874"/>
            <a:ext cx="4316186" cy="49203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864071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>
        <p159:morph option="byChar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2DF085D1-16F7-4E63-82C0-37E4BFC97EC6}"/>
              </a:ext>
            </a:extLst>
          </p:cNvPr>
          <p:cNvCxnSpPr/>
          <p:nvPr/>
        </p:nvCxnSpPr>
        <p:spPr>
          <a:xfrm>
            <a:off x="3145971" y="685800"/>
            <a:ext cx="8752115" cy="0"/>
          </a:xfrm>
          <a:prstGeom prst="line">
            <a:avLst/>
          </a:prstGeom>
          <a:ln w="5715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图片 20">
            <a:extLst>
              <a:ext uri="{FF2B5EF4-FFF2-40B4-BE49-F238E27FC236}">
                <a16:creationId xmlns:a16="http://schemas.microsoft.com/office/drawing/2014/main" id="{06DBB890-4167-4DCF-A8A6-7F1F4105FE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84145"/>
            <a:ext cx="1043511" cy="995479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" name="文本框 2">
            <a:extLst>
              <a:ext uri="{FF2B5EF4-FFF2-40B4-BE49-F238E27FC236}">
                <a16:creationId xmlns:a16="http://schemas.microsoft.com/office/drawing/2014/main" id="{A99EF2A8-8EE9-4653-8685-056A19B954E2}"/>
              </a:ext>
            </a:extLst>
          </p:cNvPr>
          <p:cNvSpPr txBox="1"/>
          <p:nvPr/>
        </p:nvSpPr>
        <p:spPr>
          <a:xfrm>
            <a:off x="1243757" y="288314"/>
            <a:ext cx="302344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000" dirty="0" err="1">
                <a:solidFill>
                  <a:srgbClr val="E1236B"/>
                </a:solidFill>
                <a:latin typeface="UTM Showcard" panose="02040603050506020204" pitchFamily="18" charset="0"/>
                <a:ea typeface="字魂17号-萌趣果冻体" panose="02000000000000000000" pitchFamily="2" charset="-122"/>
              </a:rPr>
              <a:t>Ví</a:t>
            </a:r>
            <a:r>
              <a:rPr lang="en-US" altLang="zh-CN" sz="4000" dirty="0">
                <a:solidFill>
                  <a:srgbClr val="E1236B"/>
                </a:solidFill>
                <a:latin typeface="UTM Showcard" panose="02040603050506020204" pitchFamily="18" charset="0"/>
                <a:ea typeface="字魂17号-萌趣果冻体" panose="02000000000000000000" pitchFamily="2" charset="-122"/>
              </a:rPr>
              <a:t> </a:t>
            </a:r>
            <a:r>
              <a:rPr lang="en-US" altLang="zh-CN" sz="4000" dirty="0" err="1">
                <a:solidFill>
                  <a:srgbClr val="E1236B"/>
                </a:solidFill>
                <a:latin typeface="UTM Showcard" panose="02040603050506020204" pitchFamily="18" charset="0"/>
                <a:ea typeface="字魂17号-萌趣果冻体" panose="02000000000000000000" pitchFamily="2" charset="-122"/>
              </a:rPr>
              <a:t>dụ</a:t>
            </a:r>
            <a:r>
              <a:rPr lang="en-US" altLang="zh-CN" sz="4000" dirty="0">
                <a:solidFill>
                  <a:srgbClr val="E1236B"/>
                </a:solidFill>
                <a:latin typeface="UTM Showcard" panose="02040603050506020204" pitchFamily="18" charset="0"/>
                <a:ea typeface="字魂17号-萌趣果冻体" panose="02000000000000000000" pitchFamily="2" charset="-122"/>
              </a:rPr>
              <a:t>:</a:t>
            </a:r>
            <a:endParaRPr lang="zh-CN" altLang="en-US" sz="4000" dirty="0">
              <a:solidFill>
                <a:srgbClr val="E1236B"/>
              </a:solidFill>
              <a:latin typeface="UTM Showcard" panose="02040603050506020204" pitchFamily="18" charset="0"/>
              <a:ea typeface="字魂17号-萌趣果冻体" panose="02000000000000000000" pitchFamily="2" charset="-122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C45E6DD-373D-4139-9D55-8BC240844CC8}"/>
              </a:ext>
            </a:extLst>
          </p:cNvPr>
          <p:cNvSpPr/>
          <p:nvPr/>
        </p:nvSpPr>
        <p:spPr>
          <a:xfrm>
            <a:off x="152400" y="1393686"/>
            <a:ext cx="11854543" cy="4963570"/>
          </a:xfrm>
          <a:prstGeom prst="rect">
            <a:avLst/>
          </a:prstGeom>
          <a:solidFill>
            <a:srgbClr val="F69898">
              <a:alpha val="49804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7122D30-E07B-420A-B4A0-A223F9BC8077}"/>
              </a:ext>
            </a:extLst>
          </p:cNvPr>
          <p:cNvSpPr/>
          <p:nvPr/>
        </p:nvSpPr>
        <p:spPr>
          <a:xfrm>
            <a:off x="152400" y="1113004"/>
            <a:ext cx="4822371" cy="545668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2C2C3BBF-7672-413D-A51C-C3BBD1A09FED}"/>
                  </a:ext>
                </a:extLst>
              </p:cNvPr>
              <p:cNvSpPr txBox="1"/>
              <p:nvPr/>
            </p:nvSpPr>
            <p:spPr>
              <a:xfrm>
                <a:off x="469907" y="2753767"/>
                <a:ext cx="960006" cy="115647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40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𝟑</m:t>
                          </m:r>
                        </m:den>
                      </m:f>
                      <m:r>
                        <a:rPr lang="en-US" sz="4000" b="1" i="1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US" sz="4000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2C2C3BBF-7672-413D-A51C-C3BBD1A09FE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9907" y="2753767"/>
                <a:ext cx="960006" cy="115647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EE96C8C3-A68A-4C6C-AA4D-426C8B56B727}"/>
                  </a:ext>
                </a:extLst>
              </p:cNvPr>
              <p:cNvSpPr txBox="1"/>
              <p:nvPr/>
            </p:nvSpPr>
            <p:spPr>
              <a:xfrm>
                <a:off x="1535848" y="2766369"/>
                <a:ext cx="1618456" cy="115647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𝟏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𝒙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 ….</m:t>
                          </m:r>
                        </m:num>
                        <m:den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𝟑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 ….</m:t>
                          </m:r>
                        </m:den>
                      </m:f>
                    </m:oMath>
                  </m:oMathPara>
                </a14:m>
                <a:endParaRPr lang="en-US" sz="4000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EE96C8C3-A68A-4C6C-AA4D-426C8B56B72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35848" y="2766369"/>
                <a:ext cx="1618456" cy="115647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9548E9AF-708E-4298-99E1-B4F2561EBACC}"/>
                  </a:ext>
                </a:extLst>
              </p:cNvPr>
              <p:cNvSpPr txBox="1"/>
              <p:nvPr/>
            </p:nvSpPr>
            <p:spPr>
              <a:xfrm>
                <a:off x="3128469" y="2704543"/>
                <a:ext cx="1266180" cy="1212640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US" sz="4000" b="1" dirty="0">
                    <a:latin typeface="Cambria Math" panose="020405030504060302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4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54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en-US" sz="54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𝟏𝟓</m:t>
                        </m:r>
                      </m:den>
                    </m:f>
                  </m:oMath>
                </a14:m>
                <a:endParaRPr lang="en-US" sz="4000" b="1" dirty="0">
                  <a:latin typeface="Cambria Math" panose="02040503050406030204" pitchFamily="18" charset="0"/>
                  <a:ea typeface="Cambria Math" panose="020405030504060302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9548E9AF-708E-4298-99E1-B4F2561EBAC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28469" y="2704543"/>
                <a:ext cx="1266180" cy="1212640"/>
              </a:xfrm>
              <a:prstGeom prst="rect">
                <a:avLst/>
              </a:prstGeom>
              <a:blipFill>
                <a:blip r:embed="rId5"/>
                <a:stretch>
                  <a:fillRect l="-24038" b="-502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TextBox 11">
            <a:extLst>
              <a:ext uri="{FF2B5EF4-FFF2-40B4-BE49-F238E27FC236}">
                <a16:creationId xmlns:a16="http://schemas.microsoft.com/office/drawing/2014/main" id="{E448BEE5-5ED4-4F44-8993-3A1DD72928DD}"/>
              </a:ext>
            </a:extLst>
          </p:cNvPr>
          <p:cNvSpPr txBox="1"/>
          <p:nvPr/>
        </p:nvSpPr>
        <p:spPr>
          <a:xfrm>
            <a:off x="2483781" y="2559885"/>
            <a:ext cx="492438" cy="830995"/>
          </a:xfrm>
          <a:prstGeom prst="rect">
            <a:avLst/>
          </a:prstGeom>
          <a:noFill/>
        </p:spPr>
        <p:txBody>
          <a:bodyPr wrap="none" lIns="91438" tIns="45719" rIns="91438" bIns="45719" rtlCol="0">
            <a:spAutoFit/>
          </a:bodyPr>
          <a:lstStyle/>
          <a:p>
            <a:r>
              <a:rPr lang="en-US" sz="48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46C7FCD-BB50-429C-BFDF-C7D251C3D992}"/>
              </a:ext>
            </a:extLst>
          </p:cNvPr>
          <p:cNvSpPr txBox="1"/>
          <p:nvPr/>
        </p:nvSpPr>
        <p:spPr>
          <a:xfrm>
            <a:off x="2476930" y="3293883"/>
            <a:ext cx="492438" cy="830995"/>
          </a:xfrm>
          <a:prstGeom prst="rect">
            <a:avLst/>
          </a:prstGeom>
          <a:noFill/>
        </p:spPr>
        <p:txBody>
          <a:bodyPr wrap="none" lIns="91438" tIns="45719" rIns="91438" bIns="45719" rtlCol="0">
            <a:spAutoFit/>
          </a:bodyPr>
          <a:lstStyle/>
          <a:p>
            <a:r>
              <a:rPr lang="en-US" sz="48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D245F71E-8235-4DC4-A5E9-2E09C267F4C7}"/>
                  </a:ext>
                </a:extLst>
              </p:cNvPr>
              <p:cNvSpPr txBox="1"/>
              <p:nvPr/>
            </p:nvSpPr>
            <p:spPr>
              <a:xfrm>
                <a:off x="1592078" y="4589650"/>
                <a:ext cx="1427186" cy="115647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𝟐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4000" b="1" i="1" smtClean="0">
                              <a:latin typeface="Cambria Math"/>
                            </a:rPr>
                            <m:t>𝒙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 …</m:t>
                          </m:r>
                        </m:num>
                        <m:den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𝟓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𝒙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 …</m:t>
                          </m:r>
                        </m:den>
                      </m:f>
                    </m:oMath>
                  </m:oMathPara>
                </a14:m>
                <a:endParaRPr lang="en-US" sz="4000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D245F71E-8235-4DC4-A5E9-2E09C267F4C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92078" y="4589650"/>
                <a:ext cx="1427186" cy="115647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CF27C237-49CD-4B90-9EC2-5731B025619E}"/>
                  </a:ext>
                </a:extLst>
              </p:cNvPr>
              <p:cNvSpPr txBox="1"/>
              <p:nvPr/>
            </p:nvSpPr>
            <p:spPr>
              <a:xfrm>
                <a:off x="2969368" y="4578674"/>
                <a:ext cx="1266180" cy="115647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0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𝟔</m:t>
                          </m:r>
                        </m:num>
                        <m:den>
                          <m:r>
                            <a:rPr lang="en-US" sz="4000" b="1" i="1" smtClean="0">
                              <a:latin typeface="Cambria Math"/>
                            </a:rPr>
                            <m:t>𝟏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𝟓</m:t>
                          </m:r>
                        </m:den>
                      </m:f>
                    </m:oMath>
                  </m:oMathPara>
                </a14:m>
                <a:endParaRPr lang="en-US" sz="4000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CF27C237-49CD-4B90-9EC2-5731B025619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69368" y="4578674"/>
                <a:ext cx="1266180" cy="115647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TextBox 15">
            <a:extLst>
              <a:ext uri="{FF2B5EF4-FFF2-40B4-BE49-F238E27FC236}">
                <a16:creationId xmlns:a16="http://schemas.microsoft.com/office/drawing/2014/main" id="{736E8A4B-9FA9-4225-B8BA-C3B3187EEA0E}"/>
              </a:ext>
            </a:extLst>
          </p:cNvPr>
          <p:cNvSpPr txBox="1"/>
          <p:nvPr/>
        </p:nvSpPr>
        <p:spPr>
          <a:xfrm>
            <a:off x="2463936" y="4385727"/>
            <a:ext cx="492438" cy="830995"/>
          </a:xfrm>
          <a:prstGeom prst="rect">
            <a:avLst/>
          </a:prstGeom>
          <a:noFill/>
        </p:spPr>
        <p:txBody>
          <a:bodyPr wrap="none" lIns="91438" tIns="45719" rIns="91438" bIns="45719" rtlCol="0">
            <a:spAutoFit/>
          </a:bodyPr>
          <a:lstStyle/>
          <a:p>
            <a:r>
              <a:rPr lang="en-US" sz="48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3D7BB73-E1E5-4693-A5CF-E7A844975AE4}"/>
              </a:ext>
            </a:extLst>
          </p:cNvPr>
          <p:cNvSpPr txBox="1"/>
          <p:nvPr/>
        </p:nvSpPr>
        <p:spPr>
          <a:xfrm>
            <a:off x="2478768" y="5108047"/>
            <a:ext cx="492438" cy="830995"/>
          </a:xfrm>
          <a:prstGeom prst="rect">
            <a:avLst/>
          </a:prstGeom>
          <a:noFill/>
        </p:spPr>
        <p:txBody>
          <a:bodyPr wrap="none" lIns="91438" tIns="45719" rIns="91438" bIns="45719" rtlCol="0">
            <a:spAutoFit/>
          </a:bodyPr>
          <a:lstStyle/>
          <a:p>
            <a:r>
              <a:rPr lang="en-US" sz="48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B612BF4-DC9B-4126-ABB7-B8F01C707CE9}"/>
              </a:ext>
            </a:extLst>
          </p:cNvPr>
          <p:cNvSpPr txBox="1"/>
          <p:nvPr/>
        </p:nvSpPr>
        <p:spPr>
          <a:xfrm>
            <a:off x="252321" y="1509888"/>
            <a:ext cx="2061329" cy="769439"/>
          </a:xfrm>
          <a:prstGeom prst="rect">
            <a:avLst/>
          </a:prstGeom>
          <a:noFill/>
        </p:spPr>
        <p:txBody>
          <a:bodyPr wrap="none" lIns="91438" tIns="45719" rIns="91438" bIns="45719" rtlCol="0">
            <a:spAutoFit/>
          </a:bodyPr>
          <a:lstStyle/>
          <a:p>
            <a:r>
              <a:rPr lang="en-US" sz="4400" b="1" i="1" dirty="0"/>
              <a:t>Ta </a:t>
            </a:r>
            <a:r>
              <a:rPr lang="en-US" sz="4400" b="1" i="1" dirty="0" err="1"/>
              <a:t>thấy</a:t>
            </a:r>
            <a:r>
              <a:rPr lang="en-US" sz="4400" b="1" i="1" dirty="0"/>
              <a:t>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D122B1AE-A6A3-42D1-9589-6572162AD293}"/>
                  </a:ext>
                </a:extLst>
              </p:cNvPr>
              <p:cNvSpPr txBox="1"/>
              <p:nvPr/>
            </p:nvSpPr>
            <p:spPr>
              <a:xfrm>
                <a:off x="424581" y="4578674"/>
                <a:ext cx="960006" cy="115647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latin typeface="Cambria Math"/>
                            </a:rPr>
                            <m:t>𝟐</m:t>
                          </m:r>
                        </m:num>
                        <m:den>
                          <m:r>
                            <a:rPr lang="en-US" sz="4000" b="1" i="1" smtClean="0">
                              <a:latin typeface="Cambria Math"/>
                            </a:rPr>
                            <m:t>𝟓</m:t>
                          </m:r>
                        </m:den>
                      </m:f>
                      <m:r>
                        <a:rPr lang="en-US" sz="4000" b="1" i="1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US" sz="4000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D122B1AE-A6A3-42D1-9589-6572162AD29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4581" y="4578674"/>
                <a:ext cx="960006" cy="1156470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7F73637E-8651-4998-ACCE-990EF7EB92BC}"/>
                  </a:ext>
                </a:extLst>
              </p:cNvPr>
              <p:cNvSpPr txBox="1"/>
              <p:nvPr/>
            </p:nvSpPr>
            <p:spPr>
              <a:xfrm>
                <a:off x="5253449" y="1407695"/>
                <a:ext cx="6475179" cy="14411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600" b="1" dirty="0">
                    <a:solidFill>
                      <a:srgbClr val="002060"/>
                    </a:solidFill>
                    <a:latin typeface="#9Slide03 AmpleSoft Bold" panose="02000000000000000000" pitchFamily="2" charset="0"/>
                  </a:rPr>
                  <a:t>- Hai </a:t>
                </a:r>
                <a:r>
                  <a:rPr lang="en-US" sz="3600" b="1" dirty="0" err="1">
                    <a:solidFill>
                      <a:srgbClr val="002060"/>
                    </a:solidFill>
                    <a:latin typeface="#9Slide03 AmpleSoft Bold" panose="02000000000000000000" pitchFamily="2" charset="0"/>
                  </a:rPr>
                  <a:t>phân</a:t>
                </a:r>
                <a:r>
                  <a:rPr lang="en-US" sz="3600" b="1" dirty="0">
                    <a:solidFill>
                      <a:srgbClr val="002060"/>
                    </a:solidFill>
                    <a:latin typeface="#9Slide03 AmpleSoft Bold" panose="02000000000000000000" pitchFamily="2" charset="0"/>
                  </a:rPr>
                  <a:t> </a:t>
                </a:r>
                <a:r>
                  <a:rPr lang="en-US" sz="3600" b="1" dirty="0" err="1">
                    <a:solidFill>
                      <a:srgbClr val="002060"/>
                    </a:solidFill>
                    <a:latin typeface="#9Slide03 AmpleSoft Bold" panose="02000000000000000000" pitchFamily="2" charset="0"/>
                  </a:rPr>
                  <a:t>số</a:t>
                </a:r>
                <a:r>
                  <a:rPr lang="en-US" sz="3600" b="1" dirty="0">
                    <a:solidFill>
                      <a:srgbClr val="002060"/>
                    </a:solidFill>
                    <a:latin typeface="#9Slide03 AmpleSoft Bold" panose="02000000000000000000" pitchFamily="2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en-US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𝟏𝟓</m:t>
                        </m:r>
                      </m:den>
                    </m:f>
                  </m:oMath>
                </a14:m>
                <a:r>
                  <a:rPr lang="en-US" sz="3600" b="1" dirty="0">
                    <a:solidFill>
                      <a:srgbClr val="002060"/>
                    </a:solidFill>
                    <a:latin typeface="#9Slide03 AmpleSoft Bold" panose="02000000000000000000" pitchFamily="2" charset="0"/>
                  </a:rPr>
                  <a:t> </a:t>
                </a:r>
                <a:r>
                  <a:rPr lang="en-US" sz="3600" b="1" dirty="0" err="1">
                    <a:solidFill>
                      <a:srgbClr val="002060"/>
                    </a:solidFill>
                    <a:latin typeface="#9Slide03 AmpleSoft Bold" panose="02000000000000000000" pitchFamily="2" charset="0"/>
                  </a:rPr>
                  <a:t>và</a:t>
                </a:r>
                <a:r>
                  <a:rPr lang="en-US" sz="3600" b="1" dirty="0">
                    <a:solidFill>
                      <a:srgbClr val="002060"/>
                    </a:solidFill>
                    <a:latin typeface="#9Slide03 AmpleSoft Bold" panose="02000000000000000000" pitchFamily="2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𝟔</m:t>
                        </m:r>
                      </m:num>
                      <m:den>
                        <m:r>
                          <a:rPr lang="en-US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𝟏𝟓</m:t>
                        </m:r>
                      </m:den>
                    </m:f>
                  </m:oMath>
                </a14:m>
                <a:r>
                  <a:rPr lang="en-US" sz="3600" b="1" dirty="0">
                    <a:solidFill>
                      <a:srgbClr val="002060"/>
                    </a:solidFill>
                    <a:latin typeface="#9Slide03 AmpleSoft Bold" panose="02000000000000000000" pitchFamily="2" charset="0"/>
                  </a:rPr>
                  <a:t> có </a:t>
                </a:r>
                <a:r>
                  <a:rPr lang="en-US" sz="3600" b="1" dirty="0" err="1">
                    <a:solidFill>
                      <a:srgbClr val="002060"/>
                    </a:solidFill>
                    <a:latin typeface="#9Slide03 AmpleSoft Bold" panose="02000000000000000000" pitchFamily="2" charset="0"/>
                  </a:rPr>
                  <a:t>điểm</a:t>
                </a:r>
                <a:r>
                  <a:rPr lang="en-US" sz="3600" b="1" dirty="0">
                    <a:solidFill>
                      <a:srgbClr val="002060"/>
                    </a:solidFill>
                    <a:latin typeface="#9Slide03 AmpleSoft Bold" panose="02000000000000000000" pitchFamily="2" charset="0"/>
                  </a:rPr>
                  <a:t> </a:t>
                </a:r>
                <a:r>
                  <a:rPr lang="en-US" sz="3600" b="1" dirty="0" err="1">
                    <a:solidFill>
                      <a:srgbClr val="002060"/>
                    </a:solidFill>
                    <a:latin typeface="#9Slide03 AmpleSoft Bold" panose="02000000000000000000" pitchFamily="2" charset="0"/>
                  </a:rPr>
                  <a:t>gì</a:t>
                </a:r>
                <a:r>
                  <a:rPr lang="en-US" sz="3600" b="1" dirty="0">
                    <a:solidFill>
                      <a:srgbClr val="002060"/>
                    </a:solidFill>
                    <a:latin typeface="#9Slide03 AmpleSoft Bold" panose="02000000000000000000" pitchFamily="2" charset="0"/>
                  </a:rPr>
                  <a:t> </a:t>
                </a:r>
                <a:r>
                  <a:rPr lang="en-US" sz="3600" b="1" dirty="0" err="1">
                    <a:solidFill>
                      <a:srgbClr val="002060"/>
                    </a:solidFill>
                    <a:latin typeface="#9Slide03 AmpleSoft Bold" panose="02000000000000000000" pitchFamily="2" charset="0"/>
                  </a:rPr>
                  <a:t>chung</a:t>
                </a:r>
                <a:r>
                  <a:rPr lang="en-US" sz="3600" b="1" dirty="0">
                    <a:solidFill>
                      <a:srgbClr val="002060"/>
                    </a:solidFill>
                    <a:latin typeface="#9Slide03 AmpleSoft Bold" panose="02000000000000000000" pitchFamily="2" charset="0"/>
                  </a:rPr>
                  <a:t>? </a:t>
                </a:r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7F73637E-8651-4998-ACCE-990EF7EB92B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53449" y="1407695"/>
                <a:ext cx="6475179" cy="1441164"/>
              </a:xfrm>
              <a:prstGeom prst="rect">
                <a:avLst/>
              </a:prstGeom>
              <a:blipFill>
                <a:blip r:embed="rId9"/>
                <a:stretch>
                  <a:fillRect l="-2919" r="-2731" b="-1652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A22D422C-57AD-4A4F-92CE-D6081C25B1D9}"/>
                  </a:ext>
                </a:extLst>
              </p:cNvPr>
              <p:cNvSpPr txBox="1"/>
              <p:nvPr/>
            </p:nvSpPr>
            <p:spPr>
              <a:xfrm>
                <a:off x="5246952" y="1407695"/>
                <a:ext cx="6475179" cy="145482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600" b="1" dirty="0">
                    <a:solidFill>
                      <a:srgbClr val="002060"/>
                    </a:solidFill>
                    <a:latin typeface="#9Slide03 AmpleSoft Bold" panose="02000000000000000000" pitchFamily="2" charset="0"/>
                  </a:rPr>
                  <a:t>- Hai </a:t>
                </a:r>
                <a:r>
                  <a:rPr lang="en-US" sz="3600" b="1" dirty="0" err="1">
                    <a:solidFill>
                      <a:srgbClr val="002060"/>
                    </a:solidFill>
                    <a:latin typeface="#9Slide03 AmpleSoft Bold" panose="02000000000000000000" pitchFamily="2" charset="0"/>
                  </a:rPr>
                  <a:t>phân</a:t>
                </a:r>
                <a:r>
                  <a:rPr lang="en-US" sz="3600" b="1" dirty="0">
                    <a:solidFill>
                      <a:srgbClr val="002060"/>
                    </a:solidFill>
                    <a:latin typeface="#9Slide03 AmpleSoft Bold" panose="02000000000000000000" pitchFamily="2" charset="0"/>
                  </a:rPr>
                  <a:t> </a:t>
                </a:r>
                <a:r>
                  <a:rPr lang="en-US" sz="3600" b="1" dirty="0" err="1">
                    <a:solidFill>
                      <a:srgbClr val="002060"/>
                    </a:solidFill>
                    <a:latin typeface="#9Slide03 AmpleSoft Bold" panose="02000000000000000000" pitchFamily="2" charset="0"/>
                  </a:rPr>
                  <a:t>số</a:t>
                </a:r>
                <a:r>
                  <a:rPr lang="en-US" sz="3600" b="1" dirty="0">
                    <a:solidFill>
                      <a:srgbClr val="002060"/>
                    </a:solidFill>
                    <a:latin typeface="#9Slide03 AmpleSoft Bold" panose="02000000000000000000" pitchFamily="2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en-US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𝟏𝟓</m:t>
                        </m:r>
                      </m:den>
                    </m:f>
                  </m:oMath>
                </a14:m>
                <a:r>
                  <a:rPr lang="en-US" sz="3600" b="1" dirty="0">
                    <a:solidFill>
                      <a:srgbClr val="002060"/>
                    </a:solidFill>
                    <a:latin typeface="#9Slide03 AmpleSoft Bold" panose="02000000000000000000" pitchFamily="2" charset="0"/>
                  </a:rPr>
                  <a:t> </a:t>
                </a:r>
                <a:r>
                  <a:rPr lang="en-US" sz="3600" b="1" dirty="0" err="1">
                    <a:solidFill>
                      <a:srgbClr val="002060"/>
                    </a:solidFill>
                    <a:latin typeface="#9Slide03 AmpleSoft Bold" panose="02000000000000000000" pitchFamily="2" charset="0"/>
                  </a:rPr>
                  <a:t>và</a:t>
                </a:r>
                <a:r>
                  <a:rPr lang="en-US" sz="3600" b="1" dirty="0">
                    <a:solidFill>
                      <a:srgbClr val="002060"/>
                    </a:solidFill>
                    <a:latin typeface="#9Slide03 AmpleSoft Bold" panose="02000000000000000000" pitchFamily="2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𝟔</m:t>
                        </m:r>
                      </m:num>
                      <m:den>
                        <m:r>
                          <a:rPr lang="en-US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𝟏𝟓</m:t>
                        </m:r>
                      </m:den>
                    </m:f>
                  </m:oMath>
                </a14:m>
                <a:r>
                  <a:rPr lang="en-US" sz="3600" b="1" dirty="0">
                    <a:solidFill>
                      <a:srgbClr val="002060"/>
                    </a:solidFill>
                    <a:latin typeface="#9Slide03 AmpleSoft Bold" panose="02000000000000000000" pitchFamily="2" charset="0"/>
                  </a:rPr>
                  <a:t> có </a:t>
                </a:r>
                <a:r>
                  <a:rPr lang="en-US" sz="3600" b="1" dirty="0" err="1">
                    <a:solidFill>
                      <a:srgbClr val="002060"/>
                    </a:solidFill>
                    <a:latin typeface="#9Slide03 AmpleSoft Bold" panose="02000000000000000000" pitchFamily="2" charset="0"/>
                  </a:rPr>
                  <a:t>cùng</a:t>
                </a:r>
                <a:r>
                  <a:rPr lang="en-US" sz="3600" b="1" dirty="0">
                    <a:solidFill>
                      <a:srgbClr val="002060"/>
                    </a:solidFill>
                    <a:latin typeface="#9Slide03 AmpleSoft Bold" panose="02000000000000000000" pitchFamily="2" charset="0"/>
                  </a:rPr>
                  <a:t> </a:t>
                </a:r>
                <a:r>
                  <a:rPr lang="en-US" sz="3600" b="1" dirty="0" err="1">
                    <a:solidFill>
                      <a:srgbClr val="002060"/>
                    </a:solidFill>
                    <a:latin typeface="#9Slide03 AmpleSoft Bold" panose="02000000000000000000" pitchFamily="2" charset="0"/>
                  </a:rPr>
                  <a:t>mẫu</a:t>
                </a:r>
                <a:r>
                  <a:rPr lang="en-US" sz="3600" b="1" dirty="0">
                    <a:solidFill>
                      <a:srgbClr val="002060"/>
                    </a:solidFill>
                    <a:latin typeface="#9Slide03 AmpleSoft Bold" panose="02000000000000000000" pitchFamily="2" charset="0"/>
                  </a:rPr>
                  <a:t> </a:t>
                </a:r>
                <a:r>
                  <a:rPr lang="en-US" sz="3600" b="1" dirty="0" err="1">
                    <a:solidFill>
                      <a:srgbClr val="002060"/>
                    </a:solidFill>
                    <a:latin typeface="#9Slide03 AmpleSoft Bold" panose="02000000000000000000" pitchFamily="2" charset="0"/>
                  </a:rPr>
                  <a:t>số</a:t>
                </a:r>
                <a:r>
                  <a:rPr lang="en-US" sz="3600" b="1" dirty="0">
                    <a:solidFill>
                      <a:srgbClr val="002060"/>
                    </a:solidFill>
                    <a:latin typeface="#9Slide03 AmpleSoft Bold" panose="02000000000000000000" pitchFamily="2" charset="0"/>
                  </a:rPr>
                  <a:t> là 15. </a:t>
                </a:r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A22D422C-57AD-4A4F-92CE-D6081C25B1D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46952" y="1407695"/>
                <a:ext cx="6475179" cy="1454822"/>
              </a:xfrm>
              <a:prstGeom prst="rect">
                <a:avLst/>
              </a:prstGeom>
              <a:blipFill>
                <a:blip r:embed="rId10"/>
                <a:stretch>
                  <a:fillRect l="-2919" b="-1506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41067561-2DB0-4A3B-BE2A-5E1807C9D5A3}"/>
                  </a:ext>
                </a:extLst>
              </p:cNvPr>
              <p:cNvSpPr txBox="1"/>
              <p:nvPr/>
            </p:nvSpPr>
            <p:spPr>
              <a:xfrm>
                <a:off x="5253448" y="2790402"/>
                <a:ext cx="6475179" cy="145482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600" b="1" dirty="0">
                    <a:solidFill>
                      <a:srgbClr val="002060"/>
                    </a:solidFill>
                    <a:latin typeface="#9Slide03 AmpleSoft Bold" panose="02000000000000000000" pitchFamily="2" charset="0"/>
                  </a:rPr>
                  <a:t>- Hai </a:t>
                </a:r>
                <a:r>
                  <a:rPr lang="en-US" sz="3600" b="1" dirty="0" err="1">
                    <a:solidFill>
                      <a:srgbClr val="002060"/>
                    </a:solidFill>
                    <a:latin typeface="#9Slide03 AmpleSoft Bold" panose="02000000000000000000" pitchFamily="2" charset="0"/>
                  </a:rPr>
                  <a:t>phân</a:t>
                </a:r>
                <a:r>
                  <a:rPr lang="en-US" sz="3600" b="1" dirty="0">
                    <a:solidFill>
                      <a:srgbClr val="002060"/>
                    </a:solidFill>
                    <a:latin typeface="#9Slide03 AmpleSoft Bold" panose="02000000000000000000" pitchFamily="2" charset="0"/>
                  </a:rPr>
                  <a:t> </a:t>
                </a:r>
                <a:r>
                  <a:rPr lang="en-US" sz="3600" b="1" dirty="0" err="1">
                    <a:solidFill>
                      <a:srgbClr val="002060"/>
                    </a:solidFill>
                    <a:latin typeface="#9Slide03 AmpleSoft Bold" panose="02000000000000000000" pitchFamily="2" charset="0"/>
                  </a:rPr>
                  <a:t>số</a:t>
                </a:r>
                <a:r>
                  <a:rPr lang="en-US" sz="3600" b="1" dirty="0">
                    <a:solidFill>
                      <a:srgbClr val="002060"/>
                    </a:solidFill>
                    <a:latin typeface="#9Slide03 AmpleSoft Bold" panose="02000000000000000000" pitchFamily="2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en-US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𝟏𝟓</m:t>
                        </m:r>
                      </m:den>
                    </m:f>
                  </m:oMath>
                </a14:m>
                <a:r>
                  <a:rPr lang="en-US" sz="3600" b="1" dirty="0">
                    <a:solidFill>
                      <a:srgbClr val="002060"/>
                    </a:solidFill>
                    <a:latin typeface="#9Slide03 AmpleSoft Bold" panose="02000000000000000000" pitchFamily="2" charset="0"/>
                  </a:rPr>
                  <a:t> </a:t>
                </a:r>
                <a:r>
                  <a:rPr lang="en-US" sz="3600" b="1" dirty="0" err="1">
                    <a:solidFill>
                      <a:srgbClr val="002060"/>
                    </a:solidFill>
                    <a:latin typeface="#9Slide03 AmpleSoft Bold" panose="02000000000000000000" pitchFamily="2" charset="0"/>
                  </a:rPr>
                  <a:t>và</a:t>
                </a:r>
                <a:r>
                  <a:rPr lang="en-US" sz="3600" b="1" dirty="0">
                    <a:solidFill>
                      <a:srgbClr val="002060"/>
                    </a:solidFill>
                    <a:latin typeface="#9Slide03 AmpleSoft Bold" panose="02000000000000000000" pitchFamily="2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𝟔</m:t>
                        </m:r>
                      </m:num>
                      <m:den>
                        <m:r>
                          <a:rPr lang="en-US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𝟏𝟓</m:t>
                        </m:r>
                      </m:den>
                    </m:f>
                  </m:oMath>
                </a14:m>
                <a:r>
                  <a:rPr lang="en-US" sz="3600" b="1" dirty="0">
                    <a:solidFill>
                      <a:srgbClr val="002060"/>
                    </a:solidFill>
                    <a:latin typeface="#9Slide03 AmpleSoft Bold" panose="02000000000000000000" pitchFamily="2" charset="0"/>
                  </a:rPr>
                  <a:t> </a:t>
                </a:r>
                <a:r>
                  <a:rPr lang="en-US" sz="3600" b="1" dirty="0" err="1">
                    <a:solidFill>
                      <a:srgbClr val="002060"/>
                    </a:solidFill>
                    <a:latin typeface="#9Slide03 AmpleSoft Bold" panose="02000000000000000000" pitchFamily="2" charset="0"/>
                  </a:rPr>
                  <a:t>bằng</a:t>
                </a:r>
                <a:r>
                  <a:rPr lang="en-US" sz="3600" b="1" dirty="0">
                    <a:solidFill>
                      <a:srgbClr val="002060"/>
                    </a:solidFill>
                    <a:latin typeface="#9Slide03 AmpleSoft Bold" panose="02000000000000000000" pitchFamily="2" charset="0"/>
                  </a:rPr>
                  <a:t> </a:t>
                </a:r>
                <a:r>
                  <a:rPr lang="en-US" sz="3600" b="1" dirty="0" err="1">
                    <a:solidFill>
                      <a:srgbClr val="002060"/>
                    </a:solidFill>
                    <a:latin typeface="#9Slide03 AmpleSoft Bold" panose="02000000000000000000" pitchFamily="2" charset="0"/>
                  </a:rPr>
                  <a:t>hai</a:t>
                </a:r>
                <a:r>
                  <a:rPr lang="en-US" sz="3600" b="1" dirty="0">
                    <a:solidFill>
                      <a:srgbClr val="002060"/>
                    </a:solidFill>
                    <a:latin typeface="#9Slide03 AmpleSoft Bold" panose="02000000000000000000" pitchFamily="2" charset="0"/>
                  </a:rPr>
                  <a:t> </a:t>
                </a:r>
                <a:r>
                  <a:rPr lang="en-US" sz="3600" b="1" dirty="0" err="1">
                    <a:solidFill>
                      <a:srgbClr val="002060"/>
                    </a:solidFill>
                    <a:latin typeface="#9Slide03 AmpleSoft Bold" panose="02000000000000000000" pitchFamily="2" charset="0"/>
                  </a:rPr>
                  <a:t>phân</a:t>
                </a:r>
                <a:r>
                  <a:rPr lang="en-US" sz="3600" b="1" dirty="0">
                    <a:solidFill>
                      <a:srgbClr val="002060"/>
                    </a:solidFill>
                    <a:latin typeface="#9Slide03 AmpleSoft Bold" panose="02000000000000000000" pitchFamily="2" charset="0"/>
                  </a:rPr>
                  <a:t> </a:t>
                </a:r>
                <a:r>
                  <a:rPr lang="en-US" sz="3600" b="1" dirty="0" err="1">
                    <a:solidFill>
                      <a:srgbClr val="002060"/>
                    </a:solidFill>
                    <a:latin typeface="#9Slide03 AmpleSoft Bold" panose="02000000000000000000" pitchFamily="2" charset="0"/>
                  </a:rPr>
                  <a:t>số</a:t>
                </a:r>
                <a:r>
                  <a:rPr lang="en-US" sz="3600" b="1" dirty="0">
                    <a:solidFill>
                      <a:srgbClr val="002060"/>
                    </a:solidFill>
                    <a:latin typeface="#9Slide03 AmpleSoft Bold" panose="02000000000000000000" pitchFamily="2" charset="0"/>
                  </a:rPr>
                  <a:t> </a:t>
                </a:r>
                <a:r>
                  <a:rPr lang="en-US" sz="3600" b="1" dirty="0" err="1">
                    <a:solidFill>
                      <a:srgbClr val="002060"/>
                    </a:solidFill>
                    <a:latin typeface="#9Slide03 AmpleSoft Bold" panose="02000000000000000000" pitchFamily="2" charset="0"/>
                  </a:rPr>
                  <a:t>nào</a:t>
                </a:r>
                <a:r>
                  <a:rPr lang="en-US" sz="3600" b="1" dirty="0">
                    <a:solidFill>
                      <a:srgbClr val="002060"/>
                    </a:solidFill>
                    <a:latin typeface="#9Slide03 AmpleSoft Bold" panose="02000000000000000000" pitchFamily="2" charset="0"/>
                  </a:rPr>
                  <a:t>?</a:t>
                </a:r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41067561-2DB0-4A3B-BE2A-5E1807C9D5A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53448" y="2790402"/>
                <a:ext cx="6475179" cy="1454822"/>
              </a:xfrm>
              <a:prstGeom prst="rect">
                <a:avLst/>
              </a:prstGeom>
              <a:blipFill>
                <a:blip r:embed="rId11"/>
                <a:stretch>
                  <a:fillRect l="-2919" b="-1554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D361F266-2F92-4CDA-96FC-20CB802F3893}"/>
                  </a:ext>
                </a:extLst>
              </p:cNvPr>
              <p:cNvSpPr txBox="1"/>
              <p:nvPr/>
            </p:nvSpPr>
            <p:spPr>
              <a:xfrm>
                <a:off x="5240455" y="2801905"/>
                <a:ext cx="6475179" cy="90082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600" b="1" dirty="0">
                    <a:solidFill>
                      <a:srgbClr val="002060"/>
                    </a:solidFill>
                    <a:latin typeface="#9Slide03 AmpleSoft Bold" panose="02000000000000000000" pitchFamily="2" charset="0"/>
                  </a:rPr>
                  <a:t>- Ta có: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  <m:r>
                      <a:rPr lang="en-US" sz="36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en-US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𝟏𝟓</m:t>
                        </m:r>
                      </m:den>
                    </m:f>
                  </m:oMath>
                </a14:m>
                <a:r>
                  <a:rPr lang="en-US" sz="3600" b="1" dirty="0">
                    <a:solidFill>
                      <a:srgbClr val="002060"/>
                    </a:solidFill>
                    <a:latin typeface="#9Slide03 AmpleSoft Bold" panose="02000000000000000000" pitchFamily="2" charset="0"/>
                  </a:rPr>
                  <a:t> </a:t>
                </a:r>
                <a:r>
                  <a:rPr lang="en-US" sz="3600" b="1" dirty="0" err="1">
                    <a:solidFill>
                      <a:srgbClr val="002060"/>
                    </a:solidFill>
                    <a:latin typeface="#9Slide03 AmpleSoft Bold" panose="02000000000000000000" pitchFamily="2" charset="0"/>
                  </a:rPr>
                  <a:t>và</a:t>
                </a:r>
                <a:r>
                  <a:rPr lang="en-US" sz="3600" b="1" dirty="0">
                    <a:solidFill>
                      <a:srgbClr val="002060"/>
                    </a:solidFill>
                    <a:latin typeface="#9Slide03 AmpleSoft Bold" panose="02000000000000000000" pitchFamily="2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en-US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  <m:r>
                      <a:rPr lang="en-US" sz="36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sz="3600" b="1" dirty="0">
                    <a:solidFill>
                      <a:srgbClr val="002060"/>
                    </a:solidFill>
                    <a:latin typeface="#9Slide03 AmpleSoft Bold" panose="02000000000000000000" pitchFamily="2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𝟔</m:t>
                        </m:r>
                      </m:num>
                      <m:den>
                        <m:r>
                          <a:rPr lang="en-US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𝟏𝟓</m:t>
                        </m:r>
                      </m:den>
                    </m:f>
                  </m:oMath>
                </a14:m>
                <a:endParaRPr lang="en-US" sz="3600" b="1" dirty="0">
                  <a:solidFill>
                    <a:srgbClr val="002060"/>
                  </a:solidFill>
                  <a:latin typeface="#9Slide03 AmpleSoft Bold" panose="02000000000000000000" pitchFamily="2" charset="0"/>
                </a:endParaRPr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D361F266-2F92-4CDA-96FC-20CB802F389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40455" y="2801905"/>
                <a:ext cx="6475179" cy="900824"/>
              </a:xfrm>
              <a:prstGeom prst="rect">
                <a:avLst/>
              </a:prstGeom>
              <a:blipFill>
                <a:blip r:embed="rId12"/>
                <a:stretch>
                  <a:fillRect l="-2919" b="-1292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4" name="Arrow: Down 23">
            <a:extLst>
              <a:ext uri="{FF2B5EF4-FFF2-40B4-BE49-F238E27FC236}">
                <a16:creationId xmlns:a16="http://schemas.microsoft.com/office/drawing/2014/main" id="{9A5E0EEF-6762-45B0-AE4C-D13BE4B288B3}"/>
              </a:ext>
            </a:extLst>
          </p:cNvPr>
          <p:cNvSpPr/>
          <p:nvPr/>
        </p:nvSpPr>
        <p:spPr>
          <a:xfrm>
            <a:off x="7920989" y="4743314"/>
            <a:ext cx="489857" cy="609600"/>
          </a:xfrm>
          <a:prstGeom prst="downArrow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2060"/>
              </a:solidFill>
            </a:endParaRPr>
          </a:p>
        </p:txBody>
      </p:sp>
      <p:sp>
        <p:nvSpPr>
          <p:cNvPr id="25" name="对话气泡: 圆角矩形 4">
            <a:extLst>
              <a:ext uri="{FF2B5EF4-FFF2-40B4-BE49-F238E27FC236}">
                <a16:creationId xmlns:a16="http://schemas.microsoft.com/office/drawing/2014/main" id="{B71A5712-5E7B-4136-8FA9-8D631B74E6F9}"/>
              </a:ext>
            </a:extLst>
          </p:cNvPr>
          <p:cNvSpPr/>
          <p:nvPr/>
        </p:nvSpPr>
        <p:spPr>
          <a:xfrm flipH="1" flipV="1">
            <a:off x="5481934" y="5409169"/>
            <a:ext cx="6106224" cy="849611"/>
          </a:xfrm>
          <a:prstGeom prst="wedgeRoundRectCallout">
            <a:avLst>
              <a:gd name="adj1" fmla="val -49337"/>
              <a:gd name="adj2" fmla="val 24600"/>
              <a:gd name="adj3" fmla="val 16667"/>
            </a:avLst>
          </a:prstGeom>
          <a:solidFill>
            <a:schemeClr val="bg1"/>
          </a:solidFill>
          <a:ln w="38100">
            <a:solidFill>
              <a:schemeClr val="accent1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 dirty="0">
              <a:solidFill>
                <a:srgbClr val="002060"/>
              </a:solidFill>
              <a:latin typeface="字魂17号-萌趣果冻体" panose="02000000000000000000" pitchFamily="2" charset="-122"/>
              <a:ea typeface="字魂17号-萌趣果冻体" panose="02000000000000000000" pitchFamily="2" charset="-122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42548BF1-A0A0-496E-AB8E-73EE4AFA7814}"/>
              </a:ext>
            </a:extLst>
          </p:cNvPr>
          <p:cNvSpPr txBox="1"/>
          <p:nvPr/>
        </p:nvSpPr>
        <p:spPr>
          <a:xfrm>
            <a:off x="5540586" y="5493255"/>
            <a:ext cx="61062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solidFill>
                  <a:srgbClr val="E1236B"/>
                </a:solidFill>
                <a:latin typeface="#9Slide03 AmpleSoft Bold" panose="02000000000000000000" pitchFamily="2" charset="0"/>
              </a:rPr>
              <a:t>Quy</a:t>
            </a:r>
            <a:r>
              <a:rPr lang="en-US" sz="3600" dirty="0">
                <a:solidFill>
                  <a:srgbClr val="E1236B"/>
                </a:solidFill>
                <a:latin typeface="#9Slide03 AmpleSoft Bold" panose="02000000000000000000" pitchFamily="2" charset="0"/>
              </a:rPr>
              <a:t> </a:t>
            </a:r>
            <a:r>
              <a:rPr lang="en-US" sz="3600" dirty="0" err="1">
                <a:solidFill>
                  <a:srgbClr val="E1236B"/>
                </a:solidFill>
                <a:latin typeface="#9Slide03 AmpleSoft Bold" panose="02000000000000000000" pitchFamily="2" charset="0"/>
              </a:rPr>
              <a:t>đồng</a:t>
            </a:r>
            <a:r>
              <a:rPr lang="en-US" sz="3600" dirty="0">
                <a:solidFill>
                  <a:srgbClr val="E1236B"/>
                </a:solidFill>
                <a:latin typeface="#9Slide03 AmpleSoft Bold" panose="02000000000000000000" pitchFamily="2" charset="0"/>
              </a:rPr>
              <a:t> </a:t>
            </a:r>
            <a:r>
              <a:rPr lang="en-US" sz="3600" dirty="0" err="1">
                <a:solidFill>
                  <a:srgbClr val="E1236B"/>
                </a:solidFill>
                <a:latin typeface="#9Slide03 AmpleSoft Bold" panose="02000000000000000000" pitchFamily="2" charset="0"/>
              </a:rPr>
              <a:t>mẫu</a:t>
            </a:r>
            <a:r>
              <a:rPr lang="en-US" sz="3600" dirty="0">
                <a:solidFill>
                  <a:srgbClr val="E1236B"/>
                </a:solidFill>
                <a:latin typeface="#9Slide03 AmpleSoft Bold" panose="02000000000000000000" pitchFamily="2" charset="0"/>
              </a:rPr>
              <a:t> </a:t>
            </a:r>
            <a:r>
              <a:rPr lang="en-US" sz="3600" dirty="0" err="1">
                <a:solidFill>
                  <a:srgbClr val="E1236B"/>
                </a:solidFill>
                <a:latin typeface="#9Slide03 AmpleSoft Bold" panose="02000000000000000000" pitchFamily="2" charset="0"/>
              </a:rPr>
              <a:t>số</a:t>
            </a:r>
            <a:r>
              <a:rPr lang="en-US" sz="3600" dirty="0">
                <a:solidFill>
                  <a:srgbClr val="E1236B"/>
                </a:solidFill>
                <a:latin typeface="#9Slide03 AmpleSoft Bold" panose="02000000000000000000" pitchFamily="2" charset="0"/>
              </a:rPr>
              <a:t> </a:t>
            </a:r>
            <a:r>
              <a:rPr lang="en-US" sz="3600" dirty="0" err="1">
                <a:solidFill>
                  <a:srgbClr val="E1236B"/>
                </a:solidFill>
                <a:latin typeface="#9Slide03 AmpleSoft Bold" panose="02000000000000000000" pitchFamily="2" charset="0"/>
              </a:rPr>
              <a:t>hai</a:t>
            </a:r>
            <a:r>
              <a:rPr lang="en-US" sz="3600" dirty="0">
                <a:solidFill>
                  <a:srgbClr val="E1236B"/>
                </a:solidFill>
                <a:latin typeface="#9Slide03 AmpleSoft Bold" panose="02000000000000000000" pitchFamily="2" charset="0"/>
              </a:rPr>
              <a:t> </a:t>
            </a:r>
            <a:r>
              <a:rPr lang="en-US" sz="3600" dirty="0" err="1">
                <a:solidFill>
                  <a:srgbClr val="E1236B"/>
                </a:solidFill>
                <a:latin typeface="#9Slide03 AmpleSoft Bold" panose="02000000000000000000" pitchFamily="2" charset="0"/>
              </a:rPr>
              <a:t>phân</a:t>
            </a:r>
            <a:r>
              <a:rPr lang="en-US" sz="3600" dirty="0">
                <a:solidFill>
                  <a:srgbClr val="E1236B"/>
                </a:solidFill>
                <a:latin typeface="#9Slide03 AmpleSoft Bold" panose="02000000000000000000" pitchFamily="2" charset="0"/>
              </a:rPr>
              <a:t> </a:t>
            </a:r>
            <a:r>
              <a:rPr lang="en-US" sz="3600" dirty="0" err="1">
                <a:solidFill>
                  <a:srgbClr val="E1236B"/>
                </a:solidFill>
                <a:latin typeface="#9Slide03 AmpleSoft Bold" panose="02000000000000000000" pitchFamily="2" charset="0"/>
              </a:rPr>
              <a:t>số</a:t>
            </a:r>
            <a:endParaRPr lang="en-US" sz="3600" dirty="0">
              <a:solidFill>
                <a:srgbClr val="E1236B"/>
              </a:solidFill>
              <a:latin typeface="#9Slide03 AmpleSoft Bold" panose="02000000000000000000" pitchFamily="2" charset="0"/>
            </a:endParaRPr>
          </a:p>
        </p:txBody>
      </p:sp>
      <p:sp>
        <p:nvSpPr>
          <p:cNvPr id="28" name="Flowchart: Connector 27">
            <a:extLst>
              <a:ext uri="{FF2B5EF4-FFF2-40B4-BE49-F238E27FC236}">
                <a16:creationId xmlns:a16="http://schemas.microsoft.com/office/drawing/2014/main" id="{0C5F8162-E639-4530-B1A0-1FB8459B0EA0}"/>
              </a:ext>
            </a:extLst>
          </p:cNvPr>
          <p:cNvSpPr/>
          <p:nvPr/>
        </p:nvSpPr>
        <p:spPr>
          <a:xfrm>
            <a:off x="3439995" y="5262891"/>
            <a:ext cx="836660" cy="649176"/>
          </a:xfrm>
          <a:prstGeom prst="flowChartConnector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38" tIns="45719" rIns="91438" bIns="4571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b="1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84B9C074-DF72-41E9-BE59-B3BC7A136D4E}"/>
              </a:ext>
            </a:extLst>
          </p:cNvPr>
          <p:cNvCxnSpPr>
            <a:cxnSpLocks/>
          </p:cNvCxnSpPr>
          <p:nvPr/>
        </p:nvCxnSpPr>
        <p:spPr>
          <a:xfrm flipV="1">
            <a:off x="4224543" y="4275231"/>
            <a:ext cx="1279779" cy="115647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30" name="Flowchart: Connector 29">
            <a:extLst>
              <a:ext uri="{FF2B5EF4-FFF2-40B4-BE49-F238E27FC236}">
                <a16:creationId xmlns:a16="http://schemas.microsoft.com/office/drawing/2014/main" id="{6C2ED335-4641-494A-9137-1D749951BA74}"/>
              </a:ext>
            </a:extLst>
          </p:cNvPr>
          <p:cNvSpPr/>
          <p:nvPr/>
        </p:nvSpPr>
        <p:spPr>
          <a:xfrm>
            <a:off x="3497103" y="3429000"/>
            <a:ext cx="841785" cy="616812"/>
          </a:xfrm>
          <a:prstGeom prst="flowChartConnector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/>
            <a:endParaRPr lang="en-US"/>
          </a:p>
        </p:txBody>
      </p: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895589AB-7DD9-4890-B7BA-79900E64CA10}"/>
              </a:ext>
            </a:extLst>
          </p:cNvPr>
          <p:cNvCxnSpPr>
            <a:cxnSpLocks/>
          </p:cNvCxnSpPr>
          <p:nvPr/>
        </p:nvCxnSpPr>
        <p:spPr>
          <a:xfrm>
            <a:off x="4318184" y="3759278"/>
            <a:ext cx="1160650" cy="286534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E1DC43E6-7EE1-4A7E-86D9-C5B6A04DC635}"/>
                  </a:ext>
                </a:extLst>
              </p:cNvPr>
              <p:cNvSpPr txBox="1"/>
              <p:nvPr/>
            </p:nvSpPr>
            <p:spPr>
              <a:xfrm>
                <a:off x="5450339" y="3786815"/>
                <a:ext cx="6385072" cy="130343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200" dirty="0">
                    <a:solidFill>
                      <a:srgbClr val="002060"/>
                    </a:solidFill>
                    <a:latin typeface="#9Slide03 AmpleSoft Bold" panose="02000000000000000000" pitchFamily="2" charset="0"/>
                  </a:rPr>
                  <a:t>15 là </a:t>
                </a:r>
                <a:r>
                  <a:rPr lang="en-US" sz="3200" dirty="0" err="1">
                    <a:solidFill>
                      <a:srgbClr val="002060"/>
                    </a:solidFill>
                    <a:latin typeface="#9Slide03 AmpleSoft Bold" panose="02000000000000000000" pitchFamily="2" charset="0"/>
                  </a:rPr>
                  <a:t>mẫu</a:t>
                </a:r>
                <a:r>
                  <a:rPr lang="en-US" sz="3200" dirty="0">
                    <a:solidFill>
                      <a:srgbClr val="002060"/>
                    </a:solidFill>
                    <a:latin typeface="#9Slide03 AmpleSoft Bold" panose="02000000000000000000" pitchFamily="2" charset="0"/>
                  </a:rPr>
                  <a:t> </a:t>
                </a:r>
                <a:r>
                  <a:rPr lang="en-US" sz="3200" dirty="0" err="1">
                    <a:solidFill>
                      <a:srgbClr val="002060"/>
                    </a:solidFill>
                    <a:latin typeface="#9Slide03 AmpleSoft Bold" panose="02000000000000000000" pitchFamily="2" charset="0"/>
                  </a:rPr>
                  <a:t>số</a:t>
                </a:r>
                <a:r>
                  <a:rPr lang="en-US" sz="3200" dirty="0">
                    <a:solidFill>
                      <a:srgbClr val="002060"/>
                    </a:solidFill>
                    <a:latin typeface="#9Slide03 AmpleSoft Bold" panose="02000000000000000000" pitchFamily="2" charset="0"/>
                  </a:rPr>
                  <a:t> </a:t>
                </a:r>
                <a:r>
                  <a:rPr lang="en-US" sz="3200" dirty="0" err="1">
                    <a:solidFill>
                      <a:srgbClr val="002060"/>
                    </a:solidFill>
                    <a:latin typeface="#9Slide03 AmpleSoft Bold" panose="02000000000000000000" pitchFamily="2" charset="0"/>
                  </a:rPr>
                  <a:t>chung</a:t>
                </a:r>
                <a:r>
                  <a:rPr lang="en-US" sz="3200" dirty="0">
                    <a:solidFill>
                      <a:srgbClr val="002060"/>
                    </a:solidFill>
                    <a:latin typeface="#9Slide03 AmpleSoft Bold" panose="02000000000000000000" pitchFamily="2" charset="0"/>
                  </a:rPr>
                  <a:t> </a:t>
                </a:r>
                <a:r>
                  <a:rPr lang="en-US" sz="3200" dirty="0" err="1">
                    <a:solidFill>
                      <a:srgbClr val="002060"/>
                    </a:solidFill>
                    <a:latin typeface="#9Slide03 AmpleSoft Bold" panose="02000000000000000000" pitchFamily="2" charset="0"/>
                  </a:rPr>
                  <a:t>của</a:t>
                </a:r>
                <a:r>
                  <a:rPr lang="en-US" sz="3200" dirty="0">
                    <a:solidFill>
                      <a:srgbClr val="002060"/>
                    </a:solidFill>
                    <a:latin typeface="#9Slide03 AmpleSoft Bold" panose="02000000000000000000" pitchFamily="2" charset="0"/>
                  </a:rPr>
                  <a:t> </a:t>
                </a:r>
                <a:r>
                  <a:rPr lang="en-US" sz="3200" dirty="0" err="1">
                    <a:solidFill>
                      <a:srgbClr val="002060"/>
                    </a:solidFill>
                    <a:latin typeface="#9Slide03 AmpleSoft Bold" panose="02000000000000000000" pitchFamily="2" charset="0"/>
                  </a:rPr>
                  <a:t>hai</a:t>
                </a:r>
                <a:r>
                  <a:rPr lang="en-US" sz="3200" dirty="0">
                    <a:solidFill>
                      <a:srgbClr val="002060"/>
                    </a:solidFill>
                    <a:latin typeface="#9Slide03 AmpleSoft Bold" panose="02000000000000000000" pitchFamily="2" charset="0"/>
                  </a:rPr>
                  <a:t> </a:t>
                </a:r>
                <a:r>
                  <a:rPr lang="en-US" sz="3200" dirty="0" err="1">
                    <a:solidFill>
                      <a:srgbClr val="002060"/>
                    </a:solidFill>
                    <a:latin typeface="#9Slide03 AmpleSoft Bold" panose="02000000000000000000" pitchFamily="2" charset="0"/>
                  </a:rPr>
                  <a:t>phân</a:t>
                </a:r>
                <a:r>
                  <a:rPr lang="en-US" sz="3200" dirty="0">
                    <a:solidFill>
                      <a:srgbClr val="002060"/>
                    </a:solidFill>
                    <a:latin typeface="#9Slide03 AmpleSoft Bold" panose="02000000000000000000" pitchFamily="2" charset="0"/>
                  </a:rPr>
                  <a:t> </a:t>
                </a:r>
                <a:r>
                  <a:rPr lang="en-US" sz="3200" dirty="0" err="1">
                    <a:solidFill>
                      <a:srgbClr val="002060"/>
                    </a:solidFill>
                    <a:latin typeface="#9Slide03 AmpleSoft Bold" panose="02000000000000000000" pitchFamily="2" charset="0"/>
                  </a:rPr>
                  <a:t>số</a:t>
                </a:r>
                <a:r>
                  <a:rPr lang="en-US" sz="3200" dirty="0">
                    <a:solidFill>
                      <a:srgbClr val="002060"/>
                    </a:solidFill>
                    <a:latin typeface="#9Slide03 AmpleSoft Bold" panose="02000000000000000000" pitchFamily="2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en-US" sz="32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𝟏𝟓</m:t>
                        </m:r>
                      </m:den>
                    </m:f>
                  </m:oMath>
                </a14:m>
                <a:r>
                  <a:rPr lang="en-US" sz="3200" b="1" dirty="0">
                    <a:solidFill>
                      <a:srgbClr val="002060"/>
                    </a:solidFill>
                    <a:latin typeface="#9Slide03 AmpleSoft Bold" panose="02000000000000000000" pitchFamily="2" charset="0"/>
                  </a:rPr>
                  <a:t> </a:t>
                </a:r>
                <a:r>
                  <a:rPr lang="en-US" sz="3200" b="1" dirty="0" err="1">
                    <a:solidFill>
                      <a:srgbClr val="002060"/>
                    </a:solidFill>
                    <a:latin typeface="#9Slide03 AmpleSoft Bold" panose="02000000000000000000" pitchFamily="2" charset="0"/>
                  </a:rPr>
                  <a:t>và</a:t>
                </a:r>
                <a:r>
                  <a:rPr lang="en-US" sz="3200" b="1" dirty="0">
                    <a:solidFill>
                      <a:srgbClr val="002060"/>
                    </a:solidFill>
                    <a:latin typeface="#9Slide03 AmpleSoft Bold" panose="02000000000000000000" pitchFamily="2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𝟔</m:t>
                        </m:r>
                      </m:num>
                      <m:den>
                        <m:r>
                          <a:rPr lang="en-US" sz="32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𝟏𝟓</m:t>
                        </m:r>
                      </m:den>
                    </m:f>
                  </m:oMath>
                </a14:m>
                <a:r>
                  <a:rPr lang="en-US" sz="3200" b="1" dirty="0">
                    <a:solidFill>
                      <a:srgbClr val="002060"/>
                    </a:solidFill>
                    <a:latin typeface="#9Slide03 AmpleSoft Bold" panose="02000000000000000000" pitchFamily="2" charset="0"/>
                  </a:rPr>
                  <a:t> </a:t>
                </a:r>
                <a:endParaRPr lang="en-US" sz="3200" dirty="0">
                  <a:solidFill>
                    <a:srgbClr val="002060"/>
                  </a:solidFill>
                  <a:latin typeface="#9Slide03 AmpleSoft Bold" panose="02000000000000000000" pitchFamily="2" charset="0"/>
                </a:endParaRPr>
              </a:p>
            </p:txBody>
          </p:sp>
        </mc:Choice>
        <mc:Fallback xmlns=""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E1DC43E6-7EE1-4A7E-86D9-C5B6A04DC63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50339" y="3786815"/>
                <a:ext cx="6385072" cy="1303434"/>
              </a:xfrm>
              <a:prstGeom prst="rect">
                <a:avLst/>
              </a:prstGeom>
              <a:blipFill>
                <a:blip r:embed="rId13"/>
                <a:stretch>
                  <a:fillRect l="-2385" t="-6075" r="-859" b="-700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362014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>
        <p159:morph option="byWord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4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9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9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0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2" grpId="0"/>
      <p:bldP spid="13" grpId="0"/>
      <p:bldP spid="14" grpId="0" animBg="1"/>
      <p:bldP spid="15" grpId="0" animBg="1"/>
      <p:bldP spid="16" grpId="0"/>
      <p:bldP spid="17" grpId="0"/>
      <p:bldP spid="18" grpId="0"/>
      <p:bldP spid="19" grpId="0" animBg="1"/>
      <p:bldP spid="20" grpId="0"/>
      <p:bldP spid="20" grpId="1"/>
      <p:bldP spid="21" grpId="0"/>
      <p:bldP spid="22" grpId="0"/>
      <p:bldP spid="22" grpId="1"/>
      <p:bldP spid="23" grpId="0"/>
      <p:bldP spid="24" grpId="0" animBg="1"/>
      <p:bldP spid="25" grpId="0" animBg="1"/>
      <p:bldP spid="26" grpId="0"/>
      <p:bldP spid="28" grpId="0" animBg="1"/>
      <p:bldP spid="30" grpId="0" animBg="1"/>
      <p:bldP spid="41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63C64D53-C573-43D7-B6D1-15F16A23B6AF}"/>
              </a:ext>
            </a:extLst>
          </p:cNvPr>
          <p:cNvCxnSpPr>
            <a:cxnSpLocks/>
          </p:cNvCxnSpPr>
          <p:nvPr/>
        </p:nvCxnSpPr>
        <p:spPr>
          <a:xfrm>
            <a:off x="5477392" y="621054"/>
            <a:ext cx="6420694" cy="1"/>
          </a:xfrm>
          <a:prstGeom prst="line">
            <a:avLst/>
          </a:prstGeom>
          <a:ln w="5715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6" name="图片 1">
            <a:extLst>
              <a:ext uri="{FF2B5EF4-FFF2-40B4-BE49-F238E27FC236}">
                <a16:creationId xmlns:a16="http://schemas.microsoft.com/office/drawing/2014/main" id="{4F278603-86F9-4171-8813-8077F6CA53C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3115" r="-237" b="1"/>
          <a:stretch/>
        </p:blipFill>
        <p:spPr>
          <a:xfrm>
            <a:off x="-28822" y="717145"/>
            <a:ext cx="12220822" cy="6140855"/>
          </a:xfrm>
          <a:prstGeom prst="rect">
            <a:avLst/>
          </a:prstGeom>
        </p:spPr>
      </p:pic>
      <p:pic>
        <p:nvPicPr>
          <p:cNvPr id="2" name="图片 20">
            <a:extLst>
              <a:ext uri="{FF2B5EF4-FFF2-40B4-BE49-F238E27FC236}">
                <a16:creationId xmlns:a16="http://schemas.microsoft.com/office/drawing/2014/main" id="{B72B657C-E431-4697-A3AA-FEB64652FF4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4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477392" y="108557"/>
            <a:ext cx="2566722" cy="233929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" name="文本框 2">
            <a:extLst>
              <a:ext uri="{FF2B5EF4-FFF2-40B4-BE49-F238E27FC236}">
                <a16:creationId xmlns:a16="http://schemas.microsoft.com/office/drawing/2014/main" id="{E287AABB-FBB9-46B2-984E-5C5715EE6193}"/>
              </a:ext>
            </a:extLst>
          </p:cNvPr>
          <p:cNvSpPr txBox="1"/>
          <p:nvPr/>
        </p:nvSpPr>
        <p:spPr>
          <a:xfrm>
            <a:off x="291428" y="134661"/>
            <a:ext cx="565217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dirty="0" err="1">
                <a:solidFill>
                  <a:srgbClr val="E1236B"/>
                </a:solidFill>
                <a:latin typeface="UTM Showcard" panose="02040603050506020204" pitchFamily="18" charset="0"/>
                <a:ea typeface="字魂17号-萌趣果冻体" panose="02000000000000000000" pitchFamily="2" charset="-122"/>
              </a:rPr>
              <a:t>Quy</a:t>
            </a:r>
            <a:r>
              <a:rPr lang="en-US" altLang="zh-CN" sz="4400" dirty="0">
                <a:solidFill>
                  <a:srgbClr val="E1236B"/>
                </a:solidFill>
                <a:latin typeface="UTM Showcard" panose="02040603050506020204" pitchFamily="18" charset="0"/>
                <a:ea typeface="字魂17号-萌趣果冻体" panose="02000000000000000000" pitchFamily="2" charset="-122"/>
              </a:rPr>
              <a:t> </a:t>
            </a:r>
            <a:r>
              <a:rPr lang="en-US" altLang="zh-CN" sz="4400" dirty="0" err="1">
                <a:solidFill>
                  <a:srgbClr val="E1236B"/>
                </a:solidFill>
                <a:latin typeface="UTM Showcard" panose="02040603050506020204" pitchFamily="18" charset="0"/>
                <a:ea typeface="字魂17号-萌趣果冻体" panose="02000000000000000000" pitchFamily="2" charset="-122"/>
              </a:rPr>
              <a:t>đồng</a:t>
            </a:r>
            <a:r>
              <a:rPr lang="en-US" altLang="zh-CN" sz="4400" dirty="0">
                <a:solidFill>
                  <a:srgbClr val="E1236B"/>
                </a:solidFill>
                <a:latin typeface="UTM Showcard" panose="02040603050506020204" pitchFamily="18" charset="0"/>
                <a:ea typeface="字魂17号-萌趣果冻体" panose="02000000000000000000" pitchFamily="2" charset="-122"/>
              </a:rPr>
              <a:t> </a:t>
            </a:r>
            <a:r>
              <a:rPr lang="en-US" altLang="zh-CN" sz="4400" dirty="0" err="1">
                <a:solidFill>
                  <a:srgbClr val="E1236B"/>
                </a:solidFill>
                <a:latin typeface="UTM Showcard" panose="02040603050506020204" pitchFamily="18" charset="0"/>
                <a:ea typeface="字魂17号-萌趣果冻体" panose="02000000000000000000" pitchFamily="2" charset="-122"/>
              </a:rPr>
              <a:t>mẫu</a:t>
            </a:r>
            <a:r>
              <a:rPr lang="en-US" altLang="zh-CN" sz="4400" dirty="0">
                <a:solidFill>
                  <a:srgbClr val="E1236B"/>
                </a:solidFill>
                <a:latin typeface="UTM Showcard" panose="02040603050506020204" pitchFamily="18" charset="0"/>
                <a:ea typeface="字魂17号-萌趣果冻体" panose="02000000000000000000" pitchFamily="2" charset="-122"/>
              </a:rPr>
              <a:t> </a:t>
            </a:r>
            <a:r>
              <a:rPr lang="en-US" altLang="zh-CN" sz="4400" dirty="0" err="1">
                <a:solidFill>
                  <a:srgbClr val="E1236B"/>
                </a:solidFill>
                <a:latin typeface="UTM Showcard" panose="02040603050506020204" pitchFamily="18" charset="0"/>
                <a:ea typeface="字魂17号-萌趣果冻体" panose="02000000000000000000" pitchFamily="2" charset="-122"/>
              </a:rPr>
              <a:t>số</a:t>
            </a:r>
            <a:endParaRPr lang="zh-CN" altLang="en-US" sz="4400" dirty="0">
              <a:solidFill>
                <a:srgbClr val="E1236B"/>
              </a:solidFill>
              <a:latin typeface="UTM Showcard" panose="02040603050506020204" pitchFamily="18" charset="0"/>
              <a:ea typeface="字魂17号-萌趣果冻体" panose="02000000000000000000" pitchFamily="2" charset="-122"/>
            </a:endParaRPr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CEEE9412-A05C-4871-A2A8-EA7D999BA496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409389">
            <a:off x="-8152" y="-51857"/>
            <a:ext cx="6405231" cy="5832297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428CB6C5-43EA-4C1F-8770-2C85EE884261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108372" flipH="1">
            <a:off x="4649493" y="706488"/>
            <a:ext cx="8921033" cy="7121655"/>
          </a:xfrm>
          <a:prstGeom prst="rect">
            <a:avLst/>
          </a:prstGeom>
        </p:spPr>
      </p:pic>
      <p:grpSp>
        <p:nvGrpSpPr>
          <p:cNvPr id="15" name="Group 1261">
            <a:extLst>
              <a:ext uri="{FF2B5EF4-FFF2-40B4-BE49-F238E27FC236}">
                <a16:creationId xmlns:a16="http://schemas.microsoft.com/office/drawing/2014/main" id="{ED3FF92A-728A-401D-AB90-43096D97DCE2}"/>
              </a:ext>
            </a:extLst>
          </p:cNvPr>
          <p:cNvGrpSpPr/>
          <p:nvPr/>
        </p:nvGrpSpPr>
        <p:grpSpPr>
          <a:xfrm>
            <a:off x="7274324" y="2024971"/>
            <a:ext cx="467620" cy="422875"/>
            <a:chOff x="0" y="0"/>
            <a:chExt cx="935237" cy="845748"/>
          </a:xfrm>
        </p:grpSpPr>
        <p:sp>
          <p:nvSpPr>
            <p:cNvPr id="16" name="Shape 1259">
              <a:extLst>
                <a:ext uri="{FF2B5EF4-FFF2-40B4-BE49-F238E27FC236}">
                  <a16:creationId xmlns:a16="http://schemas.microsoft.com/office/drawing/2014/main" id="{85092655-9DA4-45E2-A323-7C74A44B8E08}"/>
                </a:ext>
              </a:extLst>
            </p:cNvPr>
            <p:cNvSpPr/>
            <p:nvPr/>
          </p:nvSpPr>
          <p:spPr>
            <a:xfrm>
              <a:off x="0" y="0"/>
              <a:ext cx="935238" cy="84574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987" y="21600"/>
                  </a:moveTo>
                  <a:lnTo>
                    <a:pt x="1467" y="11753"/>
                  </a:lnTo>
                  <a:cubicBezTo>
                    <a:pt x="531" y="10505"/>
                    <a:pt x="0" y="8841"/>
                    <a:pt x="0" y="7108"/>
                  </a:cubicBezTo>
                  <a:cubicBezTo>
                    <a:pt x="0" y="3224"/>
                    <a:pt x="2903" y="0"/>
                    <a:pt x="6399" y="0"/>
                  </a:cubicBezTo>
                  <a:cubicBezTo>
                    <a:pt x="8022" y="0"/>
                    <a:pt x="9645" y="659"/>
                    <a:pt x="10800" y="1942"/>
                  </a:cubicBezTo>
                  <a:cubicBezTo>
                    <a:pt x="11955" y="763"/>
                    <a:pt x="13578" y="0"/>
                    <a:pt x="15170" y="0"/>
                  </a:cubicBezTo>
                  <a:cubicBezTo>
                    <a:pt x="18697" y="0"/>
                    <a:pt x="21600" y="3224"/>
                    <a:pt x="21600" y="7108"/>
                  </a:cubicBezTo>
                  <a:cubicBezTo>
                    <a:pt x="21600" y="8772"/>
                    <a:pt x="21069" y="10436"/>
                    <a:pt x="20102" y="11753"/>
                  </a:cubicBezTo>
                  <a:lnTo>
                    <a:pt x="20039" y="11857"/>
                  </a:lnTo>
                  <a:lnTo>
                    <a:pt x="12610" y="19346"/>
                  </a:lnTo>
                  <a:lnTo>
                    <a:pt x="11736" y="18202"/>
                  </a:lnTo>
                  <a:lnTo>
                    <a:pt x="19103" y="10783"/>
                  </a:lnTo>
                  <a:cubicBezTo>
                    <a:pt x="19852" y="9812"/>
                    <a:pt x="20258" y="8460"/>
                    <a:pt x="20258" y="7212"/>
                  </a:cubicBezTo>
                  <a:cubicBezTo>
                    <a:pt x="20258" y="4126"/>
                    <a:pt x="17948" y="1560"/>
                    <a:pt x="15170" y="1560"/>
                  </a:cubicBezTo>
                  <a:cubicBezTo>
                    <a:pt x="13703" y="1560"/>
                    <a:pt x="12267" y="2323"/>
                    <a:pt x="11331" y="3536"/>
                  </a:cubicBezTo>
                  <a:lnTo>
                    <a:pt x="10800" y="4195"/>
                  </a:lnTo>
                  <a:lnTo>
                    <a:pt x="10269" y="3536"/>
                  </a:lnTo>
                  <a:cubicBezTo>
                    <a:pt x="9302" y="2254"/>
                    <a:pt x="7897" y="1560"/>
                    <a:pt x="6399" y="1560"/>
                  </a:cubicBezTo>
                  <a:cubicBezTo>
                    <a:pt x="3652" y="1560"/>
                    <a:pt x="1342" y="4126"/>
                    <a:pt x="1342" y="7212"/>
                  </a:cubicBezTo>
                  <a:cubicBezTo>
                    <a:pt x="1342" y="8460"/>
                    <a:pt x="1748" y="9812"/>
                    <a:pt x="2497" y="10783"/>
                  </a:cubicBezTo>
                  <a:lnTo>
                    <a:pt x="11955" y="20456"/>
                  </a:lnTo>
                  <a:lnTo>
                    <a:pt x="10987" y="21600"/>
                  </a:lnTo>
                </a:path>
              </a:pathLst>
            </a:custGeom>
            <a:solidFill>
              <a:srgbClr val="555556"/>
            </a:solidFill>
            <a:ln w="12700" cap="flat">
              <a:noFill/>
              <a:miter lim="400000"/>
            </a:ln>
            <a:effectLst/>
          </p:spPr>
          <p:txBody>
            <a:bodyPr wrap="square" lIns="22860" tIns="22860" rIns="22860" bIns="22860" numCol="1" anchor="ctr">
              <a:noAutofit/>
            </a:bodyPr>
            <a:lstStyle/>
            <a:p>
              <a:pPr defTabSz="228600" hangingPunct="0">
                <a:lnSpc>
                  <a:spcPct val="93000"/>
                </a:lnSpc>
                <a:defRPr sz="1800">
                  <a:latin typeface="Arial"/>
                  <a:ea typeface="Arial"/>
                  <a:cs typeface="Arial"/>
                  <a:sym typeface="Arial"/>
                </a:defRPr>
              </a:pPr>
              <a:endParaRPr sz="9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7" name="Shape 1260">
              <a:extLst>
                <a:ext uri="{FF2B5EF4-FFF2-40B4-BE49-F238E27FC236}">
                  <a16:creationId xmlns:a16="http://schemas.microsoft.com/office/drawing/2014/main" id="{2F47E35F-D5A4-4E1A-A6C7-655AECE6F44A}"/>
                </a:ext>
              </a:extLst>
            </p:cNvPr>
            <p:cNvSpPr/>
            <p:nvPr/>
          </p:nvSpPr>
          <p:spPr>
            <a:xfrm>
              <a:off x="113344" y="119310"/>
              <a:ext cx="619062" cy="53554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1485" y="21600"/>
                  </a:moveTo>
                  <a:lnTo>
                    <a:pt x="1134" y="10527"/>
                  </a:lnTo>
                  <a:cubicBezTo>
                    <a:pt x="425" y="9327"/>
                    <a:pt x="0" y="7909"/>
                    <a:pt x="0" y="6491"/>
                  </a:cubicBezTo>
                  <a:cubicBezTo>
                    <a:pt x="0" y="2945"/>
                    <a:pt x="2552" y="0"/>
                    <a:pt x="5625" y="0"/>
                  </a:cubicBezTo>
                  <a:lnTo>
                    <a:pt x="5625" y="2400"/>
                  </a:lnTo>
                  <a:cubicBezTo>
                    <a:pt x="3687" y="2400"/>
                    <a:pt x="2080" y="4255"/>
                    <a:pt x="2080" y="6491"/>
                  </a:cubicBezTo>
                  <a:cubicBezTo>
                    <a:pt x="2080" y="7364"/>
                    <a:pt x="2269" y="8291"/>
                    <a:pt x="2789" y="9000"/>
                  </a:cubicBezTo>
                  <a:lnTo>
                    <a:pt x="12903" y="19855"/>
                  </a:lnTo>
                  <a:lnTo>
                    <a:pt x="11485" y="21600"/>
                  </a:lnTo>
                  <a:close/>
                  <a:moveTo>
                    <a:pt x="15739" y="4855"/>
                  </a:moveTo>
                  <a:lnTo>
                    <a:pt x="13896" y="3655"/>
                  </a:lnTo>
                  <a:cubicBezTo>
                    <a:pt x="14652" y="2127"/>
                    <a:pt x="15881" y="1091"/>
                    <a:pt x="17299" y="600"/>
                  </a:cubicBezTo>
                  <a:cubicBezTo>
                    <a:pt x="18717" y="164"/>
                    <a:pt x="20277" y="382"/>
                    <a:pt x="21600" y="1200"/>
                  </a:cubicBezTo>
                  <a:lnTo>
                    <a:pt x="20560" y="3327"/>
                  </a:lnTo>
                  <a:cubicBezTo>
                    <a:pt x="19757" y="2836"/>
                    <a:pt x="18717" y="2618"/>
                    <a:pt x="17819" y="2945"/>
                  </a:cubicBezTo>
                  <a:cubicBezTo>
                    <a:pt x="16968" y="3218"/>
                    <a:pt x="16259" y="3927"/>
                    <a:pt x="15739" y="4855"/>
                  </a:cubicBezTo>
                  <a:close/>
                </a:path>
              </a:pathLst>
            </a:custGeom>
            <a:solidFill>
              <a:srgbClr val="555556"/>
            </a:solidFill>
            <a:ln w="12700" cap="flat">
              <a:noFill/>
              <a:miter lim="400000"/>
            </a:ln>
            <a:effectLst/>
          </p:spPr>
          <p:txBody>
            <a:bodyPr wrap="square" lIns="22860" tIns="22860" rIns="22860" bIns="22860" numCol="1" anchor="ctr">
              <a:noAutofit/>
            </a:bodyPr>
            <a:lstStyle/>
            <a:p>
              <a:pPr defTabSz="228600" hangingPunct="0">
                <a:lnSpc>
                  <a:spcPct val="93000"/>
                </a:lnSpc>
                <a:defRPr sz="1800">
                  <a:latin typeface="Arial"/>
                  <a:ea typeface="Arial"/>
                  <a:cs typeface="Arial"/>
                  <a:sym typeface="Arial"/>
                </a:defRPr>
              </a:pPr>
              <a:endParaRPr sz="900" kern="0" dirty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18" name="Group 1261">
            <a:extLst>
              <a:ext uri="{FF2B5EF4-FFF2-40B4-BE49-F238E27FC236}">
                <a16:creationId xmlns:a16="http://schemas.microsoft.com/office/drawing/2014/main" id="{4A31EEED-3A8A-419B-AA95-CB1653D005F7}"/>
              </a:ext>
            </a:extLst>
          </p:cNvPr>
          <p:cNvGrpSpPr/>
          <p:nvPr/>
        </p:nvGrpSpPr>
        <p:grpSpPr>
          <a:xfrm>
            <a:off x="3703083" y="1345332"/>
            <a:ext cx="467620" cy="422875"/>
            <a:chOff x="0" y="0"/>
            <a:chExt cx="935237" cy="845748"/>
          </a:xfrm>
        </p:grpSpPr>
        <p:sp>
          <p:nvSpPr>
            <p:cNvPr id="19" name="Shape 1259">
              <a:extLst>
                <a:ext uri="{FF2B5EF4-FFF2-40B4-BE49-F238E27FC236}">
                  <a16:creationId xmlns:a16="http://schemas.microsoft.com/office/drawing/2014/main" id="{82386AE5-BBFE-47D7-94B1-FBBCEC7093D1}"/>
                </a:ext>
              </a:extLst>
            </p:cNvPr>
            <p:cNvSpPr/>
            <p:nvPr/>
          </p:nvSpPr>
          <p:spPr>
            <a:xfrm>
              <a:off x="0" y="0"/>
              <a:ext cx="935238" cy="84574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987" y="21600"/>
                  </a:moveTo>
                  <a:lnTo>
                    <a:pt x="1467" y="11753"/>
                  </a:lnTo>
                  <a:cubicBezTo>
                    <a:pt x="531" y="10505"/>
                    <a:pt x="0" y="8841"/>
                    <a:pt x="0" y="7108"/>
                  </a:cubicBezTo>
                  <a:cubicBezTo>
                    <a:pt x="0" y="3224"/>
                    <a:pt x="2903" y="0"/>
                    <a:pt x="6399" y="0"/>
                  </a:cubicBezTo>
                  <a:cubicBezTo>
                    <a:pt x="8022" y="0"/>
                    <a:pt x="9645" y="659"/>
                    <a:pt x="10800" y="1942"/>
                  </a:cubicBezTo>
                  <a:cubicBezTo>
                    <a:pt x="11955" y="763"/>
                    <a:pt x="13578" y="0"/>
                    <a:pt x="15170" y="0"/>
                  </a:cubicBezTo>
                  <a:cubicBezTo>
                    <a:pt x="18697" y="0"/>
                    <a:pt x="21600" y="3224"/>
                    <a:pt x="21600" y="7108"/>
                  </a:cubicBezTo>
                  <a:cubicBezTo>
                    <a:pt x="21600" y="8772"/>
                    <a:pt x="21069" y="10436"/>
                    <a:pt x="20102" y="11753"/>
                  </a:cubicBezTo>
                  <a:lnTo>
                    <a:pt x="20039" y="11857"/>
                  </a:lnTo>
                  <a:lnTo>
                    <a:pt x="12610" y="19346"/>
                  </a:lnTo>
                  <a:lnTo>
                    <a:pt x="11736" y="18202"/>
                  </a:lnTo>
                  <a:lnTo>
                    <a:pt x="19103" y="10783"/>
                  </a:lnTo>
                  <a:cubicBezTo>
                    <a:pt x="19852" y="9812"/>
                    <a:pt x="20258" y="8460"/>
                    <a:pt x="20258" y="7212"/>
                  </a:cubicBezTo>
                  <a:cubicBezTo>
                    <a:pt x="20258" y="4126"/>
                    <a:pt x="17948" y="1560"/>
                    <a:pt x="15170" y="1560"/>
                  </a:cubicBezTo>
                  <a:cubicBezTo>
                    <a:pt x="13703" y="1560"/>
                    <a:pt x="12267" y="2323"/>
                    <a:pt x="11331" y="3536"/>
                  </a:cubicBezTo>
                  <a:lnTo>
                    <a:pt x="10800" y="4195"/>
                  </a:lnTo>
                  <a:lnTo>
                    <a:pt x="10269" y="3536"/>
                  </a:lnTo>
                  <a:cubicBezTo>
                    <a:pt x="9302" y="2254"/>
                    <a:pt x="7897" y="1560"/>
                    <a:pt x="6399" y="1560"/>
                  </a:cubicBezTo>
                  <a:cubicBezTo>
                    <a:pt x="3652" y="1560"/>
                    <a:pt x="1342" y="4126"/>
                    <a:pt x="1342" y="7212"/>
                  </a:cubicBezTo>
                  <a:cubicBezTo>
                    <a:pt x="1342" y="8460"/>
                    <a:pt x="1748" y="9812"/>
                    <a:pt x="2497" y="10783"/>
                  </a:cubicBezTo>
                  <a:lnTo>
                    <a:pt x="11955" y="20456"/>
                  </a:lnTo>
                  <a:lnTo>
                    <a:pt x="10987" y="21600"/>
                  </a:lnTo>
                </a:path>
              </a:pathLst>
            </a:custGeom>
            <a:solidFill>
              <a:srgbClr val="555556"/>
            </a:solidFill>
            <a:ln w="12700" cap="flat">
              <a:noFill/>
              <a:miter lim="400000"/>
            </a:ln>
            <a:effectLst/>
          </p:spPr>
          <p:txBody>
            <a:bodyPr wrap="square" lIns="22860" tIns="22860" rIns="22860" bIns="22860" numCol="1" anchor="ctr">
              <a:noAutofit/>
            </a:bodyPr>
            <a:lstStyle/>
            <a:p>
              <a:pPr defTabSz="228600" hangingPunct="0">
                <a:lnSpc>
                  <a:spcPct val="93000"/>
                </a:lnSpc>
                <a:defRPr sz="1800">
                  <a:latin typeface="Arial"/>
                  <a:ea typeface="Arial"/>
                  <a:cs typeface="Arial"/>
                  <a:sym typeface="Arial"/>
                </a:defRPr>
              </a:pPr>
              <a:endParaRPr sz="9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0" name="Shape 1260">
              <a:extLst>
                <a:ext uri="{FF2B5EF4-FFF2-40B4-BE49-F238E27FC236}">
                  <a16:creationId xmlns:a16="http://schemas.microsoft.com/office/drawing/2014/main" id="{C0E82223-B376-412D-9DD2-05E538D8686B}"/>
                </a:ext>
              </a:extLst>
            </p:cNvPr>
            <p:cNvSpPr/>
            <p:nvPr/>
          </p:nvSpPr>
          <p:spPr>
            <a:xfrm>
              <a:off x="113344" y="119310"/>
              <a:ext cx="619062" cy="53554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1485" y="21600"/>
                  </a:moveTo>
                  <a:lnTo>
                    <a:pt x="1134" y="10527"/>
                  </a:lnTo>
                  <a:cubicBezTo>
                    <a:pt x="425" y="9327"/>
                    <a:pt x="0" y="7909"/>
                    <a:pt x="0" y="6491"/>
                  </a:cubicBezTo>
                  <a:cubicBezTo>
                    <a:pt x="0" y="2945"/>
                    <a:pt x="2552" y="0"/>
                    <a:pt x="5625" y="0"/>
                  </a:cubicBezTo>
                  <a:lnTo>
                    <a:pt x="5625" y="2400"/>
                  </a:lnTo>
                  <a:cubicBezTo>
                    <a:pt x="3687" y="2400"/>
                    <a:pt x="2080" y="4255"/>
                    <a:pt x="2080" y="6491"/>
                  </a:cubicBezTo>
                  <a:cubicBezTo>
                    <a:pt x="2080" y="7364"/>
                    <a:pt x="2269" y="8291"/>
                    <a:pt x="2789" y="9000"/>
                  </a:cubicBezTo>
                  <a:lnTo>
                    <a:pt x="12903" y="19855"/>
                  </a:lnTo>
                  <a:lnTo>
                    <a:pt x="11485" y="21600"/>
                  </a:lnTo>
                  <a:close/>
                  <a:moveTo>
                    <a:pt x="15739" y="4855"/>
                  </a:moveTo>
                  <a:lnTo>
                    <a:pt x="13896" y="3655"/>
                  </a:lnTo>
                  <a:cubicBezTo>
                    <a:pt x="14652" y="2127"/>
                    <a:pt x="15881" y="1091"/>
                    <a:pt x="17299" y="600"/>
                  </a:cubicBezTo>
                  <a:cubicBezTo>
                    <a:pt x="18717" y="164"/>
                    <a:pt x="20277" y="382"/>
                    <a:pt x="21600" y="1200"/>
                  </a:cubicBezTo>
                  <a:lnTo>
                    <a:pt x="20560" y="3327"/>
                  </a:lnTo>
                  <a:cubicBezTo>
                    <a:pt x="19757" y="2836"/>
                    <a:pt x="18717" y="2618"/>
                    <a:pt x="17819" y="2945"/>
                  </a:cubicBezTo>
                  <a:cubicBezTo>
                    <a:pt x="16968" y="3218"/>
                    <a:pt x="16259" y="3927"/>
                    <a:pt x="15739" y="4855"/>
                  </a:cubicBezTo>
                  <a:close/>
                </a:path>
              </a:pathLst>
            </a:custGeom>
            <a:solidFill>
              <a:srgbClr val="555556"/>
            </a:solidFill>
            <a:ln w="12700" cap="flat">
              <a:noFill/>
              <a:miter lim="400000"/>
            </a:ln>
            <a:effectLst/>
          </p:spPr>
          <p:txBody>
            <a:bodyPr wrap="square" lIns="22860" tIns="22860" rIns="22860" bIns="22860" numCol="1" anchor="ctr">
              <a:noAutofit/>
            </a:bodyPr>
            <a:lstStyle/>
            <a:p>
              <a:pPr defTabSz="228600" hangingPunct="0">
                <a:lnSpc>
                  <a:spcPct val="93000"/>
                </a:lnSpc>
                <a:defRPr sz="1800">
                  <a:latin typeface="Arial"/>
                  <a:ea typeface="Arial"/>
                  <a:cs typeface="Arial"/>
                  <a:sym typeface="Arial"/>
                </a:defRPr>
              </a:pPr>
              <a:endParaRPr sz="9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21" name="Group 1261">
            <a:extLst>
              <a:ext uri="{FF2B5EF4-FFF2-40B4-BE49-F238E27FC236}">
                <a16:creationId xmlns:a16="http://schemas.microsoft.com/office/drawing/2014/main" id="{F3B6C802-C227-453F-A636-96ED351A3CD9}"/>
              </a:ext>
            </a:extLst>
          </p:cNvPr>
          <p:cNvGrpSpPr/>
          <p:nvPr/>
        </p:nvGrpSpPr>
        <p:grpSpPr>
          <a:xfrm>
            <a:off x="9599240" y="1768208"/>
            <a:ext cx="771347" cy="697539"/>
            <a:chOff x="0" y="0"/>
            <a:chExt cx="935237" cy="845748"/>
          </a:xfrm>
        </p:grpSpPr>
        <p:sp>
          <p:nvSpPr>
            <p:cNvPr id="22" name="Shape 1259">
              <a:extLst>
                <a:ext uri="{FF2B5EF4-FFF2-40B4-BE49-F238E27FC236}">
                  <a16:creationId xmlns:a16="http://schemas.microsoft.com/office/drawing/2014/main" id="{8CF73C1D-D5B4-4357-90EC-B78D3F413BD2}"/>
                </a:ext>
              </a:extLst>
            </p:cNvPr>
            <p:cNvSpPr/>
            <p:nvPr/>
          </p:nvSpPr>
          <p:spPr>
            <a:xfrm>
              <a:off x="0" y="0"/>
              <a:ext cx="935238" cy="84574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987" y="21600"/>
                  </a:moveTo>
                  <a:lnTo>
                    <a:pt x="1467" y="11753"/>
                  </a:lnTo>
                  <a:cubicBezTo>
                    <a:pt x="531" y="10505"/>
                    <a:pt x="0" y="8841"/>
                    <a:pt x="0" y="7108"/>
                  </a:cubicBezTo>
                  <a:cubicBezTo>
                    <a:pt x="0" y="3224"/>
                    <a:pt x="2903" y="0"/>
                    <a:pt x="6399" y="0"/>
                  </a:cubicBezTo>
                  <a:cubicBezTo>
                    <a:pt x="8022" y="0"/>
                    <a:pt x="9645" y="659"/>
                    <a:pt x="10800" y="1942"/>
                  </a:cubicBezTo>
                  <a:cubicBezTo>
                    <a:pt x="11955" y="763"/>
                    <a:pt x="13578" y="0"/>
                    <a:pt x="15170" y="0"/>
                  </a:cubicBezTo>
                  <a:cubicBezTo>
                    <a:pt x="18697" y="0"/>
                    <a:pt x="21600" y="3224"/>
                    <a:pt x="21600" y="7108"/>
                  </a:cubicBezTo>
                  <a:cubicBezTo>
                    <a:pt x="21600" y="8772"/>
                    <a:pt x="21069" y="10436"/>
                    <a:pt x="20102" y="11753"/>
                  </a:cubicBezTo>
                  <a:lnTo>
                    <a:pt x="20039" y="11857"/>
                  </a:lnTo>
                  <a:lnTo>
                    <a:pt x="12610" y="19346"/>
                  </a:lnTo>
                  <a:lnTo>
                    <a:pt x="11736" y="18202"/>
                  </a:lnTo>
                  <a:lnTo>
                    <a:pt x="19103" y="10783"/>
                  </a:lnTo>
                  <a:cubicBezTo>
                    <a:pt x="19852" y="9812"/>
                    <a:pt x="20258" y="8460"/>
                    <a:pt x="20258" y="7212"/>
                  </a:cubicBezTo>
                  <a:cubicBezTo>
                    <a:pt x="20258" y="4126"/>
                    <a:pt x="17948" y="1560"/>
                    <a:pt x="15170" y="1560"/>
                  </a:cubicBezTo>
                  <a:cubicBezTo>
                    <a:pt x="13703" y="1560"/>
                    <a:pt x="12267" y="2323"/>
                    <a:pt x="11331" y="3536"/>
                  </a:cubicBezTo>
                  <a:lnTo>
                    <a:pt x="10800" y="4195"/>
                  </a:lnTo>
                  <a:lnTo>
                    <a:pt x="10269" y="3536"/>
                  </a:lnTo>
                  <a:cubicBezTo>
                    <a:pt x="9302" y="2254"/>
                    <a:pt x="7897" y="1560"/>
                    <a:pt x="6399" y="1560"/>
                  </a:cubicBezTo>
                  <a:cubicBezTo>
                    <a:pt x="3652" y="1560"/>
                    <a:pt x="1342" y="4126"/>
                    <a:pt x="1342" y="7212"/>
                  </a:cubicBezTo>
                  <a:cubicBezTo>
                    <a:pt x="1342" y="8460"/>
                    <a:pt x="1748" y="9812"/>
                    <a:pt x="2497" y="10783"/>
                  </a:cubicBezTo>
                  <a:lnTo>
                    <a:pt x="11955" y="20456"/>
                  </a:lnTo>
                  <a:lnTo>
                    <a:pt x="10987" y="21600"/>
                  </a:lnTo>
                </a:path>
              </a:pathLst>
            </a:custGeom>
            <a:solidFill>
              <a:srgbClr val="555556"/>
            </a:solidFill>
            <a:ln w="12700" cap="flat">
              <a:noFill/>
              <a:miter lim="400000"/>
            </a:ln>
            <a:effectLst/>
          </p:spPr>
          <p:txBody>
            <a:bodyPr wrap="square" lIns="22860" tIns="22860" rIns="22860" bIns="22860" numCol="1" anchor="ctr">
              <a:noAutofit/>
            </a:bodyPr>
            <a:lstStyle/>
            <a:p>
              <a:pPr defTabSz="228600" hangingPunct="0">
                <a:lnSpc>
                  <a:spcPct val="93000"/>
                </a:lnSpc>
                <a:defRPr sz="1800">
                  <a:latin typeface="Arial"/>
                  <a:ea typeface="Arial"/>
                  <a:cs typeface="Arial"/>
                  <a:sym typeface="Arial"/>
                </a:defRPr>
              </a:pPr>
              <a:endParaRPr sz="9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" name="Shape 1260">
              <a:extLst>
                <a:ext uri="{FF2B5EF4-FFF2-40B4-BE49-F238E27FC236}">
                  <a16:creationId xmlns:a16="http://schemas.microsoft.com/office/drawing/2014/main" id="{B8346CB0-AEC2-4122-9001-E6F144B68023}"/>
                </a:ext>
              </a:extLst>
            </p:cNvPr>
            <p:cNvSpPr/>
            <p:nvPr/>
          </p:nvSpPr>
          <p:spPr>
            <a:xfrm>
              <a:off x="113344" y="119310"/>
              <a:ext cx="619062" cy="53554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1485" y="21600"/>
                  </a:moveTo>
                  <a:lnTo>
                    <a:pt x="1134" y="10527"/>
                  </a:lnTo>
                  <a:cubicBezTo>
                    <a:pt x="425" y="9327"/>
                    <a:pt x="0" y="7909"/>
                    <a:pt x="0" y="6491"/>
                  </a:cubicBezTo>
                  <a:cubicBezTo>
                    <a:pt x="0" y="2945"/>
                    <a:pt x="2552" y="0"/>
                    <a:pt x="5625" y="0"/>
                  </a:cubicBezTo>
                  <a:lnTo>
                    <a:pt x="5625" y="2400"/>
                  </a:lnTo>
                  <a:cubicBezTo>
                    <a:pt x="3687" y="2400"/>
                    <a:pt x="2080" y="4255"/>
                    <a:pt x="2080" y="6491"/>
                  </a:cubicBezTo>
                  <a:cubicBezTo>
                    <a:pt x="2080" y="7364"/>
                    <a:pt x="2269" y="8291"/>
                    <a:pt x="2789" y="9000"/>
                  </a:cubicBezTo>
                  <a:lnTo>
                    <a:pt x="12903" y="19855"/>
                  </a:lnTo>
                  <a:lnTo>
                    <a:pt x="11485" y="21600"/>
                  </a:lnTo>
                  <a:close/>
                  <a:moveTo>
                    <a:pt x="15739" y="4855"/>
                  </a:moveTo>
                  <a:lnTo>
                    <a:pt x="13896" y="3655"/>
                  </a:lnTo>
                  <a:cubicBezTo>
                    <a:pt x="14652" y="2127"/>
                    <a:pt x="15881" y="1091"/>
                    <a:pt x="17299" y="600"/>
                  </a:cubicBezTo>
                  <a:cubicBezTo>
                    <a:pt x="18717" y="164"/>
                    <a:pt x="20277" y="382"/>
                    <a:pt x="21600" y="1200"/>
                  </a:cubicBezTo>
                  <a:lnTo>
                    <a:pt x="20560" y="3327"/>
                  </a:lnTo>
                  <a:cubicBezTo>
                    <a:pt x="19757" y="2836"/>
                    <a:pt x="18717" y="2618"/>
                    <a:pt x="17819" y="2945"/>
                  </a:cubicBezTo>
                  <a:cubicBezTo>
                    <a:pt x="16968" y="3218"/>
                    <a:pt x="16259" y="3927"/>
                    <a:pt x="15739" y="4855"/>
                  </a:cubicBezTo>
                  <a:close/>
                </a:path>
              </a:pathLst>
            </a:custGeom>
            <a:solidFill>
              <a:srgbClr val="555556"/>
            </a:solidFill>
            <a:ln w="12700" cap="flat">
              <a:noFill/>
              <a:miter lim="400000"/>
            </a:ln>
            <a:effectLst/>
          </p:spPr>
          <p:txBody>
            <a:bodyPr wrap="square" lIns="22860" tIns="22860" rIns="22860" bIns="22860" numCol="1" anchor="ctr">
              <a:noAutofit/>
            </a:bodyPr>
            <a:lstStyle/>
            <a:p>
              <a:pPr defTabSz="228600" hangingPunct="0">
                <a:lnSpc>
                  <a:spcPct val="93000"/>
                </a:lnSpc>
                <a:defRPr sz="1800">
                  <a:latin typeface="Arial"/>
                  <a:ea typeface="Arial"/>
                  <a:cs typeface="Arial"/>
                  <a:sym typeface="Arial"/>
                </a:defRPr>
              </a:pPr>
              <a:endParaRPr sz="9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24" name="Group 1261">
            <a:extLst>
              <a:ext uri="{FF2B5EF4-FFF2-40B4-BE49-F238E27FC236}">
                <a16:creationId xmlns:a16="http://schemas.microsoft.com/office/drawing/2014/main" id="{8790AA4D-A5C0-489D-92A8-655A4612E7C9}"/>
              </a:ext>
            </a:extLst>
          </p:cNvPr>
          <p:cNvGrpSpPr/>
          <p:nvPr/>
        </p:nvGrpSpPr>
        <p:grpSpPr>
          <a:xfrm>
            <a:off x="996351" y="968756"/>
            <a:ext cx="771347" cy="697539"/>
            <a:chOff x="0" y="0"/>
            <a:chExt cx="935237" cy="845748"/>
          </a:xfrm>
        </p:grpSpPr>
        <p:sp>
          <p:nvSpPr>
            <p:cNvPr id="25" name="Shape 1259">
              <a:extLst>
                <a:ext uri="{FF2B5EF4-FFF2-40B4-BE49-F238E27FC236}">
                  <a16:creationId xmlns:a16="http://schemas.microsoft.com/office/drawing/2014/main" id="{2D0328A3-FAA9-4C6B-8067-DF2066DFF532}"/>
                </a:ext>
              </a:extLst>
            </p:cNvPr>
            <p:cNvSpPr/>
            <p:nvPr/>
          </p:nvSpPr>
          <p:spPr>
            <a:xfrm>
              <a:off x="0" y="0"/>
              <a:ext cx="935238" cy="84574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987" y="21600"/>
                  </a:moveTo>
                  <a:lnTo>
                    <a:pt x="1467" y="11753"/>
                  </a:lnTo>
                  <a:cubicBezTo>
                    <a:pt x="531" y="10505"/>
                    <a:pt x="0" y="8841"/>
                    <a:pt x="0" y="7108"/>
                  </a:cubicBezTo>
                  <a:cubicBezTo>
                    <a:pt x="0" y="3224"/>
                    <a:pt x="2903" y="0"/>
                    <a:pt x="6399" y="0"/>
                  </a:cubicBezTo>
                  <a:cubicBezTo>
                    <a:pt x="8022" y="0"/>
                    <a:pt x="9645" y="659"/>
                    <a:pt x="10800" y="1942"/>
                  </a:cubicBezTo>
                  <a:cubicBezTo>
                    <a:pt x="11955" y="763"/>
                    <a:pt x="13578" y="0"/>
                    <a:pt x="15170" y="0"/>
                  </a:cubicBezTo>
                  <a:cubicBezTo>
                    <a:pt x="18697" y="0"/>
                    <a:pt x="21600" y="3224"/>
                    <a:pt x="21600" y="7108"/>
                  </a:cubicBezTo>
                  <a:cubicBezTo>
                    <a:pt x="21600" y="8772"/>
                    <a:pt x="21069" y="10436"/>
                    <a:pt x="20102" y="11753"/>
                  </a:cubicBezTo>
                  <a:lnTo>
                    <a:pt x="20039" y="11857"/>
                  </a:lnTo>
                  <a:lnTo>
                    <a:pt x="12610" y="19346"/>
                  </a:lnTo>
                  <a:lnTo>
                    <a:pt x="11736" y="18202"/>
                  </a:lnTo>
                  <a:lnTo>
                    <a:pt x="19103" y="10783"/>
                  </a:lnTo>
                  <a:cubicBezTo>
                    <a:pt x="19852" y="9812"/>
                    <a:pt x="20258" y="8460"/>
                    <a:pt x="20258" y="7212"/>
                  </a:cubicBezTo>
                  <a:cubicBezTo>
                    <a:pt x="20258" y="4126"/>
                    <a:pt x="17948" y="1560"/>
                    <a:pt x="15170" y="1560"/>
                  </a:cubicBezTo>
                  <a:cubicBezTo>
                    <a:pt x="13703" y="1560"/>
                    <a:pt x="12267" y="2323"/>
                    <a:pt x="11331" y="3536"/>
                  </a:cubicBezTo>
                  <a:lnTo>
                    <a:pt x="10800" y="4195"/>
                  </a:lnTo>
                  <a:lnTo>
                    <a:pt x="10269" y="3536"/>
                  </a:lnTo>
                  <a:cubicBezTo>
                    <a:pt x="9302" y="2254"/>
                    <a:pt x="7897" y="1560"/>
                    <a:pt x="6399" y="1560"/>
                  </a:cubicBezTo>
                  <a:cubicBezTo>
                    <a:pt x="3652" y="1560"/>
                    <a:pt x="1342" y="4126"/>
                    <a:pt x="1342" y="7212"/>
                  </a:cubicBezTo>
                  <a:cubicBezTo>
                    <a:pt x="1342" y="8460"/>
                    <a:pt x="1748" y="9812"/>
                    <a:pt x="2497" y="10783"/>
                  </a:cubicBezTo>
                  <a:lnTo>
                    <a:pt x="11955" y="20456"/>
                  </a:lnTo>
                  <a:lnTo>
                    <a:pt x="10987" y="21600"/>
                  </a:lnTo>
                </a:path>
              </a:pathLst>
            </a:custGeom>
            <a:solidFill>
              <a:srgbClr val="555556"/>
            </a:solidFill>
            <a:ln w="12700" cap="flat">
              <a:noFill/>
              <a:miter lim="400000"/>
            </a:ln>
            <a:effectLst/>
          </p:spPr>
          <p:txBody>
            <a:bodyPr wrap="square" lIns="22860" tIns="22860" rIns="22860" bIns="22860" numCol="1" anchor="ctr">
              <a:noAutofit/>
            </a:bodyPr>
            <a:lstStyle/>
            <a:p>
              <a:pPr defTabSz="228600" hangingPunct="0">
                <a:lnSpc>
                  <a:spcPct val="93000"/>
                </a:lnSpc>
                <a:defRPr sz="1800">
                  <a:latin typeface="Arial"/>
                  <a:ea typeface="Arial"/>
                  <a:cs typeface="Arial"/>
                  <a:sym typeface="Arial"/>
                </a:defRPr>
              </a:pPr>
              <a:endParaRPr sz="9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6" name="Shape 1260">
              <a:extLst>
                <a:ext uri="{FF2B5EF4-FFF2-40B4-BE49-F238E27FC236}">
                  <a16:creationId xmlns:a16="http://schemas.microsoft.com/office/drawing/2014/main" id="{8CF24C14-E7D8-4367-B88C-783D1EBC1793}"/>
                </a:ext>
              </a:extLst>
            </p:cNvPr>
            <p:cNvSpPr/>
            <p:nvPr/>
          </p:nvSpPr>
          <p:spPr>
            <a:xfrm>
              <a:off x="113344" y="119310"/>
              <a:ext cx="619062" cy="53554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1485" y="21600"/>
                  </a:moveTo>
                  <a:lnTo>
                    <a:pt x="1134" y="10527"/>
                  </a:lnTo>
                  <a:cubicBezTo>
                    <a:pt x="425" y="9327"/>
                    <a:pt x="0" y="7909"/>
                    <a:pt x="0" y="6491"/>
                  </a:cubicBezTo>
                  <a:cubicBezTo>
                    <a:pt x="0" y="2945"/>
                    <a:pt x="2552" y="0"/>
                    <a:pt x="5625" y="0"/>
                  </a:cubicBezTo>
                  <a:lnTo>
                    <a:pt x="5625" y="2400"/>
                  </a:lnTo>
                  <a:cubicBezTo>
                    <a:pt x="3687" y="2400"/>
                    <a:pt x="2080" y="4255"/>
                    <a:pt x="2080" y="6491"/>
                  </a:cubicBezTo>
                  <a:cubicBezTo>
                    <a:pt x="2080" y="7364"/>
                    <a:pt x="2269" y="8291"/>
                    <a:pt x="2789" y="9000"/>
                  </a:cubicBezTo>
                  <a:lnTo>
                    <a:pt x="12903" y="19855"/>
                  </a:lnTo>
                  <a:lnTo>
                    <a:pt x="11485" y="21600"/>
                  </a:lnTo>
                  <a:close/>
                  <a:moveTo>
                    <a:pt x="15739" y="4855"/>
                  </a:moveTo>
                  <a:lnTo>
                    <a:pt x="13896" y="3655"/>
                  </a:lnTo>
                  <a:cubicBezTo>
                    <a:pt x="14652" y="2127"/>
                    <a:pt x="15881" y="1091"/>
                    <a:pt x="17299" y="600"/>
                  </a:cubicBezTo>
                  <a:cubicBezTo>
                    <a:pt x="18717" y="164"/>
                    <a:pt x="20277" y="382"/>
                    <a:pt x="21600" y="1200"/>
                  </a:cubicBezTo>
                  <a:lnTo>
                    <a:pt x="20560" y="3327"/>
                  </a:lnTo>
                  <a:cubicBezTo>
                    <a:pt x="19757" y="2836"/>
                    <a:pt x="18717" y="2618"/>
                    <a:pt x="17819" y="2945"/>
                  </a:cubicBezTo>
                  <a:cubicBezTo>
                    <a:pt x="16968" y="3218"/>
                    <a:pt x="16259" y="3927"/>
                    <a:pt x="15739" y="4855"/>
                  </a:cubicBezTo>
                  <a:close/>
                </a:path>
              </a:pathLst>
            </a:custGeom>
            <a:solidFill>
              <a:srgbClr val="555556"/>
            </a:solidFill>
            <a:ln w="12700" cap="flat">
              <a:noFill/>
              <a:miter lim="400000"/>
            </a:ln>
            <a:effectLst/>
          </p:spPr>
          <p:txBody>
            <a:bodyPr wrap="square" lIns="22860" tIns="22860" rIns="22860" bIns="22860" numCol="1" anchor="ctr">
              <a:noAutofit/>
            </a:bodyPr>
            <a:lstStyle/>
            <a:p>
              <a:pPr defTabSz="228600" hangingPunct="0">
                <a:lnSpc>
                  <a:spcPct val="93000"/>
                </a:lnSpc>
                <a:defRPr sz="1800">
                  <a:latin typeface="Arial"/>
                  <a:ea typeface="Arial"/>
                  <a:cs typeface="Arial"/>
                  <a:sym typeface="Arial"/>
                </a:defRPr>
              </a:pPr>
              <a:endParaRPr sz="9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29" name="TextBox 28">
            <a:extLst>
              <a:ext uri="{FF2B5EF4-FFF2-40B4-BE49-F238E27FC236}">
                <a16:creationId xmlns:a16="http://schemas.microsoft.com/office/drawing/2014/main" id="{ECA2D11A-5A1F-47F0-8CD9-C9CE2F010107}"/>
              </a:ext>
            </a:extLst>
          </p:cNvPr>
          <p:cNvSpPr txBox="1"/>
          <p:nvPr/>
        </p:nvSpPr>
        <p:spPr>
          <a:xfrm rot="20632395">
            <a:off x="1263589" y="1887161"/>
            <a:ext cx="415948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err="1">
                <a:ln w="0"/>
                <a:solidFill>
                  <a:srgbClr val="E1236B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#9Slide03 AmpleSoft" panose="02000000000000000000" pitchFamily="2" charset="0"/>
              </a:rPr>
              <a:t>Thế</a:t>
            </a:r>
            <a:r>
              <a:rPr lang="en-US" sz="4800" b="1" dirty="0">
                <a:ln w="0"/>
                <a:solidFill>
                  <a:srgbClr val="E1236B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#9Slide03 AmpleSoft" panose="02000000000000000000" pitchFamily="2" charset="0"/>
              </a:rPr>
              <a:t> </a:t>
            </a:r>
            <a:r>
              <a:rPr lang="en-US" sz="4800" b="1" dirty="0" err="1">
                <a:ln w="0"/>
                <a:solidFill>
                  <a:srgbClr val="E1236B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#9Slide03 AmpleSoft" panose="02000000000000000000" pitchFamily="2" charset="0"/>
              </a:rPr>
              <a:t>nào</a:t>
            </a:r>
            <a:r>
              <a:rPr lang="en-US" sz="4800" b="1" dirty="0">
                <a:ln w="0"/>
                <a:solidFill>
                  <a:srgbClr val="E1236B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#9Slide03 AmpleSoft" panose="02000000000000000000" pitchFamily="2" charset="0"/>
              </a:rPr>
              <a:t> là </a:t>
            </a:r>
            <a:r>
              <a:rPr lang="en-US" sz="4800" b="1" dirty="0" err="1">
                <a:ln w="0"/>
                <a:solidFill>
                  <a:srgbClr val="E1236B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#9Slide03 AmpleSoft" panose="02000000000000000000" pitchFamily="2" charset="0"/>
              </a:rPr>
              <a:t>quy</a:t>
            </a:r>
            <a:r>
              <a:rPr lang="en-US" sz="4800" b="1" dirty="0">
                <a:ln w="0"/>
                <a:solidFill>
                  <a:srgbClr val="E1236B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#9Slide03 AmpleSoft" panose="02000000000000000000" pitchFamily="2" charset="0"/>
              </a:rPr>
              <a:t> </a:t>
            </a:r>
            <a:r>
              <a:rPr lang="en-US" sz="4800" b="1" dirty="0" err="1">
                <a:ln w="0"/>
                <a:solidFill>
                  <a:srgbClr val="E1236B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#9Slide03 AmpleSoft" panose="02000000000000000000" pitchFamily="2" charset="0"/>
              </a:rPr>
              <a:t>đồng</a:t>
            </a:r>
            <a:r>
              <a:rPr lang="en-US" sz="4800" b="1" dirty="0">
                <a:ln w="0"/>
                <a:solidFill>
                  <a:srgbClr val="E1236B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#9Slide03 AmpleSoft" panose="02000000000000000000" pitchFamily="2" charset="0"/>
              </a:rPr>
              <a:t> </a:t>
            </a:r>
            <a:r>
              <a:rPr lang="en-US" sz="4800" b="1" dirty="0" err="1">
                <a:ln w="0"/>
                <a:solidFill>
                  <a:srgbClr val="E1236B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#9Slide03 AmpleSoft" panose="02000000000000000000" pitchFamily="2" charset="0"/>
              </a:rPr>
              <a:t>mẫu</a:t>
            </a:r>
            <a:r>
              <a:rPr lang="en-US" sz="4800" b="1" dirty="0">
                <a:ln w="0"/>
                <a:solidFill>
                  <a:srgbClr val="E1236B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#9Slide03 AmpleSoft" panose="02000000000000000000" pitchFamily="2" charset="0"/>
              </a:rPr>
              <a:t> </a:t>
            </a:r>
            <a:r>
              <a:rPr lang="en-US" sz="4800" b="1" dirty="0" err="1">
                <a:ln w="0"/>
                <a:solidFill>
                  <a:srgbClr val="E1236B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#9Slide03 AmpleSoft" panose="02000000000000000000" pitchFamily="2" charset="0"/>
              </a:rPr>
              <a:t>số</a:t>
            </a:r>
            <a:r>
              <a:rPr lang="en-US" sz="4800" b="1" dirty="0">
                <a:ln w="0"/>
                <a:solidFill>
                  <a:srgbClr val="E1236B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#9Slide03 AmpleSoft" panose="02000000000000000000" pitchFamily="2" charset="0"/>
              </a:rPr>
              <a:t> </a:t>
            </a:r>
            <a:r>
              <a:rPr lang="en-US" sz="4800" b="1" dirty="0" err="1">
                <a:ln w="0"/>
                <a:solidFill>
                  <a:srgbClr val="E1236B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#9Slide03 AmpleSoft" panose="02000000000000000000" pitchFamily="2" charset="0"/>
              </a:rPr>
              <a:t>hai</a:t>
            </a:r>
            <a:r>
              <a:rPr lang="en-US" sz="4800" b="1" dirty="0">
                <a:ln w="0"/>
                <a:solidFill>
                  <a:srgbClr val="E1236B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#9Slide03 AmpleSoft" panose="02000000000000000000" pitchFamily="2" charset="0"/>
              </a:rPr>
              <a:t> </a:t>
            </a:r>
            <a:r>
              <a:rPr lang="en-US" sz="4800" b="1" dirty="0" err="1">
                <a:ln w="0"/>
                <a:solidFill>
                  <a:srgbClr val="E1236B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#9Slide03 AmpleSoft" panose="02000000000000000000" pitchFamily="2" charset="0"/>
              </a:rPr>
              <a:t>phân</a:t>
            </a:r>
            <a:r>
              <a:rPr lang="en-US" sz="4800" b="1" dirty="0">
                <a:ln w="0"/>
                <a:solidFill>
                  <a:srgbClr val="E1236B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#9Slide03 AmpleSoft" panose="02000000000000000000" pitchFamily="2" charset="0"/>
              </a:rPr>
              <a:t> </a:t>
            </a:r>
            <a:r>
              <a:rPr lang="en-US" sz="4800" b="1" dirty="0" err="1">
                <a:ln w="0"/>
                <a:solidFill>
                  <a:srgbClr val="E1236B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#9Slide03 AmpleSoft" panose="02000000000000000000" pitchFamily="2" charset="0"/>
              </a:rPr>
              <a:t>số</a:t>
            </a:r>
            <a:r>
              <a:rPr lang="en-US" sz="4800" b="1" dirty="0">
                <a:ln w="0"/>
                <a:solidFill>
                  <a:srgbClr val="E1236B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#9Slide03 AmpleSoft" panose="02000000000000000000" pitchFamily="2" charset="0"/>
              </a:rPr>
              <a:t>?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D1DAF66F-E45F-48B5-9B47-B7A1DB424B14}"/>
              </a:ext>
            </a:extLst>
          </p:cNvPr>
          <p:cNvSpPr txBox="1"/>
          <p:nvPr/>
        </p:nvSpPr>
        <p:spPr>
          <a:xfrm>
            <a:off x="6153827" y="2807238"/>
            <a:ext cx="5718372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#9Slide03 AmpleSoft Bold" panose="02000000000000000000" pitchFamily="2" charset="0"/>
              </a:rPr>
              <a:t>Là làm </a:t>
            </a:r>
            <a:r>
              <a:rPr lang="en-US" sz="4400" dirty="0" err="1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#9Slide03 AmpleSoft Bold" panose="02000000000000000000" pitchFamily="2" charset="0"/>
              </a:rPr>
              <a:t>cho</a:t>
            </a:r>
            <a:r>
              <a:rPr lang="en-US" sz="440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#9Slide03 AmpleSoft Bold" panose="02000000000000000000" pitchFamily="2" charset="0"/>
              </a:rPr>
              <a:t> </a:t>
            </a:r>
            <a:r>
              <a:rPr lang="en-US" sz="4400" dirty="0" err="1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#9Slide03 AmpleSoft Bold" panose="02000000000000000000" pitchFamily="2" charset="0"/>
              </a:rPr>
              <a:t>mẫu</a:t>
            </a:r>
            <a:r>
              <a:rPr lang="en-US" sz="440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#9Slide03 AmpleSoft Bold" panose="02000000000000000000" pitchFamily="2" charset="0"/>
              </a:rPr>
              <a:t> </a:t>
            </a:r>
            <a:r>
              <a:rPr lang="en-US" sz="4400" dirty="0" err="1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#9Slide03 AmpleSoft Bold" panose="02000000000000000000" pitchFamily="2" charset="0"/>
              </a:rPr>
              <a:t>số</a:t>
            </a:r>
            <a:r>
              <a:rPr lang="en-US" sz="440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#9Slide03 AmpleSoft Bold" panose="02000000000000000000" pitchFamily="2" charset="0"/>
              </a:rPr>
              <a:t> </a:t>
            </a:r>
            <a:r>
              <a:rPr lang="en-US" sz="4400" dirty="0" err="1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#9Slide03 AmpleSoft Bold" panose="02000000000000000000" pitchFamily="2" charset="0"/>
              </a:rPr>
              <a:t>của</a:t>
            </a:r>
            <a:r>
              <a:rPr lang="en-US" sz="440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#9Slide03 AmpleSoft Bold" panose="02000000000000000000" pitchFamily="2" charset="0"/>
              </a:rPr>
              <a:t> </a:t>
            </a:r>
            <a:r>
              <a:rPr lang="en-US" sz="4400" dirty="0" err="1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#9Slide03 AmpleSoft Bold" panose="02000000000000000000" pitchFamily="2" charset="0"/>
              </a:rPr>
              <a:t>các</a:t>
            </a:r>
            <a:r>
              <a:rPr lang="en-US" sz="440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#9Slide03 AmpleSoft Bold" panose="02000000000000000000" pitchFamily="2" charset="0"/>
              </a:rPr>
              <a:t> </a:t>
            </a:r>
            <a:r>
              <a:rPr lang="en-US" sz="4400" dirty="0" err="1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#9Slide03 AmpleSoft Bold" panose="02000000000000000000" pitchFamily="2" charset="0"/>
              </a:rPr>
              <a:t>phân</a:t>
            </a:r>
            <a:r>
              <a:rPr lang="en-US" sz="440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#9Slide03 AmpleSoft Bold" panose="02000000000000000000" pitchFamily="2" charset="0"/>
              </a:rPr>
              <a:t> </a:t>
            </a:r>
            <a:r>
              <a:rPr lang="en-US" sz="4400" dirty="0" err="1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#9Slide03 AmpleSoft Bold" panose="02000000000000000000" pitchFamily="2" charset="0"/>
              </a:rPr>
              <a:t>số</a:t>
            </a:r>
            <a:r>
              <a:rPr lang="en-US" sz="440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#9Slide03 AmpleSoft Bold" panose="02000000000000000000" pitchFamily="2" charset="0"/>
              </a:rPr>
              <a:t> </a:t>
            </a:r>
            <a:r>
              <a:rPr lang="en-US" sz="4400" dirty="0" err="1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#9Slide03 AmpleSoft Bold" panose="02000000000000000000" pitchFamily="2" charset="0"/>
              </a:rPr>
              <a:t>đó</a:t>
            </a:r>
            <a:r>
              <a:rPr lang="en-US" sz="440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#9Slide03 AmpleSoft Bold" panose="02000000000000000000" pitchFamily="2" charset="0"/>
              </a:rPr>
              <a:t> </a:t>
            </a:r>
            <a:r>
              <a:rPr lang="en-US" sz="4400" dirty="0" err="1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#9Slide03 AmpleSoft Bold" panose="02000000000000000000" pitchFamily="2" charset="0"/>
              </a:rPr>
              <a:t>bằng</a:t>
            </a:r>
            <a:r>
              <a:rPr lang="en-US" sz="440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#9Slide03 AmpleSoft Bold" panose="02000000000000000000" pitchFamily="2" charset="0"/>
              </a:rPr>
              <a:t> </a:t>
            </a:r>
            <a:r>
              <a:rPr lang="en-US" sz="4400" dirty="0" err="1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#9Slide03 AmpleSoft Bold" panose="02000000000000000000" pitchFamily="2" charset="0"/>
              </a:rPr>
              <a:t>nhau</a:t>
            </a:r>
            <a:r>
              <a:rPr lang="en-US" sz="440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#9Slide03 AmpleSoft Bold" panose="02000000000000000000" pitchFamily="2" charset="0"/>
              </a:rPr>
              <a:t> </a:t>
            </a:r>
            <a:r>
              <a:rPr lang="en-US" sz="4400" dirty="0" err="1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#9Slide03 AmpleSoft Bold" panose="02000000000000000000" pitchFamily="2" charset="0"/>
              </a:rPr>
              <a:t>mà</a:t>
            </a:r>
            <a:r>
              <a:rPr lang="en-US" sz="440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#9Slide03 AmpleSoft Bold" panose="02000000000000000000" pitchFamily="2" charset="0"/>
              </a:rPr>
              <a:t> </a:t>
            </a:r>
            <a:r>
              <a:rPr lang="en-US" sz="4400" dirty="0" err="1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#9Slide03 AmpleSoft Bold" panose="02000000000000000000" pitchFamily="2" charset="0"/>
              </a:rPr>
              <a:t>mỗi</a:t>
            </a:r>
            <a:r>
              <a:rPr lang="en-US" sz="440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#9Slide03 AmpleSoft Bold" panose="02000000000000000000" pitchFamily="2" charset="0"/>
              </a:rPr>
              <a:t> </a:t>
            </a:r>
            <a:r>
              <a:rPr lang="en-US" sz="4400" dirty="0" err="1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#9Slide03 AmpleSoft Bold" panose="02000000000000000000" pitchFamily="2" charset="0"/>
              </a:rPr>
              <a:t>phân</a:t>
            </a:r>
            <a:r>
              <a:rPr lang="en-US" sz="440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#9Slide03 AmpleSoft Bold" panose="02000000000000000000" pitchFamily="2" charset="0"/>
              </a:rPr>
              <a:t> </a:t>
            </a:r>
            <a:r>
              <a:rPr lang="en-US" sz="4400" dirty="0" err="1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#9Slide03 AmpleSoft Bold" panose="02000000000000000000" pitchFamily="2" charset="0"/>
              </a:rPr>
              <a:t>số</a:t>
            </a:r>
            <a:r>
              <a:rPr lang="en-US" sz="440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#9Slide03 AmpleSoft Bold" panose="02000000000000000000" pitchFamily="2" charset="0"/>
              </a:rPr>
              <a:t> mới vẫn </a:t>
            </a:r>
            <a:r>
              <a:rPr lang="en-US" sz="4400" dirty="0" err="1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#9Slide03 AmpleSoft Bold" panose="02000000000000000000" pitchFamily="2" charset="0"/>
              </a:rPr>
              <a:t>bằng</a:t>
            </a:r>
            <a:r>
              <a:rPr lang="en-US" sz="440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#9Slide03 AmpleSoft Bold" panose="02000000000000000000" pitchFamily="2" charset="0"/>
              </a:rPr>
              <a:t> </a:t>
            </a:r>
            <a:r>
              <a:rPr lang="en-US" sz="4400" dirty="0" err="1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#9Slide03 AmpleSoft Bold" panose="02000000000000000000" pitchFamily="2" charset="0"/>
              </a:rPr>
              <a:t>phân</a:t>
            </a:r>
            <a:r>
              <a:rPr lang="en-US" sz="440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#9Slide03 AmpleSoft Bold" panose="02000000000000000000" pitchFamily="2" charset="0"/>
              </a:rPr>
              <a:t> </a:t>
            </a:r>
            <a:r>
              <a:rPr lang="en-US" sz="4400" dirty="0" err="1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#9Slide03 AmpleSoft Bold" panose="02000000000000000000" pitchFamily="2" charset="0"/>
              </a:rPr>
              <a:t>số</a:t>
            </a:r>
            <a:r>
              <a:rPr lang="en-US" sz="440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#9Slide03 AmpleSoft Bold" panose="02000000000000000000" pitchFamily="2" charset="0"/>
              </a:rPr>
              <a:t> </a:t>
            </a:r>
            <a:r>
              <a:rPr lang="en-US" sz="4400" dirty="0" err="1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#9Slide03 AmpleSoft Bold" panose="02000000000000000000" pitchFamily="2" charset="0"/>
              </a:rPr>
              <a:t>cũ</a:t>
            </a:r>
            <a:r>
              <a:rPr lang="en-US" sz="440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#9Slide03 AmpleSoft Bold" panose="02000000000000000000" pitchFamily="2" charset="0"/>
              </a:rPr>
              <a:t> </a:t>
            </a:r>
            <a:r>
              <a:rPr lang="en-US" sz="4400" dirty="0" err="1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#9Slide03 AmpleSoft Bold" panose="02000000000000000000" pitchFamily="2" charset="0"/>
              </a:rPr>
              <a:t>tương</a:t>
            </a:r>
            <a:r>
              <a:rPr lang="en-US" sz="440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#9Slide03 AmpleSoft Bold" panose="02000000000000000000" pitchFamily="2" charset="0"/>
              </a:rPr>
              <a:t> </a:t>
            </a:r>
            <a:r>
              <a:rPr lang="en-US" sz="4400" dirty="0" err="1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#9Slide03 AmpleSoft Bold" panose="02000000000000000000" pitchFamily="2" charset="0"/>
              </a:rPr>
              <a:t>ứng</a:t>
            </a:r>
            <a:r>
              <a:rPr lang="en-US" sz="440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#9Slide03 AmpleSoft Bold" panose="02000000000000000000" pitchFamily="2" charset="0"/>
              </a:rPr>
              <a:t>.</a:t>
            </a:r>
          </a:p>
        </p:txBody>
      </p:sp>
      <p:pic>
        <p:nvPicPr>
          <p:cNvPr id="28" name="图片 7">
            <a:extLst>
              <a:ext uri="{FF2B5EF4-FFF2-40B4-BE49-F238E27FC236}">
                <a16:creationId xmlns:a16="http://schemas.microsoft.com/office/drawing/2014/main" id="{7369078C-07DB-4C2F-84FB-BF73812FDBE9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416" t="38890" r="8544" b="444"/>
          <a:stretch/>
        </p:blipFill>
        <p:spPr>
          <a:xfrm flipH="1">
            <a:off x="2070213" y="3521342"/>
            <a:ext cx="3962078" cy="41159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745530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>
        <p159:morph option="byObject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  <p:bldP spid="3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图片 1">
            <a:extLst>
              <a:ext uri="{FF2B5EF4-FFF2-40B4-BE49-F238E27FC236}">
                <a16:creationId xmlns:a16="http://schemas.microsoft.com/office/drawing/2014/main" id="{86D0A814-9810-4D13-97DB-CFF4A4BB4FF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003"/>
          <a:stretch/>
        </p:blipFill>
        <p:spPr>
          <a:xfrm>
            <a:off x="-28822" y="386141"/>
            <a:ext cx="12192000" cy="6471859"/>
          </a:xfrm>
          <a:prstGeom prst="rect">
            <a:avLst/>
          </a:prstGeom>
        </p:spPr>
      </p:pic>
      <p:sp>
        <p:nvSpPr>
          <p:cNvPr id="4" name="对话气泡: 圆角矩形 3">
            <a:extLst>
              <a:ext uri="{FF2B5EF4-FFF2-40B4-BE49-F238E27FC236}">
                <a16:creationId xmlns:a16="http://schemas.microsoft.com/office/drawing/2014/main" id="{479D2DF4-E7C3-4C34-BB0D-CFCFEF682741}"/>
              </a:ext>
            </a:extLst>
          </p:cNvPr>
          <p:cNvSpPr/>
          <p:nvPr/>
        </p:nvSpPr>
        <p:spPr>
          <a:xfrm>
            <a:off x="2877181" y="1027724"/>
            <a:ext cx="6323598" cy="3287139"/>
          </a:xfrm>
          <a:prstGeom prst="wedgeRoundRectCallout">
            <a:avLst>
              <a:gd name="adj1" fmla="val -62529"/>
              <a:gd name="adj2" fmla="val 37893"/>
              <a:gd name="adj3" fmla="val 16667"/>
            </a:avLst>
          </a:prstGeom>
          <a:solidFill>
            <a:schemeClr val="accent5">
              <a:lumMod val="20000"/>
              <a:lumOff val="80000"/>
            </a:schemeClr>
          </a:solidFill>
          <a:ln w="19050">
            <a:solidFill>
              <a:srgbClr val="DCB30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 dirty="0">
              <a:latin typeface="字魂17号-萌趣果冻体" panose="02000000000000000000" pitchFamily="2" charset="-122"/>
              <a:ea typeface="字魂17号-萌趣果冻体" panose="02000000000000000000" pitchFamily="2" charset="-122"/>
            </a:endParaRPr>
          </a:p>
        </p:txBody>
      </p:sp>
      <p:sp>
        <p:nvSpPr>
          <p:cNvPr id="5" name="对话气泡: 圆角矩形 4">
            <a:extLst>
              <a:ext uri="{FF2B5EF4-FFF2-40B4-BE49-F238E27FC236}">
                <a16:creationId xmlns:a16="http://schemas.microsoft.com/office/drawing/2014/main" id="{8F626EE5-C396-4F61-94F7-6845A5993346}"/>
              </a:ext>
            </a:extLst>
          </p:cNvPr>
          <p:cNvSpPr/>
          <p:nvPr/>
        </p:nvSpPr>
        <p:spPr>
          <a:xfrm flipH="1" flipV="1">
            <a:off x="4875062" y="4170842"/>
            <a:ext cx="5320498" cy="2530001"/>
          </a:xfrm>
          <a:prstGeom prst="wedgeRoundRectCallout">
            <a:avLst>
              <a:gd name="adj1" fmla="val -62529"/>
              <a:gd name="adj2" fmla="val 37893"/>
              <a:gd name="adj3" fmla="val 16667"/>
            </a:avLst>
          </a:prstGeom>
          <a:solidFill>
            <a:srgbClr val="F69898"/>
          </a:solidFill>
          <a:ln w="19050">
            <a:solidFill>
              <a:srgbClr val="DCB30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 dirty="0">
              <a:latin typeface="字魂17号-萌趣果冻体" panose="02000000000000000000" pitchFamily="2" charset="-122"/>
              <a:ea typeface="字魂17号-萌趣果冻体" panose="02000000000000000000" pitchFamily="2" charset="-122"/>
            </a:endParaRPr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9565AE70-9D4C-4C8D-8BED-B65EDFC0AA7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7854" y="1771154"/>
            <a:ext cx="2465324" cy="2530009"/>
          </a:xfrm>
          <a:prstGeom prst="rect">
            <a:avLst/>
          </a:prstGeom>
        </p:spPr>
      </p:pic>
      <p:pic>
        <p:nvPicPr>
          <p:cNvPr id="10" name="图片 20">
            <a:extLst>
              <a:ext uri="{FF2B5EF4-FFF2-40B4-BE49-F238E27FC236}">
                <a16:creationId xmlns:a16="http://schemas.microsoft.com/office/drawing/2014/main" id="{AA163EFD-8043-4DB2-B198-3F0D85CE66A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55900"/>
            <a:ext cx="1011803" cy="922149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1" name="文本框 2">
            <a:extLst>
              <a:ext uri="{FF2B5EF4-FFF2-40B4-BE49-F238E27FC236}">
                <a16:creationId xmlns:a16="http://schemas.microsoft.com/office/drawing/2014/main" id="{58DA9A35-4A36-418F-8704-B5149236ACDF}"/>
              </a:ext>
            </a:extLst>
          </p:cNvPr>
          <p:cNvSpPr txBox="1"/>
          <p:nvPr/>
        </p:nvSpPr>
        <p:spPr>
          <a:xfrm>
            <a:off x="1011803" y="386141"/>
            <a:ext cx="90302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600" dirty="0" err="1">
                <a:solidFill>
                  <a:srgbClr val="E1236B"/>
                </a:solidFill>
                <a:latin typeface="UTM Showcard" panose="02040603050506020204" pitchFamily="18" charset="0"/>
                <a:ea typeface="字魂17号-萌趣果冻体" panose="02000000000000000000" pitchFamily="2" charset="-122"/>
              </a:rPr>
              <a:t>Cách</a:t>
            </a:r>
            <a:r>
              <a:rPr lang="en-US" altLang="zh-CN" sz="3600" dirty="0">
                <a:solidFill>
                  <a:srgbClr val="E1236B"/>
                </a:solidFill>
                <a:latin typeface="UTM Showcard" panose="02040603050506020204" pitchFamily="18" charset="0"/>
                <a:ea typeface="字魂17号-萌趣果冻体" panose="02000000000000000000" pitchFamily="2" charset="-122"/>
              </a:rPr>
              <a:t> </a:t>
            </a:r>
            <a:r>
              <a:rPr lang="en-US" altLang="zh-CN" sz="3600" dirty="0" err="1">
                <a:solidFill>
                  <a:srgbClr val="E1236B"/>
                </a:solidFill>
                <a:latin typeface="UTM Showcard" panose="02040603050506020204" pitchFamily="18" charset="0"/>
                <a:ea typeface="字魂17号-萌趣果冻体" panose="02000000000000000000" pitchFamily="2" charset="-122"/>
              </a:rPr>
              <a:t>quy</a:t>
            </a:r>
            <a:r>
              <a:rPr lang="en-US" altLang="zh-CN" sz="3600" dirty="0">
                <a:solidFill>
                  <a:srgbClr val="E1236B"/>
                </a:solidFill>
                <a:latin typeface="UTM Showcard" panose="02040603050506020204" pitchFamily="18" charset="0"/>
                <a:ea typeface="字魂17号-萌趣果冻体" panose="02000000000000000000" pitchFamily="2" charset="-122"/>
              </a:rPr>
              <a:t> </a:t>
            </a:r>
            <a:r>
              <a:rPr lang="en-US" altLang="zh-CN" sz="3600" dirty="0" err="1">
                <a:solidFill>
                  <a:srgbClr val="E1236B"/>
                </a:solidFill>
                <a:latin typeface="UTM Showcard" panose="02040603050506020204" pitchFamily="18" charset="0"/>
                <a:ea typeface="字魂17号-萌趣果冻体" panose="02000000000000000000" pitchFamily="2" charset="-122"/>
              </a:rPr>
              <a:t>đồng</a:t>
            </a:r>
            <a:r>
              <a:rPr lang="en-US" altLang="zh-CN" sz="3600" dirty="0">
                <a:solidFill>
                  <a:srgbClr val="E1236B"/>
                </a:solidFill>
                <a:latin typeface="UTM Showcard" panose="02040603050506020204" pitchFamily="18" charset="0"/>
                <a:ea typeface="字魂17号-萌趣果冻体" panose="02000000000000000000" pitchFamily="2" charset="-122"/>
              </a:rPr>
              <a:t> </a:t>
            </a:r>
            <a:r>
              <a:rPr lang="en-US" altLang="zh-CN" sz="3600" dirty="0" err="1">
                <a:solidFill>
                  <a:srgbClr val="E1236B"/>
                </a:solidFill>
                <a:latin typeface="UTM Showcard" panose="02040603050506020204" pitchFamily="18" charset="0"/>
                <a:ea typeface="字魂17号-萌趣果冻体" panose="02000000000000000000" pitchFamily="2" charset="-122"/>
              </a:rPr>
              <a:t>mẫu</a:t>
            </a:r>
            <a:r>
              <a:rPr lang="en-US" altLang="zh-CN" sz="3600" dirty="0">
                <a:solidFill>
                  <a:srgbClr val="E1236B"/>
                </a:solidFill>
                <a:latin typeface="UTM Showcard" panose="02040603050506020204" pitchFamily="18" charset="0"/>
                <a:ea typeface="字魂17号-萌趣果冻体" panose="02000000000000000000" pitchFamily="2" charset="-122"/>
              </a:rPr>
              <a:t> </a:t>
            </a:r>
            <a:r>
              <a:rPr lang="en-US" altLang="zh-CN" sz="3600" dirty="0" err="1">
                <a:solidFill>
                  <a:srgbClr val="E1236B"/>
                </a:solidFill>
                <a:latin typeface="UTM Showcard" panose="02040603050506020204" pitchFamily="18" charset="0"/>
                <a:ea typeface="字魂17号-萌趣果冻体" panose="02000000000000000000" pitchFamily="2" charset="-122"/>
              </a:rPr>
              <a:t>số</a:t>
            </a:r>
            <a:r>
              <a:rPr lang="en-US" altLang="zh-CN" sz="3600" dirty="0">
                <a:solidFill>
                  <a:srgbClr val="E1236B"/>
                </a:solidFill>
                <a:latin typeface="UTM Showcard" panose="02040603050506020204" pitchFamily="18" charset="0"/>
                <a:ea typeface="字魂17号-萌趣果冻体" panose="02000000000000000000" pitchFamily="2" charset="-122"/>
              </a:rPr>
              <a:t> </a:t>
            </a:r>
            <a:r>
              <a:rPr lang="en-US" altLang="zh-CN" sz="3600" dirty="0" err="1">
                <a:solidFill>
                  <a:srgbClr val="E1236B"/>
                </a:solidFill>
                <a:latin typeface="UTM Showcard" panose="02040603050506020204" pitchFamily="18" charset="0"/>
                <a:ea typeface="字魂17号-萌趣果冻体" panose="02000000000000000000" pitchFamily="2" charset="-122"/>
              </a:rPr>
              <a:t>các</a:t>
            </a:r>
            <a:r>
              <a:rPr lang="en-US" altLang="zh-CN" sz="3600" dirty="0">
                <a:solidFill>
                  <a:srgbClr val="E1236B"/>
                </a:solidFill>
                <a:latin typeface="UTM Showcard" panose="02040603050506020204" pitchFamily="18" charset="0"/>
                <a:ea typeface="字魂17号-萌趣果冻体" panose="02000000000000000000" pitchFamily="2" charset="-122"/>
              </a:rPr>
              <a:t> </a:t>
            </a:r>
            <a:r>
              <a:rPr lang="en-US" altLang="zh-CN" sz="3600" dirty="0" err="1">
                <a:solidFill>
                  <a:srgbClr val="E1236B"/>
                </a:solidFill>
                <a:latin typeface="UTM Showcard" panose="02040603050506020204" pitchFamily="18" charset="0"/>
                <a:ea typeface="字魂17号-萌趣果冻体" panose="02000000000000000000" pitchFamily="2" charset="-122"/>
              </a:rPr>
              <a:t>phân</a:t>
            </a:r>
            <a:r>
              <a:rPr lang="en-US" altLang="zh-CN" sz="3600" dirty="0">
                <a:solidFill>
                  <a:srgbClr val="E1236B"/>
                </a:solidFill>
                <a:latin typeface="UTM Showcard" panose="02040603050506020204" pitchFamily="18" charset="0"/>
                <a:ea typeface="字魂17号-萌趣果冻体" panose="02000000000000000000" pitchFamily="2" charset="-122"/>
              </a:rPr>
              <a:t> </a:t>
            </a:r>
            <a:r>
              <a:rPr lang="en-US" altLang="zh-CN" sz="3600" dirty="0" err="1">
                <a:solidFill>
                  <a:srgbClr val="E1236B"/>
                </a:solidFill>
                <a:latin typeface="UTM Showcard" panose="02040603050506020204" pitchFamily="18" charset="0"/>
                <a:ea typeface="字魂17号-萌趣果冻体" panose="02000000000000000000" pitchFamily="2" charset="-122"/>
              </a:rPr>
              <a:t>số</a:t>
            </a:r>
            <a:endParaRPr lang="zh-CN" altLang="en-US" sz="3600" dirty="0">
              <a:solidFill>
                <a:srgbClr val="E1236B"/>
              </a:solidFill>
              <a:latin typeface="UTM Showcard" panose="02040603050506020204" pitchFamily="18" charset="0"/>
              <a:ea typeface="字魂17号-萌趣果冻体" panose="02000000000000000000" pitchFamily="2" charset="-122"/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B0372A5F-72FD-481E-8E9D-BC549BF0496F}"/>
              </a:ext>
            </a:extLst>
          </p:cNvPr>
          <p:cNvCxnSpPr>
            <a:cxnSpLocks/>
          </p:cNvCxnSpPr>
          <p:nvPr/>
        </p:nvCxnSpPr>
        <p:spPr>
          <a:xfrm>
            <a:off x="9456134" y="663628"/>
            <a:ext cx="2707044" cy="0"/>
          </a:xfrm>
          <a:prstGeom prst="line">
            <a:avLst/>
          </a:prstGeom>
          <a:ln w="5715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FEE0E294-07B4-42BE-A5DA-42EE70D991DE}"/>
                  </a:ext>
                </a:extLst>
              </p:cNvPr>
              <p:cNvSpPr txBox="1"/>
              <p:nvPr/>
            </p:nvSpPr>
            <p:spPr>
              <a:xfrm>
                <a:off x="3160264" y="1361803"/>
                <a:ext cx="6154555" cy="280903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6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Bạn có </a:t>
                </a:r>
                <a:r>
                  <a:rPr lang="en-US" sz="3600" b="1" dirty="0" err="1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nhận</a:t>
                </a:r>
                <a:r>
                  <a:rPr lang="en-US" sz="36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600" b="1" dirty="0" err="1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xét</a:t>
                </a:r>
                <a:r>
                  <a:rPr lang="en-US" sz="36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600" b="1" dirty="0" err="1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gì</a:t>
                </a:r>
                <a:r>
                  <a:rPr lang="en-US" sz="36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600" b="1" dirty="0" err="1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về</a:t>
                </a:r>
                <a:r>
                  <a:rPr lang="en-US" sz="36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600" b="1" dirty="0" err="1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mẫu</a:t>
                </a:r>
                <a:r>
                  <a:rPr lang="en-US" sz="36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600" b="1" dirty="0" err="1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số</a:t>
                </a:r>
                <a:r>
                  <a:rPr lang="en-US" sz="36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600" b="1" dirty="0" err="1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cung</a:t>
                </a:r>
                <a:r>
                  <a:rPr lang="en-US" sz="36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600" b="1" dirty="0" err="1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của</a:t>
                </a:r>
                <a:r>
                  <a:rPr lang="en-US" sz="36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600" b="1" dirty="0" err="1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hai</a:t>
                </a:r>
                <a:r>
                  <a:rPr lang="en-US" sz="36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600" b="1" dirty="0" err="1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phân</a:t>
                </a:r>
                <a:r>
                  <a:rPr lang="en-US" sz="36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600" b="1" dirty="0" err="1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số</a:t>
                </a:r>
                <a:r>
                  <a:rPr lang="en-US" sz="36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en-US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𝟏𝟓</m:t>
                        </m:r>
                      </m:den>
                    </m:f>
                  </m:oMath>
                </a14:m>
                <a:r>
                  <a:rPr lang="en-US" sz="36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600" b="1" dirty="0" err="1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và</a:t>
                </a:r>
                <a:r>
                  <a:rPr lang="en-US" sz="36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𝟔</m:t>
                        </m:r>
                      </m:num>
                      <m:den>
                        <m:r>
                          <a:rPr lang="en-US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𝟏𝟓</m:t>
                        </m:r>
                      </m:den>
                    </m:f>
                  </m:oMath>
                </a14:m>
                <a:r>
                  <a:rPr lang="en-US" sz="36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600" b="1" dirty="0" err="1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và</a:t>
                </a:r>
                <a:r>
                  <a:rPr lang="en-US" sz="36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600" b="1" dirty="0" err="1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mẫu</a:t>
                </a:r>
                <a:r>
                  <a:rPr lang="en-US" sz="36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600" b="1" dirty="0" err="1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số</a:t>
                </a:r>
                <a:r>
                  <a:rPr lang="en-US" sz="36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600" b="1" dirty="0" err="1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của</a:t>
                </a:r>
                <a:r>
                  <a:rPr lang="en-US" sz="36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600" b="1" dirty="0" err="1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các</a:t>
                </a:r>
                <a:r>
                  <a:rPr lang="en-US" sz="36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600" b="1" dirty="0" err="1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phân</a:t>
                </a:r>
                <a:r>
                  <a:rPr lang="en-US" sz="36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600" b="1" dirty="0" err="1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số</a:t>
                </a:r>
                <a:r>
                  <a:rPr lang="en-US" sz="36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  <m:r>
                      <a:rPr lang="en-US" sz="36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3600" b="1" dirty="0" err="1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và</a:t>
                </a:r>
                <a:r>
                  <a:rPr lang="en-US" sz="36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en-US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</m:oMath>
                </a14:m>
                <a:r>
                  <a:rPr lang="en-US" sz="36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? </a:t>
                </a:r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FEE0E294-07B4-42BE-A5DA-42EE70D991D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60264" y="1361803"/>
                <a:ext cx="6154555" cy="2809039"/>
              </a:xfrm>
              <a:prstGeom prst="rect">
                <a:avLst/>
              </a:prstGeom>
              <a:blipFill>
                <a:blip r:embed="rId5"/>
                <a:stretch>
                  <a:fillRect l="-2970" t="-3471" b="-260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49206CD1-5DB7-4D81-9066-9DF5D690BCCD}"/>
                  </a:ext>
                </a:extLst>
              </p:cNvPr>
              <p:cNvSpPr txBox="1"/>
              <p:nvPr/>
            </p:nvSpPr>
            <p:spPr>
              <a:xfrm>
                <a:off x="5095739" y="4500729"/>
                <a:ext cx="4946332" cy="200054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en-US" sz="360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Mẫu </a:t>
                </a:r>
                <a:r>
                  <a:rPr lang="en-US" sz="3600" b="1" dirty="0" err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số</a:t>
                </a:r>
                <a:r>
                  <a:rPr lang="en-US" sz="360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600" b="1" dirty="0" err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chung</a:t>
                </a:r>
                <a:r>
                  <a:rPr lang="en-US" sz="360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15 chia </a:t>
                </a:r>
                <a:r>
                  <a:rPr lang="en-US" sz="3600" b="1" dirty="0" err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hết</a:t>
                </a:r>
                <a:r>
                  <a:rPr lang="en-US" sz="360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600" b="1" dirty="0" err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cho</a:t>
                </a:r>
                <a:r>
                  <a:rPr lang="en-US" sz="360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600" b="1" dirty="0" err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mẫu</a:t>
                </a:r>
                <a:r>
                  <a:rPr lang="en-US" sz="360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600" b="1" dirty="0" err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số</a:t>
                </a:r>
                <a:r>
                  <a:rPr lang="en-US" sz="360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600" b="1" dirty="0" err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của</a:t>
                </a:r>
                <a:r>
                  <a:rPr lang="en-US" sz="360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600" b="1" dirty="0" err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hai</a:t>
                </a:r>
                <a:r>
                  <a:rPr lang="en-US" sz="360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600" b="1" dirty="0" err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phân</a:t>
                </a:r>
                <a:r>
                  <a:rPr lang="en-US" sz="360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600" b="1" dirty="0" err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số</a:t>
                </a:r>
                <a:r>
                  <a:rPr lang="en-US" sz="360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  <m:r>
                      <a:rPr lang="en-US" sz="36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3600" b="1" dirty="0" err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và</a:t>
                </a:r>
                <a:r>
                  <a:rPr lang="en-US" sz="360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</m:oMath>
                </a14:m>
                <a:r>
                  <a:rPr lang="en-US" sz="360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.</a:t>
                </a:r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49206CD1-5DB7-4D81-9066-9DF5D690BCC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95739" y="4500729"/>
                <a:ext cx="4946332" cy="2000548"/>
              </a:xfrm>
              <a:prstGeom prst="rect">
                <a:avLst/>
              </a:prstGeom>
              <a:blipFill>
                <a:blip r:embed="rId6"/>
                <a:stretch>
                  <a:fillRect l="-3822" t="-4878" r="-3699" b="-426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4" name="图片 7">
            <a:extLst>
              <a:ext uri="{FF2B5EF4-FFF2-40B4-BE49-F238E27FC236}">
                <a16:creationId xmlns:a16="http://schemas.microsoft.com/office/drawing/2014/main" id="{5C7EA295-FF5C-498A-8AED-43C1C648D4CC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416" t="38890" r="8544" b="444"/>
          <a:stretch/>
        </p:blipFill>
        <p:spPr>
          <a:xfrm flipH="1">
            <a:off x="-695415" y="2732660"/>
            <a:ext cx="3785261" cy="5207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876723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>
        <p159:morph option="byObject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图片 1">
            <a:extLst>
              <a:ext uri="{FF2B5EF4-FFF2-40B4-BE49-F238E27FC236}">
                <a16:creationId xmlns:a16="http://schemas.microsoft.com/office/drawing/2014/main" id="{AFBB2DB9-C43D-45AE-AE66-815C73E16C2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9" t="9315" r="-5169" b="688"/>
          <a:stretch/>
        </p:blipFill>
        <p:spPr>
          <a:xfrm>
            <a:off x="-209550" y="-2571750"/>
            <a:ext cx="13087350" cy="9429750"/>
          </a:xfrm>
          <a:prstGeom prst="rect">
            <a:avLst/>
          </a:prstGeom>
        </p:spPr>
      </p:pic>
      <p:sp>
        <p:nvSpPr>
          <p:cNvPr id="4" name="对话气泡: 圆角矩形 3">
            <a:extLst>
              <a:ext uri="{FF2B5EF4-FFF2-40B4-BE49-F238E27FC236}">
                <a16:creationId xmlns:a16="http://schemas.microsoft.com/office/drawing/2014/main" id="{479D2DF4-E7C3-4C34-BB0D-CFCFEF682741}"/>
              </a:ext>
            </a:extLst>
          </p:cNvPr>
          <p:cNvSpPr/>
          <p:nvPr/>
        </p:nvSpPr>
        <p:spPr>
          <a:xfrm>
            <a:off x="2512076" y="3936107"/>
            <a:ext cx="7072795" cy="2792735"/>
          </a:xfrm>
          <a:prstGeom prst="wedgeRoundRectCallout">
            <a:avLst>
              <a:gd name="adj1" fmla="val -62529"/>
              <a:gd name="adj2" fmla="val 37893"/>
              <a:gd name="adj3" fmla="val 16667"/>
            </a:avLst>
          </a:prstGeom>
          <a:solidFill>
            <a:schemeClr val="accent5">
              <a:lumMod val="20000"/>
              <a:lumOff val="80000"/>
            </a:schemeClr>
          </a:solidFill>
          <a:ln w="19050">
            <a:solidFill>
              <a:srgbClr val="DCB30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 dirty="0">
              <a:latin typeface="字魂17号-萌趣果冻体" panose="02000000000000000000" pitchFamily="2" charset="-122"/>
              <a:ea typeface="字魂17号-萌趣果冻体" panose="02000000000000000000" pitchFamily="2" charset="-122"/>
            </a:endParaRPr>
          </a:p>
        </p:txBody>
      </p:sp>
      <p:sp>
        <p:nvSpPr>
          <p:cNvPr id="5" name="对话气泡: 圆角矩形 4">
            <a:extLst>
              <a:ext uri="{FF2B5EF4-FFF2-40B4-BE49-F238E27FC236}">
                <a16:creationId xmlns:a16="http://schemas.microsoft.com/office/drawing/2014/main" id="{8F626EE5-C396-4F61-94F7-6845A5993346}"/>
              </a:ext>
            </a:extLst>
          </p:cNvPr>
          <p:cNvSpPr/>
          <p:nvPr/>
        </p:nvSpPr>
        <p:spPr>
          <a:xfrm flipH="1" flipV="1">
            <a:off x="3996806" y="1303218"/>
            <a:ext cx="5320498" cy="2530001"/>
          </a:xfrm>
          <a:prstGeom prst="wedgeRoundRectCallout">
            <a:avLst>
              <a:gd name="adj1" fmla="val -62529"/>
              <a:gd name="adj2" fmla="val 37893"/>
              <a:gd name="adj3" fmla="val 16667"/>
            </a:avLst>
          </a:prstGeom>
          <a:solidFill>
            <a:srgbClr val="F69898"/>
          </a:solidFill>
          <a:ln w="19050">
            <a:solidFill>
              <a:srgbClr val="DCB30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 dirty="0">
              <a:latin typeface="字魂17号-萌趣果冻体" panose="02000000000000000000" pitchFamily="2" charset="-122"/>
              <a:ea typeface="字魂17号-萌趣果冻体" panose="02000000000000000000" pitchFamily="2" charset="-122"/>
            </a:endParaRPr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9565AE70-9D4C-4C8D-8BED-B65EDFC0AA7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9739" y="1114233"/>
            <a:ext cx="2465324" cy="2530009"/>
          </a:xfrm>
          <a:prstGeom prst="rect">
            <a:avLst/>
          </a:prstGeom>
        </p:spPr>
      </p:pic>
      <p:pic>
        <p:nvPicPr>
          <p:cNvPr id="10" name="图片 20">
            <a:extLst>
              <a:ext uri="{FF2B5EF4-FFF2-40B4-BE49-F238E27FC236}">
                <a16:creationId xmlns:a16="http://schemas.microsoft.com/office/drawing/2014/main" id="{AA163EFD-8043-4DB2-B198-3F0D85CE66A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55900"/>
            <a:ext cx="1011803" cy="922149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1" name="文本框 2">
            <a:extLst>
              <a:ext uri="{FF2B5EF4-FFF2-40B4-BE49-F238E27FC236}">
                <a16:creationId xmlns:a16="http://schemas.microsoft.com/office/drawing/2014/main" id="{58DA9A35-4A36-418F-8704-B5149236ACDF}"/>
              </a:ext>
            </a:extLst>
          </p:cNvPr>
          <p:cNvSpPr txBox="1"/>
          <p:nvPr/>
        </p:nvSpPr>
        <p:spPr>
          <a:xfrm>
            <a:off x="1011803" y="386141"/>
            <a:ext cx="56819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 err="1">
                <a:solidFill>
                  <a:srgbClr val="E1236B"/>
                </a:solidFill>
                <a:latin typeface="UTM Showcard" panose="02040603050506020204" pitchFamily="18" charset="0"/>
                <a:ea typeface="字魂17号-萌趣果冻体" panose="02000000000000000000" pitchFamily="2" charset="-122"/>
              </a:rPr>
              <a:t>Cách</a:t>
            </a:r>
            <a:r>
              <a:rPr lang="en-US" altLang="zh-CN" sz="2400" dirty="0">
                <a:solidFill>
                  <a:srgbClr val="E1236B"/>
                </a:solidFill>
                <a:latin typeface="UTM Showcard" panose="02040603050506020204" pitchFamily="18" charset="0"/>
                <a:ea typeface="字魂17号-萌趣果冻体" panose="02000000000000000000" pitchFamily="2" charset="-122"/>
              </a:rPr>
              <a:t> </a:t>
            </a:r>
            <a:r>
              <a:rPr lang="en-US" altLang="zh-CN" sz="2400" dirty="0" err="1">
                <a:solidFill>
                  <a:srgbClr val="E1236B"/>
                </a:solidFill>
                <a:latin typeface="UTM Showcard" panose="02040603050506020204" pitchFamily="18" charset="0"/>
                <a:ea typeface="字魂17号-萌趣果冻体" panose="02000000000000000000" pitchFamily="2" charset="-122"/>
              </a:rPr>
              <a:t>quy</a:t>
            </a:r>
            <a:r>
              <a:rPr lang="en-US" altLang="zh-CN" sz="2400" dirty="0">
                <a:solidFill>
                  <a:srgbClr val="E1236B"/>
                </a:solidFill>
                <a:latin typeface="UTM Showcard" panose="02040603050506020204" pitchFamily="18" charset="0"/>
                <a:ea typeface="字魂17号-萌趣果冻体" panose="02000000000000000000" pitchFamily="2" charset="-122"/>
              </a:rPr>
              <a:t> </a:t>
            </a:r>
            <a:r>
              <a:rPr lang="en-US" altLang="zh-CN" sz="2400" dirty="0" err="1">
                <a:solidFill>
                  <a:srgbClr val="E1236B"/>
                </a:solidFill>
                <a:latin typeface="UTM Showcard" panose="02040603050506020204" pitchFamily="18" charset="0"/>
                <a:ea typeface="字魂17号-萌趣果冻体" panose="02000000000000000000" pitchFamily="2" charset="-122"/>
              </a:rPr>
              <a:t>đồng</a:t>
            </a:r>
            <a:r>
              <a:rPr lang="en-US" altLang="zh-CN" sz="2400" dirty="0">
                <a:solidFill>
                  <a:srgbClr val="E1236B"/>
                </a:solidFill>
                <a:latin typeface="UTM Showcard" panose="02040603050506020204" pitchFamily="18" charset="0"/>
                <a:ea typeface="字魂17号-萌趣果冻体" panose="02000000000000000000" pitchFamily="2" charset="-122"/>
              </a:rPr>
              <a:t> </a:t>
            </a:r>
            <a:r>
              <a:rPr lang="en-US" altLang="zh-CN" sz="2400" dirty="0" err="1">
                <a:solidFill>
                  <a:srgbClr val="E1236B"/>
                </a:solidFill>
                <a:latin typeface="UTM Showcard" panose="02040603050506020204" pitchFamily="18" charset="0"/>
                <a:ea typeface="字魂17号-萌趣果冻体" panose="02000000000000000000" pitchFamily="2" charset="-122"/>
              </a:rPr>
              <a:t>mẫu</a:t>
            </a:r>
            <a:r>
              <a:rPr lang="en-US" altLang="zh-CN" sz="2400" dirty="0">
                <a:solidFill>
                  <a:srgbClr val="E1236B"/>
                </a:solidFill>
                <a:latin typeface="UTM Showcard" panose="02040603050506020204" pitchFamily="18" charset="0"/>
                <a:ea typeface="字魂17号-萌趣果冻体" panose="02000000000000000000" pitchFamily="2" charset="-122"/>
              </a:rPr>
              <a:t> </a:t>
            </a:r>
            <a:r>
              <a:rPr lang="en-US" altLang="zh-CN" sz="2400" dirty="0" err="1">
                <a:solidFill>
                  <a:srgbClr val="E1236B"/>
                </a:solidFill>
                <a:latin typeface="UTM Showcard" panose="02040603050506020204" pitchFamily="18" charset="0"/>
                <a:ea typeface="字魂17号-萌趣果冻体" panose="02000000000000000000" pitchFamily="2" charset="-122"/>
              </a:rPr>
              <a:t>số</a:t>
            </a:r>
            <a:r>
              <a:rPr lang="en-US" altLang="zh-CN" sz="2400" dirty="0">
                <a:solidFill>
                  <a:srgbClr val="E1236B"/>
                </a:solidFill>
                <a:latin typeface="UTM Showcard" panose="02040603050506020204" pitchFamily="18" charset="0"/>
                <a:ea typeface="字魂17号-萌趣果冻体" panose="02000000000000000000" pitchFamily="2" charset="-122"/>
              </a:rPr>
              <a:t> </a:t>
            </a:r>
            <a:r>
              <a:rPr lang="en-US" altLang="zh-CN" sz="2400" dirty="0" err="1">
                <a:solidFill>
                  <a:srgbClr val="E1236B"/>
                </a:solidFill>
                <a:latin typeface="UTM Showcard" panose="02040603050506020204" pitchFamily="18" charset="0"/>
                <a:ea typeface="字魂17号-萌趣果冻体" panose="02000000000000000000" pitchFamily="2" charset="-122"/>
              </a:rPr>
              <a:t>các</a:t>
            </a:r>
            <a:r>
              <a:rPr lang="en-US" altLang="zh-CN" sz="2400" dirty="0">
                <a:solidFill>
                  <a:srgbClr val="E1236B"/>
                </a:solidFill>
                <a:latin typeface="UTM Showcard" panose="02040603050506020204" pitchFamily="18" charset="0"/>
                <a:ea typeface="字魂17号-萌趣果冻体" panose="02000000000000000000" pitchFamily="2" charset="-122"/>
              </a:rPr>
              <a:t> </a:t>
            </a:r>
            <a:r>
              <a:rPr lang="en-US" altLang="zh-CN" sz="2400" dirty="0" err="1">
                <a:solidFill>
                  <a:srgbClr val="E1236B"/>
                </a:solidFill>
                <a:latin typeface="UTM Showcard" panose="02040603050506020204" pitchFamily="18" charset="0"/>
                <a:ea typeface="字魂17号-萌趣果冻体" panose="02000000000000000000" pitchFamily="2" charset="-122"/>
              </a:rPr>
              <a:t>phân</a:t>
            </a:r>
            <a:r>
              <a:rPr lang="en-US" altLang="zh-CN" sz="2400" dirty="0">
                <a:solidFill>
                  <a:srgbClr val="E1236B"/>
                </a:solidFill>
                <a:latin typeface="UTM Showcard" panose="02040603050506020204" pitchFamily="18" charset="0"/>
                <a:ea typeface="字魂17号-萌趣果冻体" panose="02000000000000000000" pitchFamily="2" charset="-122"/>
              </a:rPr>
              <a:t> </a:t>
            </a:r>
            <a:r>
              <a:rPr lang="en-US" altLang="zh-CN" sz="2400" dirty="0" err="1">
                <a:solidFill>
                  <a:srgbClr val="E1236B"/>
                </a:solidFill>
                <a:latin typeface="UTM Showcard" panose="02040603050506020204" pitchFamily="18" charset="0"/>
                <a:ea typeface="字魂17号-萌趣果冻体" panose="02000000000000000000" pitchFamily="2" charset="-122"/>
              </a:rPr>
              <a:t>số</a:t>
            </a:r>
            <a:endParaRPr lang="zh-CN" altLang="en-US" sz="2400" dirty="0">
              <a:solidFill>
                <a:srgbClr val="E1236B"/>
              </a:solidFill>
              <a:latin typeface="UTM Showcard" panose="02040603050506020204" pitchFamily="18" charset="0"/>
              <a:ea typeface="字魂17号-萌趣果冻体" panose="02000000000000000000" pitchFamily="2" charset="-122"/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B0372A5F-72FD-481E-8E9D-BC549BF0496F}"/>
              </a:ext>
            </a:extLst>
          </p:cNvPr>
          <p:cNvCxnSpPr>
            <a:cxnSpLocks/>
          </p:cNvCxnSpPr>
          <p:nvPr/>
        </p:nvCxnSpPr>
        <p:spPr>
          <a:xfrm>
            <a:off x="6843562" y="647299"/>
            <a:ext cx="5093025" cy="0"/>
          </a:xfrm>
          <a:prstGeom prst="line">
            <a:avLst/>
          </a:prstGeom>
          <a:ln w="5715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FEE0E294-07B4-42BE-A5DA-42EE70D991DE}"/>
                  </a:ext>
                </a:extLst>
              </p:cNvPr>
              <p:cNvSpPr txBox="1"/>
              <p:nvPr/>
            </p:nvSpPr>
            <p:spPr>
              <a:xfrm>
                <a:off x="2873783" y="4226755"/>
                <a:ext cx="6444434" cy="22550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6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Nhân </a:t>
                </a:r>
                <a:r>
                  <a:rPr lang="en-US" sz="3600" b="1" dirty="0" err="1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cả</a:t>
                </a:r>
                <a:r>
                  <a:rPr lang="en-US" sz="36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600" b="1" dirty="0" err="1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tử</a:t>
                </a:r>
                <a:r>
                  <a:rPr lang="en-US" sz="36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600" b="1" dirty="0" err="1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số</a:t>
                </a:r>
                <a:r>
                  <a:rPr lang="en-US" sz="36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600" b="1" dirty="0" err="1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và</a:t>
                </a:r>
                <a:r>
                  <a:rPr lang="en-US" sz="36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600" b="1" dirty="0" err="1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mẫu</a:t>
                </a:r>
                <a:r>
                  <a:rPr lang="en-US" sz="36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600" b="1" dirty="0" err="1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số</a:t>
                </a:r>
                <a:r>
                  <a:rPr lang="en-US" sz="36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600" b="1" dirty="0" err="1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của</a:t>
                </a:r>
                <a:r>
                  <a:rPr lang="en-US" sz="36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600" b="1" dirty="0" err="1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phân</a:t>
                </a:r>
                <a:r>
                  <a:rPr lang="en-US" sz="36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600" b="1" dirty="0" err="1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số</a:t>
                </a:r>
                <a:r>
                  <a:rPr lang="en-US" sz="36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lang="en-US" sz="36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600" b="1" dirty="0" err="1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với</a:t>
                </a:r>
                <a:r>
                  <a:rPr lang="en-US" sz="36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5 (5 là </a:t>
                </a:r>
                <a:r>
                  <a:rPr lang="en-US" sz="3600" b="1" dirty="0" err="1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mẫu</a:t>
                </a:r>
                <a:r>
                  <a:rPr lang="en-US" sz="36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600" b="1" dirty="0" err="1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số</a:t>
                </a:r>
                <a:r>
                  <a:rPr lang="en-US" sz="36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600" b="1" dirty="0" err="1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của</a:t>
                </a:r>
                <a:r>
                  <a:rPr lang="en-US" sz="36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en-US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</m:oMath>
                </a14:m>
                <a:r>
                  <a:rPr lang="en-US" sz="36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) ta </a:t>
                </a:r>
                <a:r>
                  <a:rPr lang="en-US" sz="3600" b="1" dirty="0" err="1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được</a:t>
                </a:r>
                <a:r>
                  <a:rPr lang="en-US" sz="36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600" b="1" dirty="0" err="1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phân</a:t>
                </a:r>
                <a:r>
                  <a:rPr lang="en-US" sz="36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600" b="1" dirty="0" err="1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số</a:t>
                </a:r>
                <a:r>
                  <a:rPr lang="en-US" sz="36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en-US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𝟏𝟓</m:t>
                        </m:r>
                      </m:den>
                    </m:f>
                  </m:oMath>
                </a14:m>
                <a:r>
                  <a:rPr lang="en-US" sz="36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.</a:t>
                </a:r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FEE0E294-07B4-42BE-A5DA-42EE70D991D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73783" y="4226755"/>
                <a:ext cx="6444434" cy="2255041"/>
              </a:xfrm>
              <a:prstGeom prst="rect">
                <a:avLst/>
              </a:prstGeom>
              <a:blipFill>
                <a:blip r:embed="rId5"/>
                <a:stretch>
                  <a:fillRect l="-2836" t="-4324" r="-1040" b="-351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49206CD1-5DB7-4D81-9066-9DF5D690BCCD}"/>
                  </a:ext>
                </a:extLst>
              </p:cNvPr>
              <p:cNvSpPr txBox="1"/>
              <p:nvPr/>
            </p:nvSpPr>
            <p:spPr>
              <a:xfrm>
                <a:off x="4110979" y="1503724"/>
                <a:ext cx="5165474" cy="225504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360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Bạn làm </a:t>
                </a:r>
                <a:r>
                  <a:rPr lang="en-US" sz="3600" b="1" dirty="0" err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thế</a:t>
                </a:r>
                <a:r>
                  <a:rPr lang="en-US" sz="360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600" b="1" dirty="0" err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nào</a:t>
                </a:r>
                <a:r>
                  <a:rPr lang="en-US" sz="360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để </a:t>
                </a:r>
                <a:r>
                  <a:rPr lang="en-US" sz="3600" b="1" dirty="0" err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từ</a:t>
                </a:r>
                <a:r>
                  <a:rPr lang="en-US" sz="360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600" b="1" dirty="0" err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phân</a:t>
                </a:r>
                <a:r>
                  <a:rPr lang="en-US" sz="360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600" b="1" dirty="0" err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số</a:t>
                </a:r>
                <a:r>
                  <a:rPr lang="en-US" sz="360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  <m:r>
                      <a:rPr lang="en-US" sz="36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360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có </a:t>
                </a:r>
                <a:r>
                  <a:rPr lang="en-US" sz="3600" b="1" dirty="0" err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được</a:t>
                </a:r>
                <a:r>
                  <a:rPr lang="en-US" sz="360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600" b="1" dirty="0" err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phân</a:t>
                </a:r>
                <a:r>
                  <a:rPr lang="en-US" sz="360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600" b="1" dirty="0" err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số</a:t>
                </a:r>
                <a:r>
                  <a:rPr lang="en-US" sz="360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𝟏𝟓</m:t>
                        </m:r>
                      </m:den>
                    </m:f>
                  </m:oMath>
                </a14:m>
                <a:r>
                  <a:rPr lang="en-US" sz="360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?</a:t>
                </a:r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49206CD1-5DB7-4D81-9066-9DF5D690BCC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10979" y="1503724"/>
                <a:ext cx="5165474" cy="2255041"/>
              </a:xfrm>
              <a:prstGeom prst="rect">
                <a:avLst/>
              </a:prstGeom>
              <a:blipFill>
                <a:blip r:embed="rId6"/>
                <a:stretch>
                  <a:fillRect l="-3538" t="-4595" b="-351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4" name="图片 7">
            <a:extLst>
              <a:ext uri="{FF2B5EF4-FFF2-40B4-BE49-F238E27FC236}">
                <a16:creationId xmlns:a16="http://schemas.microsoft.com/office/drawing/2014/main" id="{FA5A582C-C579-4B39-ACD8-D48F2D4BB83B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416" t="38890" r="8544" b="444"/>
          <a:stretch/>
        </p:blipFill>
        <p:spPr>
          <a:xfrm flipH="1">
            <a:off x="-682246" y="2465614"/>
            <a:ext cx="3785261" cy="5158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009953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>
        <p159:morph option="byChar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13" grpId="0"/>
      <p:bldP spid="1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图片 1">
            <a:extLst>
              <a:ext uri="{FF2B5EF4-FFF2-40B4-BE49-F238E27FC236}">
                <a16:creationId xmlns:a16="http://schemas.microsoft.com/office/drawing/2014/main" id="{AFBB2DB9-C43D-45AE-AE66-815C73E16C2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9" t="9315" r="-5169" b="688"/>
          <a:stretch/>
        </p:blipFill>
        <p:spPr>
          <a:xfrm>
            <a:off x="-28822" y="-476250"/>
            <a:ext cx="12933292" cy="7334249"/>
          </a:xfrm>
          <a:prstGeom prst="rect">
            <a:avLst/>
          </a:prstGeom>
        </p:spPr>
      </p:pic>
      <p:sp>
        <p:nvSpPr>
          <p:cNvPr id="4" name="对话气泡: 圆角矩形 3">
            <a:extLst>
              <a:ext uri="{FF2B5EF4-FFF2-40B4-BE49-F238E27FC236}">
                <a16:creationId xmlns:a16="http://schemas.microsoft.com/office/drawing/2014/main" id="{479D2DF4-E7C3-4C34-BB0D-CFCFEF682741}"/>
              </a:ext>
            </a:extLst>
          </p:cNvPr>
          <p:cNvSpPr/>
          <p:nvPr/>
        </p:nvSpPr>
        <p:spPr>
          <a:xfrm>
            <a:off x="1681843" y="3973517"/>
            <a:ext cx="6771635" cy="2792735"/>
          </a:xfrm>
          <a:prstGeom prst="wedgeRoundRectCallout">
            <a:avLst>
              <a:gd name="adj1" fmla="val 60546"/>
              <a:gd name="adj2" fmla="val 9828"/>
              <a:gd name="adj3" fmla="val 16667"/>
            </a:avLst>
          </a:prstGeom>
          <a:solidFill>
            <a:schemeClr val="accent5">
              <a:lumMod val="20000"/>
              <a:lumOff val="80000"/>
            </a:schemeClr>
          </a:solidFill>
          <a:ln w="19050">
            <a:solidFill>
              <a:srgbClr val="DCB30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 dirty="0">
              <a:latin typeface="字魂17号-萌趣果冻体" panose="02000000000000000000" pitchFamily="2" charset="-122"/>
              <a:ea typeface="字魂17号-萌趣果冻体" panose="02000000000000000000" pitchFamily="2" charset="-122"/>
            </a:endParaRPr>
          </a:p>
        </p:txBody>
      </p:sp>
      <p:sp>
        <p:nvSpPr>
          <p:cNvPr id="5" name="对话气泡: 圆角矩形 4">
            <a:extLst>
              <a:ext uri="{FF2B5EF4-FFF2-40B4-BE49-F238E27FC236}">
                <a16:creationId xmlns:a16="http://schemas.microsoft.com/office/drawing/2014/main" id="{8F626EE5-C396-4F61-94F7-6845A5993346}"/>
              </a:ext>
            </a:extLst>
          </p:cNvPr>
          <p:cNvSpPr/>
          <p:nvPr/>
        </p:nvSpPr>
        <p:spPr>
          <a:xfrm flipH="1" flipV="1">
            <a:off x="3996806" y="1303218"/>
            <a:ext cx="5320498" cy="2530001"/>
          </a:xfrm>
          <a:prstGeom prst="wedgeRoundRectCallout">
            <a:avLst>
              <a:gd name="adj1" fmla="val 60538"/>
              <a:gd name="adj2" fmla="val 17886"/>
              <a:gd name="adj3" fmla="val 16667"/>
            </a:avLst>
          </a:prstGeom>
          <a:solidFill>
            <a:srgbClr val="F69898"/>
          </a:solidFill>
          <a:ln w="19050">
            <a:solidFill>
              <a:srgbClr val="DCB30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 dirty="0">
              <a:latin typeface="字魂17号-萌趣果冻体" panose="02000000000000000000" pitchFamily="2" charset="-122"/>
              <a:ea typeface="字魂17号-萌趣果冻体" panose="02000000000000000000" pitchFamily="2" charset="-122"/>
            </a:endParaRPr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9565AE70-9D4C-4C8D-8BED-B65EDFC0AA7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1803" y="1216867"/>
            <a:ext cx="2465324" cy="2530009"/>
          </a:xfrm>
          <a:prstGeom prst="rect">
            <a:avLst/>
          </a:prstGeom>
        </p:spPr>
      </p:pic>
      <p:pic>
        <p:nvPicPr>
          <p:cNvPr id="10" name="图片 20">
            <a:extLst>
              <a:ext uri="{FF2B5EF4-FFF2-40B4-BE49-F238E27FC236}">
                <a16:creationId xmlns:a16="http://schemas.microsoft.com/office/drawing/2014/main" id="{AA163EFD-8043-4DB2-B198-3F0D85CE66A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55900"/>
            <a:ext cx="1011803" cy="922149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1" name="文本框 2">
            <a:extLst>
              <a:ext uri="{FF2B5EF4-FFF2-40B4-BE49-F238E27FC236}">
                <a16:creationId xmlns:a16="http://schemas.microsoft.com/office/drawing/2014/main" id="{58DA9A35-4A36-418F-8704-B5149236ACDF}"/>
              </a:ext>
            </a:extLst>
          </p:cNvPr>
          <p:cNvSpPr txBox="1"/>
          <p:nvPr/>
        </p:nvSpPr>
        <p:spPr>
          <a:xfrm>
            <a:off x="1011803" y="386141"/>
            <a:ext cx="56819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 err="1">
                <a:solidFill>
                  <a:schemeClr val="accent4">
                    <a:lumMod val="75000"/>
                  </a:schemeClr>
                </a:solidFill>
                <a:latin typeface="UTM Showcard" panose="02040603050506020204" pitchFamily="18" charset="0"/>
                <a:ea typeface="字魂17号-萌趣果冻体" panose="02000000000000000000" pitchFamily="2" charset="-122"/>
              </a:rPr>
              <a:t>Cách</a:t>
            </a:r>
            <a:r>
              <a:rPr lang="en-US" altLang="zh-CN" sz="2400" dirty="0">
                <a:solidFill>
                  <a:schemeClr val="accent4">
                    <a:lumMod val="75000"/>
                  </a:schemeClr>
                </a:solidFill>
                <a:latin typeface="UTM Showcard" panose="02040603050506020204" pitchFamily="18" charset="0"/>
                <a:ea typeface="字魂17号-萌趣果冻体" panose="02000000000000000000" pitchFamily="2" charset="-122"/>
              </a:rPr>
              <a:t> </a:t>
            </a:r>
            <a:r>
              <a:rPr lang="en-US" altLang="zh-CN" sz="2400" dirty="0" err="1">
                <a:solidFill>
                  <a:schemeClr val="accent4">
                    <a:lumMod val="75000"/>
                  </a:schemeClr>
                </a:solidFill>
                <a:latin typeface="UTM Showcard" panose="02040603050506020204" pitchFamily="18" charset="0"/>
                <a:ea typeface="字魂17号-萌趣果冻体" panose="02000000000000000000" pitchFamily="2" charset="-122"/>
              </a:rPr>
              <a:t>quy</a:t>
            </a:r>
            <a:r>
              <a:rPr lang="en-US" altLang="zh-CN" sz="2400" dirty="0">
                <a:solidFill>
                  <a:schemeClr val="accent4">
                    <a:lumMod val="75000"/>
                  </a:schemeClr>
                </a:solidFill>
                <a:latin typeface="UTM Showcard" panose="02040603050506020204" pitchFamily="18" charset="0"/>
                <a:ea typeface="字魂17号-萌趣果冻体" panose="02000000000000000000" pitchFamily="2" charset="-122"/>
              </a:rPr>
              <a:t> </a:t>
            </a:r>
            <a:r>
              <a:rPr lang="en-US" altLang="zh-CN" sz="2400" dirty="0" err="1">
                <a:solidFill>
                  <a:schemeClr val="accent4">
                    <a:lumMod val="75000"/>
                  </a:schemeClr>
                </a:solidFill>
                <a:latin typeface="UTM Showcard" panose="02040603050506020204" pitchFamily="18" charset="0"/>
                <a:ea typeface="字魂17号-萌趣果冻体" panose="02000000000000000000" pitchFamily="2" charset="-122"/>
              </a:rPr>
              <a:t>đồng</a:t>
            </a:r>
            <a:r>
              <a:rPr lang="en-US" altLang="zh-CN" sz="2400" dirty="0">
                <a:solidFill>
                  <a:schemeClr val="accent4">
                    <a:lumMod val="75000"/>
                  </a:schemeClr>
                </a:solidFill>
                <a:latin typeface="UTM Showcard" panose="02040603050506020204" pitchFamily="18" charset="0"/>
                <a:ea typeface="字魂17号-萌趣果冻体" panose="02000000000000000000" pitchFamily="2" charset="-122"/>
              </a:rPr>
              <a:t> </a:t>
            </a:r>
            <a:r>
              <a:rPr lang="en-US" altLang="zh-CN" sz="2400" dirty="0" err="1">
                <a:solidFill>
                  <a:schemeClr val="accent4">
                    <a:lumMod val="75000"/>
                  </a:schemeClr>
                </a:solidFill>
                <a:latin typeface="UTM Showcard" panose="02040603050506020204" pitchFamily="18" charset="0"/>
                <a:ea typeface="字魂17号-萌趣果冻体" panose="02000000000000000000" pitchFamily="2" charset="-122"/>
              </a:rPr>
              <a:t>mẫu</a:t>
            </a:r>
            <a:r>
              <a:rPr lang="en-US" altLang="zh-CN" sz="2400" dirty="0">
                <a:solidFill>
                  <a:schemeClr val="accent4">
                    <a:lumMod val="75000"/>
                  </a:schemeClr>
                </a:solidFill>
                <a:latin typeface="UTM Showcard" panose="02040603050506020204" pitchFamily="18" charset="0"/>
                <a:ea typeface="字魂17号-萌趣果冻体" panose="02000000000000000000" pitchFamily="2" charset="-122"/>
              </a:rPr>
              <a:t> </a:t>
            </a:r>
            <a:r>
              <a:rPr lang="en-US" altLang="zh-CN" sz="2400" dirty="0" err="1">
                <a:solidFill>
                  <a:schemeClr val="accent4">
                    <a:lumMod val="75000"/>
                  </a:schemeClr>
                </a:solidFill>
                <a:latin typeface="UTM Showcard" panose="02040603050506020204" pitchFamily="18" charset="0"/>
                <a:ea typeface="字魂17号-萌趣果冻体" panose="02000000000000000000" pitchFamily="2" charset="-122"/>
              </a:rPr>
              <a:t>số</a:t>
            </a:r>
            <a:r>
              <a:rPr lang="en-US" altLang="zh-CN" sz="2400" dirty="0">
                <a:solidFill>
                  <a:schemeClr val="accent4">
                    <a:lumMod val="75000"/>
                  </a:schemeClr>
                </a:solidFill>
                <a:latin typeface="UTM Showcard" panose="02040603050506020204" pitchFamily="18" charset="0"/>
                <a:ea typeface="字魂17号-萌趣果冻体" panose="02000000000000000000" pitchFamily="2" charset="-122"/>
              </a:rPr>
              <a:t> </a:t>
            </a:r>
            <a:r>
              <a:rPr lang="en-US" altLang="zh-CN" sz="2400" dirty="0" err="1">
                <a:solidFill>
                  <a:schemeClr val="accent4">
                    <a:lumMod val="75000"/>
                  </a:schemeClr>
                </a:solidFill>
                <a:latin typeface="UTM Showcard" panose="02040603050506020204" pitchFamily="18" charset="0"/>
                <a:ea typeface="字魂17号-萌趣果冻体" panose="02000000000000000000" pitchFamily="2" charset="-122"/>
              </a:rPr>
              <a:t>các</a:t>
            </a:r>
            <a:r>
              <a:rPr lang="en-US" altLang="zh-CN" sz="2400" dirty="0">
                <a:solidFill>
                  <a:schemeClr val="accent4">
                    <a:lumMod val="75000"/>
                  </a:schemeClr>
                </a:solidFill>
                <a:latin typeface="UTM Showcard" panose="02040603050506020204" pitchFamily="18" charset="0"/>
                <a:ea typeface="字魂17号-萌趣果冻体" panose="02000000000000000000" pitchFamily="2" charset="-122"/>
              </a:rPr>
              <a:t> </a:t>
            </a:r>
            <a:r>
              <a:rPr lang="en-US" altLang="zh-CN" sz="2400" dirty="0" err="1">
                <a:solidFill>
                  <a:schemeClr val="accent4">
                    <a:lumMod val="75000"/>
                  </a:schemeClr>
                </a:solidFill>
                <a:latin typeface="UTM Showcard" panose="02040603050506020204" pitchFamily="18" charset="0"/>
                <a:ea typeface="字魂17号-萌趣果冻体" panose="02000000000000000000" pitchFamily="2" charset="-122"/>
              </a:rPr>
              <a:t>phân</a:t>
            </a:r>
            <a:r>
              <a:rPr lang="en-US" altLang="zh-CN" sz="2400" dirty="0">
                <a:solidFill>
                  <a:schemeClr val="accent4">
                    <a:lumMod val="75000"/>
                  </a:schemeClr>
                </a:solidFill>
                <a:latin typeface="UTM Showcard" panose="02040603050506020204" pitchFamily="18" charset="0"/>
                <a:ea typeface="字魂17号-萌趣果冻体" panose="02000000000000000000" pitchFamily="2" charset="-122"/>
              </a:rPr>
              <a:t> </a:t>
            </a:r>
            <a:r>
              <a:rPr lang="en-US" altLang="zh-CN" sz="2400" dirty="0" err="1">
                <a:solidFill>
                  <a:schemeClr val="accent4">
                    <a:lumMod val="75000"/>
                  </a:schemeClr>
                </a:solidFill>
                <a:latin typeface="UTM Showcard" panose="02040603050506020204" pitchFamily="18" charset="0"/>
                <a:ea typeface="字魂17号-萌趣果冻体" panose="02000000000000000000" pitchFamily="2" charset="-122"/>
              </a:rPr>
              <a:t>số</a:t>
            </a:r>
            <a:endParaRPr lang="zh-CN" altLang="en-US" sz="2400" dirty="0">
              <a:solidFill>
                <a:schemeClr val="accent4">
                  <a:lumMod val="75000"/>
                </a:schemeClr>
              </a:solidFill>
              <a:latin typeface="UTM Showcard" panose="02040603050506020204" pitchFamily="18" charset="0"/>
              <a:ea typeface="字魂17号-萌趣果冻体" panose="02000000000000000000" pitchFamily="2" charset="-122"/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B0372A5F-72FD-481E-8E9D-BC549BF0496F}"/>
              </a:ext>
            </a:extLst>
          </p:cNvPr>
          <p:cNvCxnSpPr>
            <a:cxnSpLocks/>
          </p:cNvCxnSpPr>
          <p:nvPr/>
        </p:nvCxnSpPr>
        <p:spPr>
          <a:xfrm>
            <a:off x="6843562" y="647299"/>
            <a:ext cx="5093025" cy="0"/>
          </a:xfrm>
          <a:prstGeom prst="line">
            <a:avLst/>
          </a:prstGeom>
          <a:ln w="5715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FEE0E294-07B4-42BE-A5DA-42EE70D991DE}"/>
                  </a:ext>
                </a:extLst>
              </p:cNvPr>
              <p:cNvSpPr txBox="1"/>
              <p:nvPr/>
            </p:nvSpPr>
            <p:spPr>
              <a:xfrm>
                <a:off x="1938168" y="4224923"/>
                <a:ext cx="6258983" cy="228992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6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Nhân </a:t>
                </a:r>
                <a:r>
                  <a:rPr lang="en-US" sz="3600" b="1" dirty="0" err="1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cả</a:t>
                </a:r>
                <a:r>
                  <a:rPr lang="en-US" sz="36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600" b="1" dirty="0" err="1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tử</a:t>
                </a:r>
                <a:r>
                  <a:rPr lang="en-US" sz="36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600" b="1" dirty="0" err="1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số</a:t>
                </a:r>
                <a:r>
                  <a:rPr lang="en-US" sz="36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600" b="1" dirty="0" err="1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và</a:t>
                </a:r>
                <a:r>
                  <a:rPr lang="en-US" sz="36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600" b="1" dirty="0" err="1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mẫu</a:t>
                </a:r>
                <a:r>
                  <a:rPr lang="en-US" sz="36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600" b="1" dirty="0" err="1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số</a:t>
                </a:r>
                <a:r>
                  <a:rPr lang="en-US" sz="36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600" b="1" dirty="0" err="1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của</a:t>
                </a:r>
                <a:r>
                  <a:rPr lang="en-US" sz="36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600" b="1" dirty="0" err="1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phân</a:t>
                </a:r>
                <a:r>
                  <a:rPr lang="en-US" sz="36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600" b="1" dirty="0" err="1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số</a:t>
                </a:r>
                <a:r>
                  <a:rPr lang="en-US" sz="36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en-US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</m:oMath>
                </a14:m>
                <a:r>
                  <a:rPr lang="en-US" sz="36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600" b="1" dirty="0" err="1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với</a:t>
                </a:r>
                <a:r>
                  <a:rPr lang="en-US" sz="36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3 (3 là </a:t>
                </a:r>
                <a:r>
                  <a:rPr lang="en-US" sz="3600" b="1" dirty="0" err="1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mẫu</a:t>
                </a:r>
                <a:r>
                  <a:rPr lang="en-US" sz="36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600" b="1" dirty="0" err="1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số</a:t>
                </a:r>
                <a:r>
                  <a:rPr lang="en-US" sz="36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600" b="1" dirty="0" err="1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của</a:t>
                </a:r>
                <a:r>
                  <a:rPr lang="en-US" sz="36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lang="en-US" sz="36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) ta </a:t>
                </a:r>
                <a:r>
                  <a:rPr lang="en-US" sz="3600" b="1" dirty="0" err="1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được</a:t>
                </a:r>
                <a:r>
                  <a:rPr lang="en-US" sz="36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600" b="1" dirty="0" err="1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phân</a:t>
                </a:r>
                <a:r>
                  <a:rPr lang="en-US" sz="36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600" b="1" dirty="0" err="1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số</a:t>
                </a:r>
                <a:r>
                  <a:rPr lang="en-US" sz="36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𝟔</m:t>
                        </m:r>
                      </m:num>
                      <m:den>
                        <m:r>
                          <a:rPr lang="en-US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𝟏𝟓</m:t>
                        </m:r>
                      </m:den>
                    </m:f>
                  </m:oMath>
                </a14:m>
                <a:r>
                  <a:rPr lang="en-US" sz="36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.</a:t>
                </a:r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FEE0E294-07B4-42BE-A5DA-42EE70D991D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38168" y="4224923"/>
                <a:ext cx="6258983" cy="2289922"/>
              </a:xfrm>
              <a:prstGeom prst="rect">
                <a:avLst/>
              </a:prstGeom>
              <a:blipFill>
                <a:blip r:embed="rId5"/>
                <a:stretch>
                  <a:fillRect l="-3019" t="-4255" b="-159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49206CD1-5DB7-4D81-9066-9DF5D690BCCD}"/>
                  </a:ext>
                </a:extLst>
              </p:cNvPr>
              <p:cNvSpPr txBox="1"/>
              <p:nvPr/>
            </p:nvSpPr>
            <p:spPr>
              <a:xfrm>
                <a:off x="4149090" y="1397474"/>
                <a:ext cx="5165474" cy="228165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360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Em làm </a:t>
                </a:r>
                <a:r>
                  <a:rPr lang="en-US" sz="3600" b="1" dirty="0" err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thế</a:t>
                </a:r>
                <a:r>
                  <a:rPr lang="en-US" sz="360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600" b="1" dirty="0" err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nào</a:t>
                </a:r>
                <a:r>
                  <a:rPr lang="en-US" sz="360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để </a:t>
                </a:r>
                <a:r>
                  <a:rPr lang="en-US" sz="3600" b="1" dirty="0" err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từ</a:t>
                </a:r>
                <a:r>
                  <a:rPr lang="en-US" sz="360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600" b="1" dirty="0" err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phân</a:t>
                </a:r>
                <a:r>
                  <a:rPr lang="en-US" sz="360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600" b="1" dirty="0" err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số</a:t>
                </a:r>
                <a:r>
                  <a:rPr lang="en-US" sz="360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  <m:r>
                      <a:rPr lang="en-US" sz="36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360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có </a:t>
                </a:r>
                <a:r>
                  <a:rPr lang="en-US" sz="3600" b="1" dirty="0" err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được</a:t>
                </a:r>
                <a:r>
                  <a:rPr lang="en-US" sz="360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600" b="1" dirty="0" err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phân</a:t>
                </a:r>
                <a:r>
                  <a:rPr lang="en-US" sz="360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600" b="1" dirty="0" err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số</a:t>
                </a:r>
                <a:r>
                  <a:rPr lang="en-US" sz="360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𝟔</m:t>
                        </m:r>
                      </m:num>
                      <m:den>
                        <m: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𝟏𝟓</m:t>
                        </m:r>
                      </m:den>
                    </m:f>
                  </m:oMath>
                </a14:m>
                <a:r>
                  <a:rPr lang="en-US" sz="360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?</a:t>
                </a:r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49206CD1-5DB7-4D81-9066-9DF5D690BCC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49090" y="1397474"/>
                <a:ext cx="5165474" cy="2281650"/>
              </a:xfrm>
              <a:prstGeom prst="rect">
                <a:avLst/>
              </a:prstGeom>
              <a:blipFill>
                <a:blip r:embed="rId6"/>
                <a:stretch>
                  <a:fillRect l="-3660" t="-4267" b="-18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4" name="图片 7">
            <a:extLst>
              <a:ext uri="{FF2B5EF4-FFF2-40B4-BE49-F238E27FC236}">
                <a16:creationId xmlns:a16="http://schemas.microsoft.com/office/drawing/2014/main" id="{0B9CD48D-CA5A-43BF-BE44-50D35D915039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416" t="38890" r="8544" b="444"/>
          <a:stretch/>
        </p:blipFill>
        <p:spPr>
          <a:xfrm>
            <a:off x="8229468" y="2607658"/>
            <a:ext cx="4675002" cy="5225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527236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>
        <p159:morph option="byObject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13" grpId="0"/>
      <p:bldP spid="1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图片 1">
            <a:extLst>
              <a:ext uri="{FF2B5EF4-FFF2-40B4-BE49-F238E27FC236}">
                <a16:creationId xmlns:a16="http://schemas.microsoft.com/office/drawing/2014/main" id="{AFBB2DB9-C43D-45AE-AE66-815C73E16C2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9" t="9315" r="-5169" b="688"/>
          <a:stretch/>
        </p:blipFill>
        <p:spPr>
          <a:xfrm>
            <a:off x="0" y="0"/>
            <a:ext cx="12933292" cy="6857999"/>
          </a:xfrm>
          <a:prstGeom prst="rect">
            <a:avLst/>
          </a:prstGeom>
        </p:spPr>
      </p:pic>
      <p:pic>
        <p:nvPicPr>
          <p:cNvPr id="13" name="图片 7">
            <a:extLst>
              <a:ext uri="{FF2B5EF4-FFF2-40B4-BE49-F238E27FC236}">
                <a16:creationId xmlns:a16="http://schemas.microsoft.com/office/drawing/2014/main" id="{1FADE010-373D-4432-BE49-CF8E2A9810F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41" t="63291" r="64845" b="15274"/>
          <a:stretch/>
        </p:blipFill>
        <p:spPr>
          <a:xfrm rot="194640">
            <a:off x="3787355" y="397527"/>
            <a:ext cx="8737459" cy="6979838"/>
          </a:xfrm>
          <a:prstGeom prst="rect">
            <a:avLst/>
          </a:prstGeom>
        </p:spPr>
      </p:pic>
      <p:pic>
        <p:nvPicPr>
          <p:cNvPr id="10" name="图片 20">
            <a:extLst>
              <a:ext uri="{FF2B5EF4-FFF2-40B4-BE49-F238E27FC236}">
                <a16:creationId xmlns:a16="http://schemas.microsoft.com/office/drawing/2014/main" id="{AA163EFD-8043-4DB2-B198-3F0D85CE66A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55900"/>
            <a:ext cx="1011803" cy="922149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1" name="文本框 2">
            <a:extLst>
              <a:ext uri="{FF2B5EF4-FFF2-40B4-BE49-F238E27FC236}">
                <a16:creationId xmlns:a16="http://schemas.microsoft.com/office/drawing/2014/main" id="{58DA9A35-4A36-418F-8704-B5149236ACDF}"/>
              </a:ext>
            </a:extLst>
          </p:cNvPr>
          <p:cNvSpPr txBox="1"/>
          <p:nvPr/>
        </p:nvSpPr>
        <p:spPr>
          <a:xfrm>
            <a:off x="3596867" y="386141"/>
            <a:ext cx="56819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 err="1">
                <a:solidFill>
                  <a:srgbClr val="E1236B"/>
                </a:solidFill>
                <a:latin typeface="UTM Showcard" panose="02040603050506020204" pitchFamily="18" charset="0"/>
                <a:ea typeface="字魂17号-萌趣果冻体" panose="02000000000000000000" pitchFamily="2" charset="-122"/>
              </a:rPr>
              <a:t>Cách</a:t>
            </a:r>
            <a:r>
              <a:rPr lang="en-US" altLang="zh-CN" sz="2400" dirty="0">
                <a:solidFill>
                  <a:srgbClr val="E1236B"/>
                </a:solidFill>
                <a:latin typeface="UTM Showcard" panose="02040603050506020204" pitchFamily="18" charset="0"/>
                <a:ea typeface="字魂17号-萌趣果冻体" panose="02000000000000000000" pitchFamily="2" charset="-122"/>
              </a:rPr>
              <a:t> </a:t>
            </a:r>
            <a:r>
              <a:rPr lang="en-US" altLang="zh-CN" sz="2400" dirty="0" err="1">
                <a:solidFill>
                  <a:srgbClr val="E1236B"/>
                </a:solidFill>
                <a:latin typeface="UTM Showcard" panose="02040603050506020204" pitchFamily="18" charset="0"/>
                <a:ea typeface="字魂17号-萌趣果冻体" panose="02000000000000000000" pitchFamily="2" charset="-122"/>
              </a:rPr>
              <a:t>quy</a:t>
            </a:r>
            <a:r>
              <a:rPr lang="en-US" altLang="zh-CN" sz="2400" dirty="0">
                <a:solidFill>
                  <a:srgbClr val="E1236B"/>
                </a:solidFill>
                <a:latin typeface="UTM Showcard" panose="02040603050506020204" pitchFamily="18" charset="0"/>
                <a:ea typeface="字魂17号-萌趣果冻体" panose="02000000000000000000" pitchFamily="2" charset="-122"/>
              </a:rPr>
              <a:t> </a:t>
            </a:r>
            <a:r>
              <a:rPr lang="en-US" altLang="zh-CN" sz="2400" dirty="0" err="1">
                <a:solidFill>
                  <a:srgbClr val="E1236B"/>
                </a:solidFill>
                <a:latin typeface="UTM Showcard" panose="02040603050506020204" pitchFamily="18" charset="0"/>
                <a:ea typeface="字魂17号-萌趣果冻体" panose="02000000000000000000" pitchFamily="2" charset="-122"/>
              </a:rPr>
              <a:t>đồng</a:t>
            </a:r>
            <a:r>
              <a:rPr lang="en-US" altLang="zh-CN" sz="2400" dirty="0">
                <a:solidFill>
                  <a:srgbClr val="E1236B"/>
                </a:solidFill>
                <a:latin typeface="UTM Showcard" panose="02040603050506020204" pitchFamily="18" charset="0"/>
                <a:ea typeface="字魂17号-萌趣果冻体" panose="02000000000000000000" pitchFamily="2" charset="-122"/>
              </a:rPr>
              <a:t> </a:t>
            </a:r>
            <a:r>
              <a:rPr lang="en-US" altLang="zh-CN" sz="2400" dirty="0" err="1">
                <a:solidFill>
                  <a:srgbClr val="E1236B"/>
                </a:solidFill>
                <a:latin typeface="UTM Showcard" panose="02040603050506020204" pitchFamily="18" charset="0"/>
                <a:ea typeface="字魂17号-萌趣果冻体" panose="02000000000000000000" pitchFamily="2" charset="-122"/>
              </a:rPr>
              <a:t>mẫu</a:t>
            </a:r>
            <a:r>
              <a:rPr lang="en-US" altLang="zh-CN" sz="2400" dirty="0">
                <a:solidFill>
                  <a:srgbClr val="E1236B"/>
                </a:solidFill>
                <a:latin typeface="UTM Showcard" panose="02040603050506020204" pitchFamily="18" charset="0"/>
                <a:ea typeface="字魂17号-萌趣果冻体" panose="02000000000000000000" pitchFamily="2" charset="-122"/>
              </a:rPr>
              <a:t> </a:t>
            </a:r>
            <a:r>
              <a:rPr lang="en-US" altLang="zh-CN" sz="2400" dirty="0" err="1">
                <a:solidFill>
                  <a:srgbClr val="E1236B"/>
                </a:solidFill>
                <a:latin typeface="UTM Showcard" panose="02040603050506020204" pitchFamily="18" charset="0"/>
                <a:ea typeface="字魂17号-萌趣果冻体" panose="02000000000000000000" pitchFamily="2" charset="-122"/>
              </a:rPr>
              <a:t>số</a:t>
            </a:r>
            <a:r>
              <a:rPr lang="en-US" altLang="zh-CN" sz="2400" dirty="0">
                <a:solidFill>
                  <a:srgbClr val="E1236B"/>
                </a:solidFill>
                <a:latin typeface="UTM Showcard" panose="02040603050506020204" pitchFamily="18" charset="0"/>
                <a:ea typeface="字魂17号-萌趣果冻体" panose="02000000000000000000" pitchFamily="2" charset="-122"/>
              </a:rPr>
              <a:t> </a:t>
            </a:r>
            <a:r>
              <a:rPr lang="en-US" altLang="zh-CN" sz="2400" dirty="0" err="1">
                <a:solidFill>
                  <a:srgbClr val="E1236B"/>
                </a:solidFill>
                <a:latin typeface="UTM Showcard" panose="02040603050506020204" pitchFamily="18" charset="0"/>
                <a:ea typeface="字魂17号-萌趣果冻体" panose="02000000000000000000" pitchFamily="2" charset="-122"/>
              </a:rPr>
              <a:t>các</a:t>
            </a:r>
            <a:r>
              <a:rPr lang="en-US" altLang="zh-CN" sz="2400" dirty="0">
                <a:solidFill>
                  <a:srgbClr val="E1236B"/>
                </a:solidFill>
                <a:latin typeface="UTM Showcard" panose="02040603050506020204" pitchFamily="18" charset="0"/>
                <a:ea typeface="字魂17号-萌趣果冻体" panose="02000000000000000000" pitchFamily="2" charset="-122"/>
              </a:rPr>
              <a:t> </a:t>
            </a:r>
            <a:r>
              <a:rPr lang="en-US" altLang="zh-CN" sz="2400" dirty="0" err="1">
                <a:solidFill>
                  <a:srgbClr val="E1236B"/>
                </a:solidFill>
                <a:latin typeface="UTM Showcard" panose="02040603050506020204" pitchFamily="18" charset="0"/>
                <a:ea typeface="字魂17号-萌趣果冻体" panose="02000000000000000000" pitchFamily="2" charset="-122"/>
              </a:rPr>
              <a:t>phân</a:t>
            </a:r>
            <a:r>
              <a:rPr lang="en-US" altLang="zh-CN" sz="2400" dirty="0">
                <a:solidFill>
                  <a:srgbClr val="E1236B"/>
                </a:solidFill>
                <a:latin typeface="UTM Showcard" panose="02040603050506020204" pitchFamily="18" charset="0"/>
                <a:ea typeface="字魂17号-萌趣果冻体" panose="02000000000000000000" pitchFamily="2" charset="-122"/>
              </a:rPr>
              <a:t> </a:t>
            </a:r>
            <a:r>
              <a:rPr lang="en-US" altLang="zh-CN" sz="2400" dirty="0" err="1">
                <a:solidFill>
                  <a:srgbClr val="E1236B"/>
                </a:solidFill>
                <a:latin typeface="UTM Showcard" panose="02040603050506020204" pitchFamily="18" charset="0"/>
                <a:ea typeface="字魂17号-萌趣果冻体" panose="02000000000000000000" pitchFamily="2" charset="-122"/>
              </a:rPr>
              <a:t>số</a:t>
            </a:r>
            <a:endParaRPr lang="zh-CN" altLang="en-US" sz="2400" dirty="0">
              <a:solidFill>
                <a:srgbClr val="E1236B"/>
              </a:solidFill>
              <a:latin typeface="UTM Showcard" panose="02040603050506020204" pitchFamily="18" charset="0"/>
              <a:ea typeface="字魂17号-萌趣果冻体" panose="02000000000000000000" pitchFamily="2" charset="-122"/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B0372A5F-72FD-481E-8E9D-BC549BF0496F}"/>
              </a:ext>
            </a:extLst>
          </p:cNvPr>
          <p:cNvCxnSpPr>
            <a:cxnSpLocks/>
          </p:cNvCxnSpPr>
          <p:nvPr/>
        </p:nvCxnSpPr>
        <p:spPr>
          <a:xfrm>
            <a:off x="9314564" y="647299"/>
            <a:ext cx="2622023" cy="0"/>
          </a:xfrm>
          <a:prstGeom prst="line">
            <a:avLst/>
          </a:prstGeom>
          <a:ln w="5715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F0DBB5D3-35C3-4996-8F70-7D537D2CDBB5}"/>
              </a:ext>
            </a:extLst>
          </p:cNvPr>
          <p:cNvCxnSpPr>
            <a:cxnSpLocks/>
          </p:cNvCxnSpPr>
          <p:nvPr/>
        </p:nvCxnSpPr>
        <p:spPr>
          <a:xfrm>
            <a:off x="1083094" y="628601"/>
            <a:ext cx="2382105" cy="0"/>
          </a:xfrm>
          <a:prstGeom prst="line">
            <a:avLst/>
          </a:prstGeom>
          <a:ln w="5715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9" name="Picture 18">
            <a:extLst>
              <a:ext uri="{FF2B5EF4-FFF2-40B4-BE49-F238E27FC236}">
                <a16:creationId xmlns:a16="http://schemas.microsoft.com/office/drawing/2014/main" id="{1E58B1BB-9D8E-458C-A4F1-E9684CCB3009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11609" y="784501"/>
            <a:ext cx="5916143" cy="6135460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A22445D8-0C05-4628-BC67-36DD08E59A2B}"/>
              </a:ext>
            </a:extLst>
          </p:cNvPr>
          <p:cNvSpPr txBox="1"/>
          <p:nvPr/>
        </p:nvSpPr>
        <p:spPr>
          <a:xfrm>
            <a:off x="484674" y="2574958"/>
            <a:ext cx="3961444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Khi </a:t>
            </a:r>
            <a:r>
              <a:rPr lang="en-US" sz="4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quy</a:t>
            </a:r>
            <a:r>
              <a:rPr lang="en-US" sz="4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đồng</a:t>
            </a:r>
            <a:r>
              <a:rPr lang="en-US" sz="4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mẫu</a:t>
            </a:r>
            <a:r>
              <a:rPr lang="en-US" sz="4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4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sz="4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4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sz="4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4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ta làm </a:t>
            </a:r>
            <a:r>
              <a:rPr lang="en-US" sz="4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sz="4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4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</a:t>
            </a:r>
            <a:r>
              <a:rPr lang="vi-VN" sz="4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US" sz="4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ớc</a:t>
            </a:r>
            <a:r>
              <a:rPr lang="en-US" sz="4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4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6478AF0C-990F-46A8-961F-BDA7AAF96993}"/>
              </a:ext>
            </a:extLst>
          </p:cNvPr>
          <p:cNvSpPr txBox="1"/>
          <p:nvPr/>
        </p:nvSpPr>
        <p:spPr>
          <a:xfrm>
            <a:off x="4851922" y="2066122"/>
            <a:ext cx="7084666" cy="1708158"/>
          </a:xfrm>
          <a:prstGeom prst="rect">
            <a:avLst/>
          </a:prstGeom>
          <a:noFill/>
        </p:spPr>
        <p:txBody>
          <a:bodyPr wrap="square" lIns="91438" tIns="45719" rIns="91438" bIns="45719" rtlCol="0">
            <a:spAutoFit/>
          </a:bodyPr>
          <a:lstStyle/>
          <a:p>
            <a:pPr algn="just"/>
            <a:r>
              <a:rPr lang="en-US" sz="3500" b="1" dirty="0">
                <a:solidFill>
                  <a:srgbClr val="E1236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vi-VN" sz="3500" b="1" dirty="0">
                <a:solidFill>
                  <a:srgbClr val="E1236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US" sz="3500" b="1" dirty="0" err="1">
                <a:solidFill>
                  <a:srgbClr val="E1236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ớc</a:t>
            </a:r>
            <a:r>
              <a:rPr lang="en-US" sz="3500" b="1" dirty="0">
                <a:solidFill>
                  <a:srgbClr val="E1236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1: </a:t>
            </a:r>
            <a:r>
              <a:rPr lang="en-US" sz="35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Lấy</a:t>
            </a:r>
            <a:r>
              <a:rPr lang="en-US" sz="35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cả</a:t>
            </a:r>
            <a:r>
              <a:rPr lang="en-US" sz="35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tử</a:t>
            </a:r>
            <a:r>
              <a:rPr lang="en-US" sz="35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35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5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mẫu</a:t>
            </a:r>
            <a:r>
              <a:rPr lang="en-US" sz="35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35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5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sz="35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35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</a:t>
            </a:r>
            <a:r>
              <a:rPr lang="en-US" sz="35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nhất</a:t>
            </a:r>
            <a:r>
              <a:rPr lang="en-US" sz="35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35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35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mẫu</a:t>
            </a:r>
            <a:r>
              <a:rPr lang="en-US" sz="35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35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5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sz="35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35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</a:t>
            </a:r>
            <a:r>
              <a:rPr lang="en-US" sz="35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sz="35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C33D41BF-FADD-42B8-A7A0-94B46CE01ED5}"/>
              </a:ext>
            </a:extLst>
          </p:cNvPr>
          <p:cNvSpPr txBox="1"/>
          <p:nvPr/>
        </p:nvSpPr>
        <p:spPr>
          <a:xfrm>
            <a:off x="4924035" y="4138517"/>
            <a:ext cx="7084666" cy="1708158"/>
          </a:xfrm>
          <a:prstGeom prst="rect">
            <a:avLst/>
          </a:prstGeom>
          <a:noFill/>
          <a:ln>
            <a:noFill/>
          </a:ln>
        </p:spPr>
        <p:txBody>
          <a:bodyPr wrap="square" lIns="91438" tIns="45719" rIns="91438" bIns="45719" rtlCol="0">
            <a:spAutoFit/>
          </a:bodyPr>
          <a:lstStyle/>
          <a:p>
            <a:pPr algn="just"/>
            <a:r>
              <a:rPr lang="en-US" sz="3500" b="1" dirty="0">
                <a:solidFill>
                  <a:srgbClr val="E1236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vi-VN" sz="3500" b="1" dirty="0">
                <a:solidFill>
                  <a:srgbClr val="E1236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US" sz="3500" b="1" dirty="0" err="1">
                <a:solidFill>
                  <a:srgbClr val="E1236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ớc</a:t>
            </a:r>
            <a:r>
              <a:rPr lang="en-US" sz="3500" b="1" dirty="0">
                <a:solidFill>
                  <a:srgbClr val="E1236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2: </a:t>
            </a:r>
            <a:r>
              <a:rPr lang="en-US" sz="35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Lấy</a:t>
            </a:r>
            <a:r>
              <a:rPr lang="en-US" sz="35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cả</a:t>
            </a:r>
            <a:r>
              <a:rPr lang="en-US" sz="35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tử</a:t>
            </a:r>
            <a:r>
              <a:rPr lang="en-US" sz="35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35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5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mẫu</a:t>
            </a:r>
            <a:r>
              <a:rPr lang="en-US" sz="35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35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5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sz="35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35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</a:t>
            </a:r>
            <a:r>
              <a:rPr lang="en-US" sz="35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sz="35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35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35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mẫu</a:t>
            </a:r>
            <a:r>
              <a:rPr lang="en-US" sz="35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35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5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sz="35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35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</a:t>
            </a:r>
            <a:r>
              <a:rPr lang="en-US" sz="35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nhất</a:t>
            </a:r>
            <a:r>
              <a:rPr lang="en-US" sz="35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82312322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>
        <p159:morph option="byObject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8C719AFF-A86A-4A9F-8BAA-5D78BDE1C60B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0476" y="-1015497"/>
            <a:ext cx="7685937" cy="7970862"/>
          </a:xfrm>
          <a:prstGeom prst="rect">
            <a:avLst/>
          </a:prstGeom>
        </p:spPr>
      </p:pic>
      <p:pic>
        <p:nvPicPr>
          <p:cNvPr id="16" name="图片 1">
            <a:extLst>
              <a:ext uri="{FF2B5EF4-FFF2-40B4-BE49-F238E27FC236}">
                <a16:creationId xmlns:a16="http://schemas.microsoft.com/office/drawing/2014/main" id="{AFBB2DB9-C43D-45AE-AE66-815C73E16C2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9" t="9315" r="-5169" b="688"/>
          <a:stretch/>
        </p:blipFill>
        <p:spPr>
          <a:xfrm>
            <a:off x="-28823" y="-604157"/>
            <a:ext cx="12933292" cy="7617725"/>
          </a:xfrm>
          <a:prstGeom prst="rect">
            <a:avLst/>
          </a:prstGeom>
        </p:spPr>
      </p:pic>
      <p:sp>
        <p:nvSpPr>
          <p:cNvPr id="17" name="文本框 5">
            <a:extLst>
              <a:ext uri="{FF2B5EF4-FFF2-40B4-BE49-F238E27FC236}">
                <a16:creationId xmlns:a16="http://schemas.microsoft.com/office/drawing/2014/main" id="{429EC944-2ECD-4973-B9E3-2B0FB73BF9F6}"/>
              </a:ext>
            </a:extLst>
          </p:cNvPr>
          <p:cNvSpPr txBox="1"/>
          <p:nvPr/>
        </p:nvSpPr>
        <p:spPr>
          <a:xfrm>
            <a:off x="3981473" y="1344565"/>
            <a:ext cx="4785649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8000" dirty="0">
                <a:solidFill>
                  <a:srgbClr val="E1236B"/>
                </a:solidFill>
                <a:latin typeface="#9Slide03 AmpleSoft Bold" panose="02000000000000000000" pitchFamily="2" charset="0"/>
                <a:ea typeface="字魂17号-萌趣果冻体" panose="02000000000000000000" pitchFamily="2" charset="-122"/>
              </a:rPr>
              <a:t>03.</a:t>
            </a:r>
          </a:p>
          <a:p>
            <a:pPr algn="ctr"/>
            <a:r>
              <a:rPr lang="en-US" altLang="zh-CN" sz="8000" dirty="0" err="1">
                <a:solidFill>
                  <a:srgbClr val="E1236B"/>
                </a:solidFill>
                <a:latin typeface="#9Slide03 AmpleSoft Bold" panose="02000000000000000000" pitchFamily="2" charset="0"/>
                <a:ea typeface="字魂17号-萌趣果冻体" panose="02000000000000000000" pitchFamily="2" charset="-122"/>
              </a:rPr>
              <a:t>Luyện</a:t>
            </a:r>
            <a:r>
              <a:rPr lang="en-US" altLang="zh-CN" sz="8000" dirty="0">
                <a:solidFill>
                  <a:srgbClr val="E1236B"/>
                </a:solidFill>
                <a:latin typeface="#9Slide03 AmpleSoft Bold" panose="02000000000000000000" pitchFamily="2" charset="0"/>
                <a:ea typeface="字魂17号-萌趣果冻体" panose="02000000000000000000" pitchFamily="2" charset="-122"/>
              </a:rPr>
              <a:t> </a:t>
            </a:r>
            <a:r>
              <a:rPr lang="en-US" altLang="zh-CN" sz="8000" dirty="0" err="1">
                <a:solidFill>
                  <a:srgbClr val="E1236B"/>
                </a:solidFill>
                <a:latin typeface="#9Slide03 AmpleSoft Bold" panose="02000000000000000000" pitchFamily="2" charset="0"/>
                <a:ea typeface="字魂17号-萌趣果冻体" panose="02000000000000000000" pitchFamily="2" charset="-122"/>
              </a:rPr>
              <a:t>tập</a:t>
            </a:r>
            <a:endParaRPr lang="zh-CN" altLang="en-US" sz="8000" dirty="0">
              <a:solidFill>
                <a:srgbClr val="E1236B"/>
              </a:solidFill>
              <a:latin typeface="#9Slide03 AmpleSoft Bold" panose="02000000000000000000" pitchFamily="2" charset="0"/>
              <a:ea typeface="字魂17号-萌趣果冻体" panose="02000000000000000000" pitchFamily="2" charset="-122"/>
            </a:endParaRPr>
          </a:p>
        </p:txBody>
      </p:sp>
      <p:pic>
        <p:nvPicPr>
          <p:cNvPr id="24" name="图片 7">
            <a:extLst>
              <a:ext uri="{FF2B5EF4-FFF2-40B4-BE49-F238E27FC236}">
                <a16:creationId xmlns:a16="http://schemas.microsoft.com/office/drawing/2014/main" id="{DF8D1C8C-9795-4D04-AF2E-87F85B2AFC9B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416" t="38890" r="8544" b="444"/>
          <a:stretch/>
        </p:blipFill>
        <p:spPr>
          <a:xfrm>
            <a:off x="7960249" y="2162994"/>
            <a:ext cx="4143101" cy="6032353"/>
          </a:xfrm>
          <a:prstGeom prst="rect">
            <a:avLst/>
          </a:prstGeom>
        </p:spPr>
      </p:pic>
      <p:pic>
        <p:nvPicPr>
          <p:cNvPr id="8" name="图片 5">
            <a:extLst>
              <a:ext uri="{FF2B5EF4-FFF2-40B4-BE49-F238E27FC236}">
                <a16:creationId xmlns:a16="http://schemas.microsoft.com/office/drawing/2014/main" id="{919E8AF8-FF3B-497D-A88D-8A757F7FFB1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658" y="3429000"/>
            <a:ext cx="3492921" cy="35845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144757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>
        <p159:morph option="byObject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3306BB45-FDEC-492F-8743-2BD5ABE0AF9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003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图片 20">
            <a:extLst>
              <a:ext uri="{FF2B5EF4-FFF2-40B4-BE49-F238E27FC236}">
                <a16:creationId xmlns:a16="http://schemas.microsoft.com/office/drawing/2014/main" id="{24F819D3-650D-41DB-AA81-4513C35711F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55900"/>
            <a:ext cx="1011803" cy="922149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" name="文本框 2">
            <a:extLst>
              <a:ext uri="{FF2B5EF4-FFF2-40B4-BE49-F238E27FC236}">
                <a16:creationId xmlns:a16="http://schemas.microsoft.com/office/drawing/2014/main" id="{D8754086-B8A3-4B1D-97F7-B61256389F52}"/>
              </a:ext>
            </a:extLst>
          </p:cNvPr>
          <p:cNvSpPr txBox="1"/>
          <p:nvPr/>
        </p:nvSpPr>
        <p:spPr>
          <a:xfrm>
            <a:off x="1011803" y="386141"/>
            <a:ext cx="56819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>
                <a:solidFill>
                  <a:srgbClr val="E1236B"/>
                </a:solidFill>
                <a:latin typeface="UTM Showcard" panose="02040603050506020204" pitchFamily="18" charset="0"/>
                <a:ea typeface="字魂17号-萌趣果冻体" panose="02000000000000000000" pitchFamily="2" charset="-122"/>
              </a:rPr>
              <a:t>BÀI 1: </a:t>
            </a:r>
            <a:r>
              <a:rPr lang="en-US" altLang="zh-CN" sz="2400" dirty="0" err="1">
                <a:solidFill>
                  <a:srgbClr val="E1236B"/>
                </a:solidFill>
                <a:latin typeface="UTM Showcard" panose="02040603050506020204" pitchFamily="18" charset="0"/>
                <a:ea typeface="字魂17号-萌趣果冻体" panose="02000000000000000000" pitchFamily="2" charset="-122"/>
              </a:rPr>
              <a:t>Quy</a:t>
            </a:r>
            <a:r>
              <a:rPr lang="en-US" altLang="zh-CN" sz="2400" dirty="0">
                <a:solidFill>
                  <a:srgbClr val="E1236B"/>
                </a:solidFill>
                <a:latin typeface="UTM Showcard" panose="02040603050506020204" pitchFamily="18" charset="0"/>
                <a:ea typeface="字魂17号-萌趣果冻体" panose="02000000000000000000" pitchFamily="2" charset="-122"/>
              </a:rPr>
              <a:t> </a:t>
            </a:r>
            <a:r>
              <a:rPr lang="en-US" altLang="zh-CN" sz="2400" dirty="0" err="1">
                <a:solidFill>
                  <a:srgbClr val="E1236B"/>
                </a:solidFill>
                <a:latin typeface="UTM Showcard" panose="02040603050506020204" pitchFamily="18" charset="0"/>
                <a:ea typeface="字魂17号-萌趣果冻体" panose="02000000000000000000" pitchFamily="2" charset="-122"/>
              </a:rPr>
              <a:t>đồng</a:t>
            </a:r>
            <a:r>
              <a:rPr lang="en-US" altLang="zh-CN" sz="2400" dirty="0">
                <a:solidFill>
                  <a:srgbClr val="E1236B"/>
                </a:solidFill>
                <a:latin typeface="UTM Showcard" panose="02040603050506020204" pitchFamily="18" charset="0"/>
                <a:ea typeface="字魂17号-萌趣果冻体" panose="02000000000000000000" pitchFamily="2" charset="-122"/>
              </a:rPr>
              <a:t> </a:t>
            </a:r>
            <a:r>
              <a:rPr lang="en-US" altLang="zh-CN" sz="2400" dirty="0" err="1">
                <a:solidFill>
                  <a:srgbClr val="E1236B"/>
                </a:solidFill>
                <a:latin typeface="UTM Showcard" panose="02040603050506020204" pitchFamily="18" charset="0"/>
                <a:ea typeface="字魂17号-萌趣果冻体" panose="02000000000000000000" pitchFamily="2" charset="-122"/>
              </a:rPr>
              <a:t>mẫu</a:t>
            </a:r>
            <a:r>
              <a:rPr lang="en-US" altLang="zh-CN" sz="2400" dirty="0">
                <a:solidFill>
                  <a:srgbClr val="E1236B"/>
                </a:solidFill>
                <a:latin typeface="UTM Showcard" panose="02040603050506020204" pitchFamily="18" charset="0"/>
                <a:ea typeface="字魂17号-萌趣果冻体" panose="02000000000000000000" pitchFamily="2" charset="-122"/>
              </a:rPr>
              <a:t> </a:t>
            </a:r>
            <a:r>
              <a:rPr lang="en-US" altLang="zh-CN" sz="2400" dirty="0" err="1">
                <a:solidFill>
                  <a:srgbClr val="E1236B"/>
                </a:solidFill>
                <a:latin typeface="UTM Showcard" panose="02040603050506020204" pitchFamily="18" charset="0"/>
                <a:ea typeface="字魂17号-萌趣果冻体" panose="02000000000000000000" pitchFamily="2" charset="-122"/>
              </a:rPr>
              <a:t>số</a:t>
            </a:r>
            <a:r>
              <a:rPr lang="en-US" altLang="zh-CN" sz="2400" dirty="0">
                <a:solidFill>
                  <a:srgbClr val="E1236B"/>
                </a:solidFill>
                <a:latin typeface="UTM Showcard" panose="02040603050506020204" pitchFamily="18" charset="0"/>
                <a:ea typeface="字魂17号-萌趣果冻体" panose="02000000000000000000" pitchFamily="2" charset="-122"/>
              </a:rPr>
              <a:t> </a:t>
            </a:r>
            <a:r>
              <a:rPr lang="en-US" altLang="zh-CN" sz="2400" dirty="0" err="1">
                <a:solidFill>
                  <a:srgbClr val="E1236B"/>
                </a:solidFill>
                <a:latin typeface="UTM Showcard" panose="02040603050506020204" pitchFamily="18" charset="0"/>
                <a:ea typeface="字魂17号-萌趣果冻体" panose="02000000000000000000" pitchFamily="2" charset="-122"/>
              </a:rPr>
              <a:t>các</a:t>
            </a:r>
            <a:r>
              <a:rPr lang="en-US" altLang="zh-CN" sz="2400" dirty="0">
                <a:solidFill>
                  <a:srgbClr val="E1236B"/>
                </a:solidFill>
                <a:latin typeface="UTM Showcard" panose="02040603050506020204" pitchFamily="18" charset="0"/>
                <a:ea typeface="字魂17号-萌趣果冻体" panose="02000000000000000000" pitchFamily="2" charset="-122"/>
              </a:rPr>
              <a:t> </a:t>
            </a:r>
            <a:r>
              <a:rPr lang="en-US" altLang="zh-CN" sz="2400" dirty="0" err="1">
                <a:solidFill>
                  <a:srgbClr val="E1236B"/>
                </a:solidFill>
                <a:latin typeface="UTM Showcard" panose="02040603050506020204" pitchFamily="18" charset="0"/>
                <a:ea typeface="字魂17号-萌趣果冻体" panose="02000000000000000000" pitchFamily="2" charset="-122"/>
              </a:rPr>
              <a:t>phân</a:t>
            </a:r>
            <a:r>
              <a:rPr lang="en-US" altLang="zh-CN" sz="2400" dirty="0">
                <a:solidFill>
                  <a:srgbClr val="E1236B"/>
                </a:solidFill>
                <a:latin typeface="UTM Showcard" panose="02040603050506020204" pitchFamily="18" charset="0"/>
                <a:ea typeface="字魂17号-萌趣果冻体" panose="02000000000000000000" pitchFamily="2" charset="-122"/>
              </a:rPr>
              <a:t> </a:t>
            </a:r>
            <a:r>
              <a:rPr lang="en-US" altLang="zh-CN" sz="2400" dirty="0" err="1">
                <a:solidFill>
                  <a:srgbClr val="E1236B"/>
                </a:solidFill>
                <a:latin typeface="UTM Showcard" panose="02040603050506020204" pitchFamily="18" charset="0"/>
                <a:ea typeface="字魂17号-萌趣果冻体" panose="02000000000000000000" pitchFamily="2" charset="-122"/>
              </a:rPr>
              <a:t>số</a:t>
            </a:r>
            <a:r>
              <a:rPr lang="en-US" altLang="zh-CN" sz="2400" dirty="0">
                <a:solidFill>
                  <a:srgbClr val="E1236B"/>
                </a:solidFill>
                <a:latin typeface="UTM Showcard" panose="02040603050506020204" pitchFamily="18" charset="0"/>
                <a:ea typeface="字魂17号-萌趣果冻体" panose="02000000000000000000" pitchFamily="2" charset="-122"/>
              </a:rPr>
              <a:t>:</a:t>
            </a:r>
            <a:endParaRPr lang="zh-CN" altLang="en-US" sz="2400" dirty="0">
              <a:solidFill>
                <a:srgbClr val="E1236B"/>
              </a:solidFill>
              <a:latin typeface="UTM Showcard" panose="02040603050506020204" pitchFamily="18" charset="0"/>
              <a:ea typeface="字魂17号-萌趣果冻体" panose="02000000000000000000" pitchFamily="2" charset="-122"/>
            </a:endParaRP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8D2E7572-2025-4B9C-89A8-F8CF73FF0AAA}"/>
              </a:ext>
            </a:extLst>
          </p:cNvPr>
          <p:cNvCxnSpPr>
            <a:cxnSpLocks/>
          </p:cNvCxnSpPr>
          <p:nvPr/>
        </p:nvCxnSpPr>
        <p:spPr>
          <a:xfrm>
            <a:off x="6764784" y="647299"/>
            <a:ext cx="5171803" cy="0"/>
          </a:xfrm>
          <a:prstGeom prst="line">
            <a:avLst/>
          </a:prstGeom>
          <a:ln w="5715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图片 7">
            <a:extLst>
              <a:ext uri="{FF2B5EF4-FFF2-40B4-BE49-F238E27FC236}">
                <a16:creationId xmlns:a16="http://schemas.microsoft.com/office/drawing/2014/main" id="{072B1E6B-E224-41C5-9711-FCC54CD75B1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1341" t="63291" r="64845" b="15274"/>
          <a:stretch/>
        </p:blipFill>
        <p:spPr>
          <a:xfrm rot="194640">
            <a:off x="-785468" y="690462"/>
            <a:ext cx="10953282" cy="6979838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3D1C5C0A-058A-4DC0-B27A-AB95212EEA43}"/>
              </a:ext>
            </a:extLst>
          </p:cNvPr>
          <p:cNvSpPr txBox="1"/>
          <p:nvPr/>
        </p:nvSpPr>
        <p:spPr>
          <a:xfrm>
            <a:off x="2976010" y="2267343"/>
            <a:ext cx="1706810" cy="646329"/>
          </a:xfrm>
          <a:prstGeom prst="rect">
            <a:avLst/>
          </a:prstGeom>
          <a:noFill/>
        </p:spPr>
        <p:txBody>
          <a:bodyPr wrap="none" lIns="91438" tIns="45719" rIns="91438" bIns="45719" rtlCol="0">
            <a:spAutoFit/>
          </a:bodyPr>
          <a:lstStyle/>
          <a:p>
            <a:r>
              <a:rPr lang="en-US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Ta </a:t>
            </a:r>
            <a:r>
              <a:rPr lang="en-US" sz="36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361DEEC4-3627-4371-A73B-01B9D671EE6B}"/>
                  </a:ext>
                </a:extLst>
              </p:cNvPr>
              <p:cNvSpPr txBox="1"/>
              <p:nvPr/>
            </p:nvSpPr>
            <p:spPr>
              <a:xfrm>
                <a:off x="4960868" y="2141926"/>
                <a:ext cx="333425" cy="93519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200" b="1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b="1" i="0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𝟓</m:t>
                          </m:r>
                        </m:num>
                        <m:den>
                          <m:r>
                            <a:rPr lang="en-US" sz="3200" b="1" i="0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𝟔</m:t>
                          </m:r>
                        </m:den>
                      </m:f>
                    </m:oMath>
                  </m:oMathPara>
                </a14:m>
                <a:endParaRPr lang="en-US" sz="3200" b="1" dirty="0">
                  <a:solidFill>
                    <a:schemeClr val="tx2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361DEEC4-3627-4371-A73B-01B9D671EE6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60868" y="2141926"/>
                <a:ext cx="333425" cy="93519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71E8B1DD-C162-478C-942B-CFD0DD6DAC59}"/>
                  </a:ext>
                </a:extLst>
              </p:cNvPr>
              <p:cNvSpPr txBox="1"/>
              <p:nvPr/>
            </p:nvSpPr>
            <p:spPr>
              <a:xfrm>
                <a:off x="5339092" y="2143903"/>
                <a:ext cx="1950755" cy="990654"/>
              </a:xfrm>
              <a:prstGeom prst="rect">
                <a:avLst/>
              </a:prstGeom>
              <a:noFill/>
            </p:spPr>
            <p:txBody>
              <a:bodyPr wrap="square" lIns="91438" tIns="45719" rIns="91438" bIns="45719" rtlCol="0">
                <a:spAutoFit/>
              </a:bodyPr>
              <a:lstStyle/>
              <a:p>
                <a:r>
                  <a:rPr lang="en-US" sz="3200" b="1" dirty="0">
                    <a:solidFill>
                      <a:schemeClr val="tx2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=</a:t>
                </a:r>
                <a:r>
                  <a:rPr lang="en-US" sz="4000" b="1" dirty="0">
                    <a:solidFill>
                      <a:schemeClr val="tx2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0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𝟓</m:t>
                        </m:r>
                        <m:r>
                          <a:rPr lang="en-US" sz="4000" b="1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</m:t>
                        </m:r>
                        <m:r>
                          <a:rPr lang="en-US" sz="4000" b="1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𝐱</m:t>
                        </m:r>
                        <m:r>
                          <a:rPr lang="en-US" sz="4000" b="1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</m:t>
                        </m:r>
                        <m:r>
                          <a:rPr lang="en-US" sz="4000" b="1" i="0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𝟒</m:t>
                        </m:r>
                      </m:num>
                      <m:den>
                        <m:r>
                          <a:rPr lang="en-US" sz="4000" b="1" i="0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𝟔</m:t>
                        </m:r>
                        <m:r>
                          <a:rPr lang="en-US" sz="4000" b="1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</m:t>
                        </m:r>
                        <m:r>
                          <a:rPr lang="en-US" sz="4000" b="1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𝐱</m:t>
                        </m:r>
                        <m:r>
                          <a:rPr lang="en-US" sz="4000" b="1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</m:t>
                        </m:r>
                        <m:r>
                          <a:rPr lang="en-US" sz="4000" b="1" i="0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𝟒</m:t>
                        </m:r>
                      </m:den>
                    </m:f>
                  </m:oMath>
                </a14:m>
                <a:endParaRPr lang="en-US" sz="4000" b="1" dirty="0">
                  <a:solidFill>
                    <a:schemeClr val="tx2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71E8B1DD-C162-478C-942B-CFD0DD6DAC5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39092" y="2143903"/>
                <a:ext cx="1950755" cy="990654"/>
              </a:xfrm>
              <a:prstGeom prst="rect">
                <a:avLst/>
              </a:prstGeom>
              <a:blipFill>
                <a:blip r:embed="rId7"/>
                <a:stretch>
                  <a:fillRect l="-8125" b="-308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99D8A50F-2FBA-46C4-A30E-3648BE77D3E6}"/>
                  </a:ext>
                </a:extLst>
              </p:cNvPr>
              <p:cNvSpPr txBox="1"/>
              <p:nvPr/>
            </p:nvSpPr>
            <p:spPr>
              <a:xfrm>
                <a:off x="6837882" y="2098582"/>
                <a:ext cx="1156082" cy="978536"/>
              </a:xfrm>
              <a:prstGeom prst="rect">
                <a:avLst/>
              </a:prstGeom>
              <a:noFill/>
            </p:spPr>
            <p:txBody>
              <a:bodyPr wrap="none" lIns="91438" tIns="45719" rIns="91438" bIns="45719" rtlCol="0">
                <a:spAutoFit/>
              </a:bodyPr>
              <a:lstStyle/>
              <a:p>
                <a:r>
                  <a:rPr lang="en-US" sz="3200" b="1" dirty="0">
                    <a:latin typeface="Cambria Math" panose="020405030504060302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=</a:t>
                </a:r>
                <a:r>
                  <a:rPr lang="en-US" sz="4000" b="1" dirty="0">
                    <a:latin typeface="Cambria Math" panose="020405030504060302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𝟐𝟎</m:t>
                        </m:r>
                      </m:num>
                      <m:den>
                        <m:r>
                          <a:rPr lang="en-US" sz="4000" b="1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𝟐𝟒</m:t>
                        </m:r>
                      </m:den>
                    </m:f>
                  </m:oMath>
                </a14:m>
                <a:endParaRPr lang="en-US" sz="4000" b="1" dirty="0">
                  <a:latin typeface="Cambria Math" panose="02040503050406030204" pitchFamily="18" charset="0"/>
                  <a:ea typeface="Cambria Math" panose="020405030504060302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99D8A50F-2FBA-46C4-A30E-3648BE77D3E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37882" y="2098582"/>
                <a:ext cx="1156082" cy="978536"/>
              </a:xfrm>
              <a:prstGeom prst="rect">
                <a:avLst/>
              </a:prstGeom>
              <a:blipFill>
                <a:blip r:embed="rId8"/>
                <a:stretch>
                  <a:fillRect l="-13757" b="-248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5B5A5345-8388-45DA-B793-4973E3F28C3D}"/>
                  </a:ext>
                </a:extLst>
              </p:cNvPr>
              <p:cNvSpPr txBox="1"/>
              <p:nvPr/>
            </p:nvSpPr>
            <p:spPr>
              <a:xfrm>
                <a:off x="4601947" y="3361646"/>
                <a:ext cx="1051265" cy="921984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200" b="1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b="1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3200" b="1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𝟒</m:t>
                          </m:r>
                        </m:den>
                      </m:f>
                    </m:oMath>
                  </m:oMathPara>
                </a14:m>
                <a:endParaRPr lang="en-US" sz="3200" b="1" dirty="0">
                  <a:solidFill>
                    <a:schemeClr val="tx2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5B5A5345-8388-45DA-B793-4973E3F28C3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01947" y="3361646"/>
                <a:ext cx="1051265" cy="921984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18472523-E93D-4A7B-BF42-9C54012D3A28}"/>
                  </a:ext>
                </a:extLst>
              </p:cNvPr>
              <p:cNvSpPr txBox="1"/>
              <p:nvPr/>
            </p:nvSpPr>
            <p:spPr>
              <a:xfrm>
                <a:off x="5395497" y="3353222"/>
                <a:ext cx="1950755" cy="981485"/>
              </a:xfrm>
              <a:prstGeom prst="rect">
                <a:avLst/>
              </a:prstGeom>
              <a:noFill/>
            </p:spPr>
            <p:txBody>
              <a:bodyPr wrap="square" lIns="91438" tIns="45719" rIns="91438" bIns="45719" rtlCol="0">
                <a:spAutoFit/>
              </a:bodyPr>
              <a:lstStyle/>
              <a:p>
                <a:r>
                  <a:rPr lang="en-US" sz="3200" b="1" dirty="0">
                    <a:solidFill>
                      <a:schemeClr val="tx2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=</a:t>
                </a:r>
                <a:r>
                  <a:rPr lang="en-US" sz="4000" b="1" dirty="0">
                    <a:solidFill>
                      <a:schemeClr val="tx2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0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𝟏</m:t>
                        </m:r>
                        <m:r>
                          <a:rPr lang="en-US" sz="4000" b="1" i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</m:t>
                        </m:r>
                        <m:r>
                          <a:rPr lang="en-US" sz="4000" b="1" i="0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𝐱</m:t>
                        </m:r>
                        <m:r>
                          <a:rPr lang="en-US" sz="4000" b="1" i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</m:t>
                        </m:r>
                        <m:r>
                          <a:rPr lang="en-US" sz="4000" b="1" i="0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𝟔</m:t>
                        </m:r>
                      </m:num>
                      <m:den>
                        <m:r>
                          <a:rPr lang="en-US" sz="4000" b="1" i="0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𝟒</m:t>
                        </m:r>
                        <m:r>
                          <a:rPr lang="en-US" sz="4000" b="1" i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</m:t>
                        </m:r>
                        <m:r>
                          <a:rPr lang="en-US" sz="4000" b="1" i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𝐱</m:t>
                        </m:r>
                        <m:r>
                          <a:rPr lang="en-US" sz="4000" b="1" i="0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</m:t>
                        </m:r>
                        <m:r>
                          <a:rPr lang="en-US" sz="4000" b="1" i="0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𝟔</m:t>
                        </m:r>
                      </m:den>
                    </m:f>
                  </m:oMath>
                </a14:m>
                <a:endParaRPr lang="en-US" sz="4000" b="1" dirty="0">
                  <a:solidFill>
                    <a:schemeClr val="tx2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18472523-E93D-4A7B-BF42-9C54012D3A2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95497" y="3353222"/>
                <a:ext cx="1950755" cy="981485"/>
              </a:xfrm>
              <a:prstGeom prst="rect">
                <a:avLst/>
              </a:prstGeom>
              <a:blipFill>
                <a:blip r:embed="rId10"/>
                <a:stretch>
                  <a:fillRect l="-7813" b="-248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6C4AEA0F-5AB9-4000-889F-B34EF9F83B35}"/>
                  </a:ext>
                </a:extLst>
              </p:cNvPr>
              <p:cNvSpPr txBox="1"/>
              <p:nvPr/>
            </p:nvSpPr>
            <p:spPr>
              <a:xfrm>
                <a:off x="6668579" y="3331030"/>
                <a:ext cx="1753864" cy="978536"/>
              </a:xfrm>
              <a:prstGeom prst="rect">
                <a:avLst/>
              </a:prstGeom>
              <a:noFill/>
            </p:spPr>
            <p:txBody>
              <a:bodyPr wrap="square" lIns="91438" tIns="45719" rIns="91438" bIns="45719" rtlCol="0">
                <a:spAutoFit/>
              </a:bodyPr>
              <a:lstStyle/>
              <a:p>
                <a:r>
                  <a:rPr lang="en-US" sz="4000" b="1" dirty="0">
                    <a:latin typeface="Cambria Math" panose="020405030504060302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  </a:t>
                </a:r>
                <a:r>
                  <a:rPr lang="en-US" sz="3200" b="1" dirty="0">
                    <a:latin typeface="Cambria Math" panose="020405030504060302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=</a:t>
                </a:r>
                <a:r>
                  <a:rPr lang="en-US" sz="4000" b="1" dirty="0">
                    <a:latin typeface="Cambria Math" panose="020405030504060302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𝟔</m:t>
                        </m:r>
                      </m:num>
                      <m:den>
                        <m:r>
                          <a:rPr lang="en-US" sz="40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𝟐𝟒</m:t>
                        </m:r>
                      </m:den>
                    </m:f>
                  </m:oMath>
                </a14:m>
                <a:endParaRPr lang="en-US" sz="4000" b="1" dirty="0">
                  <a:latin typeface="Cambria Math" panose="02040503050406030204" pitchFamily="18" charset="0"/>
                  <a:ea typeface="Cambria Math" panose="020405030504060302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6C4AEA0F-5AB9-4000-889F-B34EF9F83B3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68579" y="3331030"/>
                <a:ext cx="1753864" cy="978536"/>
              </a:xfrm>
              <a:prstGeom prst="rect">
                <a:avLst/>
              </a:prstGeom>
              <a:blipFill>
                <a:blip r:embed="rId11"/>
                <a:stretch>
                  <a:fillRect b="-248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B7905541-EC2F-4A5C-B3DF-C8678AE92847}"/>
                  </a:ext>
                </a:extLst>
              </p:cNvPr>
              <p:cNvSpPr txBox="1"/>
              <p:nvPr/>
            </p:nvSpPr>
            <p:spPr>
              <a:xfrm>
                <a:off x="617719" y="4731604"/>
                <a:ext cx="8192656" cy="1698412"/>
              </a:xfrm>
              <a:prstGeom prst="rect">
                <a:avLst/>
              </a:prstGeom>
              <a:noFill/>
            </p:spPr>
            <p:txBody>
              <a:bodyPr wrap="square" lIns="91438" tIns="45719" rIns="91438" bIns="45719" rtlCol="0">
                <a:spAutoFit/>
              </a:bodyPr>
              <a:lstStyle/>
              <a:p>
                <a:r>
                  <a:rPr lang="en-US" sz="3600" b="1" i="1" dirty="0">
                    <a:solidFill>
                      <a:srgbClr val="E1236B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Vậy </a:t>
                </a:r>
                <a:r>
                  <a:rPr lang="en-US" sz="3600" b="1" i="1" dirty="0" err="1">
                    <a:solidFill>
                      <a:srgbClr val="E1236B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quy</a:t>
                </a:r>
                <a:r>
                  <a:rPr lang="en-US" sz="3600" b="1" i="1" dirty="0">
                    <a:solidFill>
                      <a:srgbClr val="E1236B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600" b="1" i="1" dirty="0" err="1">
                    <a:solidFill>
                      <a:srgbClr val="E1236B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đồng</a:t>
                </a:r>
                <a:r>
                  <a:rPr lang="en-US" sz="3600" b="1" i="1" dirty="0">
                    <a:solidFill>
                      <a:srgbClr val="E1236B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600" b="1" i="1" dirty="0" err="1">
                    <a:solidFill>
                      <a:srgbClr val="E1236B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mẫu</a:t>
                </a:r>
                <a:r>
                  <a:rPr lang="en-US" sz="3600" b="1" i="1" dirty="0">
                    <a:solidFill>
                      <a:srgbClr val="E1236B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600" b="1" i="1" dirty="0" err="1">
                    <a:solidFill>
                      <a:srgbClr val="E1236B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số</a:t>
                </a:r>
                <a:r>
                  <a:rPr lang="en-US" sz="3600" b="1" i="1" dirty="0">
                    <a:solidFill>
                      <a:srgbClr val="E1236B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600" b="1" i="1" dirty="0" err="1">
                    <a:solidFill>
                      <a:srgbClr val="E1236B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hai</a:t>
                </a:r>
                <a:r>
                  <a:rPr lang="en-US" sz="3600" b="1" i="1" dirty="0">
                    <a:solidFill>
                      <a:srgbClr val="E1236B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phân số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>
                            <a:solidFill>
                              <a:srgbClr val="E1236B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solidFill>
                              <a:srgbClr val="E1236B"/>
                            </a:solidFill>
                            <a:latin typeface="Cambria Math"/>
                          </a:rPr>
                          <m:t>𝟓</m:t>
                        </m:r>
                      </m:num>
                      <m:den>
                        <m:r>
                          <a:rPr lang="en-US" sz="3600" b="1" i="1" smtClean="0">
                            <a:solidFill>
                              <a:srgbClr val="E1236B"/>
                            </a:solidFill>
                            <a:latin typeface="Cambria Math"/>
                          </a:rPr>
                          <m:t>𝟔</m:t>
                        </m:r>
                      </m:den>
                    </m:f>
                    <m:r>
                      <a:rPr lang="en-US" sz="3600" b="1" i="1">
                        <a:solidFill>
                          <a:srgbClr val="E1236B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3600" b="1" i="1" dirty="0">
                    <a:solidFill>
                      <a:srgbClr val="E1236B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và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>
                            <a:solidFill>
                              <a:srgbClr val="E1236B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solidFill>
                              <a:srgbClr val="E1236B"/>
                            </a:solidFill>
                            <a:latin typeface="Cambria Math"/>
                          </a:rPr>
                          <m:t>𝟏</m:t>
                        </m:r>
                      </m:num>
                      <m:den>
                        <m:r>
                          <a:rPr lang="en-US" sz="3600" b="1" i="1" smtClean="0">
                            <a:solidFill>
                              <a:srgbClr val="E1236B"/>
                            </a:solidFill>
                            <a:latin typeface="Cambria Math"/>
                          </a:rPr>
                          <m:t>𝟒</m:t>
                        </m:r>
                      </m:den>
                    </m:f>
                  </m:oMath>
                </a14:m>
                <a:r>
                  <a:rPr lang="en-US" sz="3600" b="1" i="1" dirty="0">
                    <a:solidFill>
                      <a:srgbClr val="E1236B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ta </a:t>
                </a:r>
                <a:r>
                  <a:rPr lang="en-US" sz="3600" b="1" i="1" dirty="0" err="1">
                    <a:solidFill>
                      <a:srgbClr val="E1236B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được</a:t>
                </a:r>
                <a:r>
                  <a:rPr lang="en-US" sz="3600" b="1" i="1" dirty="0">
                    <a:solidFill>
                      <a:srgbClr val="E1236B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600" b="1" i="1" dirty="0" err="1">
                    <a:solidFill>
                      <a:srgbClr val="E1236B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hai</a:t>
                </a:r>
                <a:r>
                  <a:rPr lang="en-US" sz="3600" b="1" i="1" dirty="0">
                    <a:solidFill>
                      <a:srgbClr val="E1236B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phân số </a:t>
                </a:r>
                <a14:m>
                  <m:oMath xmlns:m="http://schemas.openxmlformats.org/officeDocument/2006/math">
                    <m:r>
                      <a:rPr lang="en-US" sz="3600" b="1" i="1" smtClean="0">
                        <a:solidFill>
                          <a:srgbClr val="E1236B"/>
                        </a:solidFill>
                        <a:latin typeface="Cambria Math"/>
                      </a:rPr>
                      <m:t> </m:t>
                    </m:r>
                    <m:f>
                      <m:fPr>
                        <m:ctrlPr>
                          <a:rPr lang="en-US" sz="3600" b="1" i="1">
                            <a:solidFill>
                              <a:srgbClr val="E1236B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solidFill>
                              <a:srgbClr val="E1236B"/>
                            </a:solidFill>
                            <a:latin typeface="Cambria Math"/>
                          </a:rPr>
                          <m:t>𝟐𝟎</m:t>
                        </m:r>
                      </m:num>
                      <m:den>
                        <m:r>
                          <a:rPr lang="en-US" sz="3600" b="1" i="1" smtClean="0">
                            <a:solidFill>
                              <a:srgbClr val="E1236B"/>
                            </a:solidFill>
                            <a:latin typeface="Cambria Math"/>
                          </a:rPr>
                          <m:t>𝟐𝟒</m:t>
                        </m:r>
                      </m:den>
                    </m:f>
                  </m:oMath>
                </a14:m>
                <a:r>
                  <a:rPr lang="en-US" sz="3600" b="1" i="1" dirty="0">
                    <a:solidFill>
                      <a:srgbClr val="E1236B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600" b="1" i="1" dirty="0" err="1">
                    <a:solidFill>
                      <a:srgbClr val="E1236B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và</a:t>
                </a:r>
                <a:r>
                  <a:rPr lang="en-US" sz="3600" b="1" i="1" dirty="0">
                    <a:solidFill>
                      <a:srgbClr val="E1236B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>
                            <a:solidFill>
                              <a:srgbClr val="E1236B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solidFill>
                              <a:srgbClr val="E1236B"/>
                            </a:solidFill>
                            <a:latin typeface="Cambria Math"/>
                          </a:rPr>
                          <m:t>𝟔</m:t>
                        </m:r>
                      </m:num>
                      <m:den>
                        <m:r>
                          <a:rPr lang="en-US" sz="3600" b="1" i="1" smtClean="0">
                            <a:solidFill>
                              <a:srgbClr val="E1236B"/>
                            </a:solidFill>
                            <a:latin typeface="Cambria Math"/>
                          </a:rPr>
                          <m:t>𝟐𝟒</m:t>
                        </m:r>
                      </m:den>
                    </m:f>
                  </m:oMath>
                </a14:m>
                <a:r>
                  <a:rPr lang="en-US" sz="3600" b="1" i="1" dirty="0">
                    <a:solidFill>
                      <a:srgbClr val="E1236B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B7905541-EC2F-4A5C-B3DF-C8678AE9284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7719" y="4731604"/>
                <a:ext cx="8192656" cy="1698412"/>
              </a:xfrm>
              <a:prstGeom prst="rect">
                <a:avLst/>
              </a:prstGeom>
              <a:blipFill>
                <a:blip r:embed="rId12"/>
                <a:stretch>
                  <a:fillRect l="-2232" b="-501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7FF35DCB-B774-45A7-9853-2DED3948C467}"/>
                  </a:ext>
                </a:extLst>
              </p:cNvPr>
              <p:cNvSpPr txBox="1"/>
              <p:nvPr/>
            </p:nvSpPr>
            <p:spPr>
              <a:xfrm>
                <a:off x="724593" y="2072848"/>
                <a:ext cx="2000544" cy="990654"/>
              </a:xfrm>
              <a:prstGeom prst="rect">
                <a:avLst/>
              </a:prstGeom>
              <a:noFill/>
            </p:spPr>
            <p:txBody>
              <a:bodyPr wrap="none" lIns="91438" tIns="45719" rIns="91438" bIns="45719" rtlCol="0">
                <a:spAutoFit/>
              </a:bodyPr>
              <a:lstStyle/>
              <a:p>
                <a:r>
                  <a:rPr lang="en-US" sz="3200" b="1" dirty="0">
                    <a:solidFill>
                      <a:schemeClr val="tx2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   a)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en-US" sz="4000" b="1" i="1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𝟔</m:t>
                        </m:r>
                      </m:den>
                    </m:f>
                  </m:oMath>
                </a14:m>
                <a:r>
                  <a:rPr lang="en-US" sz="3600" dirty="0">
                    <a:solidFill>
                      <a:schemeClr val="tx2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>
                    <a:solidFill>
                      <a:schemeClr val="tx2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và</a:t>
                </a:r>
                <a:r>
                  <a:rPr lang="en-US" sz="3600" dirty="0">
                    <a:solidFill>
                      <a:schemeClr val="tx2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4000" b="1" i="1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𝟒</m:t>
                        </m:r>
                      </m:den>
                    </m:f>
                  </m:oMath>
                </a14:m>
                <a:endParaRPr lang="en-US" sz="4000" b="1" dirty="0">
                  <a:solidFill>
                    <a:schemeClr val="tx2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7FF35DCB-B774-45A7-9853-2DED3948C46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4593" y="2072848"/>
                <a:ext cx="2000544" cy="990654"/>
              </a:xfrm>
              <a:prstGeom prst="rect">
                <a:avLst/>
              </a:prstGeom>
              <a:blipFill>
                <a:blip r:embed="rId13"/>
                <a:stretch>
                  <a:fillRect b="-245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4" name="图片 5">
            <a:extLst>
              <a:ext uri="{FF2B5EF4-FFF2-40B4-BE49-F238E27FC236}">
                <a16:creationId xmlns:a16="http://schemas.microsoft.com/office/drawing/2014/main" id="{E46BFA4E-1699-486C-B02D-E84AFC59AD7F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0375" y="3186558"/>
            <a:ext cx="3704028" cy="38012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37611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>
        <p159:morph option="byChar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/>
      <p:bldP spid="2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A1727E9C-5DE4-446A-8138-E031EA7337B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92" t="41632" r="3754"/>
          <a:stretch/>
        </p:blipFill>
        <p:spPr>
          <a:xfrm>
            <a:off x="0" y="28134"/>
            <a:ext cx="12192000" cy="7001214"/>
          </a:xfrm>
          <a:prstGeom prst="rect">
            <a:avLst/>
          </a:prstGeom>
        </p:spPr>
      </p:pic>
      <p:sp>
        <p:nvSpPr>
          <p:cNvPr id="7" name="文本框 6">
            <a:extLst>
              <a:ext uri="{FF2B5EF4-FFF2-40B4-BE49-F238E27FC236}">
                <a16:creationId xmlns:a16="http://schemas.microsoft.com/office/drawing/2014/main" id="{9F416812-850F-4BDE-A9E9-6BF5C67017EB}"/>
              </a:ext>
            </a:extLst>
          </p:cNvPr>
          <p:cNvSpPr txBox="1"/>
          <p:nvPr/>
        </p:nvSpPr>
        <p:spPr>
          <a:xfrm>
            <a:off x="0" y="856238"/>
            <a:ext cx="330446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200" dirty="0">
                <a:solidFill>
                  <a:srgbClr val="002060"/>
                </a:solidFill>
                <a:latin typeface="#9Slide03 AmpleSoft Bold" panose="02000000000000000000" pitchFamily="2" charset="0"/>
                <a:ea typeface="字魂17号-萌趣果冻体" panose="02000000000000000000" pitchFamily="2" charset="-122"/>
              </a:rPr>
              <a:t>01.Kiến </a:t>
            </a:r>
            <a:r>
              <a:rPr lang="en-US" altLang="zh-CN" sz="3200" dirty="0" err="1">
                <a:solidFill>
                  <a:srgbClr val="002060"/>
                </a:solidFill>
                <a:latin typeface="#9Slide03 AmpleSoft Bold" panose="02000000000000000000" pitchFamily="2" charset="0"/>
                <a:ea typeface="字魂17号-萌趣果冻体" panose="02000000000000000000" pitchFamily="2" charset="-122"/>
              </a:rPr>
              <a:t>thức</a:t>
            </a:r>
            <a:endParaRPr lang="zh-CN" altLang="en-US" sz="3200" dirty="0">
              <a:solidFill>
                <a:srgbClr val="002060"/>
              </a:solidFill>
              <a:latin typeface="#9Slide03 AmpleSoft Bold" panose="02000000000000000000" pitchFamily="2" charset="0"/>
              <a:ea typeface="字魂17号-萌趣果冻体" panose="02000000000000000000" pitchFamily="2" charset="-122"/>
            </a:endParaRP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40B404A3-75C0-4D79-B195-13EF3636DA6A}"/>
              </a:ext>
            </a:extLst>
          </p:cNvPr>
          <p:cNvSpPr txBox="1"/>
          <p:nvPr/>
        </p:nvSpPr>
        <p:spPr>
          <a:xfrm>
            <a:off x="-128121" y="2262262"/>
            <a:ext cx="33044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200" dirty="0">
                <a:solidFill>
                  <a:srgbClr val="002060"/>
                </a:solidFill>
                <a:latin typeface="#9Slide03 AmpleSoft Bold" panose="02000000000000000000" pitchFamily="2" charset="0"/>
                <a:ea typeface="字魂17号-萌趣果冻体" panose="02000000000000000000" pitchFamily="2" charset="-122"/>
              </a:rPr>
              <a:t>02.Kĩ </a:t>
            </a:r>
            <a:r>
              <a:rPr lang="en-US" altLang="zh-CN" sz="3200" dirty="0" err="1">
                <a:solidFill>
                  <a:srgbClr val="002060"/>
                </a:solidFill>
                <a:latin typeface="#9Slide03 AmpleSoft Bold" panose="02000000000000000000" pitchFamily="2" charset="0"/>
                <a:ea typeface="字魂17号-萌趣果冻体" panose="02000000000000000000" pitchFamily="2" charset="-122"/>
              </a:rPr>
              <a:t>năng</a:t>
            </a:r>
            <a:endParaRPr lang="zh-CN" altLang="en-US" sz="3200" dirty="0">
              <a:solidFill>
                <a:srgbClr val="002060"/>
              </a:solidFill>
              <a:latin typeface="#9Slide03 AmpleSoft Bold" panose="02000000000000000000" pitchFamily="2" charset="0"/>
              <a:ea typeface="字魂17号-萌趣果冻体" panose="02000000000000000000" pitchFamily="2" charset="-122"/>
            </a:endParaRPr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20F3E90C-622F-406A-BA5E-C9EA881F51C2}"/>
              </a:ext>
            </a:extLst>
          </p:cNvPr>
          <p:cNvSpPr txBox="1"/>
          <p:nvPr/>
        </p:nvSpPr>
        <p:spPr>
          <a:xfrm>
            <a:off x="7182" y="3663580"/>
            <a:ext cx="303386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200" dirty="0">
                <a:solidFill>
                  <a:srgbClr val="002060"/>
                </a:solidFill>
                <a:latin typeface="#9Slide03 AmpleSoft Bold" panose="02000000000000000000" pitchFamily="2" charset="0"/>
                <a:ea typeface="字魂17号-萌趣果冻体" panose="02000000000000000000" pitchFamily="2" charset="-122"/>
              </a:rPr>
              <a:t>03.Thái </a:t>
            </a:r>
            <a:r>
              <a:rPr lang="en-US" altLang="zh-CN" sz="3200" dirty="0" err="1">
                <a:solidFill>
                  <a:srgbClr val="002060"/>
                </a:solidFill>
                <a:latin typeface="#9Slide03 AmpleSoft Bold" panose="02000000000000000000" pitchFamily="2" charset="0"/>
                <a:ea typeface="字魂17号-萌趣果冻体" panose="02000000000000000000" pitchFamily="2" charset="-122"/>
              </a:rPr>
              <a:t>độ</a:t>
            </a:r>
            <a:endParaRPr lang="zh-CN" altLang="en-US" sz="3200" dirty="0">
              <a:solidFill>
                <a:srgbClr val="002060"/>
              </a:solidFill>
              <a:latin typeface="#9Slide03 AmpleSoft Bold" panose="02000000000000000000" pitchFamily="2" charset="0"/>
              <a:ea typeface="字魂17号-萌趣果冻体" panose="02000000000000000000" pitchFamily="2" charset="-122"/>
            </a:endParaRP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5C81AD64-DE10-41A9-A04A-81482A4DC98B}"/>
              </a:ext>
            </a:extLst>
          </p:cNvPr>
          <p:cNvSpPr txBox="1"/>
          <p:nvPr/>
        </p:nvSpPr>
        <p:spPr>
          <a:xfrm>
            <a:off x="268702" y="4905887"/>
            <a:ext cx="29076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200" dirty="0">
                <a:solidFill>
                  <a:srgbClr val="002060"/>
                </a:solidFill>
                <a:latin typeface="#9Slide03 AmpleSoft Bold" panose="02000000000000000000" pitchFamily="2" charset="0"/>
                <a:ea typeface="字魂17号-萌趣果冻体" panose="02000000000000000000" pitchFamily="2" charset="-122"/>
              </a:rPr>
              <a:t>04.Năng </a:t>
            </a:r>
            <a:r>
              <a:rPr lang="en-US" altLang="zh-CN" sz="3200" dirty="0" err="1">
                <a:solidFill>
                  <a:srgbClr val="002060"/>
                </a:solidFill>
                <a:latin typeface="#9Slide03 AmpleSoft Bold" panose="02000000000000000000" pitchFamily="2" charset="0"/>
                <a:ea typeface="字魂17号-萌趣果冻体" panose="02000000000000000000" pitchFamily="2" charset="-122"/>
              </a:rPr>
              <a:t>lực</a:t>
            </a:r>
            <a:endParaRPr lang="zh-CN" altLang="en-US" sz="3200" dirty="0">
              <a:solidFill>
                <a:srgbClr val="002060"/>
              </a:solidFill>
              <a:latin typeface="#9Slide03 AmpleSoft Bold" panose="02000000000000000000" pitchFamily="2" charset="0"/>
              <a:ea typeface="字魂17号-萌趣果冻体" panose="02000000000000000000" pitchFamily="2" charset="-122"/>
            </a:endParaRPr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21CF205F-59DA-43D8-812D-0A1A3690BBCE}"/>
              </a:ext>
            </a:extLst>
          </p:cNvPr>
          <p:cNvSpPr txBox="1"/>
          <p:nvPr/>
        </p:nvSpPr>
        <p:spPr>
          <a:xfrm>
            <a:off x="4579394" y="212672"/>
            <a:ext cx="330446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48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  <a:reflection blurRad="6350" stA="55000" endA="300" endPos="45500" dir="5400000" sy="-100000" algn="bl" rotWithShape="0"/>
                </a:effectLst>
                <a:latin typeface="#9Slide03 AmpleSoft Bold" panose="02000000000000000000" pitchFamily="2" charset="0"/>
                <a:ea typeface="字魂17号-萌趣果冻体" panose="02000000000000000000" pitchFamily="2" charset="-122"/>
              </a:rPr>
              <a:t>Mục</a:t>
            </a:r>
            <a:r>
              <a:rPr lang="en-US" altLang="zh-CN" sz="48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  <a:reflection blurRad="6350" stA="55000" endA="300" endPos="45500" dir="5400000" sy="-100000" algn="bl" rotWithShape="0"/>
                </a:effectLst>
                <a:latin typeface="#9Slide03 AmpleSoft Bold" panose="02000000000000000000" pitchFamily="2" charset="0"/>
                <a:ea typeface="字魂17号-萌趣果冻体" panose="02000000000000000000" pitchFamily="2" charset="-122"/>
              </a:rPr>
              <a:t> </a:t>
            </a:r>
            <a:r>
              <a:rPr lang="en-US" altLang="zh-CN" sz="48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  <a:reflection blurRad="6350" stA="55000" endA="300" endPos="45500" dir="5400000" sy="-100000" algn="bl" rotWithShape="0"/>
                </a:effectLst>
                <a:latin typeface="#9Slide03 AmpleSoft Bold" panose="02000000000000000000" pitchFamily="2" charset="0"/>
                <a:ea typeface="字魂17号-萌趣果冻体" panose="02000000000000000000" pitchFamily="2" charset="-122"/>
              </a:rPr>
              <a:t>tiêu</a:t>
            </a:r>
            <a:endParaRPr lang="zh-CN" altLang="en-US" sz="48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  <a:reflection blurRad="6350" stA="55000" endA="300" endPos="45500" dir="5400000" sy="-100000" algn="bl" rotWithShape="0"/>
              </a:effectLst>
              <a:latin typeface="#9Slide03 AmpleSoft Bold" panose="02000000000000000000" pitchFamily="2" charset="0"/>
              <a:ea typeface="字魂17号-萌趣果冻体" panose="02000000000000000000" pitchFamily="2" charset="-122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18A2995-176F-418D-A871-AADD0F3C8488}"/>
              </a:ext>
            </a:extLst>
          </p:cNvPr>
          <p:cNvSpPr txBox="1"/>
          <p:nvPr/>
        </p:nvSpPr>
        <p:spPr>
          <a:xfrm>
            <a:off x="626122" y="1506444"/>
            <a:ext cx="1192456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1200"/>
              </a:spcBef>
              <a:spcAft>
                <a:spcPts val="300"/>
              </a:spcAft>
            </a:pPr>
            <a:r>
              <a:rPr lang="en-US" sz="3200" b="0" kern="1600" dirty="0">
                <a:effectLst/>
                <a:latin typeface="#9Slide03 AmpleSoft Bold" panose="02000000000000000000" pitchFamily="2" charset="0"/>
                <a:ea typeface="Times New Roman" panose="02020603050405020304" pitchFamily="18" charset="0"/>
              </a:rPr>
              <a:t>- </a:t>
            </a:r>
            <a:r>
              <a:rPr lang="en-US" sz="3200" b="0" kern="1600" dirty="0" err="1">
                <a:effectLst/>
                <a:latin typeface="#9Slide03 AmpleSoft Bold" panose="02000000000000000000" pitchFamily="2" charset="0"/>
                <a:ea typeface="Times New Roman" panose="02020603050405020304" pitchFamily="18" charset="0"/>
              </a:rPr>
              <a:t>Biết</a:t>
            </a:r>
            <a:r>
              <a:rPr lang="en-US" sz="3200" b="0" kern="1600" dirty="0">
                <a:effectLst/>
                <a:latin typeface="#9Slide03 AmpleSoft Bold" panose="02000000000000000000" pitchFamily="2" charset="0"/>
                <a:ea typeface="Times New Roman" panose="02020603050405020304" pitchFamily="18" charset="0"/>
              </a:rPr>
              <a:t> </a:t>
            </a:r>
            <a:r>
              <a:rPr lang="en-US" sz="3200" b="0" kern="1600" dirty="0" err="1">
                <a:effectLst/>
                <a:latin typeface="#9Slide03 AmpleSoft Bold" panose="02000000000000000000" pitchFamily="2" charset="0"/>
                <a:ea typeface="Times New Roman" panose="02020603050405020304" pitchFamily="18" charset="0"/>
              </a:rPr>
              <a:t>quy</a:t>
            </a:r>
            <a:r>
              <a:rPr lang="en-US" sz="3200" b="0" kern="1600" dirty="0">
                <a:effectLst/>
                <a:latin typeface="#9Slide03 AmpleSoft Bold" panose="02000000000000000000" pitchFamily="2" charset="0"/>
                <a:ea typeface="Times New Roman" panose="02020603050405020304" pitchFamily="18" charset="0"/>
              </a:rPr>
              <a:t> </a:t>
            </a:r>
            <a:r>
              <a:rPr lang="en-US" sz="3200" b="0" kern="1600" dirty="0" err="1">
                <a:effectLst/>
                <a:latin typeface="#9Slide03 AmpleSoft Bold" panose="02000000000000000000" pitchFamily="2" charset="0"/>
                <a:ea typeface="Times New Roman" panose="02020603050405020304" pitchFamily="18" charset="0"/>
              </a:rPr>
              <a:t>đồng</a:t>
            </a:r>
            <a:r>
              <a:rPr lang="en-US" sz="3200" b="0" kern="1600" dirty="0">
                <a:effectLst/>
                <a:latin typeface="#9Slide03 AmpleSoft Bold" panose="02000000000000000000" pitchFamily="2" charset="0"/>
                <a:ea typeface="Times New Roman" panose="02020603050405020304" pitchFamily="18" charset="0"/>
              </a:rPr>
              <a:t> </a:t>
            </a:r>
            <a:r>
              <a:rPr lang="en-US" sz="3200" b="0" kern="1600" dirty="0" err="1">
                <a:effectLst/>
                <a:latin typeface="#9Slide03 AmpleSoft Bold" panose="02000000000000000000" pitchFamily="2" charset="0"/>
                <a:ea typeface="Times New Roman" panose="02020603050405020304" pitchFamily="18" charset="0"/>
              </a:rPr>
              <a:t>mẫu</a:t>
            </a:r>
            <a:r>
              <a:rPr lang="en-US" sz="3200" b="0" kern="1600" dirty="0">
                <a:effectLst/>
                <a:latin typeface="#9Slide03 AmpleSoft Bold" panose="02000000000000000000" pitchFamily="2" charset="0"/>
                <a:ea typeface="Times New Roman" panose="02020603050405020304" pitchFamily="18" charset="0"/>
              </a:rPr>
              <a:t> </a:t>
            </a:r>
            <a:r>
              <a:rPr lang="en-US" sz="3200" b="0" kern="1600" dirty="0" err="1">
                <a:effectLst/>
                <a:latin typeface="#9Slide03 AmpleSoft Bold" panose="02000000000000000000" pitchFamily="2" charset="0"/>
                <a:ea typeface="Times New Roman" panose="02020603050405020304" pitchFamily="18" charset="0"/>
              </a:rPr>
              <a:t>số</a:t>
            </a:r>
            <a:r>
              <a:rPr lang="en-US" sz="3200" b="0" kern="1600" dirty="0">
                <a:effectLst/>
                <a:latin typeface="#9Slide03 AmpleSoft Bold" panose="02000000000000000000" pitchFamily="2" charset="0"/>
                <a:ea typeface="Times New Roman" panose="02020603050405020304" pitchFamily="18" charset="0"/>
              </a:rPr>
              <a:t> </a:t>
            </a:r>
            <a:r>
              <a:rPr lang="en-US" sz="3200" b="0" kern="1600" dirty="0" err="1">
                <a:effectLst/>
                <a:latin typeface="#9Slide03 AmpleSoft Bold" panose="02000000000000000000" pitchFamily="2" charset="0"/>
                <a:ea typeface="Times New Roman" panose="02020603050405020304" pitchFamily="18" charset="0"/>
              </a:rPr>
              <a:t>hai</a:t>
            </a:r>
            <a:r>
              <a:rPr lang="en-US" sz="3200" b="0" kern="1600" dirty="0">
                <a:effectLst/>
                <a:latin typeface="#9Slide03 AmpleSoft Bold" panose="02000000000000000000" pitchFamily="2" charset="0"/>
                <a:ea typeface="Times New Roman" panose="02020603050405020304" pitchFamily="18" charset="0"/>
              </a:rPr>
              <a:t> </a:t>
            </a:r>
            <a:r>
              <a:rPr lang="en-US" sz="3200" b="0" kern="1600" dirty="0" err="1">
                <a:effectLst/>
                <a:latin typeface="#9Slide03 AmpleSoft Bold" panose="02000000000000000000" pitchFamily="2" charset="0"/>
                <a:ea typeface="Times New Roman" panose="02020603050405020304" pitchFamily="18" charset="0"/>
              </a:rPr>
              <a:t>phân</a:t>
            </a:r>
            <a:r>
              <a:rPr lang="en-US" sz="3200" b="0" kern="1600" dirty="0">
                <a:effectLst/>
                <a:latin typeface="#9Slide03 AmpleSoft Bold" panose="02000000000000000000" pitchFamily="2" charset="0"/>
                <a:ea typeface="Times New Roman" panose="02020603050405020304" pitchFamily="18" charset="0"/>
              </a:rPr>
              <a:t> </a:t>
            </a:r>
            <a:r>
              <a:rPr lang="en-US" sz="3200" b="0" kern="1600" dirty="0" err="1">
                <a:effectLst/>
                <a:latin typeface="#9Slide03 AmpleSoft Bold" panose="02000000000000000000" pitchFamily="2" charset="0"/>
                <a:ea typeface="Times New Roman" panose="02020603050405020304" pitchFamily="18" charset="0"/>
              </a:rPr>
              <a:t>số</a:t>
            </a:r>
            <a:r>
              <a:rPr lang="en-US" sz="3200" b="0" kern="1600" dirty="0">
                <a:effectLst/>
                <a:latin typeface="#9Slide03 AmpleSoft Bold" panose="02000000000000000000" pitchFamily="2" charset="0"/>
                <a:ea typeface="Times New Roman" panose="02020603050405020304" pitchFamily="18" charset="0"/>
              </a:rPr>
              <a:t> (</a:t>
            </a:r>
            <a:r>
              <a:rPr lang="en-US" sz="3200" b="0" kern="1600" dirty="0" err="1">
                <a:effectLst/>
                <a:latin typeface="#9Slide03 AmpleSoft Bold" panose="02000000000000000000" pitchFamily="2" charset="0"/>
                <a:ea typeface="Times New Roman" panose="02020603050405020304" pitchFamily="18" charset="0"/>
              </a:rPr>
              <a:t>trường</a:t>
            </a:r>
            <a:r>
              <a:rPr lang="en-US" sz="3200" b="0" kern="1600" dirty="0">
                <a:effectLst/>
                <a:latin typeface="#9Slide03 AmpleSoft Bold" panose="02000000000000000000" pitchFamily="2" charset="0"/>
                <a:ea typeface="Times New Roman" panose="02020603050405020304" pitchFamily="18" charset="0"/>
              </a:rPr>
              <a:t> </a:t>
            </a:r>
            <a:r>
              <a:rPr lang="en-US" sz="3200" b="0" kern="1600" dirty="0" err="1">
                <a:effectLst/>
                <a:latin typeface="#9Slide03 AmpleSoft Bold" panose="02000000000000000000" pitchFamily="2" charset="0"/>
                <a:ea typeface="Times New Roman" panose="02020603050405020304" pitchFamily="18" charset="0"/>
              </a:rPr>
              <a:t>hợp</a:t>
            </a:r>
            <a:r>
              <a:rPr lang="en-US" sz="3200" b="0" kern="1600" dirty="0">
                <a:effectLst/>
                <a:latin typeface="#9Slide03 AmpleSoft Bold" panose="02000000000000000000" pitchFamily="2" charset="0"/>
                <a:ea typeface="Times New Roman" panose="02020603050405020304" pitchFamily="18" charset="0"/>
              </a:rPr>
              <a:t> </a:t>
            </a:r>
            <a:r>
              <a:rPr lang="en-US" sz="3200" b="0" kern="1600" dirty="0" err="1">
                <a:effectLst/>
                <a:latin typeface="#9Slide03 AmpleSoft Bold" panose="02000000000000000000" pitchFamily="2" charset="0"/>
                <a:ea typeface="Times New Roman" panose="02020603050405020304" pitchFamily="18" charset="0"/>
              </a:rPr>
              <a:t>đơn</a:t>
            </a:r>
            <a:r>
              <a:rPr lang="en-US" sz="3200" b="0" kern="1600" dirty="0">
                <a:effectLst/>
                <a:latin typeface="#9Slide03 AmpleSoft Bold" panose="02000000000000000000" pitchFamily="2" charset="0"/>
                <a:ea typeface="Times New Roman" panose="02020603050405020304" pitchFamily="18" charset="0"/>
              </a:rPr>
              <a:t> </a:t>
            </a:r>
            <a:r>
              <a:rPr lang="en-US" sz="3200" b="0" kern="1600" dirty="0" err="1">
                <a:effectLst/>
                <a:latin typeface="#9Slide03 AmpleSoft Bold" panose="02000000000000000000" pitchFamily="2" charset="0"/>
                <a:ea typeface="Times New Roman" panose="02020603050405020304" pitchFamily="18" charset="0"/>
              </a:rPr>
              <a:t>giản</a:t>
            </a:r>
            <a:r>
              <a:rPr lang="en-US" sz="3200" b="0" kern="1600" dirty="0">
                <a:effectLst/>
                <a:latin typeface="#9Slide03 AmpleSoft Bold" panose="02000000000000000000" pitchFamily="2" charset="0"/>
                <a:ea typeface="Times New Roman" panose="02020603050405020304" pitchFamily="18" charset="0"/>
              </a:rPr>
              <a:t>).</a:t>
            </a:r>
            <a:endParaRPr lang="en-US" sz="3200" b="1" kern="1600" dirty="0">
              <a:effectLst/>
              <a:latin typeface="#9Slide03 AmpleSoft Bold" panose="02000000000000000000" pitchFamily="2" charset="0"/>
              <a:ea typeface="Times New Roman" panose="02020603050405020304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8112732-81A2-4290-8D8B-303B70E4C2ED}"/>
              </a:ext>
            </a:extLst>
          </p:cNvPr>
          <p:cNvSpPr txBox="1"/>
          <p:nvPr/>
        </p:nvSpPr>
        <p:spPr>
          <a:xfrm>
            <a:off x="610821" y="2958839"/>
            <a:ext cx="1097035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1200"/>
              </a:spcBef>
              <a:spcAft>
                <a:spcPts val="300"/>
              </a:spcAft>
            </a:pPr>
            <a:r>
              <a:rPr lang="en-US" sz="3200" b="0" kern="1600" dirty="0">
                <a:effectLst/>
                <a:latin typeface="#9Slide03 AmpleSoft Bold" panose="02000000000000000000" pitchFamily="2" charset="0"/>
                <a:ea typeface="Times New Roman" panose="02020603050405020304" pitchFamily="18" charset="0"/>
              </a:rPr>
              <a:t>- </a:t>
            </a:r>
            <a:r>
              <a:rPr lang="en-US" sz="3200" b="0" kern="1600" dirty="0" err="1">
                <a:effectLst/>
                <a:latin typeface="#9Slide03 AmpleSoft Bold" panose="02000000000000000000" pitchFamily="2" charset="0"/>
                <a:ea typeface="Times New Roman" panose="02020603050405020304" pitchFamily="18" charset="0"/>
              </a:rPr>
              <a:t>Biết</a:t>
            </a:r>
            <a:r>
              <a:rPr lang="en-US" sz="3200" b="0" kern="1600" dirty="0">
                <a:effectLst/>
                <a:latin typeface="#9Slide03 AmpleSoft Bold" panose="02000000000000000000" pitchFamily="2" charset="0"/>
                <a:ea typeface="Times New Roman" panose="02020603050405020304" pitchFamily="18" charset="0"/>
              </a:rPr>
              <a:t> </a:t>
            </a:r>
            <a:r>
              <a:rPr lang="en-US" sz="3200" b="0" kern="1600" dirty="0" err="1">
                <a:effectLst/>
                <a:latin typeface="#9Slide03 AmpleSoft Bold" panose="02000000000000000000" pitchFamily="2" charset="0"/>
                <a:ea typeface="Times New Roman" panose="02020603050405020304" pitchFamily="18" charset="0"/>
              </a:rPr>
              <a:t>cách</a:t>
            </a:r>
            <a:r>
              <a:rPr lang="en-US" sz="3200" b="0" kern="1600" dirty="0">
                <a:effectLst/>
                <a:latin typeface="#9Slide03 AmpleSoft Bold" panose="02000000000000000000" pitchFamily="2" charset="0"/>
                <a:ea typeface="Times New Roman" panose="02020603050405020304" pitchFamily="18" charset="0"/>
              </a:rPr>
              <a:t> </a:t>
            </a:r>
            <a:r>
              <a:rPr lang="en-US" sz="3200" b="0" kern="1600" dirty="0" err="1">
                <a:effectLst/>
                <a:latin typeface="#9Slide03 AmpleSoft Bold" panose="02000000000000000000" pitchFamily="2" charset="0"/>
                <a:ea typeface="Times New Roman" panose="02020603050405020304" pitchFamily="18" charset="0"/>
              </a:rPr>
              <a:t>quy</a:t>
            </a:r>
            <a:r>
              <a:rPr lang="en-US" sz="3200" b="0" kern="1600" dirty="0">
                <a:effectLst/>
                <a:latin typeface="#9Slide03 AmpleSoft Bold" panose="02000000000000000000" pitchFamily="2" charset="0"/>
                <a:ea typeface="Times New Roman" panose="02020603050405020304" pitchFamily="18" charset="0"/>
              </a:rPr>
              <a:t> </a:t>
            </a:r>
            <a:r>
              <a:rPr lang="en-US" sz="3200" b="0" kern="1600" dirty="0" err="1">
                <a:effectLst/>
                <a:latin typeface="#9Slide03 AmpleSoft Bold" panose="02000000000000000000" pitchFamily="2" charset="0"/>
                <a:ea typeface="Times New Roman" panose="02020603050405020304" pitchFamily="18" charset="0"/>
              </a:rPr>
              <a:t>đồng</a:t>
            </a:r>
            <a:r>
              <a:rPr lang="en-US" sz="3200" b="0" kern="1600" dirty="0">
                <a:effectLst/>
                <a:latin typeface="#9Slide03 AmpleSoft Bold" panose="02000000000000000000" pitchFamily="2" charset="0"/>
                <a:ea typeface="Times New Roman" panose="02020603050405020304" pitchFamily="18" charset="0"/>
              </a:rPr>
              <a:t> </a:t>
            </a:r>
            <a:r>
              <a:rPr lang="en-US" sz="3200" b="0" kern="1600" dirty="0" err="1">
                <a:effectLst/>
                <a:latin typeface="#9Slide03 AmpleSoft Bold" panose="02000000000000000000" pitchFamily="2" charset="0"/>
                <a:ea typeface="Times New Roman" panose="02020603050405020304" pitchFamily="18" charset="0"/>
              </a:rPr>
              <a:t>và</a:t>
            </a:r>
            <a:r>
              <a:rPr lang="en-US" sz="3200" b="0" kern="1600" dirty="0">
                <a:effectLst/>
                <a:latin typeface="#9Slide03 AmpleSoft Bold" panose="02000000000000000000" pitchFamily="2" charset="0"/>
                <a:ea typeface="Times New Roman" panose="02020603050405020304" pitchFamily="18" charset="0"/>
              </a:rPr>
              <a:t> </a:t>
            </a:r>
            <a:r>
              <a:rPr lang="en-US" sz="3200" b="0" kern="1600" dirty="0" err="1">
                <a:effectLst/>
                <a:latin typeface="#9Slide03 AmpleSoft Bold" panose="02000000000000000000" pitchFamily="2" charset="0"/>
                <a:ea typeface="Times New Roman" panose="02020603050405020304" pitchFamily="18" charset="0"/>
              </a:rPr>
              <a:t>quy</a:t>
            </a:r>
            <a:r>
              <a:rPr lang="en-US" sz="3200" b="0" kern="1600" dirty="0">
                <a:effectLst/>
                <a:latin typeface="#9Slide03 AmpleSoft Bold" panose="02000000000000000000" pitchFamily="2" charset="0"/>
                <a:ea typeface="Times New Roman" panose="02020603050405020304" pitchFamily="18" charset="0"/>
              </a:rPr>
              <a:t> </a:t>
            </a:r>
            <a:r>
              <a:rPr lang="en-US" sz="3200" b="0" kern="1600" dirty="0" err="1">
                <a:effectLst/>
                <a:latin typeface="#9Slide03 AmpleSoft Bold" panose="02000000000000000000" pitchFamily="2" charset="0"/>
                <a:ea typeface="Times New Roman" panose="02020603050405020304" pitchFamily="18" charset="0"/>
              </a:rPr>
              <a:t>đồng</a:t>
            </a:r>
            <a:r>
              <a:rPr lang="en-US" sz="3200" b="0" kern="1600" dirty="0">
                <a:effectLst/>
                <a:latin typeface="#9Slide03 AmpleSoft Bold" panose="02000000000000000000" pitchFamily="2" charset="0"/>
                <a:ea typeface="Times New Roman" panose="02020603050405020304" pitchFamily="18" charset="0"/>
              </a:rPr>
              <a:t> </a:t>
            </a:r>
            <a:r>
              <a:rPr lang="en-US" sz="3200" b="0" kern="1600" dirty="0" err="1">
                <a:effectLst/>
                <a:latin typeface="#9Slide03 AmpleSoft Bold" panose="02000000000000000000" pitchFamily="2" charset="0"/>
                <a:ea typeface="Times New Roman" panose="02020603050405020304" pitchFamily="18" charset="0"/>
              </a:rPr>
              <a:t>được</a:t>
            </a:r>
            <a:r>
              <a:rPr lang="en-US" sz="3200" b="0" kern="1600" dirty="0">
                <a:effectLst/>
                <a:latin typeface="#9Slide03 AmpleSoft Bold" panose="02000000000000000000" pitchFamily="2" charset="0"/>
                <a:ea typeface="Times New Roman" panose="02020603050405020304" pitchFamily="18" charset="0"/>
              </a:rPr>
              <a:t> </a:t>
            </a:r>
            <a:r>
              <a:rPr lang="en-US" sz="3200" b="0" kern="1600" dirty="0" err="1">
                <a:effectLst/>
                <a:latin typeface="#9Slide03 AmpleSoft Bold" panose="02000000000000000000" pitchFamily="2" charset="0"/>
                <a:ea typeface="Times New Roman" panose="02020603050405020304" pitchFamily="18" charset="0"/>
              </a:rPr>
              <a:t>mẫu</a:t>
            </a:r>
            <a:r>
              <a:rPr lang="en-US" sz="3200" b="0" kern="1600" dirty="0">
                <a:effectLst/>
                <a:latin typeface="#9Slide03 AmpleSoft Bold" panose="02000000000000000000" pitchFamily="2" charset="0"/>
                <a:ea typeface="Times New Roman" panose="02020603050405020304" pitchFamily="18" charset="0"/>
              </a:rPr>
              <a:t> </a:t>
            </a:r>
            <a:r>
              <a:rPr lang="en-US" sz="3200" b="0" kern="1600" dirty="0" err="1">
                <a:effectLst/>
                <a:latin typeface="#9Slide03 AmpleSoft Bold" panose="02000000000000000000" pitchFamily="2" charset="0"/>
                <a:ea typeface="Times New Roman" panose="02020603050405020304" pitchFamily="18" charset="0"/>
              </a:rPr>
              <a:t>số</a:t>
            </a:r>
            <a:r>
              <a:rPr lang="en-US" sz="3200" b="0" kern="1600" dirty="0">
                <a:effectLst/>
                <a:latin typeface="#9Slide03 AmpleSoft Bold" panose="02000000000000000000" pitchFamily="2" charset="0"/>
                <a:ea typeface="Times New Roman" panose="02020603050405020304" pitchFamily="18" charset="0"/>
              </a:rPr>
              <a:t> </a:t>
            </a:r>
            <a:r>
              <a:rPr lang="en-US" sz="3200" b="0" kern="1600" dirty="0" err="1">
                <a:effectLst/>
                <a:latin typeface="#9Slide03 AmpleSoft Bold" panose="02000000000000000000" pitchFamily="2" charset="0"/>
                <a:ea typeface="Times New Roman" panose="02020603050405020304" pitchFamily="18" charset="0"/>
              </a:rPr>
              <a:t>hai</a:t>
            </a:r>
            <a:r>
              <a:rPr lang="en-US" sz="3200" b="0" kern="1600" dirty="0">
                <a:effectLst/>
                <a:latin typeface="#9Slide03 AmpleSoft Bold" panose="02000000000000000000" pitchFamily="2" charset="0"/>
                <a:ea typeface="Times New Roman" panose="02020603050405020304" pitchFamily="18" charset="0"/>
              </a:rPr>
              <a:t> </a:t>
            </a:r>
            <a:r>
              <a:rPr lang="en-US" sz="3200" b="0" kern="1600" dirty="0" err="1">
                <a:effectLst/>
                <a:latin typeface="#9Slide03 AmpleSoft Bold" panose="02000000000000000000" pitchFamily="2" charset="0"/>
                <a:ea typeface="Times New Roman" panose="02020603050405020304" pitchFamily="18" charset="0"/>
              </a:rPr>
              <a:t>phân</a:t>
            </a:r>
            <a:r>
              <a:rPr lang="en-US" sz="3200" b="0" kern="1600" dirty="0">
                <a:effectLst/>
                <a:latin typeface="#9Slide03 AmpleSoft Bold" panose="02000000000000000000" pitchFamily="2" charset="0"/>
                <a:ea typeface="Times New Roman" panose="02020603050405020304" pitchFamily="18" charset="0"/>
              </a:rPr>
              <a:t> </a:t>
            </a:r>
            <a:r>
              <a:rPr lang="en-US" sz="3200" b="0" kern="1600" dirty="0" err="1">
                <a:effectLst/>
                <a:latin typeface="#9Slide03 AmpleSoft Bold" panose="02000000000000000000" pitchFamily="2" charset="0"/>
                <a:ea typeface="Times New Roman" panose="02020603050405020304" pitchFamily="18" charset="0"/>
              </a:rPr>
              <a:t>số</a:t>
            </a:r>
            <a:r>
              <a:rPr lang="en-US" sz="3200" b="0" kern="1600" dirty="0">
                <a:effectLst/>
                <a:latin typeface="#9Slide03 AmpleSoft Bold" panose="02000000000000000000" pitchFamily="2" charset="0"/>
                <a:ea typeface="Times New Roman" panose="02020603050405020304" pitchFamily="18" charset="0"/>
              </a:rPr>
              <a:t>.</a:t>
            </a:r>
            <a:endParaRPr lang="en-US" sz="3200" b="1" kern="1600" dirty="0">
              <a:effectLst/>
              <a:latin typeface="#9Slide03 AmpleSoft Bold" panose="02000000000000000000" pitchFamily="2" charset="0"/>
              <a:ea typeface="Times New Roman" panose="02020603050405020304" pitchFamily="18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8D9EC82-282F-4753-872D-FFEBC9BAE13F}"/>
              </a:ext>
            </a:extLst>
          </p:cNvPr>
          <p:cNvSpPr txBox="1"/>
          <p:nvPr/>
        </p:nvSpPr>
        <p:spPr>
          <a:xfrm>
            <a:off x="610821" y="4258998"/>
            <a:ext cx="774140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1200"/>
              </a:spcBef>
              <a:spcAft>
                <a:spcPts val="300"/>
              </a:spcAft>
            </a:pPr>
            <a:r>
              <a:rPr lang="en-US" sz="3200" b="0" kern="1600" dirty="0">
                <a:effectLst/>
                <a:latin typeface="#9Slide03 AmpleSoft Bold" panose="02000000000000000000" pitchFamily="2" charset="0"/>
                <a:ea typeface="Times New Roman" panose="02020603050405020304" pitchFamily="18" charset="0"/>
              </a:rPr>
              <a:t>- </a:t>
            </a:r>
            <a:r>
              <a:rPr lang="en-US" sz="3200" kern="1600" dirty="0" err="1">
                <a:latin typeface="#9Slide03 AmpleSoft Bold" panose="02000000000000000000" pitchFamily="2" charset="0"/>
                <a:ea typeface="Times New Roman" panose="02020603050405020304" pitchFamily="18" charset="0"/>
              </a:rPr>
              <a:t>Giáo</a:t>
            </a:r>
            <a:r>
              <a:rPr lang="en-US" sz="3200" kern="1600" dirty="0">
                <a:latin typeface="#9Slide03 AmpleSoft Bold" panose="02000000000000000000" pitchFamily="2" charset="0"/>
                <a:ea typeface="Times New Roman" panose="02020603050405020304" pitchFamily="18" charset="0"/>
              </a:rPr>
              <a:t> </a:t>
            </a:r>
            <a:r>
              <a:rPr lang="en-US" sz="3200" kern="1600" dirty="0" err="1">
                <a:latin typeface="#9Slide03 AmpleSoft Bold" panose="02000000000000000000" pitchFamily="2" charset="0"/>
                <a:ea typeface="Times New Roman" panose="02020603050405020304" pitchFamily="18" charset="0"/>
              </a:rPr>
              <a:t>dục</a:t>
            </a:r>
            <a:r>
              <a:rPr lang="en-US" sz="3200" kern="1600" dirty="0">
                <a:latin typeface="#9Slide03 AmpleSoft Bold" panose="02000000000000000000" pitchFamily="2" charset="0"/>
                <a:ea typeface="Times New Roman" panose="02020603050405020304" pitchFamily="18" charset="0"/>
              </a:rPr>
              <a:t> HS ý </a:t>
            </a:r>
            <a:r>
              <a:rPr lang="en-US" sz="3200" kern="1600" dirty="0" err="1">
                <a:latin typeface="#9Slide03 AmpleSoft Bold" panose="02000000000000000000" pitchFamily="2" charset="0"/>
                <a:ea typeface="Times New Roman" panose="02020603050405020304" pitchFamily="18" charset="0"/>
              </a:rPr>
              <a:t>thức</a:t>
            </a:r>
            <a:r>
              <a:rPr lang="en-US" sz="3200" kern="1600" dirty="0">
                <a:latin typeface="#9Slide03 AmpleSoft Bold" panose="02000000000000000000" pitchFamily="2" charset="0"/>
                <a:ea typeface="Times New Roman" panose="02020603050405020304" pitchFamily="18" charset="0"/>
              </a:rPr>
              <a:t> </a:t>
            </a:r>
            <a:r>
              <a:rPr lang="en-US" sz="3200" kern="1600" dirty="0" err="1">
                <a:latin typeface="#9Slide03 AmpleSoft Bold" panose="02000000000000000000" pitchFamily="2" charset="0"/>
                <a:ea typeface="Times New Roman" panose="02020603050405020304" pitchFamily="18" charset="0"/>
              </a:rPr>
              <a:t>t</a:t>
            </a:r>
            <a:r>
              <a:rPr lang="en-US" sz="3200" b="0" kern="1600" dirty="0" err="1">
                <a:effectLst/>
                <a:latin typeface="#9Slide03 AmpleSoft Bold" panose="02000000000000000000" pitchFamily="2" charset="0"/>
                <a:ea typeface="Times New Roman" panose="02020603050405020304" pitchFamily="18" charset="0"/>
              </a:rPr>
              <a:t>ự</a:t>
            </a:r>
            <a:r>
              <a:rPr lang="en-US" sz="3200" b="0" kern="1600" dirty="0">
                <a:effectLst/>
                <a:latin typeface="#9Slide03 AmpleSoft Bold" panose="02000000000000000000" pitchFamily="2" charset="0"/>
                <a:ea typeface="Times New Roman" panose="02020603050405020304" pitchFamily="18" charset="0"/>
              </a:rPr>
              <a:t> </a:t>
            </a:r>
            <a:r>
              <a:rPr lang="en-US" sz="3200" b="0" kern="1600" dirty="0" err="1">
                <a:effectLst/>
                <a:latin typeface="#9Slide03 AmpleSoft Bold" panose="02000000000000000000" pitchFamily="2" charset="0"/>
                <a:ea typeface="Times New Roman" panose="02020603050405020304" pitchFamily="18" charset="0"/>
              </a:rPr>
              <a:t>giác</a:t>
            </a:r>
            <a:r>
              <a:rPr lang="en-US" sz="3200" b="0" kern="1600" dirty="0">
                <a:effectLst/>
                <a:latin typeface="#9Slide03 AmpleSoft Bold" panose="02000000000000000000" pitchFamily="2" charset="0"/>
                <a:ea typeface="Times New Roman" panose="02020603050405020304" pitchFamily="18" charset="0"/>
              </a:rPr>
              <a:t> làm bài.</a:t>
            </a:r>
            <a:endParaRPr lang="en-US" sz="3200" b="1" kern="1600" dirty="0">
              <a:effectLst/>
              <a:latin typeface="#9Slide03 AmpleSoft Bold" panose="02000000000000000000" pitchFamily="2" charset="0"/>
              <a:ea typeface="Times New Roman" panose="02020603050405020304" pitchFamily="18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9B1CF3C6-1C65-4424-AF72-959FF2CB255E}"/>
              </a:ext>
            </a:extLst>
          </p:cNvPr>
          <p:cNvSpPr txBox="1"/>
          <p:nvPr/>
        </p:nvSpPr>
        <p:spPr>
          <a:xfrm>
            <a:off x="536175" y="5528770"/>
            <a:ext cx="11463437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nl-NL" sz="3200" dirty="0">
                <a:effectLst/>
                <a:latin typeface="#9Slide03 AmpleSoft Bold" panose="02000000000000000000" pitchFamily="2" charset="0"/>
                <a:ea typeface="Times New Roman" panose="02020603050405020304" pitchFamily="18" charset="0"/>
              </a:rPr>
              <a:t>- Năng lực tự học, NL giải quyết vấn đề và sáng tạo, NL tính toán</a:t>
            </a:r>
            <a:endParaRPr lang="en-US" sz="3200" dirty="0">
              <a:effectLst/>
              <a:latin typeface="#9Slide03 AmpleSoft Bold" panose="02000000000000000000" pitchFamily="2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562748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0">
        <p159:morph option="byObject"/>
      </p:transition>
    </mc:Choice>
    <mc:Fallback xmlns="">
      <p:transition spd="slow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  <p:bldP spid="12" grpId="0"/>
      <p:bldP spid="11" grpId="0"/>
      <p:bldP spid="13" grpId="0"/>
      <p:bldP spid="19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3306BB45-FDEC-492F-8743-2BD5ABE0AF9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003"/>
          <a:stretch/>
        </p:blipFill>
        <p:spPr>
          <a:xfrm>
            <a:off x="0" y="90586"/>
            <a:ext cx="12192000" cy="6858000"/>
          </a:xfrm>
          <a:prstGeom prst="rect">
            <a:avLst/>
          </a:prstGeom>
        </p:spPr>
      </p:pic>
      <p:pic>
        <p:nvPicPr>
          <p:cNvPr id="9" name="图片 20">
            <a:extLst>
              <a:ext uri="{FF2B5EF4-FFF2-40B4-BE49-F238E27FC236}">
                <a16:creationId xmlns:a16="http://schemas.microsoft.com/office/drawing/2014/main" id="{24F819D3-650D-41DB-AA81-4513C35711F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55900"/>
            <a:ext cx="1011803" cy="922149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" name="文本框 2">
            <a:extLst>
              <a:ext uri="{FF2B5EF4-FFF2-40B4-BE49-F238E27FC236}">
                <a16:creationId xmlns:a16="http://schemas.microsoft.com/office/drawing/2014/main" id="{D8754086-B8A3-4B1D-97F7-B61256389F52}"/>
              </a:ext>
            </a:extLst>
          </p:cNvPr>
          <p:cNvSpPr txBox="1"/>
          <p:nvPr/>
        </p:nvSpPr>
        <p:spPr>
          <a:xfrm>
            <a:off x="1011803" y="386141"/>
            <a:ext cx="56819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>
                <a:solidFill>
                  <a:srgbClr val="E1236B"/>
                </a:solidFill>
                <a:latin typeface="UTM Showcard" panose="02040603050506020204" pitchFamily="18" charset="0"/>
                <a:ea typeface="字魂17号-萌趣果冻体" panose="02000000000000000000" pitchFamily="2" charset="-122"/>
              </a:rPr>
              <a:t>BÀI 1: </a:t>
            </a:r>
            <a:r>
              <a:rPr lang="en-US" altLang="zh-CN" sz="2400" dirty="0" err="1">
                <a:solidFill>
                  <a:srgbClr val="E1236B"/>
                </a:solidFill>
                <a:latin typeface="UTM Showcard" panose="02040603050506020204" pitchFamily="18" charset="0"/>
                <a:ea typeface="字魂17号-萌趣果冻体" panose="02000000000000000000" pitchFamily="2" charset="-122"/>
              </a:rPr>
              <a:t>Quy</a:t>
            </a:r>
            <a:r>
              <a:rPr lang="en-US" altLang="zh-CN" sz="2400" dirty="0">
                <a:solidFill>
                  <a:srgbClr val="E1236B"/>
                </a:solidFill>
                <a:latin typeface="UTM Showcard" panose="02040603050506020204" pitchFamily="18" charset="0"/>
                <a:ea typeface="字魂17号-萌趣果冻体" panose="02000000000000000000" pitchFamily="2" charset="-122"/>
              </a:rPr>
              <a:t> </a:t>
            </a:r>
            <a:r>
              <a:rPr lang="en-US" altLang="zh-CN" sz="2400" dirty="0" err="1">
                <a:solidFill>
                  <a:srgbClr val="E1236B"/>
                </a:solidFill>
                <a:latin typeface="UTM Showcard" panose="02040603050506020204" pitchFamily="18" charset="0"/>
                <a:ea typeface="字魂17号-萌趣果冻体" panose="02000000000000000000" pitchFamily="2" charset="-122"/>
              </a:rPr>
              <a:t>đồng</a:t>
            </a:r>
            <a:r>
              <a:rPr lang="en-US" altLang="zh-CN" sz="2400" dirty="0">
                <a:solidFill>
                  <a:srgbClr val="E1236B"/>
                </a:solidFill>
                <a:latin typeface="UTM Showcard" panose="02040603050506020204" pitchFamily="18" charset="0"/>
                <a:ea typeface="字魂17号-萌趣果冻体" panose="02000000000000000000" pitchFamily="2" charset="-122"/>
              </a:rPr>
              <a:t> </a:t>
            </a:r>
            <a:r>
              <a:rPr lang="en-US" altLang="zh-CN" sz="2400" dirty="0" err="1">
                <a:solidFill>
                  <a:srgbClr val="E1236B"/>
                </a:solidFill>
                <a:latin typeface="UTM Showcard" panose="02040603050506020204" pitchFamily="18" charset="0"/>
                <a:ea typeface="字魂17号-萌趣果冻体" panose="02000000000000000000" pitchFamily="2" charset="-122"/>
              </a:rPr>
              <a:t>mẫu</a:t>
            </a:r>
            <a:r>
              <a:rPr lang="en-US" altLang="zh-CN" sz="2400" dirty="0">
                <a:solidFill>
                  <a:srgbClr val="E1236B"/>
                </a:solidFill>
                <a:latin typeface="UTM Showcard" panose="02040603050506020204" pitchFamily="18" charset="0"/>
                <a:ea typeface="字魂17号-萌趣果冻体" panose="02000000000000000000" pitchFamily="2" charset="-122"/>
              </a:rPr>
              <a:t> </a:t>
            </a:r>
            <a:r>
              <a:rPr lang="en-US" altLang="zh-CN" sz="2400" dirty="0" err="1">
                <a:solidFill>
                  <a:srgbClr val="E1236B"/>
                </a:solidFill>
                <a:latin typeface="UTM Showcard" panose="02040603050506020204" pitchFamily="18" charset="0"/>
                <a:ea typeface="字魂17号-萌趣果冻体" panose="02000000000000000000" pitchFamily="2" charset="-122"/>
              </a:rPr>
              <a:t>số</a:t>
            </a:r>
            <a:r>
              <a:rPr lang="en-US" altLang="zh-CN" sz="2400" dirty="0">
                <a:solidFill>
                  <a:srgbClr val="E1236B"/>
                </a:solidFill>
                <a:latin typeface="UTM Showcard" panose="02040603050506020204" pitchFamily="18" charset="0"/>
                <a:ea typeface="字魂17号-萌趣果冻体" panose="02000000000000000000" pitchFamily="2" charset="-122"/>
              </a:rPr>
              <a:t> </a:t>
            </a:r>
            <a:r>
              <a:rPr lang="en-US" altLang="zh-CN" sz="2400" dirty="0" err="1">
                <a:solidFill>
                  <a:srgbClr val="E1236B"/>
                </a:solidFill>
                <a:latin typeface="UTM Showcard" panose="02040603050506020204" pitchFamily="18" charset="0"/>
                <a:ea typeface="字魂17号-萌趣果冻体" panose="02000000000000000000" pitchFamily="2" charset="-122"/>
              </a:rPr>
              <a:t>các</a:t>
            </a:r>
            <a:r>
              <a:rPr lang="en-US" altLang="zh-CN" sz="2400" dirty="0">
                <a:solidFill>
                  <a:srgbClr val="E1236B"/>
                </a:solidFill>
                <a:latin typeface="UTM Showcard" panose="02040603050506020204" pitchFamily="18" charset="0"/>
                <a:ea typeface="字魂17号-萌趣果冻体" panose="02000000000000000000" pitchFamily="2" charset="-122"/>
              </a:rPr>
              <a:t> </a:t>
            </a:r>
            <a:r>
              <a:rPr lang="en-US" altLang="zh-CN" sz="2400" dirty="0" err="1">
                <a:solidFill>
                  <a:srgbClr val="E1236B"/>
                </a:solidFill>
                <a:latin typeface="UTM Showcard" panose="02040603050506020204" pitchFamily="18" charset="0"/>
                <a:ea typeface="字魂17号-萌趣果冻体" panose="02000000000000000000" pitchFamily="2" charset="-122"/>
              </a:rPr>
              <a:t>phân</a:t>
            </a:r>
            <a:r>
              <a:rPr lang="en-US" altLang="zh-CN" sz="2400" dirty="0">
                <a:solidFill>
                  <a:srgbClr val="E1236B"/>
                </a:solidFill>
                <a:latin typeface="UTM Showcard" panose="02040603050506020204" pitchFamily="18" charset="0"/>
                <a:ea typeface="字魂17号-萌趣果冻体" panose="02000000000000000000" pitchFamily="2" charset="-122"/>
              </a:rPr>
              <a:t> </a:t>
            </a:r>
            <a:r>
              <a:rPr lang="en-US" altLang="zh-CN" sz="2400" dirty="0" err="1">
                <a:solidFill>
                  <a:srgbClr val="E1236B"/>
                </a:solidFill>
                <a:latin typeface="UTM Showcard" panose="02040603050506020204" pitchFamily="18" charset="0"/>
                <a:ea typeface="字魂17号-萌趣果冻体" panose="02000000000000000000" pitchFamily="2" charset="-122"/>
              </a:rPr>
              <a:t>số</a:t>
            </a:r>
            <a:r>
              <a:rPr lang="en-US" altLang="zh-CN" sz="2400" dirty="0">
                <a:solidFill>
                  <a:srgbClr val="E1236B"/>
                </a:solidFill>
                <a:latin typeface="UTM Showcard" panose="02040603050506020204" pitchFamily="18" charset="0"/>
                <a:ea typeface="字魂17号-萌趣果冻体" panose="02000000000000000000" pitchFamily="2" charset="-122"/>
              </a:rPr>
              <a:t>:</a:t>
            </a:r>
            <a:endParaRPr lang="zh-CN" altLang="en-US" sz="2400" dirty="0">
              <a:solidFill>
                <a:srgbClr val="E1236B"/>
              </a:solidFill>
              <a:latin typeface="UTM Showcard" panose="02040603050506020204" pitchFamily="18" charset="0"/>
              <a:ea typeface="字魂17号-萌趣果冻体" panose="02000000000000000000" pitchFamily="2" charset="-122"/>
            </a:endParaRP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8D2E7572-2025-4B9C-89A8-F8CF73FF0AAA}"/>
              </a:ext>
            </a:extLst>
          </p:cNvPr>
          <p:cNvCxnSpPr>
            <a:cxnSpLocks/>
          </p:cNvCxnSpPr>
          <p:nvPr/>
        </p:nvCxnSpPr>
        <p:spPr>
          <a:xfrm>
            <a:off x="6764784" y="647299"/>
            <a:ext cx="5171803" cy="0"/>
          </a:xfrm>
          <a:prstGeom prst="line">
            <a:avLst/>
          </a:prstGeom>
          <a:ln w="5715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图片 7">
            <a:extLst>
              <a:ext uri="{FF2B5EF4-FFF2-40B4-BE49-F238E27FC236}">
                <a16:creationId xmlns:a16="http://schemas.microsoft.com/office/drawing/2014/main" id="{072B1E6B-E224-41C5-9711-FCC54CD75B1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41" t="63291" r="64845" b="15274"/>
          <a:stretch/>
        </p:blipFill>
        <p:spPr>
          <a:xfrm rot="194640">
            <a:off x="1666531" y="709161"/>
            <a:ext cx="10690486" cy="6979838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3D1C5C0A-058A-4DC0-B27A-AB95212EEA43}"/>
              </a:ext>
            </a:extLst>
          </p:cNvPr>
          <p:cNvSpPr txBox="1"/>
          <p:nvPr/>
        </p:nvSpPr>
        <p:spPr>
          <a:xfrm>
            <a:off x="5066067" y="2341044"/>
            <a:ext cx="1706810" cy="646329"/>
          </a:xfrm>
          <a:prstGeom prst="rect">
            <a:avLst/>
          </a:prstGeom>
          <a:noFill/>
        </p:spPr>
        <p:txBody>
          <a:bodyPr wrap="none" lIns="91438" tIns="45719" rIns="91438" bIns="45719" rtlCol="0">
            <a:spAutoFit/>
          </a:bodyPr>
          <a:lstStyle/>
          <a:p>
            <a:r>
              <a:rPr lang="en-US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Ta </a:t>
            </a:r>
            <a:r>
              <a:rPr lang="en-US" sz="36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361DEEC4-3627-4371-A73B-01B9D671EE6B}"/>
                  </a:ext>
                </a:extLst>
              </p:cNvPr>
              <p:cNvSpPr txBox="1"/>
              <p:nvPr/>
            </p:nvSpPr>
            <p:spPr>
              <a:xfrm>
                <a:off x="7050925" y="2215627"/>
                <a:ext cx="375103" cy="104073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600" b="1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1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𝟑</m:t>
                          </m:r>
                        </m:num>
                        <m:den>
                          <m:r>
                            <a:rPr lang="en-US" sz="3600" b="1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𝟓</m:t>
                          </m:r>
                        </m:den>
                      </m:f>
                    </m:oMath>
                  </m:oMathPara>
                </a14:m>
                <a:endParaRPr lang="en-US" sz="3600" b="1" dirty="0">
                  <a:solidFill>
                    <a:schemeClr val="tx2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361DEEC4-3627-4371-A73B-01B9D671EE6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50925" y="2215627"/>
                <a:ext cx="375103" cy="1040734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71E8B1DD-C162-478C-942B-CFD0DD6DAC59}"/>
                  </a:ext>
                </a:extLst>
              </p:cNvPr>
              <p:cNvSpPr txBox="1"/>
              <p:nvPr/>
            </p:nvSpPr>
            <p:spPr>
              <a:xfrm>
                <a:off x="7429149" y="2217604"/>
                <a:ext cx="1950755" cy="892550"/>
              </a:xfrm>
              <a:prstGeom prst="rect">
                <a:avLst/>
              </a:prstGeom>
              <a:noFill/>
            </p:spPr>
            <p:txBody>
              <a:bodyPr wrap="square" lIns="91438" tIns="45719" rIns="91438" bIns="45719" rtlCol="0">
                <a:spAutoFit/>
              </a:bodyPr>
              <a:lstStyle/>
              <a:p>
                <a:r>
                  <a:rPr lang="en-US" sz="3600" b="1" dirty="0">
                    <a:solidFill>
                      <a:schemeClr val="tx2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=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0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𝟑</m:t>
                        </m:r>
                        <m:r>
                          <a:rPr lang="en-US" sz="3600" b="1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</m:t>
                        </m:r>
                        <m:r>
                          <a:rPr lang="en-US" sz="3600" b="1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𝐱</m:t>
                        </m:r>
                        <m:r>
                          <a:rPr lang="en-US" sz="3600" b="1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</m:t>
                        </m:r>
                        <m:r>
                          <a:rPr lang="en-US" sz="3600" b="1" i="1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𝟕</m:t>
                        </m:r>
                      </m:num>
                      <m:den>
                        <m:r>
                          <a:rPr lang="en-US" sz="3600" b="1" i="0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𝟓</m:t>
                        </m:r>
                        <m:r>
                          <a:rPr lang="en-US" sz="3600" b="1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</m:t>
                        </m:r>
                        <m:r>
                          <a:rPr lang="en-US" sz="3600" b="1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𝐱</m:t>
                        </m:r>
                        <m:r>
                          <a:rPr lang="en-US" sz="3600" b="1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</m:t>
                        </m:r>
                        <m:r>
                          <a:rPr lang="en-US" sz="3600" b="1" i="1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𝟕</m:t>
                        </m:r>
                      </m:den>
                    </m:f>
                  </m:oMath>
                </a14:m>
                <a:endParaRPr lang="en-US" sz="3600" b="1" dirty="0">
                  <a:solidFill>
                    <a:schemeClr val="tx2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71E8B1DD-C162-478C-942B-CFD0DD6DAC5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29149" y="2217604"/>
                <a:ext cx="1950755" cy="892550"/>
              </a:xfrm>
              <a:prstGeom prst="rect">
                <a:avLst/>
              </a:prstGeom>
              <a:blipFill>
                <a:blip r:embed="rId6"/>
                <a:stretch>
                  <a:fillRect l="-9688" b="-1095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99D8A50F-2FBA-46C4-A30E-3648BE77D3E6}"/>
                  </a:ext>
                </a:extLst>
              </p:cNvPr>
              <p:cNvSpPr txBox="1"/>
              <p:nvPr/>
            </p:nvSpPr>
            <p:spPr>
              <a:xfrm>
                <a:off x="8927939" y="2172283"/>
                <a:ext cx="1125625" cy="892550"/>
              </a:xfrm>
              <a:prstGeom prst="rect">
                <a:avLst/>
              </a:prstGeom>
              <a:noFill/>
            </p:spPr>
            <p:txBody>
              <a:bodyPr wrap="none" lIns="91438" tIns="45719" rIns="91438" bIns="45719" rtlCol="0">
                <a:spAutoFit/>
              </a:bodyPr>
              <a:lstStyle/>
              <a:p>
                <a:r>
                  <a:rPr lang="en-US" sz="3600" b="1" dirty="0">
                    <a:latin typeface="Cambria Math" panose="020405030504060302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=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𝟐</m:t>
                        </m:r>
                        <m:r>
                          <a:rPr lang="en-US" sz="36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36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𝟑𝟓</m:t>
                        </m:r>
                      </m:den>
                    </m:f>
                  </m:oMath>
                </a14:m>
                <a:endParaRPr lang="en-US" sz="3600" b="1" dirty="0">
                  <a:latin typeface="Cambria Math" panose="02040503050406030204" pitchFamily="18" charset="0"/>
                  <a:ea typeface="Cambria Math" panose="020405030504060302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99D8A50F-2FBA-46C4-A30E-3648BE77D3E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27939" y="2172283"/>
                <a:ext cx="1125625" cy="892550"/>
              </a:xfrm>
              <a:prstGeom prst="rect">
                <a:avLst/>
              </a:prstGeom>
              <a:blipFill>
                <a:blip r:embed="rId7"/>
                <a:stretch>
                  <a:fillRect l="-16848" b="-1020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5B5A5345-8388-45DA-B793-4973E3F28C3D}"/>
                  </a:ext>
                </a:extLst>
              </p:cNvPr>
              <p:cNvSpPr txBox="1"/>
              <p:nvPr/>
            </p:nvSpPr>
            <p:spPr>
              <a:xfrm>
                <a:off x="6692004" y="3435347"/>
                <a:ext cx="1051265" cy="103778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600" b="1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1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𝟑</m:t>
                          </m:r>
                        </m:num>
                        <m:den>
                          <m:r>
                            <a:rPr lang="en-US" sz="3600" b="1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𝟕</m:t>
                          </m:r>
                        </m:den>
                      </m:f>
                    </m:oMath>
                  </m:oMathPara>
                </a14:m>
                <a:endParaRPr lang="en-US" sz="3600" b="1" dirty="0">
                  <a:solidFill>
                    <a:schemeClr val="tx2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5B5A5345-8388-45DA-B793-4973E3F28C3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92004" y="3435347"/>
                <a:ext cx="1051265" cy="1037785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18472523-E93D-4A7B-BF42-9C54012D3A28}"/>
                  </a:ext>
                </a:extLst>
              </p:cNvPr>
              <p:cNvSpPr txBox="1"/>
              <p:nvPr/>
            </p:nvSpPr>
            <p:spPr>
              <a:xfrm>
                <a:off x="7485554" y="3426923"/>
                <a:ext cx="1950755" cy="900822"/>
              </a:xfrm>
              <a:prstGeom prst="rect">
                <a:avLst/>
              </a:prstGeom>
              <a:noFill/>
            </p:spPr>
            <p:txBody>
              <a:bodyPr wrap="square" lIns="91438" tIns="45719" rIns="91438" bIns="45719" rtlCol="0">
                <a:spAutoFit/>
              </a:bodyPr>
              <a:lstStyle/>
              <a:p>
                <a:r>
                  <a:rPr lang="en-US" sz="3600" b="1" dirty="0">
                    <a:solidFill>
                      <a:schemeClr val="tx2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=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0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𝟑</m:t>
                        </m:r>
                        <m:r>
                          <a:rPr lang="en-US" sz="3600" b="1" i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</m:t>
                        </m:r>
                        <m:r>
                          <a:rPr lang="en-US" sz="3600" b="1" i="0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𝐱</m:t>
                        </m:r>
                        <m:r>
                          <a:rPr lang="en-US" sz="3600" b="1" i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</m:t>
                        </m:r>
                        <m:r>
                          <a:rPr lang="en-US" sz="3600" b="1" i="0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en-US" sz="3600" b="1" i="0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𝟕</m:t>
                        </m:r>
                        <m:r>
                          <a:rPr lang="en-US" sz="3600" b="1" i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</m:t>
                        </m:r>
                        <m:r>
                          <a:rPr lang="en-US" sz="3600" b="1" i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𝐱</m:t>
                        </m:r>
                        <m:r>
                          <a:rPr lang="en-US" sz="3600" b="1" i="0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</m:t>
                        </m:r>
                        <m:r>
                          <a:rPr lang="en-US" sz="3600" b="1" i="0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𝟓</m:t>
                        </m:r>
                      </m:den>
                    </m:f>
                  </m:oMath>
                </a14:m>
                <a:endParaRPr lang="en-US" sz="3600" b="1" dirty="0">
                  <a:solidFill>
                    <a:schemeClr val="tx2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18472523-E93D-4A7B-BF42-9C54012D3A2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85554" y="3426923"/>
                <a:ext cx="1950755" cy="900822"/>
              </a:xfrm>
              <a:prstGeom prst="rect">
                <a:avLst/>
              </a:prstGeom>
              <a:blipFill>
                <a:blip r:embed="rId9"/>
                <a:stretch>
                  <a:fillRect l="-9688" b="-1013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6C4AEA0F-5AB9-4000-889F-B34EF9F83B35}"/>
                  </a:ext>
                </a:extLst>
              </p:cNvPr>
              <p:cNvSpPr txBox="1"/>
              <p:nvPr/>
            </p:nvSpPr>
            <p:spPr>
              <a:xfrm>
                <a:off x="8758636" y="3404731"/>
                <a:ext cx="1753864" cy="900822"/>
              </a:xfrm>
              <a:prstGeom prst="rect">
                <a:avLst/>
              </a:prstGeom>
              <a:noFill/>
            </p:spPr>
            <p:txBody>
              <a:bodyPr wrap="square" lIns="91438" tIns="45719" rIns="91438" bIns="45719" rtlCol="0">
                <a:spAutoFit/>
              </a:bodyPr>
              <a:lstStyle/>
              <a:p>
                <a:r>
                  <a:rPr lang="en-US" sz="3600" b="1" dirty="0">
                    <a:latin typeface="Cambria Math" panose="020405030504060302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  =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𝟏𝟓</m:t>
                        </m:r>
                      </m:num>
                      <m:den>
                        <m:r>
                          <a:rPr lang="en-US" sz="36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𝟑𝟓</m:t>
                        </m:r>
                      </m:den>
                    </m:f>
                  </m:oMath>
                </a14:m>
                <a:endParaRPr lang="en-US" sz="3600" b="1" dirty="0">
                  <a:latin typeface="Cambria Math" panose="02040503050406030204" pitchFamily="18" charset="0"/>
                  <a:ea typeface="Cambria Math" panose="020405030504060302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6C4AEA0F-5AB9-4000-889F-B34EF9F83B3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58636" y="3404731"/>
                <a:ext cx="1753864" cy="900822"/>
              </a:xfrm>
              <a:prstGeom prst="rect">
                <a:avLst/>
              </a:prstGeom>
              <a:blipFill>
                <a:blip r:embed="rId10"/>
                <a:stretch>
                  <a:fillRect b="-1088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B7905541-EC2F-4A5C-B3DF-C8678AE92847}"/>
                  </a:ext>
                </a:extLst>
              </p:cNvPr>
              <p:cNvSpPr txBox="1"/>
              <p:nvPr/>
            </p:nvSpPr>
            <p:spPr>
              <a:xfrm>
                <a:off x="2996003" y="4622322"/>
                <a:ext cx="8811293" cy="1701041"/>
              </a:xfrm>
              <a:prstGeom prst="rect">
                <a:avLst/>
              </a:prstGeom>
              <a:noFill/>
            </p:spPr>
            <p:txBody>
              <a:bodyPr wrap="square" lIns="91438" tIns="45719" rIns="91438" bIns="45719" rtlCol="0">
                <a:spAutoFit/>
              </a:bodyPr>
              <a:lstStyle/>
              <a:p>
                <a:r>
                  <a:rPr lang="en-US" sz="3600" b="1" i="1" dirty="0">
                    <a:solidFill>
                      <a:srgbClr val="E1236B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Vậy </a:t>
                </a:r>
                <a:r>
                  <a:rPr lang="en-US" sz="3600" b="1" i="1" dirty="0" err="1">
                    <a:solidFill>
                      <a:srgbClr val="E1236B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quy</a:t>
                </a:r>
                <a:r>
                  <a:rPr lang="en-US" sz="3600" b="1" i="1" dirty="0">
                    <a:solidFill>
                      <a:srgbClr val="E1236B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600" b="1" i="1" dirty="0" err="1">
                    <a:solidFill>
                      <a:srgbClr val="E1236B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đồng</a:t>
                </a:r>
                <a:r>
                  <a:rPr lang="en-US" sz="3600" b="1" i="1" dirty="0">
                    <a:solidFill>
                      <a:srgbClr val="E1236B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600" b="1" i="1" dirty="0" err="1">
                    <a:solidFill>
                      <a:srgbClr val="E1236B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mẫu</a:t>
                </a:r>
                <a:r>
                  <a:rPr lang="en-US" sz="3600" b="1" i="1" dirty="0">
                    <a:solidFill>
                      <a:srgbClr val="E1236B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600" b="1" i="1" dirty="0" err="1">
                    <a:solidFill>
                      <a:srgbClr val="E1236B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số</a:t>
                </a:r>
                <a:r>
                  <a:rPr lang="en-US" sz="3600" b="1" i="1" dirty="0">
                    <a:solidFill>
                      <a:srgbClr val="E1236B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600" b="1" i="1" dirty="0" err="1">
                    <a:solidFill>
                      <a:srgbClr val="E1236B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hai</a:t>
                </a:r>
                <a:r>
                  <a:rPr lang="en-US" sz="3600" b="1" i="1" dirty="0">
                    <a:solidFill>
                      <a:srgbClr val="E1236B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phân số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>
                            <a:solidFill>
                              <a:srgbClr val="E1236B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solidFill>
                              <a:srgbClr val="E1236B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sz="3600" b="1" i="1" smtClean="0">
                            <a:solidFill>
                              <a:srgbClr val="E1236B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  <m:r>
                      <a:rPr lang="en-US" sz="3600" b="1" i="1">
                        <a:solidFill>
                          <a:srgbClr val="E1236B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3600" b="1" i="1" dirty="0">
                    <a:solidFill>
                      <a:srgbClr val="E1236B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và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>
                            <a:solidFill>
                              <a:srgbClr val="E1236B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solidFill>
                              <a:srgbClr val="E1236B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sz="3600" b="1" i="1" smtClean="0">
                            <a:solidFill>
                              <a:srgbClr val="E1236B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den>
                    </m:f>
                  </m:oMath>
                </a14:m>
                <a:r>
                  <a:rPr lang="en-US" sz="3600" b="1" i="1" dirty="0">
                    <a:solidFill>
                      <a:srgbClr val="E1236B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ta </a:t>
                </a:r>
                <a:r>
                  <a:rPr lang="en-US" sz="3600" b="1" i="1" dirty="0" err="1">
                    <a:solidFill>
                      <a:srgbClr val="E1236B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được</a:t>
                </a:r>
                <a:r>
                  <a:rPr lang="en-US" sz="3600" b="1" i="1" dirty="0">
                    <a:solidFill>
                      <a:srgbClr val="E1236B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600" b="1" i="1" dirty="0" err="1">
                    <a:solidFill>
                      <a:srgbClr val="E1236B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hai</a:t>
                </a:r>
                <a:r>
                  <a:rPr lang="en-US" sz="3600" b="1" i="1" dirty="0">
                    <a:solidFill>
                      <a:srgbClr val="E1236B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phân số </a:t>
                </a:r>
                <a14:m>
                  <m:oMath xmlns:m="http://schemas.openxmlformats.org/officeDocument/2006/math">
                    <m:r>
                      <a:rPr lang="en-US" sz="3600" b="1" i="1" smtClean="0">
                        <a:solidFill>
                          <a:srgbClr val="E1236B"/>
                        </a:solidFill>
                        <a:latin typeface="Cambria Math"/>
                      </a:rPr>
                      <m:t> </m:t>
                    </m:r>
                    <m:f>
                      <m:fPr>
                        <m:ctrlPr>
                          <a:rPr lang="en-US" sz="3600" b="1" i="1">
                            <a:solidFill>
                              <a:srgbClr val="E1236B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solidFill>
                              <a:srgbClr val="E1236B"/>
                            </a:solidFill>
                            <a:latin typeface="Cambria Math"/>
                          </a:rPr>
                          <m:t>𝟐</m:t>
                        </m:r>
                        <m:r>
                          <a:rPr lang="en-US" sz="3600" b="1" i="1" smtClean="0">
                            <a:solidFill>
                              <a:srgbClr val="E1236B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3600" b="1" i="1" smtClean="0">
                            <a:solidFill>
                              <a:srgbClr val="E1236B"/>
                            </a:solidFill>
                            <a:latin typeface="Cambria Math" panose="02040503050406030204" pitchFamily="18" charset="0"/>
                          </a:rPr>
                          <m:t>𝟑𝟓</m:t>
                        </m:r>
                      </m:den>
                    </m:f>
                  </m:oMath>
                </a14:m>
                <a:r>
                  <a:rPr lang="en-US" sz="3600" b="1" i="1" dirty="0">
                    <a:solidFill>
                      <a:srgbClr val="E1236B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600" b="1" i="1" dirty="0" err="1">
                    <a:solidFill>
                      <a:srgbClr val="E1236B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và</a:t>
                </a:r>
                <a:r>
                  <a:rPr lang="en-US" sz="3600" b="1" i="1" dirty="0">
                    <a:solidFill>
                      <a:srgbClr val="E1236B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>
                            <a:solidFill>
                              <a:srgbClr val="E1236B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solidFill>
                              <a:srgbClr val="E1236B"/>
                            </a:solidFill>
                            <a:latin typeface="Cambria Math" panose="02040503050406030204" pitchFamily="18" charset="0"/>
                          </a:rPr>
                          <m:t>𝟏𝟓</m:t>
                        </m:r>
                      </m:num>
                      <m:den>
                        <m:r>
                          <a:rPr lang="en-US" sz="3600" b="1" i="1" smtClean="0">
                            <a:solidFill>
                              <a:srgbClr val="E1236B"/>
                            </a:solidFill>
                            <a:latin typeface="Cambria Math" panose="02040503050406030204" pitchFamily="18" charset="0"/>
                          </a:rPr>
                          <m:t>𝟑𝟓</m:t>
                        </m:r>
                      </m:den>
                    </m:f>
                  </m:oMath>
                </a14:m>
                <a:r>
                  <a:rPr lang="en-US" sz="3600" b="1" i="1" dirty="0">
                    <a:solidFill>
                      <a:srgbClr val="E1236B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B7905541-EC2F-4A5C-B3DF-C8678AE9284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96003" y="4622322"/>
                <a:ext cx="8811293" cy="1701041"/>
              </a:xfrm>
              <a:prstGeom prst="rect">
                <a:avLst/>
              </a:prstGeom>
              <a:blipFill>
                <a:blip r:embed="rId11"/>
                <a:stretch>
                  <a:fillRect l="-2075" b="-501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7FF35DCB-B774-45A7-9853-2DED3948C467}"/>
                  </a:ext>
                </a:extLst>
              </p:cNvPr>
              <p:cNvSpPr txBox="1"/>
              <p:nvPr/>
            </p:nvSpPr>
            <p:spPr>
              <a:xfrm>
                <a:off x="2814650" y="2146549"/>
                <a:ext cx="2072679" cy="892550"/>
              </a:xfrm>
              <a:prstGeom prst="rect">
                <a:avLst/>
              </a:prstGeom>
              <a:noFill/>
            </p:spPr>
            <p:txBody>
              <a:bodyPr wrap="none" lIns="91438" tIns="45719" rIns="91438" bIns="45719" rtlCol="0">
                <a:spAutoFit/>
              </a:bodyPr>
              <a:lstStyle/>
              <a:p>
                <a:r>
                  <a:rPr lang="en-US" sz="3600" b="1" dirty="0">
                    <a:solidFill>
                      <a:schemeClr val="tx2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   b)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sz="3600" b="1" i="1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𝟓</m:t>
                        </m:r>
                      </m:den>
                    </m:f>
                  </m:oMath>
                </a14:m>
                <a:r>
                  <a:rPr lang="en-US" sz="3600" dirty="0">
                    <a:solidFill>
                      <a:schemeClr val="tx2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 và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sz="3600" b="1" i="1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𝟕</m:t>
                        </m:r>
                      </m:den>
                    </m:f>
                  </m:oMath>
                </a14:m>
                <a:endParaRPr lang="en-US" sz="3600" b="1" dirty="0">
                  <a:solidFill>
                    <a:schemeClr val="tx2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7FF35DCB-B774-45A7-9853-2DED3948C46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14650" y="2146549"/>
                <a:ext cx="2072679" cy="892550"/>
              </a:xfrm>
              <a:prstGeom prst="rect">
                <a:avLst/>
              </a:prstGeom>
              <a:blipFill>
                <a:blip r:embed="rId12"/>
                <a:stretch>
                  <a:fillRect b="-1020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4" name="图片 5">
            <a:extLst>
              <a:ext uri="{FF2B5EF4-FFF2-40B4-BE49-F238E27FC236}">
                <a16:creationId xmlns:a16="http://schemas.microsoft.com/office/drawing/2014/main" id="{046DA0B3-92BC-4D42-B406-0F379365D6D1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2514" y="3818902"/>
            <a:ext cx="3168517" cy="32516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060793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>
        <p159:morph option="byObject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/>
      <p:bldP spid="23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3306BB45-FDEC-492F-8743-2BD5ABE0AF9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003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图片 20">
            <a:extLst>
              <a:ext uri="{FF2B5EF4-FFF2-40B4-BE49-F238E27FC236}">
                <a16:creationId xmlns:a16="http://schemas.microsoft.com/office/drawing/2014/main" id="{24F819D3-650D-41DB-AA81-4513C35711F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55900"/>
            <a:ext cx="1011803" cy="922149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" name="文本框 2">
            <a:extLst>
              <a:ext uri="{FF2B5EF4-FFF2-40B4-BE49-F238E27FC236}">
                <a16:creationId xmlns:a16="http://schemas.microsoft.com/office/drawing/2014/main" id="{D8754086-B8A3-4B1D-97F7-B61256389F52}"/>
              </a:ext>
            </a:extLst>
          </p:cNvPr>
          <p:cNvSpPr txBox="1"/>
          <p:nvPr/>
        </p:nvSpPr>
        <p:spPr>
          <a:xfrm>
            <a:off x="1011803" y="386141"/>
            <a:ext cx="56819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>
                <a:solidFill>
                  <a:srgbClr val="E1236B"/>
                </a:solidFill>
                <a:latin typeface="UTM Showcard" panose="02040603050506020204" pitchFamily="18" charset="0"/>
                <a:ea typeface="字魂17号-萌趣果冻体" panose="02000000000000000000" pitchFamily="2" charset="-122"/>
              </a:rPr>
              <a:t>BÀI 1: </a:t>
            </a:r>
            <a:r>
              <a:rPr lang="en-US" altLang="zh-CN" sz="2400" dirty="0" err="1">
                <a:solidFill>
                  <a:srgbClr val="E1236B"/>
                </a:solidFill>
                <a:latin typeface="UTM Showcard" panose="02040603050506020204" pitchFamily="18" charset="0"/>
                <a:ea typeface="字魂17号-萌趣果冻体" panose="02000000000000000000" pitchFamily="2" charset="-122"/>
              </a:rPr>
              <a:t>Quy</a:t>
            </a:r>
            <a:r>
              <a:rPr lang="en-US" altLang="zh-CN" sz="2400" dirty="0">
                <a:solidFill>
                  <a:srgbClr val="E1236B"/>
                </a:solidFill>
                <a:latin typeface="UTM Showcard" panose="02040603050506020204" pitchFamily="18" charset="0"/>
                <a:ea typeface="字魂17号-萌趣果冻体" panose="02000000000000000000" pitchFamily="2" charset="-122"/>
              </a:rPr>
              <a:t> </a:t>
            </a:r>
            <a:r>
              <a:rPr lang="en-US" altLang="zh-CN" sz="2400" dirty="0" err="1">
                <a:solidFill>
                  <a:srgbClr val="E1236B"/>
                </a:solidFill>
                <a:latin typeface="UTM Showcard" panose="02040603050506020204" pitchFamily="18" charset="0"/>
                <a:ea typeface="字魂17号-萌趣果冻体" panose="02000000000000000000" pitchFamily="2" charset="-122"/>
              </a:rPr>
              <a:t>đồng</a:t>
            </a:r>
            <a:r>
              <a:rPr lang="en-US" altLang="zh-CN" sz="2400" dirty="0">
                <a:solidFill>
                  <a:srgbClr val="E1236B"/>
                </a:solidFill>
                <a:latin typeface="UTM Showcard" panose="02040603050506020204" pitchFamily="18" charset="0"/>
                <a:ea typeface="字魂17号-萌趣果冻体" panose="02000000000000000000" pitchFamily="2" charset="-122"/>
              </a:rPr>
              <a:t> </a:t>
            </a:r>
            <a:r>
              <a:rPr lang="en-US" altLang="zh-CN" sz="2400" dirty="0" err="1">
                <a:solidFill>
                  <a:srgbClr val="E1236B"/>
                </a:solidFill>
                <a:latin typeface="UTM Showcard" panose="02040603050506020204" pitchFamily="18" charset="0"/>
                <a:ea typeface="字魂17号-萌趣果冻体" panose="02000000000000000000" pitchFamily="2" charset="-122"/>
              </a:rPr>
              <a:t>mẫu</a:t>
            </a:r>
            <a:r>
              <a:rPr lang="en-US" altLang="zh-CN" sz="2400" dirty="0">
                <a:solidFill>
                  <a:srgbClr val="E1236B"/>
                </a:solidFill>
                <a:latin typeface="UTM Showcard" panose="02040603050506020204" pitchFamily="18" charset="0"/>
                <a:ea typeface="字魂17号-萌趣果冻体" panose="02000000000000000000" pitchFamily="2" charset="-122"/>
              </a:rPr>
              <a:t> </a:t>
            </a:r>
            <a:r>
              <a:rPr lang="en-US" altLang="zh-CN" sz="2400" dirty="0" err="1">
                <a:solidFill>
                  <a:srgbClr val="E1236B"/>
                </a:solidFill>
                <a:latin typeface="UTM Showcard" panose="02040603050506020204" pitchFamily="18" charset="0"/>
                <a:ea typeface="字魂17号-萌趣果冻体" panose="02000000000000000000" pitchFamily="2" charset="-122"/>
              </a:rPr>
              <a:t>số</a:t>
            </a:r>
            <a:r>
              <a:rPr lang="en-US" altLang="zh-CN" sz="2400" dirty="0">
                <a:solidFill>
                  <a:srgbClr val="E1236B"/>
                </a:solidFill>
                <a:latin typeface="UTM Showcard" panose="02040603050506020204" pitchFamily="18" charset="0"/>
                <a:ea typeface="字魂17号-萌趣果冻体" panose="02000000000000000000" pitchFamily="2" charset="-122"/>
              </a:rPr>
              <a:t> </a:t>
            </a:r>
            <a:r>
              <a:rPr lang="en-US" altLang="zh-CN" sz="2400" dirty="0" err="1">
                <a:solidFill>
                  <a:srgbClr val="E1236B"/>
                </a:solidFill>
                <a:latin typeface="UTM Showcard" panose="02040603050506020204" pitchFamily="18" charset="0"/>
                <a:ea typeface="字魂17号-萌趣果冻体" panose="02000000000000000000" pitchFamily="2" charset="-122"/>
              </a:rPr>
              <a:t>các</a:t>
            </a:r>
            <a:r>
              <a:rPr lang="en-US" altLang="zh-CN" sz="2400" dirty="0">
                <a:solidFill>
                  <a:srgbClr val="E1236B"/>
                </a:solidFill>
                <a:latin typeface="UTM Showcard" panose="02040603050506020204" pitchFamily="18" charset="0"/>
                <a:ea typeface="字魂17号-萌趣果冻体" panose="02000000000000000000" pitchFamily="2" charset="-122"/>
              </a:rPr>
              <a:t> </a:t>
            </a:r>
            <a:r>
              <a:rPr lang="en-US" altLang="zh-CN" sz="2400" dirty="0" err="1">
                <a:solidFill>
                  <a:srgbClr val="E1236B"/>
                </a:solidFill>
                <a:latin typeface="UTM Showcard" panose="02040603050506020204" pitchFamily="18" charset="0"/>
                <a:ea typeface="字魂17号-萌趣果冻体" panose="02000000000000000000" pitchFamily="2" charset="-122"/>
              </a:rPr>
              <a:t>phân</a:t>
            </a:r>
            <a:r>
              <a:rPr lang="en-US" altLang="zh-CN" sz="2400" dirty="0">
                <a:solidFill>
                  <a:srgbClr val="E1236B"/>
                </a:solidFill>
                <a:latin typeface="UTM Showcard" panose="02040603050506020204" pitchFamily="18" charset="0"/>
                <a:ea typeface="字魂17号-萌趣果冻体" panose="02000000000000000000" pitchFamily="2" charset="-122"/>
              </a:rPr>
              <a:t> </a:t>
            </a:r>
            <a:r>
              <a:rPr lang="en-US" altLang="zh-CN" sz="2400" dirty="0" err="1">
                <a:solidFill>
                  <a:srgbClr val="E1236B"/>
                </a:solidFill>
                <a:latin typeface="UTM Showcard" panose="02040603050506020204" pitchFamily="18" charset="0"/>
                <a:ea typeface="字魂17号-萌趣果冻体" panose="02000000000000000000" pitchFamily="2" charset="-122"/>
              </a:rPr>
              <a:t>số</a:t>
            </a:r>
            <a:r>
              <a:rPr lang="en-US" altLang="zh-CN" sz="2400" dirty="0">
                <a:solidFill>
                  <a:srgbClr val="E1236B"/>
                </a:solidFill>
                <a:latin typeface="UTM Showcard" panose="02040603050506020204" pitchFamily="18" charset="0"/>
                <a:ea typeface="字魂17号-萌趣果冻体" panose="02000000000000000000" pitchFamily="2" charset="-122"/>
              </a:rPr>
              <a:t>:</a:t>
            </a:r>
            <a:endParaRPr lang="zh-CN" altLang="en-US" sz="2400" dirty="0">
              <a:solidFill>
                <a:srgbClr val="E1236B"/>
              </a:solidFill>
              <a:latin typeface="UTM Showcard" panose="02040603050506020204" pitchFamily="18" charset="0"/>
              <a:ea typeface="字魂17号-萌趣果冻体" panose="02000000000000000000" pitchFamily="2" charset="-122"/>
            </a:endParaRP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8D2E7572-2025-4B9C-89A8-F8CF73FF0AAA}"/>
              </a:ext>
            </a:extLst>
          </p:cNvPr>
          <p:cNvCxnSpPr>
            <a:cxnSpLocks/>
          </p:cNvCxnSpPr>
          <p:nvPr/>
        </p:nvCxnSpPr>
        <p:spPr>
          <a:xfrm>
            <a:off x="6764784" y="647299"/>
            <a:ext cx="5171803" cy="0"/>
          </a:xfrm>
          <a:prstGeom prst="line">
            <a:avLst/>
          </a:prstGeom>
          <a:ln w="5715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图片 7">
            <a:extLst>
              <a:ext uri="{FF2B5EF4-FFF2-40B4-BE49-F238E27FC236}">
                <a16:creationId xmlns:a16="http://schemas.microsoft.com/office/drawing/2014/main" id="{072B1E6B-E224-41C5-9711-FCC54CD75B1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41" t="63291" r="64845" b="15274"/>
          <a:stretch/>
        </p:blipFill>
        <p:spPr>
          <a:xfrm rot="194640">
            <a:off x="-403437" y="606427"/>
            <a:ext cx="10418419" cy="6979838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3D1C5C0A-058A-4DC0-B27A-AB95212EEA43}"/>
              </a:ext>
            </a:extLst>
          </p:cNvPr>
          <p:cNvSpPr txBox="1"/>
          <p:nvPr/>
        </p:nvSpPr>
        <p:spPr>
          <a:xfrm>
            <a:off x="2976010" y="2267343"/>
            <a:ext cx="1706810" cy="646329"/>
          </a:xfrm>
          <a:prstGeom prst="rect">
            <a:avLst/>
          </a:prstGeom>
          <a:noFill/>
        </p:spPr>
        <p:txBody>
          <a:bodyPr wrap="none" lIns="91438" tIns="45719" rIns="91438" bIns="45719" rtlCol="0">
            <a:spAutoFit/>
          </a:bodyPr>
          <a:lstStyle/>
          <a:p>
            <a:r>
              <a:rPr lang="en-US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Ta </a:t>
            </a:r>
            <a:r>
              <a:rPr lang="en-US" sz="36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361DEEC4-3627-4371-A73B-01B9D671EE6B}"/>
                  </a:ext>
                </a:extLst>
              </p:cNvPr>
              <p:cNvSpPr txBox="1"/>
              <p:nvPr/>
            </p:nvSpPr>
            <p:spPr>
              <a:xfrm>
                <a:off x="4960868" y="2141926"/>
                <a:ext cx="333425" cy="92538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200" b="1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b="1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𝟗</m:t>
                          </m:r>
                        </m:num>
                        <m:den>
                          <m:r>
                            <a:rPr lang="en-US" sz="3200" b="1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𝟖</m:t>
                          </m:r>
                        </m:den>
                      </m:f>
                    </m:oMath>
                  </m:oMathPara>
                </a14:m>
                <a:endParaRPr lang="en-US" sz="3200" b="1" dirty="0">
                  <a:solidFill>
                    <a:schemeClr val="tx2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361DEEC4-3627-4371-A73B-01B9D671EE6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60868" y="2141926"/>
                <a:ext cx="333425" cy="92538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71E8B1DD-C162-478C-942B-CFD0DD6DAC59}"/>
                  </a:ext>
                </a:extLst>
              </p:cNvPr>
              <p:cNvSpPr txBox="1"/>
              <p:nvPr/>
            </p:nvSpPr>
            <p:spPr>
              <a:xfrm>
                <a:off x="5339092" y="2143903"/>
                <a:ext cx="1950755" cy="990654"/>
              </a:xfrm>
              <a:prstGeom prst="rect">
                <a:avLst/>
              </a:prstGeom>
              <a:noFill/>
            </p:spPr>
            <p:txBody>
              <a:bodyPr wrap="square" lIns="91438" tIns="45719" rIns="91438" bIns="45719" rtlCol="0">
                <a:spAutoFit/>
              </a:bodyPr>
              <a:lstStyle/>
              <a:p>
                <a:r>
                  <a:rPr lang="en-US" sz="3200" b="1" dirty="0">
                    <a:solidFill>
                      <a:schemeClr val="tx2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=</a:t>
                </a:r>
                <a:r>
                  <a:rPr lang="en-US" sz="4000" b="1" dirty="0">
                    <a:solidFill>
                      <a:schemeClr val="tx2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0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𝟗</m:t>
                        </m:r>
                        <m:r>
                          <a:rPr lang="en-US" sz="4000" b="1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</m:t>
                        </m:r>
                        <m:r>
                          <a:rPr lang="en-US" sz="4000" b="1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𝐱</m:t>
                        </m:r>
                        <m:r>
                          <a:rPr lang="en-US" sz="4000" b="1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</m:t>
                        </m:r>
                        <m:r>
                          <a:rPr lang="en-US" sz="4000" b="1" i="1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𝟗</m:t>
                        </m:r>
                      </m:num>
                      <m:den>
                        <m:r>
                          <a:rPr lang="en-US" sz="4000" b="1" i="0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𝟖</m:t>
                        </m:r>
                        <m:r>
                          <a:rPr lang="en-US" sz="4000" b="1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</m:t>
                        </m:r>
                        <m:r>
                          <a:rPr lang="en-US" sz="4000" b="1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𝐱</m:t>
                        </m:r>
                        <m:r>
                          <a:rPr lang="en-US" sz="4000" b="1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</m:t>
                        </m:r>
                        <m:r>
                          <a:rPr lang="en-US" sz="4000" b="1" i="1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𝟗</m:t>
                        </m:r>
                      </m:den>
                    </m:f>
                  </m:oMath>
                </a14:m>
                <a:endParaRPr lang="en-US" sz="4000" b="1" dirty="0">
                  <a:solidFill>
                    <a:schemeClr val="tx2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71E8B1DD-C162-478C-942B-CFD0DD6DAC5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39092" y="2143903"/>
                <a:ext cx="1950755" cy="990654"/>
              </a:xfrm>
              <a:prstGeom prst="rect">
                <a:avLst/>
              </a:prstGeom>
              <a:blipFill>
                <a:blip r:embed="rId7"/>
                <a:stretch>
                  <a:fillRect l="-8125" b="-185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99D8A50F-2FBA-46C4-A30E-3648BE77D3E6}"/>
                  </a:ext>
                </a:extLst>
              </p:cNvPr>
              <p:cNvSpPr txBox="1"/>
              <p:nvPr/>
            </p:nvSpPr>
            <p:spPr>
              <a:xfrm>
                <a:off x="6837882" y="2098582"/>
                <a:ext cx="1156082" cy="978536"/>
              </a:xfrm>
              <a:prstGeom prst="rect">
                <a:avLst/>
              </a:prstGeom>
              <a:noFill/>
            </p:spPr>
            <p:txBody>
              <a:bodyPr wrap="none" lIns="91438" tIns="45719" rIns="91438" bIns="45719" rtlCol="0">
                <a:spAutoFit/>
              </a:bodyPr>
              <a:lstStyle/>
              <a:p>
                <a:r>
                  <a:rPr lang="en-US" sz="3200" b="1" dirty="0">
                    <a:latin typeface="Cambria Math" panose="020405030504060302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=</a:t>
                </a:r>
                <a:r>
                  <a:rPr lang="en-US" sz="4000" b="1" dirty="0">
                    <a:latin typeface="Cambria Math" panose="020405030504060302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𝟖𝟏</m:t>
                        </m:r>
                      </m:num>
                      <m:den>
                        <m:r>
                          <a:rPr lang="en-US" sz="40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𝟕𝟐</m:t>
                        </m:r>
                      </m:den>
                    </m:f>
                  </m:oMath>
                </a14:m>
                <a:endParaRPr lang="en-US" sz="4000" b="1" dirty="0">
                  <a:latin typeface="Cambria Math" panose="02040503050406030204" pitchFamily="18" charset="0"/>
                  <a:ea typeface="Cambria Math" panose="020405030504060302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99D8A50F-2FBA-46C4-A30E-3648BE77D3E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37882" y="2098582"/>
                <a:ext cx="1156082" cy="978536"/>
              </a:xfrm>
              <a:prstGeom prst="rect">
                <a:avLst/>
              </a:prstGeom>
              <a:blipFill>
                <a:blip r:embed="rId8"/>
                <a:stretch>
                  <a:fillRect l="-13757" b="-248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5B5A5345-8388-45DA-B793-4973E3F28C3D}"/>
                  </a:ext>
                </a:extLst>
              </p:cNvPr>
              <p:cNvSpPr txBox="1"/>
              <p:nvPr/>
            </p:nvSpPr>
            <p:spPr>
              <a:xfrm>
                <a:off x="4601947" y="3361646"/>
                <a:ext cx="1051265" cy="925190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200" b="1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b="1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𝟖</m:t>
                          </m:r>
                        </m:num>
                        <m:den>
                          <m:r>
                            <a:rPr lang="en-US" sz="3200" b="1" i="1" smtClean="0">
                              <a:solidFill>
                                <a:schemeClr val="tx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𝟗</m:t>
                          </m:r>
                        </m:den>
                      </m:f>
                    </m:oMath>
                  </m:oMathPara>
                </a14:m>
                <a:endParaRPr lang="en-US" sz="3200" b="1" dirty="0">
                  <a:solidFill>
                    <a:schemeClr val="tx2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5B5A5345-8388-45DA-B793-4973E3F28C3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01947" y="3361646"/>
                <a:ext cx="1051265" cy="925190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18472523-E93D-4A7B-BF42-9C54012D3A28}"/>
                  </a:ext>
                </a:extLst>
              </p:cNvPr>
              <p:cNvSpPr txBox="1"/>
              <p:nvPr/>
            </p:nvSpPr>
            <p:spPr>
              <a:xfrm>
                <a:off x="5395497" y="3353222"/>
                <a:ext cx="1950755" cy="981485"/>
              </a:xfrm>
              <a:prstGeom prst="rect">
                <a:avLst/>
              </a:prstGeom>
              <a:noFill/>
            </p:spPr>
            <p:txBody>
              <a:bodyPr wrap="square" lIns="91438" tIns="45719" rIns="91438" bIns="45719" rtlCol="0">
                <a:spAutoFit/>
              </a:bodyPr>
              <a:lstStyle/>
              <a:p>
                <a:r>
                  <a:rPr lang="en-US" sz="3200" b="1" dirty="0">
                    <a:solidFill>
                      <a:schemeClr val="tx2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=</a:t>
                </a:r>
                <a:r>
                  <a:rPr lang="en-US" sz="4000" b="1" dirty="0">
                    <a:solidFill>
                      <a:schemeClr val="tx2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𝟖</m:t>
                        </m:r>
                        <m:r>
                          <a:rPr lang="en-US" sz="4000" b="1" i="1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</m:t>
                        </m:r>
                        <m:r>
                          <a:rPr lang="en-US" sz="4000" b="1" i="1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𝒙</m:t>
                        </m:r>
                        <m:r>
                          <a:rPr lang="en-US" sz="4000" b="1" i="1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</m:t>
                        </m:r>
                        <m:r>
                          <a:rPr lang="en-US" sz="4000" b="1" i="1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𝟖</m:t>
                        </m:r>
                      </m:num>
                      <m:den>
                        <m:r>
                          <a:rPr lang="en-US" sz="4000" b="1" i="1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𝟗</m:t>
                        </m:r>
                        <m:r>
                          <a:rPr lang="en-US" sz="4000" b="1" i="1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</m:t>
                        </m:r>
                        <m:r>
                          <a:rPr lang="en-US" sz="4000" b="1" i="1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𝒙</m:t>
                        </m:r>
                        <m:r>
                          <a:rPr lang="en-US" sz="4000" b="1" i="1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</m:t>
                        </m:r>
                        <m:r>
                          <a:rPr lang="en-US" sz="4000" b="1" i="1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𝟖</m:t>
                        </m:r>
                      </m:den>
                    </m:f>
                  </m:oMath>
                </a14:m>
                <a:endParaRPr lang="en-US" sz="4000" b="1" dirty="0">
                  <a:solidFill>
                    <a:schemeClr val="tx2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18472523-E93D-4A7B-BF42-9C54012D3A2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95497" y="3353222"/>
                <a:ext cx="1950755" cy="981485"/>
              </a:xfrm>
              <a:prstGeom prst="rect">
                <a:avLst/>
              </a:prstGeom>
              <a:blipFill>
                <a:blip r:embed="rId10"/>
                <a:stretch>
                  <a:fillRect l="-7813" b="-248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6C4AEA0F-5AB9-4000-889F-B34EF9F83B35}"/>
                  </a:ext>
                </a:extLst>
              </p:cNvPr>
              <p:cNvSpPr txBox="1"/>
              <p:nvPr/>
            </p:nvSpPr>
            <p:spPr>
              <a:xfrm>
                <a:off x="6668579" y="3331030"/>
                <a:ext cx="1753864" cy="1017328"/>
              </a:xfrm>
              <a:prstGeom prst="rect">
                <a:avLst/>
              </a:prstGeom>
              <a:noFill/>
            </p:spPr>
            <p:txBody>
              <a:bodyPr wrap="square" lIns="91438" tIns="45719" rIns="91438" bIns="45719" rtlCol="0">
                <a:spAutoFit/>
              </a:bodyPr>
              <a:lstStyle/>
              <a:p>
                <a:r>
                  <a:rPr lang="en-US" sz="4000" b="1" dirty="0">
                    <a:latin typeface="Cambria Math" panose="020405030504060302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  </a:t>
                </a:r>
                <a:r>
                  <a:rPr lang="en-US" sz="3200" b="1" dirty="0">
                    <a:latin typeface="Cambria Math" panose="020405030504060302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=</a:t>
                </a:r>
                <a:r>
                  <a:rPr lang="en-US" sz="4000" b="1" dirty="0">
                    <a:latin typeface="Cambria Math" panose="020405030504060302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𝟔𝟒</m:t>
                        </m:r>
                      </m:num>
                      <m:den>
                        <m:r>
                          <a:rPr lang="en-US" sz="40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𝟕𝟐</m:t>
                        </m:r>
                      </m:den>
                    </m:f>
                  </m:oMath>
                </a14:m>
                <a:endParaRPr lang="en-US" sz="4000" b="1" dirty="0">
                  <a:latin typeface="Cambria Math" panose="02040503050406030204" pitchFamily="18" charset="0"/>
                  <a:ea typeface="Cambria Math" panose="020405030504060302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6C4AEA0F-5AB9-4000-889F-B34EF9F83B3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68579" y="3331030"/>
                <a:ext cx="1753864" cy="1017328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B7905541-EC2F-4A5C-B3DF-C8678AE92847}"/>
                  </a:ext>
                </a:extLst>
              </p:cNvPr>
              <p:cNvSpPr txBox="1"/>
              <p:nvPr/>
            </p:nvSpPr>
            <p:spPr>
              <a:xfrm>
                <a:off x="806200" y="4582089"/>
                <a:ext cx="8268824" cy="1690845"/>
              </a:xfrm>
              <a:prstGeom prst="rect">
                <a:avLst/>
              </a:prstGeom>
              <a:noFill/>
            </p:spPr>
            <p:txBody>
              <a:bodyPr wrap="square" lIns="91438" tIns="45719" rIns="91438" bIns="45719" rtlCol="0">
                <a:spAutoFit/>
              </a:bodyPr>
              <a:lstStyle/>
              <a:p>
                <a:r>
                  <a:rPr lang="en-US" sz="3600" b="1" i="1" dirty="0">
                    <a:solidFill>
                      <a:srgbClr val="E1236B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Vậy </a:t>
                </a:r>
                <a:r>
                  <a:rPr lang="en-US" sz="3600" b="1" i="1" dirty="0" err="1">
                    <a:solidFill>
                      <a:srgbClr val="E1236B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quy</a:t>
                </a:r>
                <a:r>
                  <a:rPr lang="en-US" sz="3600" b="1" i="1" dirty="0">
                    <a:solidFill>
                      <a:srgbClr val="E1236B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600" b="1" i="1" dirty="0" err="1">
                    <a:solidFill>
                      <a:srgbClr val="E1236B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đồng</a:t>
                </a:r>
                <a:r>
                  <a:rPr lang="en-US" sz="3600" b="1" i="1" dirty="0">
                    <a:solidFill>
                      <a:srgbClr val="E1236B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600" b="1" i="1" dirty="0" err="1">
                    <a:solidFill>
                      <a:srgbClr val="E1236B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mẫu</a:t>
                </a:r>
                <a:r>
                  <a:rPr lang="en-US" sz="3600" b="1" i="1" dirty="0">
                    <a:solidFill>
                      <a:srgbClr val="E1236B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600" b="1" i="1" dirty="0" err="1">
                    <a:solidFill>
                      <a:srgbClr val="E1236B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số</a:t>
                </a:r>
                <a:r>
                  <a:rPr lang="en-US" sz="3600" b="1" i="1" dirty="0">
                    <a:solidFill>
                      <a:srgbClr val="E1236B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600" b="1" i="1" dirty="0" err="1">
                    <a:solidFill>
                      <a:srgbClr val="E1236B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hai</a:t>
                </a:r>
                <a:r>
                  <a:rPr lang="en-US" sz="3600" b="1" i="1" dirty="0">
                    <a:solidFill>
                      <a:srgbClr val="E1236B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phân số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>
                            <a:solidFill>
                              <a:srgbClr val="E1236B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solidFill>
                              <a:srgbClr val="E1236B"/>
                            </a:solidFill>
                            <a:latin typeface="Cambria Math" panose="02040503050406030204" pitchFamily="18" charset="0"/>
                          </a:rPr>
                          <m:t>𝟗</m:t>
                        </m:r>
                      </m:num>
                      <m:den>
                        <m:r>
                          <a:rPr lang="en-US" sz="3600" b="1" i="1" smtClean="0">
                            <a:solidFill>
                              <a:srgbClr val="E1236B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</m:den>
                    </m:f>
                    <m:r>
                      <a:rPr lang="en-US" sz="3600" b="1" i="1">
                        <a:solidFill>
                          <a:srgbClr val="E1236B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3600" b="1" i="1" dirty="0">
                    <a:solidFill>
                      <a:srgbClr val="E1236B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và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>
                            <a:solidFill>
                              <a:srgbClr val="E1236B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solidFill>
                              <a:srgbClr val="E1236B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</m:num>
                      <m:den>
                        <m:r>
                          <a:rPr lang="en-US" sz="3600" b="1" i="1" smtClean="0">
                            <a:solidFill>
                              <a:srgbClr val="E1236B"/>
                            </a:solidFill>
                            <a:latin typeface="Cambria Math" panose="02040503050406030204" pitchFamily="18" charset="0"/>
                          </a:rPr>
                          <m:t>𝟗</m:t>
                        </m:r>
                      </m:den>
                    </m:f>
                  </m:oMath>
                </a14:m>
                <a:r>
                  <a:rPr lang="en-US" sz="3600" b="1" i="1" dirty="0">
                    <a:solidFill>
                      <a:srgbClr val="E1236B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ta </a:t>
                </a:r>
                <a:r>
                  <a:rPr lang="en-US" sz="3600" b="1" i="1" dirty="0" err="1">
                    <a:solidFill>
                      <a:srgbClr val="E1236B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được</a:t>
                </a:r>
                <a:r>
                  <a:rPr lang="en-US" sz="3600" b="1" i="1" dirty="0">
                    <a:solidFill>
                      <a:srgbClr val="E1236B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600" b="1" i="1" dirty="0" err="1">
                    <a:solidFill>
                      <a:srgbClr val="E1236B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hai</a:t>
                </a:r>
                <a:r>
                  <a:rPr lang="en-US" sz="3600" b="1" i="1" dirty="0">
                    <a:solidFill>
                      <a:srgbClr val="E1236B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phân số </a:t>
                </a:r>
                <a14:m>
                  <m:oMath xmlns:m="http://schemas.openxmlformats.org/officeDocument/2006/math">
                    <m:r>
                      <a:rPr lang="en-US" sz="3600" b="1" i="1" smtClean="0">
                        <a:solidFill>
                          <a:srgbClr val="E1236B"/>
                        </a:solidFill>
                        <a:latin typeface="Cambria Math"/>
                      </a:rPr>
                      <m:t> </m:t>
                    </m:r>
                    <m:f>
                      <m:fPr>
                        <m:ctrlPr>
                          <a:rPr lang="en-US" sz="3600" b="1" i="1">
                            <a:solidFill>
                              <a:srgbClr val="E1236B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solidFill>
                              <a:srgbClr val="E1236B"/>
                            </a:solidFill>
                            <a:latin typeface="Cambria Math" panose="02040503050406030204" pitchFamily="18" charset="0"/>
                          </a:rPr>
                          <m:t>𝟖𝟏</m:t>
                        </m:r>
                      </m:num>
                      <m:den>
                        <m:r>
                          <a:rPr lang="en-US" sz="3600" b="1" i="1" smtClean="0">
                            <a:solidFill>
                              <a:srgbClr val="E1236B"/>
                            </a:solidFill>
                            <a:latin typeface="Cambria Math" panose="02040503050406030204" pitchFamily="18" charset="0"/>
                          </a:rPr>
                          <m:t>𝟕𝟐</m:t>
                        </m:r>
                      </m:den>
                    </m:f>
                  </m:oMath>
                </a14:m>
                <a:r>
                  <a:rPr lang="en-US" sz="3600" b="1" i="1" dirty="0">
                    <a:solidFill>
                      <a:srgbClr val="E1236B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600" b="1" i="1" dirty="0" err="1">
                    <a:solidFill>
                      <a:srgbClr val="E1236B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và</a:t>
                </a:r>
                <a:r>
                  <a:rPr lang="en-US" sz="3600" b="1" i="1" dirty="0">
                    <a:solidFill>
                      <a:srgbClr val="E1236B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>
                            <a:solidFill>
                              <a:srgbClr val="E1236B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solidFill>
                              <a:srgbClr val="E1236B"/>
                            </a:solidFill>
                            <a:latin typeface="Cambria Math"/>
                          </a:rPr>
                          <m:t>𝟔</m:t>
                        </m:r>
                        <m:r>
                          <a:rPr lang="en-US" sz="3600" b="1" i="1" smtClean="0">
                            <a:solidFill>
                              <a:srgbClr val="E1236B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num>
                      <m:den>
                        <m:r>
                          <a:rPr lang="en-US" sz="3600" b="1" i="1" smtClean="0">
                            <a:solidFill>
                              <a:srgbClr val="E1236B"/>
                            </a:solidFill>
                            <a:latin typeface="Cambria Math" panose="02040503050406030204" pitchFamily="18" charset="0"/>
                          </a:rPr>
                          <m:t>𝟕𝟐</m:t>
                        </m:r>
                      </m:den>
                    </m:f>
                  </m:oMath>
                </a14:m>
                <a:r>
                  <a:rPr lang="en-US" sz="3600" b="1" i="1" dirty="0">
                    <a:solidFill>
                      <a:srgbClr val="E1236B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B7905541-EC2F-4A5C-B3DF-C8678AE9284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6200" y="4582089"/>
                <a:ext cx="8268824" cy="1690845"/>
              </a:xfrm>
              <a:prstGeom prst="rect">
                <a:avLst/>
              </a:prstGeom>
              <a:blipFill>
                <a:blip r:embed="rId12"/>
                <a:stretch>
                  <a:fillRect l="-2211" b="-541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7FF35DCB-B774-45A7-9853-2DED3948C467}"/>
                  </a:ext>
                </a:extLst>
              </p:cNvPr>
              <p:cNvSpPr txBox="1"/>
              <p:nvPr/>
            </p:nvSpPr>
            <p:spPr>
              <a:xfrm>
                <a:off x="724593" y="2072848"/>
                <a:ext cx="1931102" cy="981613"/>
              </a:xfrm>
              <a:prstGeom prst="rect">
                <a:avLst/>
              </a:prstGeom>
              <a:noFill/>
            </p:spPr>
            <p:txBody>
              <a:bodyPr wrap="none" lIns="91438" tIns="45719" rIns="91438" bIns="45719" rtlCol="0">
                <a:spAutoFit/>
              </a:bodyPr>
              <a:lstStyle/>
              <a:p>
                <a:r>
                  <a:rPr lang="en-US" sz="3200" b="1" dirty="0">
                    <a:solidFill>
                      <a:schemeClr val="tx2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   c)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𝟗</m:t>
                        </m:r>
                      </m:num>
                      <m:den>
                        <m:r>
                          <a:rPr lang="en-US" sz="4000" b="1" i="1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𝟖</m:t>
                        </m:r>
                      </m:den>
                    </m:f>
                  </m:oMath>
                </a14:m>
                <a:r>
                  <a:rPr lang="en-US" sz="3600" dirty="0">
                    <a:solidFill>
                      <a:schemeClr val="tx2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>
                    <a:solidFill>
                      <a:schemeClr val="tx2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và</a:t>
                </a:r>
                <a:r>
                  <a:rPr lang="en-US" sz="3600" dirty="0">
                    <a:solidFill>
                      <a:schemeClr val="tx2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𝟖</m:t>
                        </m:r>
                      </m:num>
                      <m:den>
                        <m:r>
                          <a:rPr lang="en-US" sz="4000" b="1" i="1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𝟗</m:t>
                        </m:r>
                      </m:den>
                    </m:f>
                  </m:oMath>
                </a14:m>
                <a:endParaRPr lang="en-US" sz="4000" b="1" dirty="0">
                  <a:solidFill>
                    <a:schemeClr val="tx2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7FF35DCB-B774-45A7-9853-2DED3948C46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4593" y="2072848"/>
                <a:ext cx="1931102" cy="981613"/>
              </a:xfrm>
              <a:prstGeom prst="rect">
                <a:avLst/>
              </a:prstGeom>
              <a:blipFill>
                <a:blip r:embed="rId13"/>
                <a:stretch>
                  <a:fillRect b="-248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4" name="图片 5">
            <a:extLst>
              <a:ext uri="{FF2B5EF4-FFF2-40B4-BE49-F238E27FC236}">
                <a16:creationId xmlns:a16="http://schemas.microsoft.com/office/drawing/2014/main" id="{0EAE1CD9-D2CC-4124-80B7-D7E64F74CC1C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8349" y="3707654"/>
            <a:ext cx="3133651" cy="32158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882971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>
        <p159:morph option="byChar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/>
      <p:bldP spid="23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3306BB45-FDEC-492F-8743-2BD5ABE0AF9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003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云形 3">
            <a:extLst>
              <a:ext uri="{FF2B5EF4-FFF2-40B4-BE49-F238E27FC236}">
                <a16:creationId xmlns:a16="http://schemas.microsoft.com/office/drawing/2014/main" id="{A7B6B95A-1A37-4BBC-B72E-D25A3B48398D}"/>
              </a:ext>
            </a:extLst>
          </p:cNvPr>
          <p:cNvSpPr/>
          <p:nvPr/>
        </p:nvSpPr>
        <p:spPr>
          <a:xfrm>
            <a:off x="2650709" y="1701733"/>
            <a:ext cx="7294392" cy="4236334"/>
          </a:xfrm>
          <a:prstGeom prst="cloud">
            <a:avLst/>
          </a:prstGeom>
          <a:solidFill>
            <a:schemeClr val="accent6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>
              <a:solidFill>
                <a:srgbClr val="9D602A"/>
              </a:solidFill>
              <a:latin typeface="包图小白体" panose="02010601030101010101" pitchFamily="2" charset="-122"/>
              <a:ea typeface="包图小白体" panose="02010601030101010101" pitchFamily="2" charset="-122"/>
            </a:endParaRP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36C86C32-3DE0-49E3-B653-3F4AD31808E6}"/>
              </a:ext>
            </a:extLst>
          </p:cNvPr>
          <p:cNvSpPr txBox="1"/>
          <p:nvPr/>
        </p:nvSpPr>
        <p:spPr>
          <a:xfrm>
            <a:off x="3703175" y="2355500"/>
            <a:ext cx="4785649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8800" dirty="0">
                <a:solidFill>
                  <a:schemeClr val="bg1"/>
                </a:solidFill>
                <a:latin typeface="#9Slide03 AmpleSoft Bold" panose="02000000000000000000" pitchFamily="2" charset="0"/>
                <a:ea typeface="字魂17号-萌趣果冻体" panose="02000000000000000000" pitchFamily="2" charset="-122"/>
              </a:rPr>
              <a:t>04.</a:t>
            </a:r>
          </a:p>
          <a:p>
            <a:pPr algn="ctr"/>
            <a:r>
              <a:rPr lang="en-US" altLang="zh-CN" sz="8800" dirty="0" err="1">
                <a:solidFill>
                  <a:schemeClr val="bg1"/>
                </a:solidFill>
                <a:latin typeface="#9Slide03 AmpleSoft Bold" panose="02000000000000000000" pitchFamily="2" charset="0"/>
                <a:ea typeface="字魂17号-萌趣果冻体" panose="02000000000000000000" pitchFamily="2" charset="-122"/>
              </a:rPr>
              <a:t>Dặn</a:t>
            </a:r>
            <a:r>
              <a:rPr lang="en-US" altLang="zh-CN" sz="8800" dirty="0">
                <a:solidFill>
                  <a:schemeClr val="bg1"/>
                </a:solidFill>
                <a:latin typeface="#9Slide03 AmpleSoft Bold" panose="02000000000000000000" pitchFamily="2" charset="0"/>
                <a:ea typeface="字魂17号-萌趣果冻体" panose="02000000000000000000" pitchFamily="2" charset="-122"/>
              </a:rPr>
              <a:t> </a:t>
            </a:r>
            <a:r>
              <a:rPr lang="en-US" altLang="zh-CN" sz="8800" dirty="0" err="1">
                <a:solidFill>
                  <a:schemeClr val="bg1"/>
                </a:solidFill>
                <a:latin typeface="#9Slide03 AmpleSoft Bold" panose="02000000000000000000" pitchFamily="2" charset="0"/>
                <a:ea typeface="字魂17号-萌趣果冻体" panose="02000000000000000000" pitchFamily="2" charset="-122"/>
              </a:rPr>
              <a:t>dò</a:t>
            </a:r>
            <a:endParaRPr lang="zh-CN" altLang="en-US" sz="8800" dirty="0">
              <a:solidFill>
                <a:schemeClr val="bg1"/>
              </a:solidFill>
              <a:latin typeface="#9Slide03 AmpleSoft Bold" panose="02000000000000000000" pitchFamily="2" charset="0"/>
              <a:ea typeface="字魂17号-萌趣果冻体" panose="02000000000000000000" pitchFamily="2" charset="-122"/>
            </a:endParaRPr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8E97FF5E-0E01-4DB8-BB49-761D27B3A55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112" t="36890" r="32848" b="2444"/>
          <a:stretch/>
        </p:blipFill>
        <p:spPr>
          <a:xfrm>
            <a:off x="0" y="1105382"/>
            <a:ext cx="4512990" cy="6570911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537A4AA8-01CF-42E3-BB21-64F29FA1312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416" t="38890" r="8544" b="444"/>
          <a:stretch/>
        </p:blipFill>
        <p:spPr>
          <a:xfrm>
            <a:off x="7885667" y="1925904"/>
            <a:ext cx="4196167" cy="61096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735866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>
        <p159:morph option="byObject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图片 1">
            <a:extLst>
              <a:ext uri="{FF2B5EF4-FFF2-40B4-BE49-F238E27FC236}">
                <a16:creationId xmlns:a16="http://schemas.microsoft.com/office/drawing/2014/main" id="{3D8143CF-0366-4AD9-96FD-CBA3EED9D31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9" t="9315" r="-5169" b="688"/>
          <a:stretch/>
        </p:blipFill>
        <p:spPr>
          <a:xfrm>
            <a:off x="-28822" y="-1417320"/>
            <a:ext cx="12933292" cy="8275319"/>
          </a:xfrm>
          <a:prstGeom prst="rect">
            <a:avLst/>
          </a:prstGeom>
        </p:spPr>
      </p:pic>
      <p:pic>
        <p:nvPicPr>
          <p:cNvPr id="24" name="图片 3">
            <a:extLst>
              <a:ext uri="{FF2B5EF4-FFF2-40B4-BE49-F238E27FC236}">
                <a16:creationId xmlns:a16="http://schemas.microsoft.com/office/drawing/2014/main" id="{7E4524D6-9849-4D83-A0CB-E2FCFDE7F77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92" t="-937" r="50159" b="17087"/>
          <a:stretch/>
        </p:blipFill>
        <p:spPr>
          <a:xfrm>
            <a:off x="916229" y="838584"/>
            <a:ext cx="10891078" cy="6083176"/>
          </a:xfrm>
          <a:prstGeom prst="rect">
            <a:avLst/>
          </a:prstGeom>
        </p:spPr>
      </p:pic>
      <p:pic>
        <p:nvPicPr>
          <p:cNvPr id="25" name="图片 20">
            <a:extLst>
              <a:ext uri="{FF2B5EF4-FFF2-40B4-BE49-F238E27FC236}">
                <a16:creationId xmlns:a16="http://schemas.microsoft.com/office/drawing/2014/main" id="{639B2A7F-3AEA-4386-A001-061BF3DA1F6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55900"/>
            <a:ext cx="1011803" cy="922149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6" name="文本框 2">
            <a:extLst>
              <a:ext uri="{FF2B5EF4-FFF2-40B4-BE49-F238E27FC236}">
                <a16:creationId xmlns:a16="http://schemas.microsoft.com/office/drawing/2014/main" id="{EE11BB8B-667D-4CE9-B83C-EE8C237626A0}"/>
              </a:ext>
            </a:extLst>
          </p:cNvPr>
          <p:cNvSpPr txBox="1"/>
          <p:nvPr/>
        </p:nvSpPr>
        <p:spPr>
          <a:xfrm>
            <a:off x="5257611" y="312148"/>
            <a:ext cx="202290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000" dirty="0" err="1">
                <a:solidFill>
                  <a:srgbClr val="E1236B"/>
                </a:solidFill>
                <a:latin typeface="UTM Showcard" panose="02040603050506020204" pitchFamily="18" charset="0"/>
                <a:ea typeface="字魂17号-萌趣果冻体" panose="02000000000000000000" pitchFamily="2" charset="-122"/>
              </a:rPr>
              <a:t>Dặn</a:t>
            </a:r>
            <a:r>
              <a:rPr lang="en-US" altLang="zh-CN" sz="4000" dirty="0">
                <a:solidFill>
                  <a:srgbClr val="E1236B"/>
                </a:solidFill>
                <a:latin typeface="UTM Showcard" panose="02040603050506020204" pitchFamily="18" charset="0"/>
                <a:ea typeface="字魂17号-萌趣果冻体" panose="02000000000000000000" pitchFamily="2" charset="-122"/>
              </a:rPr>
              <a:t> </a:t>
            </a:r>
            <a:r>
              <a:rPr lang="en-US" altLang="zh-CN" sz="4000" dirty="0" err="1">
                <a:solidFill>
                  <a:srgbClr val="E1236B"/>
                </a:solidFill>
                <a:latin typeface="UTM Showcard" panose="02040603050506020204" pitchFamily="18" charset="0"/>
                <a:ea typeface="字魂17号-萌趣果冻体" panose="02000000000000000000" pitchFamily="2" charset="-122"/>
              </a:rPr>
              <a:t>dò</a:t>
            </a:r>
            <a:endParaRPr lang="zh-CN" altLang="en-US" sz="4000" dirty="0">
              <a:solidFill>
                <a:srgbClr val="E1236B"/>
              </a:solidFill>
              <a:latin typeface="UTM Showcard" panose="02040603050506020204" pitchFamily="18" charset="0"/>
              <a:ea typeface="字魂17号-萌趣果冻体" panose="02000000000000000000" pitchFamily="2" charset="-122"/>
            </a:endParaRPr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78A7EFB6-C773-4805-A678-D3BFD2383AC1}"/>
              </a:ext>
            </a:extLst>
          </p:cNvPr>
          <p:cNvCxnSpPr>
            <a:cxnSpLocks/>
          </p:cNvCxnSpPr>
          <p:nvPr/>
        </p:nvCxnSpPr>
        <p:spPr>
          <a:xfrm>
            <a:off x="7346197" y="647299"/>
            <a:ext cx="4590390" cy="0"/>
          </a:xfrm>
          <a:prstGeom prst="line">
            <a:avLst/>
          </a:prstGeom>
          <a:ln w="5715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0700A12C-41FF-423F-91B5-47164ED8F8B1}"/>
              </a:ext>
            </a:extLst>
          </p:cNvPr>
          <p:cNvCxnSpPr>
            <a:cxnSpLocks/>
          </p:cNvCxnSpPr>
          <p:nvPr/>
        </p:nvCxnSpPr>
        <p:spPr>
          <a:xfrm>
            <a:off x="916229" y="647298"/>
            <a:ext cx="4275703" cy="18793"/>
          </a:xfrm>
          <a:prstGeom prst="line">
            <a:avLst/>
          </a:prstGeom>
          <a:ln w="5715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Box 31">
            <a:extLst>
              <a:ext uri="{FF2B5EF4-FFF2-40B4-BE49-F238E27FC236}">
                <a16:creationId xmlns:a16="http://schemas.microsoft.com/office/drawing/2014/main" id="{6F9391C9-92C8-4057-AC86-DD08A8B51084}"/>
              </a:ext>
            </a:extLst>
          </p:cNvPr>
          <p:cNvSpPr txBox="1"/>
          <p:nvPr/>
        </p:nvSpPr>
        <p:spPr>
          <a:xfrm>
            <a:off x="2257694" y="2649221"/>
            <a:ext cx="6424046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5400" b="1" dirty="0">
                <a:solidFill>
                  <a:srgbClr val="E1236B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vi-VN" sz="5400" b="1" dirty="0">
                <a:solidFill>
                  <a:srgbClr val="E1236B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àm các bài tập </a:t>
            </a:r>
            <a:endParaRPr lang="en-US" sz="5400" b="1" dirty="0">
              <a:solidFill>
                <a:srgbClr val="E1236B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A1F99FC0-A059-479A-972D-1DADF5B3FCAB}"/>
              </a:ext>
            </a:extLst>
          </p:cNvPr>
          <p:cNvSpPr txBox="1"/>
          <p:nvPr/>
        </p:nvSpPr>
        <p:spPr>
          <a:xfrm>
            <a:off x="2257694" y="3839285"/>
            <a:ext cx="8888797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5400" b="1" dirty="0">
                <a:solidFill>
                  <a:srgbClr val="E1236B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vi-VN" sz="5400" b="1" dirty="0">
                <a:solidFill>
                  <a:srgbClr val="E1236B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huẩn bị bài sau “</a:t>
            </a:r>
            <a:r>
              <a:rPr lang="vi-VN" sz="5400" b="1" i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Quy đồng mẫu số các phân số </a:t>
            </a:r>
            <a:r>
              <a:rPr lang="vi-VN" sz="5400" b="1" i="1" dirty="0">
                <a:solidFill>
                  <a:srgbClr val="E1236B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(TT)”.</a:t>
            </a:r>
            <a:endParaRPr lang="en-US" sz="5400" b="1" dirty="0">
              <a:solidFill>
                <a:srgbClr val="E1236B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8" name="îṥḷïḋê">
            <a:extLst>
              <a:ext uri="{FF2B5EF4-FFF2-40B4-BE49-F238E27FC236}">
                <a16:creationId xmlns:a16="http://schemas.microsoft.com/office/drawing/2014/main" id="{25022B90-53A4-4656-A22A-A0BC773A2266}"/>
              </a:ext>
            </a:extLst>
          </p:cNvPr>
          <p:cNvSpPr/>
          <p:nvPr/>
        </p:nvSpPr>
        <p:spPr bwMode="auto">
          <a:xfrm>
            <a:off x="1818985" y="3037219"/>
            <a:ext cx="438709" cy="438708"/>
          </a:xfrm>
          <a:custGeom>
            <a:avLst/>
            <a:gdLst/>
            <a:ahLst/>
            <a:cxnLst>
              <a:cxn ang="0">
                <a:pos x="27" y="55"/>
              </a:cxn>
              <a:cxn ang="0">
                <a:pos x="0" y="27"/>
              </a:cxn>
              <a:cxn ang="0">
                <a:pos x="27" y="0"/>
              </a:cxn>
              <a:cxn ang="0">
                <a:pos x="55" y="27"/>
              </a:cxn>
              <a:cxn ang="0">
                <a:pos x="27" y="55"/>
              </a:cxn>
              <a:cxn ang="0">
                <a:pos x="45" y="20"/>
              </a:cxn>
              <a:cxn ang="0">
                <a:pos x="42" y="17"/>
              </a:cxn>
              <a:cxn ang="0">
                <a:pos x="40" y="16"/>
              </a:cxn>
              <a:cxn ang="0">
                <a:pos x="38" y="17"/>
              </a:cxn>
              <a:cxn ang="0">
                <a:pos x="24" y="31"/>
              </a:cxn>
              <a:cxn ang="0">
                <a:pos x="16" y="23"/>
              </a:cxn>
              <a:cxn ang="0">
                <a:pos x="14" y="22"/>
              </a:cxn>
              <a:cxn ang="0">
                <a:pos x="13" y="23"/>
              </a:cxn>
              <a:cxn ang="0">
                <a:pos x="9" y="26"/>
              </a:cxn>
              <a:cxn ang="0">
                <a:pos x="9" y="28"/>
              </a:cxn>
              <a:cxn ang="0">
                <a:pos x="9" y="30"/>
              </a:cxn>
              <a:cxn ang="0">
                <a:pos x="22" y="43"/>
              </a:cxn>
              <a:cxn ang="0">
                <a:pos x="24" y="43"/>
              </a:cxn>
              <a:cxn ang="0">
                <a:pos x="26" y="43"/>
              </a:cxn>
              <a:cxn ang="0">
                <a:pos x="45" y="23"/>
              </a:cxn>
              <a:cxn ang="0">
                <a:pos x="46" y="22"/>
              </a:cxn>
              <a:cxn ang="0">
                <a:pos x="45" y="20"/>
              </a:cxn>
            </a:cxnLst>
            <a:rect l="0" t="0" r="r" b="b"/>
            <a:pathLst>
              <a:path w="55" h="55">
                <a:moveTo>
                  <a:pt x="27" y="55"/>
                </a:moveTo>
                <a:cubicBezTo>
                  <a:pt x="12" y="55"/>
                  <a:pt x="0" y="42"/>
                  <a:pt x="0" y="27"/>
                </a:cubicBezTo>
                <a:cubicBezTo>
                  <a:pt x="0" y="12"/>
                  <a:pt x="12" y="0"/>
                  <a:pt x="27" y="0"/>
                </a:cubicBezTo>
                <a:cubicBezTo>
                  <a:pt x="42" y="0"/>
                  <a:pt x="55" y="12"/>
                  <a:pt x="55" y="27"/>
                </a:cubicBezTo>
                <a:cubicBezTo>
                  <a:pt x="55" y="42"/>
                  <a:pt x="42" y="55"/>
                  <a:pt x="27" y="55"/>
                </a:cubicBezTo>
                <a:close/>
                <a:moveTo>
                  <a:pt x="45" y="20"/>
                </a:moveTo>
                <a:cubicBezTo>
                  <a:pt x="42" y="17"/>
                  <a:pt x="42" y="17"/>
                  <a:pt x="42" y="17"/>
                </a:cubicBezTo>
                <a:cubicBezTo>
                  <a:pt x="41" y="16"/>
                  <a:pt x="41" y="16"/>
                  <a:pt x="40" y="16"/>
                </a:cubicBezTo>
                <a:cubicBezTo>
                  <a:pt x="39" y="16"/>
                  <a:pt x="39" y="16"/>
                  <a:pt x="38" y="17"/>
                </a:cubicBezTo>
                <a:cubicBezTo>
                  <a:pt x="24" y="31"/>
                  <a:pt x="24" y="31"/>
                  <a:pt x="24" y="31"/>
                </a:cubicBezTo>
                <a:cubicBezTo>
                  <a:pt x="16" y="23"/>
                  <a:pt x="16" y="23"/>
                  <a:pt x="16" y="23"/>
                </a:cubicBezTo>
                <a:cubicBezTo>
                  <a:pt x="15" y="23"/>
                  <a:pt x="15" y="22"/>
                  <a:pt x="14" y="22"/>
                </a:cubicBezTo>
                <a:cubicBezTo>
                  <a:pt x="14" y="22"/>
                  <a:pt x="13" y="23"/>
                  <a:pt x="13" y="23"/>
                </a:cubicBezTo>
                <a:cubicBezTo>
                  <a:pt x="9" y="26"/>
                  <a:pt x="9" y="26"/>
                  <a:pt x="9" y="26"/>
                </a:cubicBezTo>
                <a:cubicBezTo>
                  <a:pt x="9" y="27"/>
                  <a:pt x="9" y="27"/>
                  <a:pt x="9" y="28"/>
                </a:cubicBezTo>
                <a:cubicBezTo>
                  <a:pt x="9" y="29"/>
                  <a:pt x="9" y="29"/>
                  <a:pt x="9" y="30"/>
                </a:cubicBezTo>
                <a:cubicBezTo>
                  <a:pt x="22" y="43"/>
                  <a:pt x="22" y="43"/>
                  <a:pt x="22" y="43"/>
                </a:cubicBezTo>
                <a:cubicBezTo>
                  <a:pt x="23" y="43"/>
                  <a:pt x="23" y="43"/>
                  <a:pt x="24" y="43"/>
                </a:cubicBezTo>
                <a:cubicBezTo>
                  <a:pt x="25" y="43"/>
                  <a:pt x="25" y="43"/>
                  <a:pt x="26" y="43"/>
                </a:cubicBezTo>
                <a:cubicBezTo>
                  <a:pt x="45" y="23"/>
                  <a:pt x="45" y="23"/>
                  <a:pt x="45" y="23"/>
                </a:cubicBezTo>
                <a:cubicBezTo>
                  <a:pt x="45" y="23"/>
                  <a:pt x="46" y="22"/>
                  <a:pt x="46" y="22"/>
                </a:cubicBezTo>
                <a:cubicBezTo>
                  <a:pt x="46" y="21"/>
                  <a:pt x="45" y="20"/>
                  <a:pt x="45" y="20"/>
                </a:cubicBezTo>
                <a:close/>
              </a:path>
            </a:pathLst>
          </a:custGeom>
          <a:solidFill>
            <a:srgbClr val="FDC81A"/>
          </a:solidFill>
          <a:ln w="9525">
            <a:noFill/>
            <a:round/>
          </a:ln>
        </p:spPr>
        <p:txBody>
          <a:bodyPr wrap="square" lIns="91440" tIns="45720" rIns="91440" bIns="45720" anchor="ctr">
            <a:normAutofit/>
          </a:bodyPr>
          <a:lstStyle/>
          <a:p>
            <a:pPr algn="ctr"/>
            <a:endParaRPr dirty="0">
              <a:latin typeface="字魂17号-萌趣果冻体" panose="02000000000000000000" pitchFamily="2" charset="-122"/>
            </a:endParaRPr>
          </a:p>
        </p:txBody>
      </p:sp>
      <p:sp>
        <p:nvSpPr>
          <p:cNvPr id="39" name="îṥḷïḋê">
            <a:extLst>
              <a:ext uri="{FF2B5EF4-FFF2-40B4-BE49-F238E27FC236}">
                <a16:creationId xmlns:a16="http://schemas.microsoft.com/office/drawing/2014/main" id="{6CEC084E-C142-467D-94CE-4961A2D549C8}"/>
              </a:ext>
            </a:extLst>
          </p:cNvPr>
          <p:cNvSpPr/>
          <p:nvPr/>
        </p:nvSpPr>
        <p:spPr bwMode="auto">
          <a:xfrm>
            <a:off x="1818985" y="4159933"/>
            <a:ext cx="438709" cy="438708"/>
          </a:xfrm>
          <a:custGeom>
            <a:avLst/>
            <a:gdLst/>
            <a:ahLst/>
            <a:cxnLst>
              <a:cxn ang="0">
                <a:pos x="27" y="55"/>
              </a:cxn>
              <a:cxn ang="0">
                <a:pos x="0" y="27"/>
              </a:cxn>
              <a:cxn ang="0">
                <a:pos x="27" y="0"/>
              </a:cxn>
              <a:cxn ang="0">
                <a:pos x="55" y="27"/>
              </a:cxn>
              <a:cxn ang="0">
                <a:pos x="27" y="55"/>
              </a:cxn>
              <a:cxn ang="0">
                <a:pos x="45" y="20"/>
              </a:cxn>
              <a:cxn ang="0">
                <a:pos x="42" y="17"/>
              </a:cxn>
              <a:cxn ang="0">
                <a:pos x="40" y="16"/>
              </a:cxn>
              <a:cxn ang="0">
                <a:pos x="38" y="17"/>
              </a:cxn>
              <a:cxn ang="0">
                <a:pos x="24" y="31"/>
              </a:cxn>
              <a:cxn ang="0">
                <a:pos x="16" y="23"/>
              </a:cxn>
              <a:cxn ang="0">
                <a:pos x="14" y="22"/>
              </a:cxn>
              <a:cxn ang="0">
                <a:pos x="13" y="23"/>
              </a:cxn>
              <a:cxn ang="0">
                <a:pos x="9" y="26"/>
              </a:cxn>
              <a:cxn ang="0">
                <a:pos x="9" y="28"/>
              </a:cxn>
              <a:cxn ang="0">
                <a:pos x="9" y="30"/>
              </a:cxn>
              <a:cxn ang="0">
                <a:pos x="22" y="43"/>
              </a:cxn>
              <a:cxn ang="0">
                <a:pos x="24" y="43"/>
              </a:cxn>
              <a:cxn ang="0">
                <a:pos x="26" y="43"/>
              </a:cxn>
              <a:cxn ang="0">
                <a:pos x="45" y="23"/>
              </a:cxn>
              <a:cxn ang="0">
                <a:pos x="46" y="22"/>
              </a:cxn>
              <a:cxn ang="0">
                <a:pos x="45" y="20"/>
              </a:cxn>
            </a:cxnLst>
            <a:rect l="0" t="0" r="r" b="b"/>
            <a:pathLst>
              <a:path w="55" h="55">
                <a:moveTo>
                  <a:pt x="27" y="55"/>
                </a:moveTo>
                <a:cubicBezTo>
                  <a:pt x="12" y="55"/>
                  <a:pt x="0" y="42"/>
                  <a:pt x="0" y="27"/>
                </a:cubicBezTo>
                <a:cubicBezTo>
                  <a:pt x="0" y="12"/>
                  <a:pt x="12" y="0"/>
                  <a:pt x="27" y="0"/>
                </a:cubicBezTo>
                <a:cubicBezTo>
                  <a:pt x="42" y="0"/>
                  <a:pt x="55" y="12"/>
                  <a:pt x="55" y="27"/>
                </a:cubicBezTo>
                <a:cubicBezTo>
                  <a:pt x="55" y="42"/>
                  <a:pt x="42" y="55"/>
                  <a:pt x="27" y="55"/>
                </a:cubicBezTo>
                <a:close/>
                <a:moveTo>
                  <a:pt x="45" y="20"/>
                </a:moveTo>
                <a:cubicBezTo>
                  <a:pt x="42" y="17"/>
                  <a:pt x="42" y="17"/>
                  <a:pt x="42" y="17"/>
                </a:cubicBezTo>
                <a:cubicBezTo>
                  <a:pt x="41" y="16"/>
                  <a:pt x="41" y="16"/>
                  <a:pt x="40" y="16"/>
                </a:cubicBezTo>
                <a:cubicBezTo>
                  <a:pt x="39" y="16"/>
                  <a:pt x="39" y="16"/>
                  <a:pt x="38" y="17"/>
                </a:cubicBezTo>
                <a:cubicBezTo>
                  <a:pt x="24" y="31"/>
                  <a:pt x="24" y="31"/>
                  <a:pt x="24" y="31"/>
                </a:cubicBezTo>
                <a:cubicBezTo>
                  <a:pt x="16" y="23"/>
                  <a:pt x="16" y="23"/>
                  <a:pt x="16" y="23"/>
                </a:cubicBezTo>
                <a:cubicBezTo>
                  <a:pt x="15" y="23"/>
                  <a:pt x="15" y="22"/>
                  <a:pt x="14" y="22"/>
                </a:cubicBezTo>
                <a:cubicBezTo>
                  <a:pt x="14" y="22"/>
                  <a:pt x="13" y="23"/>
                  <a:pt x="13" y="23"/>
                </a:cubicBezTo>
                <a:cubicBezTo>
                  <a:pt x="9" y="26"/>
                  <a:pt x="9" y="26"/>
                  <a:pt x="9" y="26"/>
                </a:cubicBezTo>
                <a:cubicBezTo>
                  <a:pt x="9" y="27"/>
                  <a:pt x="9" y="27"/>
                  <a:pt x="9" y="28"/>
                </a:cubicBezTo>
                <a:cubicBezTo>
                  <a:pt x="9" y="29"/>
                  <a:pt x="9" y="29"/>
                  <a:pt x="9" y="30"/>
                </a:cubicBezTo>
                <a:cubicBezTo>
                  <a:pt x="22" y="43"/>
                  <a:pt x="22" y="43"/>
                  <a:pt x="22" y="43"/>
                </a:cubicBezTo>
                <a:cubicBezTo>
                  <a:pt x="23" y="43"/>
                  <a:pt x="23" y="43"/>
                  <a:pt x="24" y="43"/>
                </a:cubicBezTo>
                <a:cubicBezTo>
                  <a:pt x="25" y="43"/>
                  <a:pt x="25" y="43"/>
                  <a:pt x="26" y="43"/>
                </a:cubicBezTo>
                <a:cubicBezTo>
                  <a:pt x="45" y="23"/>
                  <a:pt x="45" y="23"/>
                  <a:pt x="45" y="23"/>
                </a:cubicBezTo>
                <a:cubicBezTo>
                  <a:pt x="45" y="23"/>
                  <a:pt x="46" y="22"/>
                  <a:pt x="46" y="22"/>
                </a:cubicBezTo>
                <a:cubicBezTo>
                  <a:pt x="46" y="21"/>
                  <a:pt x="45" y="20"/>
                  <a:pt x="45" y="20"/>
                </a:cubicBezTo>
                <a:close/>
              </a:path>
            </a:pathLst>
          </a:custGeom>
          <a:solidFill>
            <a:srgbClr val="FDC81A"/>
          </a:solidFill>
          <a:ln w="9525">
            <a:noFill/>
            <a:round/>
          </a:ln>
        </p:spPr>
        <p:txBody>
          <a:bodyPr wrap="square" lIns="91440" tIns="45720" rIns="91440" bIns="45720" anchor="ctr">
            <a:normAutofit/>
          </a:bodyPr>
          <a:lstStyle/>
          <a:p>
            <a:pPr algn="ctr"/>
            <a:endParaRPr dirty="0">
              <a:latin typeface="字魂17号-萌趣果冻体" panose="02000000000000000000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04876166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>
        <p159:morph option="byObject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  <p:bldP spid="38" grpId="0" animBg="1"/>
      <p:bldP spid="39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D56D1037-34D7-47B9-A841-D1FC08B6CCE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000"/>
          <a:stretch/>
        </p:blipFill>
        <p:spPr>
          <a:xfrm>
            <a:off x="-92509" y="0"/>
            <a:ext cx="12191980" cy="6857990"/>
          </a:xfrm>
          <a:prstGeom prst="rect">
            <a:avLst/>
          </a:prstGeom>
          <a:ln>
            <a:noFill/>
          </a:ln>
        </p:spPr>
      </p:pic>
      <p:sp>
        <p:nvSpPr>
          <p:cNvPr id="4" name="云形 3">
            <a:extLst>
              <a:ext uri="{FF2B5EF4-FFF2-40B4-BE49-F238E27FC236}">
                <a16:creationId xmlns:a16="http://schemas.microsoft.com/office/drawing/2014/main" id="{1D60614F-3016-4B39-8577-FF48418562CC}"/>
              </a:ext>
            </a:extLst>
          </p:cNvPr>
          <p:cNvSpPr/>
          <p:nvPr/>
        </p:nvSpPr>
        <p:spPr>
          <a:xfrm>
            <a:off x="427414" y="4193494"/>
            <a:ext cx="2872862" cy="2156659"/>
          </a:xfrm>
          <a:prstGeom prst="cloud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6000">
              <a:solidFill>
                <a:srgbClr val="9D602A"/>
              </a:solidFill>
              <a:latin typeface="#9Slide07 SVNZiclets" panose="02000603000000000000" pitchFamily="2" charset="0"/>
              <a:ea typeface="包图小白体" panose="02010601030101010101" pitchFamily="2" charset="-122"/>
            </a:endParaRP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2B820425-D41E-456F-88DE-EA0A9517DA04}"/>
              </a:ext>
            </a:extLst>
          </p:cNvPr>
          <p:cNvSpPr txBox="1"/>
          <p:nvPr/>
        </p:nvSpPr>
        <p:spPr>
          <a:xfrm>
            <a:off x="502131" y="4763991"/>
            <a:ext cx="322553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6000" dirty="0" err="1">
                <a:solidFill>
                  <a:schemeClr val="accent4">
                    <a:lumMod val="75000"/>
                  </a:schemeClr>
                </a:solidFill>
                <a:latin typeface="#9Slide07 SVNZiclets" panose="02000603000000000000" pitchFamily="2" charset="0"/>
                <a:ea typeface="包图小白体" panose="02010601030101010101" pitchFamily="2" charset="-122"/>
              </a:rPr>
              <a:t>Chúc</a:t>
            </a:r>
            <a:endParaRPr lang="zh-CN" altLang="en-US" sz="6000" dirty="0">
              <a:solidFill>
                <a:schemeClr val="accent4">
                  <a:lumMod val="75000"/>
                </a:schemeClr>
              </a:solidFill>
              <a:latin typeface="#9Slide07 SVNZiclets" panose="02000603000000000000" pitchFamily="2" charset="0"/>
              <a:ea typeface="包图小白体" panose="02010601030101010101" pitchFamily="2" charset="-122"/>
            </a:endParaRPr>
          </a:p>
        </p:txBody>
      </p:sp>
      <p:sp>
        <p:nvSpPr>
          <p:cNvPr id="12" name="云形 11">
            <a:extLst>
              <a:ext uri="{FF2B5EF4-FFF2-40B4-BE49-F238E27FC236}">
                <a16:creationId xmlns:a16="http://schemas.microsoft.com/office/drawing/2014/main" id="{0769F66D-69FA-4597-AA20-CF36E7D9DE3F}"/>
              </a:ext>
            </a:extLst>
          </p:cNvPr>
          <p:cNvSpPr/>
          <p:nvPr/>
        </p:nvSpPr>
        <p:spPr>
          <a:xfrm>
            <a:off x="3044159" y="3295436"/>
            <a:ext cx="2872862" cy="2156659"/>
          </a:xfrm>
          <a:prstGeom prst="cloud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6000">
              <a:solidFill>
                <a:srgbClr val="9D602A"/>
              </a:solidFill>
              <a:latin typeface="#9Slide07 SVNZiclets" panose="02000603000000000000" pitchFamily="2" charset="0"/>
              <a:ea typeface="包图小白体" panose="02010601030101010101" pitchFamily="2" charset="-122"/>
            </a:endParaRPr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E5528E01-C62D-4A8E-807E-474A1F166790}"/>
              </a:ext>
            </a:extLst>
          </p:cNvPr>
          <p:cNvSpPr txBox="1"/>
          <p:nvPr/>
        </p:nvSpPr>
        <p:spPr>
          <a:xfrm>
            <a:off x="3452982" y="3789989"/>
            <a:ext cx="282955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6000" dirty="0" err="1">
                <a:solidFill>
                  <a:schemeClr val="accent6">
                    <a:lumMod val="75000"/>
                  </a:schemeClr>
                </a:solidFill>
                <a:latin typeface="#9Slide07 SVNZiclets" panose="02000603000000000000" pitchFamily="2" charset="0"/>
                <a:ea typeface="包图小白体" panose="02010601030101010101" pitchFamily="2" charset="-122"/>
              </a:rPr>
              <a:t>các</a:t>
            </a:r>
            <a:endParaRPr lang="zh-CN" altLang="en-US" sz="6000" dirty="0">
              <a:solidFill>
                <a:schemeClr val="accent6">
                  <a:lumMod val="75000"/>
                </a:schemeClr>
              </a:solidFill>
              <a:latin typeface="#9Slide07 SVNZiclets" panose="02000603000000000000" pitchFamily="2" charset="0"/>
              <a:ea typeface="包图小白体" panose="02010601030101010101" pitchFamily="2" charset="-122"/>
            </a:endParaRPr>
          </a:p>
        </p:txBody>
      </p:sp>
      <p:sp>
        <p:nvSpPr>
          <p:cNvPr id="14" name="云形 13">
            <a:extLst>
              <a:ext uri="{FF2B5EF4-FFF2-40B4-BE49-F238E27FC236}">
                <a16:creationId xmlns:a16="http://schemas.microsoft.com/office/drawing/2014/main" id="{F116FCF2-AF5A-402A-9963-E8440D08E099}"/>
              </a:ext>
            </a:extLst>
          </p:cNvPr>
          <p:cNvSpPr/>
          <p:nvPr/>
        </p:nvSpPr>
        <p:spPr>
          <a:xfrm>
            <a:off x="5226874" y="4079154"/>
            <a:ext cx="2872862" cy="2156659"/>
          </a:xfrm>
          <a:prstGeom prst="cloud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6000">
              <a:solidFill>
                <a:srgbClr val="9D602A"/>
              </a:solidFill>
              <a:latin typeface="#9Slide07 SVNZiclets" panose="02000603000000000000" pitchFamily="2" charset="0"/>
              <a:ea typeface="包图小白体" panose="02010601030101010101" pitchFamily="2" charset="-122"/>
            </a:endParaRPr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id="{9260B113-088D-45F1-A6CB-48D4D86775FB}"/>
              </a:ext>
            </a:extLst>
          </p:cNvPr>
          <p:cNvSpPr txBox="1"/>
          <p:nvPr/>
        </p:nvSpPr>
        <p:spPr>
          <a:xfrm>
            <a:off x="5909784" y="4828291"/>
            <a:ext cx="19647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6000" dirty="0" err="1">
                <a:solidFill>
                  <a:schemeClr val="bg2">
                    <a:lumMod val="50000"/>
                  </a:schemeClr>
                </a:solidFill>
                <a:latin typeface="#9Slide07 SVNZiclets" panose="02000603000000000000" pitchFamily="2" charset="0"/>
                <a:ea typeface="包图小白体" panose="02010601030101010101" pitchFamily="2" charset="-122"/>
              </a:rPr>
              <a:t>em</a:t>
            </a:r>
            <a:endParaRPr lang="zh-CN" altLang="en-US" sz="6000" dirty="0">
              <a:solidFill>
                <a:schemeClr val="bg2">
                  <a:lumMod val="50000"/>
                </a:schemeClr>
              </a:solidFill>
              <a:latin typeface="#9Slide07 SVNZiclets" panose="02000603000000000000" pitchFamily="2" charset="0"/>
              <a:ea typeface="包图小白体" panose="02010601030101010101" pitchFamily="2" charset="-122"/>
            </a:endParaRPr>
          </a:p>
        </p:txBody>
      </p:sp>
      <p:sp>
        <p:nvSpPr>
          <p:cNvPr id="9" name="云形 13">
            <a:extLst>
              <a:ext uri="{FF2B5EF4-FFF2-40B4-BE49-F238E27FC236}">
                <a16:creationId xmlns:a16="http://schemas.microsoft.com/office/drawing/2014/main" id="{4EA056B4-1D73-4B21-BEFB-EE3B81E2E5E6}"/>
              </a:ext>
            </a:extLst>
          </p:cNvPr>
          <p:cNvSpPr/>
          <p:nvPr/>
        </p:nvSpPr>
        <p:spPr>
          <a:xfrm>
            <a:off x="7154763" y="3074477"/>
            <a:ext cx="2872862" cy="2156659"/>
          </a:xfrm>
          <a:prstGeom prst="cloud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6000">
              <a:solidFill>
                <a:srgbClr val="9D602A"/>
              </a:solidFill>
              <a:latin typeface="#9Slide07 SVNZiclets" panose="02000603000000000000" pitchFamily="2" charset="0"/>
              <a:ea typeface="包图小白体" panose="02010601030101010101" pitchFamily="2" charset="-122"/>
            </a:endParaRPr>
          </a:p>
        </p:txBody>
      </p:sp>
      <p:sp>
        <p:nvSpPr>
          <p:cNvPr id="10" name="文本框 14">
            <a:extLst>
              <a:ext uri="{FF2B5EF4-FFF2-40B4-BE49-F238E27FC236}">
                <a16:creationId xmlns:a16="http://schemas.microsoft.com/office/drawing/2014/main" id="{33552158-A8C5-4281-B1E0-BD8E0849ADE3}"/>
              </a:ext>
            </a:extLst>
          </p:cNvPr>
          <p:cNvSpPr txBox="1"/>
          <p:nvPr/>
        </p:nvSpPr>
        <p:spPr>
          <a:xfrm>
            <a:off x="7722172" y="3598658"/>
            <a:ext cx="2186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6000" dirty="0">
                <a:solidFill>
                  <a:schemeClr val="tx2">
                    <a:lumMod val="60000"/>
                    <a:lumOff val="40000"/>
                  </a:schemeClr>
                </a:solidFill>
                <a:latin typeface="#9Slide07 SVNZiclets" panose="02000603000000000000" pitchFamily="2" charset="0"/>
                <a:ea typeface="包图小白体" panose="02010601030101010101" pitchFamily="2" charset="-122"/>
              </a:rPr>
              <a:t>học</a:t>
            </a:r>
            <a:endParaRPr lang="zh-CN" altLang="en-US" sz="6000" dirty="0">
              <a:solidFill>
                <a:schemeClr val="tx2">
                  <a:lumMod val="60000"/>
                  <a:lumOff val="40000"/>
                </a:schemeClr>
              </a:solidFill>
              <a:latin typeface="#9Slide07 SVNZiclets" panose="02000603000000000000" pitchFamily="2" charset="0"/>
              <a:ea typeface="包图小白体" panose="02010601030101010101" pitchFamily="2" charset="-122"/>
            </a:endParaRPr>
          </a:p>
        </p:txBody>
      </p:sp>
      <p:sp>
        <p:nvSpPr>
          <p:cNvPr id="11" name="云形 13">
            <a:extLst>
              <a:ext uri="{FF2B5EF4-FFF2-40B4-BE49-F238E27FC236}">
                <a16:creationId xmlns:a16="http://schemas.microsoft.com/office/drawing/2014/main" id="{EB7F873F-CA8D-411D-B9E8-34779726EB08}"/>
              </a:ext>
            </a:extLst>
          </p:cNvPr>
          <p:cNvSpPr/>
          <p:nvPr/>
        </p:nvSpPr>
        <p:spPr>
          <a:xfrm>
            <a:off x="9319118" y="4150515"/>
            <a:ext cx="2872862" cy="2156659"/>
          </a:xfrm>
          <a:prstGeom prst="cloud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6000">
              <a:solidFill>
                <a:srgbClr val="9D602A"/>
              </a:solidFill>
              <a:latin typeface="#9Slide07 SVNZiclets" panose="02000603000000000000" pitchFamily="2" charset="0"/>
              <a:ea typeface="包图小白体" panose="02010601030101010101" pitchFamily="2" charset="-122"/>
            </a:endParaRPr>
          </a:p>
        </p:txBody>
      </p:sp>
      <p:sp>
        <p:nvSpPr>
          <p:cNvPr id="16" name="文本框 14">
            <a:extLst>
              <a:ext uri="{FF2B5EF4-FFF2-40B4-BE49-F238E27FC236}">
                <a16:creationId xmlns:a16="http://schemas.microsoft.com/office/drawing/2014/main" id="{5F9F6E3F-9D89-4D85-81B1-B4BD957771D7}"/>
              </a:ext>
            </a:extLst>
          </p:cNvPr>
          <p:cNvSpPr txBox="1"/>
          <p:nvPr/>
        </p:nvSpPr>
        <p:spPr>
          <a:xfrm>
            <a:off x="10023446" y="4805652"/>
            <a:ext cx="227792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6000" dirty="0" err="1">
                <a:solidFill>
                  <a:schemeClr val="accent2">
                    <a:lumMod val="75000"/>
                  </a:schemeClr>
                </a:solidFill>
                <a:latin typeface="#9Slide07 SVNZiclets" panose="02000603000000000000" pitchFamily="2" charset="0"/>
                <a:ea typeface="包图小白体" panose="02010601030101010101" pitchFamily="2" charset="-122"/>
              </a:rPr>
              <a:t>tốt</a:t>
            </a:r>
            <a:endParaRPr lang="zh-CN" altLang="en-US" sz="6000" dirty="0">
              <a:solidFill>
                <a:schemeClr val="accent2">
                  <a:lumMod val="75000"/>
                </a:schemeClr>
              </a:solidFill>
              <a:latin typeface="#9Slide07 SVNZiclets" panose="02000603000000000000" pitchFamily="2" charset="0"/>
              <a:ea typeface="包图小白体" panose="02010601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56499071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>
        <p159:morph option="byObject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12" grpId="0" animBg="1"/>
      <p:bldP spid="13" grpId="0"/>
      <p:bldP spid="14" grpId="0" animBg="1"/>
      <p:bldP spid="15" grpId="0"/>
      <p:bldP spid="9" grpId="0" animBg="1"/>
      <p:bldP spid="10" grpId="0"/>
      <p:bldP spid="11" grpId="0" animBg="1"/>
      <p:bldP spid="1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3306BB45-FDEC-492F-8743-2BD5ABE0AF9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003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14EC9BE9-3029-473B-BEAD-17A0D80B5EBB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1440510" y="-1233809"/>
            <a:ext cx="8552830" cy="7210256"/>
          </a:xfrm>
          <a:prstGeom prst="rect">
            <a:avLst/>
          </a:prstGeom>
        </p:spPr>
      </p:pic>
      <p:sp>
        <p:nvSpPr>
          <p:cNvPr id="6" name="文本框 5">
            <a:extLst>
              <a:ext uri="{FF2B5EF4-FFF2-40B4-BE49-F238E27FC236}">
                <a16:creationId xmlns:a16="http://schemas.microsoft.com/office/drawing/2014/main" id="{36C86C32-3DE0-49E3-B653-3F4AD31808E6}"/>
              </a:ext>
            </a:extLst>
          </p:cNvPr>
          <p:cNvSpPr txBox="1"/>
          <p:nvPr/>
        </p:nvSpPr>
        <p:spPr>
          <a:xfrm>
            <a:off x="2540945" y="522324"/>
            <a:ext cx="6818085" cy="255454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57150" h="38100" prst="artDeco"/>
            </a:sp3d>
          </a:bodyPr>
          <a:lstStyle/>
          <a:p>
            <a:pPr algn="ctr"/>
            <a:r>
              <a:rPr lang="en-US" altLang="zh-CN" sz="8000" dirty="0">
                <a:solidFill>
                  <a:srgbClr val="EE5C71"/>
                </a:solidFill>
                <a:latin typeface="#9Slide07 SVNZiclets" panose="02000603000000000000" pitchFamily="2" charset="0"/>
                <a:ea typeface="字魂17号-萌趣果冻体" panose="02000000000000000000" pitchFamily="2" charset="-122"/>
              </a:rPr>
              <a:t>01.</a:t>
            </a:r>
          </a:p>
          <a:p>
            <a:pPr algn="ctr"/>
            <a:r>
              <a:rPr lang="en-US" altLang="zh-CN" sz="8000" dirty="0" err="1">
                <a:solidFill>
                  <a:srgbClr val="EE5C71"/>
                </a:solidFill>
                <a:latin typeface="#9Slide07 SVNZiclets" panose="02000603000000000000" pitchFamily="2" charset="0"/>
                <a:ea typeface="字魂17号-萌趣果冻体" panose="02000000000000000000" pitchFamily="2" charset="-122"/>
              </a:rPr>
              <a:t>Khởi</a:t>
            </a:r>
            <a:r>
              <a:rPr lang="en-US" altLang="zh-CN" sz="8000" dirty="0">
                <a:solidFill>
                  <a:srgbClr val="EE5C71"/>
                </a:solidFill>
                <a:latin typeface="#9Slide07 SVNZiclets" panose="02000603000000000000" pitchFamily="2" charset="0"/>
                <a:ea typeface="字魂17号-萌趣果冻体" panose="02000000000000000000" pitchFamily="2" charset="-122"/>
              </a:rPr>
              <a:t> </a:t>
            </a:r>
            <a:r>
              <a:rPr lang="en-US" altLang="zh-CN" sz="8000" dirty="0" err="1">
                <a:solidFill>
                  <a:srgbClr val="EE5C71"/>
                </a:solidFill>
                <a:latin typeface="#9Slide07 SVNZiclets" panose="02000603000000000000" pitchFamily="2" charset="0"/>
                <a:ea typeface="字魂17号-萌趣果冻体" panose="02000000000000000000" pitchFamily="2" charset="-122"/>
              </a:rPr>
              <a:t>động</a:t>
            </a:r>
            <a:endParaRPr lang="zh-CN" altLang="en-US" sz="8000" dirty="0">
              <a:solidFill>
                <a:srgbClr val="EE5C71"/>
              </a:solidFill>
              <a:latin typeface="#9Slide07 SVNZiclets" panose="02000603000000000000" pitchFamily="2" charset="0"/>
              <a:ea typeface="字魂17号-萌趣果冻体" panose="02000000000000000000" pitchFamily="2" charset="-122"/>
            </a:endParaRPr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537A4AA8-01CF-42E3-BB21-64F29FA13120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416" t="38890" r="8544" b="444"/>
          <a:stretch/>
        </p:blipFill>
        <p:spPr>
          <a:xfrm>
            <a:off x="8059348" y="375557"/>
            <a:ext cx="5413553" cy="7882131"/>
          </a:xfrm>
          <a:prstGeom prst="rect">
            <a:avLst/>
          </a:prstGeom>
        </p:spPr>
      </p:pic>
      <p:pic>
        <p:nvPicPr>
          <p:cNvPr id="9" name="图片 5">
            <a:extLst>
              <a:ext uri="{FF2B5EF4-FFF2-40B4-BE49-F238E27FC236}">
                <a16:creationId xmlns:a16="http://schemas.microsoft.com/office/drawing/2014/main" id="{1F43B6B9-806F-4F91-9D23-8BD51CB2B37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632" y="2941886"/>
            <a:ext cx="3815990" cy="3916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442499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0">
        <p159:morph option="byObject"/>
      </p:transition>
    </mc:Choice>
    <mc:Fallback xmlns="">
      <p:transition spd="slow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2">
            <a:extLst>
              <a:ext uri="{FF2B5EF4-FFF2-40B4-BE49-F238E27FC236}">
                <a16:creationId xmlns:a16="http://schemas.microsoft.com/office/drawing/2014/main" id="{DB2E8F92-23D2-4BC5-94ED-B4785C86939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003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Hexagon 7">
            <a:extLst>
              <a:ext uri="{FF2B5EF4-FFF2-40B4-BE49-F238E27FC236}">
                <a16:creationId xmlns:a16="http://schemas.microsoft.com/office/drawing/2014/main" id="{D19A5806-7592-478F-A44B-3D1C8234DB7B}"/>
              </a:ext>
            </a:extLst>
          </p:cNvPr>
          <p:cNvSpPr/>
          <p:nvPr/>
        </p:nvSpPr>
        <p:spPr>
          <a:xfrm>
            <a:off x="0" y="1379218"/>
            <a:ext cx="3056004" cy="2362201"/>
          </a:xfrm>
          <a:prstGeom prst="hexagon">
            <a:avLst/>
          </a:prstGeom>
          <a:solidFill>
            <a:schemeClr val="accent6">
              <a:alpha val="50000"/>
            </a:schemeClr>
          </a:solidFill>
          <a:ln w="57150">
            <a:solidFill>
              <a:srgbClr val="FFFF00"/>
            </a:solidFill>
            <a:prstDash val="lgDashDot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threePt" dir="t"/>
            </a:scene3d>
            <a:sp3d extrusionH="57150">
              <a:bevelT w="57150" h="38100" prst="artDeco"/>
            </a:sp3d>
          </a:bodyPr>
          <a:lstStyle/>
          <a:p>
            <a:pPr algn="ctr"/>
            <a:r>
              <a:rPr lang="en-US" sz="66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00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#9Slide07 SVNZiclets" panose="02000603000000000000" pitchFamily="2" charset="0"/>
              </a:rPr>
              <a:t>Ong</a:t>
            </a:r>
            <a:endParaRPr lang="en-US" sz="6600" dirty="0">
              <a:solidFill>
                <a:srgbClr val="FFFF00"/>
              </a:solidFill>
              <a:latin typeface="#9Slide07 SVNZiclets" panose="02000603000000000000" pitchFamily="2" charset="0"/>
            </a:endParaRPr>
          </a:p>
        </p:txBody>
      </p:sp>
      <p:sp>
        <p:nvSpPr>
          <p:cNvPr id="9" name="Hexagon 8">
            <a:extLst>
              <a:ext uri="{FF2B5EF4-FFF2-40B4-BE49-F238E27FC236}">
                <a16:creationId xmlns:a16="http://schemas.microsoft.com/office/drawing/2014/main" id="{ECB32C92-7DDE-4979-AB3A-808B65CBF3F1}"/>
              </a:ext>
            </a:extLst>
          </p:cNvPr>
          <p:cNvSpPr/>
          <p:nvPr/>
        </p:nvSpPr>
        <p:spPr>
          <a:xfrm>
            <a:off x="2471927" y="198118"/>
            <a:ext cx="2740154" cy="2362201"/>
          </a:xfrm>
          <a:prstGeom prst="hexagon">
            <a:avLst/>
          </a:prstGeom>
          <a:solidFill>
            <a:schemeClr val="accent6">
              <a:alpha val="50000"/>
            </a:schemeClr>
          </a:solidFill>
          <a:ln w="57150">
            <a:solidFill>
              <a:srgbClr val="FFFF00"/>
            </a:solidFill>
            <a:prstDash val="lgDashDot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threePt" dir="t"/>
            </a:scene3d>
            <a:sp3d extrusionH="57150">
              <a:bevelT w="57150" h="38100" prst="artDeco"/>
            </a:sp3d>
          </a:bodyPr>
          <a:lstStyle/>
          <a:p>
            <a:pPr algn="ctr"/>
            <a:r>
              <a:rPr lang="en-US" sz="66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00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#9Slide07 SVNZiclets" panose="02000603000000000000" pitchFamily="2" charset="0"/>
              </a:rPr>
              <a:t>non</a:t>
            </a:r>
            <a:endParaRPr lang="en-US" sz="6600" dirty="0">
              <a:solidFill>
                <a:srgbClr val="FFFF00"/>
              </a:solidFill>
              <a:latin typeface="#9Slide07 SVNZiclets" panose="02000603000000000000" pitchFamily="2" charset="0"/>
            </a:endParaRPr>
          </a:p>
        </p:txBody>
      </p:sp>
      <p:sp>
        <p:nvSpPr>
          <p:cNvPr id="10" name="Hexagon 9">
            <a:extLst>
              <a:ext uri="{FF2B5EF4-FFF2-40B4-BE49-F238E27FC236}">
                <a16:creationId xmlns:a16="http://schemas.microsoft.com/office/drawing/2014/main" id="{CABDF488-8BEB-4D77-A429-CFB91F278DD1}"/>
              </a:ext>
            </a:extLst>
          </p:cNvPr>
          <p:cNvSpPr/>
          <p:nvPr/>
        </p:nvSpPr>
        <p:spPr>
          <a:xfrm>
            <a:off x="6784080" y="2560318"/>
            <a:ext cx="2971967" cy="2362201"/>
          </a:xfrm>
          <a:prstGeom prst="hexagon">
            <a:avLst/>
          </a:prstGeom>
          <a:solidFill>
            <a:schemeClr val="accent6">
              <a:alpha val="50000"/>
            </a:schemeClr>
          </a:solidFill>
          <a:ln w="57150">
            <a:solidFill>
              <a:srgbClr val="FFFF00"/>
            </a:solidFill>
            <a:prstDash val="lgDashDot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threePt" dir="t"/>
            </a:scene3d>
            <a:sp3d extrusionH="57150">
              <a:bevelT w="57150" h="38100" prst="artDeco"/>
            </a:sp3d>
          </a:bodyPr>
          <a:lstStyle/>
          <a:p>
            <a:pPr algn="ctr"/>
            <a:r>
              <a:rPr lang="en-US" sz="6600" b="1" dirty="0" err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00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#9Slide07 SVNZiclets" panose="02000603000000000000" pitchFamily="2" charset="0"/>
              </a:rPr>
              <a:t>việc</a:t>
            </a:r>
            <a:endParaRPr lang="en-US" sz="6600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FFFF00"/>
              </a:solidFill>
              <a:effectLst>
                <a:outerShdw dist="38100" dir="2700000" algn="tl" rotWithShape="0">
                  <a:schemeClr val="accent2"/>
                </a:outerShdw>
              </a:effectLst>
              <a:latin typeface="#9Slide07 SVNZiclets" panose="02000603000000000000" pitchFamily="2" charset="0"/>
            </a:endParaRPr>
          </a:p>
        </p:txBody>
      </p:sp>
      <p:sp>
        <p:nvSpPr>
          <p:cNvPr id="13" name="Hexagon 12">
            <a:extLst>
              <a:ext uri="{FF2B5EF4-FFF2-40B4-BE49-F238E27FC236}">
                <a16:creationId xmlns:a16="http://schemas.microsoft.com/office/drawing/2014/main" id="{199C24C2-6B91-4322-BDB4-819FF0CB9BE4}"/>
              </a:ext>
            </a:extLst>
          </p:cNvPr>
          <p:cNvSpPr/>
          <p:nvPr/>
        </p:nvSpPr>
        <p:spPr>
          <a:xfrm>
            <a:off x="4628003" y="1379218"/>
            <a:ext cx="2857499" cy="2362201"/>
          </a:xfrm>
          <a:prstGeom prst="hexagon">
            <a:avLst/>
          </a:prstGeom>
          <a:solidFill>
            <a:schemeClr val="accent6">
              <a:alpha val="50000"/>
            </a:schemeClr>
          </a:solidFill>
          <a:ln w="57150">
            <a:solidFill>
              <a:srgbClr val="FFFF00"/>
            </a:solidFill>
            <a:prstDash val="lgDashDot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threePt" dir="t"/>
            </a:scene3d>
            <a:sp3d extrusionH="57150">
              <a:bevelT w="57150" h="38100" prst="artDeco"/>
            </a:sp3d>
          </a:bodyPr>
          <a:lstStyle/>
          <a:p>
            <a:pPr algn="ctr"/>
            <a:r>
              <a:rPr lang="en-US" sz="6600" b="1" dirty="0" err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00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#9Slide07 SVNZiclets" panose="02000603000000000000" pitchFamily="2" charset="0"/>
              </a:rPr>
              <a:t>học</a:t>
            </a:r>
            <a:endParaRPr lang="en-US" sz="6600" dirty="0">
              <a:solidFill>
                <a:srgbClr val="FFFF00"/>
              </a:solidFill>
              <a:latin typeface="#9Slide07 SVNZiclets" panose="02000603000000000000" pitchFamily="2" charset="0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D27D7D99-9E1A-47C2-9A0E-04166401D75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27" y="3421286"/>
            <a:ext cx="3554159" cy="3569956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A5B82378-08F8-4DC5-92C6-805E7EDAF55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456597" y="198118"/>
            <a:ext cx="2263476" cy="2309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18737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udi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1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4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1" presetClass="emph" presetSubtype="0" repeatCount="indefinite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21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3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21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6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7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8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39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21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41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2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3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44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8" grpId="1" animBg="1"/>
      <p:bldP spid="9" grpId="0" animBg="1"/>
      <p:bldP spid="9" grpId="1" animBg="1"/>
      <p:bldP spid="10" grpId="0" animBg="1"/>
      <p:bldP spid="10" grpId="1" animBg="1"/>
      <p:bldP spid="13" grpId="0" animBg="1"/>
      <p:bldP spid="13" grpI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图片 2">
            <a:extLst>
              <a:ext uri="{FF2B5EF4-FFF2-40B4-BE49-F238E27FC236}">
                <a16:creationId xmlns:a16="http://schemas.microsoft.com/office/drawing/2014/main" id="{967DE4D4-0415-4EFE-B14C-79CE1AC6D1C6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003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9E30F87-AC3B-464A-ACE1-7680D911652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870" y="2812731"/>
            <a:ext cx="2934336" cy="293433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C0CBB39-4514-4CD8-8DF7-D11D24549F9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7529" y="0"/>
            <a:ext cx="2857500" cy="285750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8" name="Speech Bubble: Rectangle with Corners Rounded 7">
                <a:extLst>
                  <a:ext uri="{FF2B5EF4-FFF2-40B4-BE49-F238E27FC236}">
                    <a16:creationId xmlns:a16="http://schemas.microsoft.com/office/drawing/2014/main" id="{0667024D-077C-41FB-84FC-D91D5651A194}"/>
                  </a:ext>
                </a:extLst>
              </p:cNvPr>
              <p:cNvSpPr/>
              <p:nvPr/>
            </p:nvSpPr>
            <p:spPr>
              <a:xfrm>
                <a:off x="1223756" y="598821"/>
                <a:ext cx="7840345" cy="1607820"/>
              </a:xfrm>
              <a:prstGeom prst="wedgeRoundRectCallout">
                <a:avLst>
                  <a:gd name="adj1" fmla="val 62786"/>
                  <a:gd name="adj2" fmla="val 8254"/>
                  <a:gd name="adj3" fmla="val 16667"/>
                </a:avLst>
              </a:prstGeom>
              <a:solidFill>
                <a:srgbClr val="FFFF00">
                  <a:alpha val="49804"/>
                </a:srgbClr>
              </a:solidFill>
              <a:ln w="38100">
                <a:solidFill>
                  <a:schemeClr val="tx1"/>
                </a:solidFill>
                <a:prstDash val="sysDash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440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Trong </a:t>
                </a:r>
                <a:r>
                  <a:rPr lang="en-US" sz="4400" b="1" dirty="0" err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các</a:t>
                </a:r>
                <a:r>
                  <a:rPr lang="en-US" sz="440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4400" b="1" dirty="0" err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phân</a:t>
                </a:r>
                <a:r>
                  <a:rPr lang="en-US" sz="440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4400" b="1" dirty="0" err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số</a:t>
                </a:r>
                <a:r>
                  <a:rPr lang="en-US" sz="440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4400" b="1" dirty="0" err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sau</a:t>
                </a:r>
                <a:r>
                  <a:rPr lang="en-US" sz="440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:r>
                  <a:rPr lang="en-US" sz="4400" b="1" dirty="0" err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phân</a:t>
                </a:r>
                <a:r>
                  <a:rPr lang="en-US" sz="440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4400" b="1" dirty="0" err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số</a:t>
                </a:r>
                <a:r>
                  <a:rPr lang="en-US" sz="440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4400" b="1" dirty="0" err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nào</a:t>
                </a:r>
                <a:r>
                  <a:rPr lang="en-US" sz="440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4400" b="1" dirty="0" err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bằng</a:t>
                </a:r>
                <a:r>
                  <a:rPr lang="en-US" sz="440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4400" b="1" dirty="0" err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phân</a:t>
                </a:r>
                <a:r>
                  <a:rPr lang="en-US" sz="440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4400" b="1" dirty="0" err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số</a:t>
                </a:r>
                <a:r>
                  <a:rPr lang="en-US" sz="440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4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4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lang="en-US" sz="440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?</a:t>
                </a:r>
              </a:p>
            </p:txBody>
          </p:sp>
        </mc:Choice>
        <mc:Fallback xmlns="">
          <p:sp>
            <p:nvSpPr>
              <p:cNvPr id="8" name="Speech Bubble: Rectangle with Corners Rounded 7">
                <a:extLst>
                  <a:ext uri="{FF2B5EF4-FFF2-40B4-BE49-F238E27FC236}">
                    <a16:creationId xmlns:a16="http://schemas.microsoft.com/office/drawing/2014/main" id="{0667024D-077C-41FB-84FC-D91D5651A19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23756" y="598821"/>
                <a:ext cx="7840345" cy="1607820"/>
              </a:xfrm>
              <a:prstGeom prst="wedgeRoundRectCallout">
                <a:avLst>
                  <a:gd name="adj1" fmla="val 62786"/>
                  <a:gd name="adj2" fmla="val 8254"/>
                  <a:gd name="adj3" fmla="val 16667"/>
                </a:avLst>
              </a:prstGeom>
              <a:blipFill>
                <a:blip r:embed="rId7"/>
                <a:stretch>
                  <a:fillRect l="-1304" t="-9630" b="-11111"/>
                </a:stretch>
              </a:blipFill>
              <a:ln w="38100">
                <a:solidFill>
                  <a:schemeClr val="tx1"/>
                </a:solidFill>
                <a:prstDash val="sysDash"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7" name="Picture 16">
            <a:extLst>
              <a:ext uri="{FF2B5EF4-FFF2-40B4-BE49-F238E27FC236}">
                <a16:creationId xmlns:a16="http://schemas.microsoft.com/office/drawing/2014/main" id="{4B5AB01C-ECF4-4CC5-B79D-24017FBE3B63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97" y="1603081"/>
            <a:ext cx="1600706" cy="160782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9" name="Rectangle: Rounded Corners 18">
                <a:extLst>
                  <a:ext uri="{FF2B5EF4-FFF2-40B4-BE49-F238E27FC236}">
                    <a16:creationId xmlns:a16="http://schemas.microsoft.com/office/drawing/2014/main" id="{A98ECE88-115D-4A1D-8452-F943FF1AC741}"/>
                  </a:ext>
                </a:extLst>
              </p:cNvPr>
              <p:cNvSpPr/>
              <p:nvPr/>
            </p:nvSpPr>
            <p:spPr>
              <a:xfrm>
                <a:off x="394948" y="5724063"/>
                <a:ext cx="2560587" cy="962487"/>
              </a:xfrm>
              <a:prstGeom prst="roundRect">
                <a:avLst/>
              </a:prstGeom>
              <a:solidFill>
                <a:srgbClr val="DEEBF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48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A.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b="1" i="1" dirty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4800" b="1" i="1" dirty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𝟓</m:t>
                        </m:r>
                      </m:num>
                      <m:den>
                        <m:r>
                          <a:rPr lang="en-US" sz="4800" b="1" i="1" dirty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𝟏𝟓</m:t>
                        </m:r>
                      </m:den>
                    </m:f>
                  </m:oMath>
                </a14:m>
                <a:endParaRPr lang="en-US" sz="48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9" name="Rectangle: Rounded Corners 18">
                <a:extLst>
                  <a:ext uri="{FF2B5EF4-FFF2-40B4-BE49-F238E27FC236}">
                    <a16:creationId xmlns:a16="http://schemas.microsoft.com/office/drawing/2014/main" id="{A98ECE88-115D-4A1D-8452-F943FF1AC74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4948" y="5724063"/>
                <a:ext cx="2560587" cy="962487"/>
              </a:xfrm>
              <a:prstGeom prst="roundRect">
                <a:avLst/>
              </a:prstGeom>
              <a:blipFill>
                <a:blip r:embed="rId9"/>
                <a:stretch>
                  <a:fillRect t="-6962" b="-26582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0" name="Picture 19">
            <a:extLst>
              <a:ext uri="{FF2B5EF4-FFF2-40B4-BE49-F238E27FC236}">
                <a16:creationId xmlns:a16="http://schemas.microsoft.com/office/drawing/2014/main" id="{FA2065B4-32D5-4275-B2C9-8B5FF2ACCBD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5454" y="2812731"/>
            <a:ext cx="2934336" cy="2934336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1" name="Rectangle: Rounded Corners 20">
                <a:extLst>
                  <a:ext uri="{FF2B5EF4-FFF2-40B4-BE49-F238E27FC236}">
                    <a16:creationId xmlns:a16="http://schemas.microsoft.com/office/drawing/2014/main" id="{88E5E567-B90E-4275-AC51-C8D58F3AA2A7}"/>
                  </a:ext>
                </a:extLst>
              </p:cNvPr>
              <p:cNvSpPr/>
              <p:nvPr/>
            </p:nvSpPr>
            <p:spPr>
              <a:xfrm>
                <a:off x="4505532" y="5724063"/>
                <a:ext cx="2560587" cy="962487"/>
              </a:xfrm>
              <a:prstGeom prst="roundRect">
                <a:avLst/>
              </a:prstGeom>
              <a:solidFill>
                <a:srgbClr val="DEEBF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48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B.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4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𝟗</m:t>
                        </m:r>
                      </m:num>
                      <m:den>
                        <m:r>
                          <a:rPr lang="en-US" sz="4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𝟔</m:t>
                        </m:r>
                      </m:den>
                    </m:f>
                  </m:oMath>
                </a14:m>
                <a:endParaRPr lang="en-US" sz="48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1" name="Rectangle: Rounded Corners 20">
                <a:extLst>
                  <a:ext uri="{FF2B5EF4-FFF2-40B4-BE49-F238E27FC236}">
                    <a16:creationId xmlns:a16="http://schemas.microsoft.com/office/drawing/2014/main" id="{88E5E567-B90E-4275-AC51-C8D58F3AA2A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05532" y="5724063"/>
                <a:ext cx="2560587" cy="962487"/>
              </a:xfrm>
              <a:prstGeom prst="roundRect">
                <a:avLst/>
              </a:prstGeom>
              <a:blipFill>
                <a:blip r:embed="rId10"/>
                <a:stretch>
                  <a:fillRect t="-7595" b="-25949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2" name="Picture 21">
            <a:extLst>
              <a:ext uri="{FF2B5EF4-FFF2-40B4-BE49-F238E27FC236}">
                <a16:creationId xmlns:a16="http://schemas.microsoft.com/office/drawing/2014/main" id="{29116D89-5671-4377-A980-517B605BECA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5960" y="2812731"/>
            <a:ext cx="2934336" cy="2934336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3" name="Rectangle: Rounded Corners 22">
                <a:extLst>
                  <a:ext uri="{FF2B5EF4-FFF2-40B4-BE49-F238E27FC236}">
                    <a16:creationId xmlns:a16="http://schemas.microsoft.com/office/drawing/2014/main" id="{64E263D4-FF99-4115-A750-399C550760EE}"/>
                  </a:ext>
                </a:extLst>
              </p:cNvPr>
              <p:cNvSpPr/>
              <p:nvPr/>
            </p:nvSpPr>
            <p:spPr>
              <a:xfrm>
                <a:off x="8536038" y="5724063"/>
                <a:ext cx="2560587" cy="962487"/>
              </a:xfrm>
              <a:prstGeom prst="roundRect">
                <a:avLst/>
              </a:prstGeom>
              <a:solidFill>
                <a:srgbClr val="DEEBF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48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C.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4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4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𝟔</m:t>
                        </m:r>
                      </m:den>
                    </m:f>
                  </m:oMath>
                </a14:m>
                <a:endParaRPr lang="en-US" sz="48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3" name="Rectangle: Rounded Corners 22">
                <a:extLst>
                  <a:ext uri="{FF2B5EF4-FFF2-40B4-BE49-F238E27FC236}">
                    <a16:creationId xmlns:a16="http://schemas.microsoft.com/office/drawing/2014/main" id="{64E263D4-FF99-4115-A750-399C550760E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36038" y="5724063"/>
                <a:ext cx="2560587" cy="962487"/>
              </a:xfrm>
              <a:prstGeom prst="roundRect">
                <a:avLst/>
              </a:prstGeom>
              <a:blipFill>
                <a:blip r:embed="rId11"/>
                <a:stretch>
                  <a:fillRect t="-7595" b="-25949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059167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"/>
                            </p:stCondLst>
                            <p:childTnLst>
                              <p:par>
                                <p:cTn id="28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5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"/>
                            </p:stCondLst>
                            <p:childTnLst>
                              <p:par>
                                <p:cTn id="47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F0"/>
                                      </p:to>
                                    </p:animClr>
                                    <p:set>
                                      <p:cBhvr>
                                        <p:cTn id="4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5" dur="500" tmFilter="0, 0; .2, .5; .8, .5; 1, 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6" dur="250" autoRev="1" fill="hold"/>
                                        <p:tgtEl>
                                          <p:spTgt spid="2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00"/>
                            </p:stCondLst>
                            <p:childTnLst>
                              <p:par>
                                <p:cTn id="58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6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oh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500" tmFilter="0, 0; .2, .5; .8, .5; 1, 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7" dur="250" autoRev="1" fill="hold"/>
                                        <p:tgtEl>
                                          <p:spTgt spid="2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500"/>
                            </p:stCondLst>
                            <p:childTnLst>
                              <p:par>
                                <p:cTn id="69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7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oh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</p:childTnLst>
        </p:cTn>
      </p:par>
    </p:tnLst>
    <p:bldLst>
      <p:bldP spid="8" grpId="0" animBg="1"/>
      <p:bldP spid="19" grpId="0" animBg="1"/>
      <p:bldP spid="21" grpId="0" animBg="1"/>
      <p:bldP spid="2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图片 2">
            <a:extLst>
              <a:ext uri="{FF2B5EF4-FFF2-40B4-BE49-F238E27FC236}">
                <a16:creationId xmlns:a16="http://schemas.microsoft.com/office/drawing/2014/main" id="{D44A20F2-B7F6-45E3-9AFF-ECD944970DA0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003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9E30F87-AC3B-464A-ACE1-7680D911652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870" y="2812731"/>
            <a:ext cx="2934336" cy="293433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C0CBB39-4514-4CD8-8DF7-D11D24549F9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7529" y="0"/>
            <a:ext cx="2857500" cy="285750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8" name="Speech Bubble: Rectangle with Corners Rounded 7">
                <a:extLst>
                  <a:ext uri="{FF2B5EF4-FFF2-40B4-BE49-F238E27FC236}">
                    <a16:creationId xmlns:a16="http://schemas.microsoft.com/office/drawing/2014/main" id="{0667024D-077C-41FB-84FC-D91D5651A194}"/>
                  </a:ext>
                </a:extLst>
              </p:cNvPr>
              <p:cNvSpPr/>
              <p:nvPr/>
            </p:nvSpPr>
            <p:spPr>
              <a:xfrm>
                <a:off x="1494155" y="484145"/>
                <a:ext cx="7840345" cy="1607820"/>
              </a:xfrm>
              <a:prstGeom prst="wedgeRoundRectCallout">
                <a:avLst>
                  <a:gd name="adj1" fmla="val 62786"/>
                  <a:gd name="adj2" fmla="val 8254"/>
                  <a:gd name="adj3" fmla="val 16667"/>
                </a:avLst>
              </a:prstGeom>
              <a:solidFill>
                <a:srgbClr val="FFFF00">
                  <a:alpha val="50000"/>
                </a:srgbClr>
              </a:solidFill>
              <a:ln w="38100">
                <a:solidFill>
                  <a:srgbClr val="002060"/>
                </a:solidFill>
                <a:prstDash val="lgDashDot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5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Phân</a:t>
                </a:r>
                <a:r>
                  <a:rPr kumimoji="0" lang="en-US" sz="5400" b="1" i="0" u="none" strike="noStrike" kern="1200" cap="none" spc="0" normalizeH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 </a:t>
                </a:r>
                <a:r>
                  <a:rPr kumimoji="0" lang="en-US" sz="5400" b="1" i="0" u="none" strike="noStrike" kern="1200" cap="none" spc="0" normalizeH="0" noProof="0" dirty="0" err="1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số</a:t>
                </a:r>
                <a:r>
                  <a:rPr kumimoji="0" lang="en-US" sz="5400" b="1" i="0" u="none" strike="noStrike" kern="1200" cap="none" spc="0" normalizeH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5400" b="1" i="1" u="none" strike="noStrike" kern="1200" cap="none" spc="0" normalizeH="0" noProof="0" smtClean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kumimoji="0" lang="en-US" sz="5400" b="1" i="1" u="none" strike="noStrike" kern="1200" cap="none" spc="0" normalizeH="0" noProof="0" smtClean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𝟐𝟏</m:t>
                        </m:r>
                      </m:num>
                      <m:den>
                        <m:r>
                          <a:rPr kumimoji="0" lang="en-US" sz="5400" b="1" i="1" u="none" strike="noStrike" kern="1200" cap="none" spc="0" normalizeH="0" noProof="0" smtClean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𝟐𝟏</m:t>
                        </m:r>
                      </m:den>
                    </m:f>
                    <m:r>
                      <a:rPr kumimoji="0" lang="en-US" sz="5400" b="1" i="1" u="none" strike="noStrike" kern="1200" cap="none" spc="0" normalizeH="0" noProof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kumimoji="0" lang="en-US" sz="5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…………… 1</a:t>
                </a:r>
              </a:p>
            </p:txBody>
          </p:sp>
        </mc:Choice>
        <mc:Fallback xmlns="">
          <p:sp>
            <p:nvSpPr>
              <p:cNvPr id="8" name="Speech Bubble: Rectangle with Corners Rounded 7">
                <a:extLst>
                  <a:ext uri="{FF2B5EF4-FFF2-40B4-BE49-F238E27FC236}">
                    <a16:creationId xmlns:a16="http://schemas.microsoft.com/office/drawing/2014/main" id="{0667024D-077C-41FB-84FC-D91D5651A19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94155" y="484145"/>
                <a:ext cx="7840345" cy="1607820"/>
              </a:xfrm>
              <a:prstGeom prst="wedgeRoundRectCallout">
                <a:avLst>
                  <a:gd name="adj1" fmla="val 62786"/>
                  <a:gd name="adj2" fmla="val 8254"/>
                  <a:gd name="adj3" fmla="val 16667"/>
                </a:avLst>
              </a:prstGeom>
              <a:blipFill>
                <a:blip r:embed="rId7"/>
                <a:stretch>
                  <a:fillRect l="-2608" b="-370"/>
                </a:stretch>
              </a:blipFill>
              <a:ln w="38100">
                <a:solidFill>
                  <a:srgbClr val="002060"/>
                </a:solidFill>
                <a:prstDash val="lgDashDot"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7" name="Picture 16">
            <a:extLst>
              <a:ext uri="{FF2B5EF4-FFF2-40B4-BE49-F238E27FC236}">
                <a16:creationId xmlns:a16="http://schemas.microsoft.com/office/drawing/2014/main" id="{4B5AB01C-ECF4-4CC5-B79D-24017FBE3B63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97" y="1603081"/>
            <a:ext cx="1600706" cy="1607820"/>
          </a:xfrm>
          <a:prstGeom prst="rect">
            <a:avLst/>
          </a:prstGeom>
        </p:spPr>
      </p:pic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A98ECE88-115D-4A1D-8452-F943FF1AC741}"/>
              </a:ext>
            </a:extLst>
          </p:cNvPr>
          <p:cNvSpPr/>
          <p:nvPr/>
        </p:nvSpPr>
        <p:spPr>
          <a:xfrm>
            <a:off x="394948" y="5724063"/>
            <a:ext cx="2774179" cy="841829"/>
          </a:xfrm>
          <a:prstGeom prst="round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A. </a:t>
            </a:r>
            <a:r>
              <a:rPr lang="en-US" sz="4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Bé</a:t>
            </a:r>
            <a:r>
              <a:rPr 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hơn</a:t>
            </a:r>
            <a:endParaRPr lang="en-US" sz="4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FA2065B4-32D5-4275-B2C9-8B5FF2ACCBD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6443" y="2812731"/>
            <a:ext cx="2934336" cy="2934336"/>
          </a:xfrm>
          <a:prstGeom prst="rect">
            <a:avLst/>
          </a:prstGeom>
        </p:spPr>
      </p:pic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88E5E567-B90E-4275-AC51-C8D58F3AA2A7}"/>
              </a:ext>
            </a:extLst>
          </p:cNvPr>
          <p:cNvSpPr/>
          <p:nvPr/>
        </p:nvSpPr>
        <p:spPr>
          <a:xfrm>
            <a:off x="4526521" y="5724063"/>
            <a:ext cx="2774179" cy="841829"/>
          </a:xfrm>
          <a:prstGeom prst="round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B. </a:t>
            </a:r>
            <a:r>
              <a:rPr lang="en-US" sz="4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29116D89-5671-4377-A980-517B605BECA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99098" y="2812731"/>
            <a:ext cx="2934336" cy="2934336"/>
          </a:xfrm>
          <a:prstGeom prst="rect">
            <a:avLst/>
          </a:prstGeom>
        </p:spPr>
      </p:pic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64E263D4-FF99-4115-A750-399C550760EE}"/>
              </a:ext>
            </a:extLst>
          </p:cNvPr>
          <p:cNvSpPr/>
          <p:nvPr/>
        </p:nvSpPr>
        <p:spPr>
          <a:xfrm>
            <a:off x="8679176" y="5724063"/>
            <a:ext cx="2774179" cy="841829"/>
          </a:xfrm>
          <a:prstGeom prst="round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C.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Lớn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hơn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24216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"/>
                            </p:stCondLst>
                            <p:childTnLst>
                              <p:par>
                                <p:cTn id="28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5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"/>
                            </p:stCondLst>
                            <p:childTnLst>
                              <p:par>
                                <p:cTn id="47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4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oh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5" dur="500" tmFilter="0, 0; .2, .5; .8, .5; 1, 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6" dur="250" autoRev="1" fill="hold"/>
                                        <p:tgtEl>
                                          <p:spTgt spid="2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00"/>
                            </p:stCondLst>
                            <p:childTnLst>
                              <p:par>
                                <p:cTn id="58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F0"/>
                                      </p:to>
                                    </p:animClr>
                                    <p:set>
                                      <p:cBhvr>
                                        <p:cTn id="6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500" tmFilter="0, 0; .2, .5; .8, .5; 1, 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7" dur="250" autoRev="1" fill="hold"/>
                                        <p:tgtEl>
                                          <p:spTgt spid="2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500"/>
                            </p:stCondLst>
                            <p:childTnLst>
                              <p:par>
                                <p:cTn id="69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7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oh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</p:childTnLst>
        </p:cTn>
      </p:par>
    </p:tnLst>
    <p:bldLst>
      <p:bldP spid="8" grpId="0" animBg="1"/>
      <p:bldP spid="19" grpId="0" animBg="1"/>
      <p:bldP spid="21" grpId="0" animBg="1"/>
      <p:bldP spid="2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图片 2">
            <a:extLst>
              <a:ext uri="{FF2B5EF4-FFF2-40B4-BE49-F238E27FC236}">
                <a16:creationId xmlns:a16="http://schemas.microsoft.com/office/drawing/2014/main" id="{1CE1D42E-8632-4B95-B5A2-FCCC4BD44E36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003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9E30F87-AC3B-464A-ACE1-7680D911652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870" y="2812731"/>
            <a:ext cx="2934336" cy="293433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C0CBB39-4514-4CD8-8DF7-D11D24549F9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7529" y="0"/>
            <a:ext cx="2857500" cy="285750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8" name="Speech Bubble: Rectangle with Corners Rounded 7">
                <a:extLst>
                  <a:ext uri="{FF2B5EF4-FFF2-40B4-BE49-F238E27FC236}">
                    <a16:creationId xmlns:a16="http://schemas.microsoft.com/office/drawing/2014/main" id="{0667024D-077C-41FB-84FC-D91D5651A194}"/>
                  </a:ext>
                </a:extLst>
              </p:cNvPr>
              <p:cNvSpPr/>
              <p:nvPr/>
            </p:nvSpPr>
            <p:spPr>
              <a:xfrm>
                <a:off x="1494155" y="484145"/>
                <a:ext cx="7840345" cy="1607820"/>
              </a:xfrm>
              <a:prstGeom prst="wedgeRoundRectCallout">
                <a:avLst>
                  <a:gd name="adj1" fmla="val 62786"/>
                  <a:gd name="adj2" fmla="val 8254"/>
                  <a:gd name="adj3" fmla="val 16667"/>
                </a:avLst>
              </a:prstGeom>
              <a:solidFill>
                <a:srgbClr val="FFFF00">
                  <a:alpha val="50000"/>
                </a:srgbClr>
              </a:solidFill>
              <a:ln w="38100">
                <a:solidFill>
                  <a:schemeClr val="tx1"/>
                </a:solidFill>
                <a:prstDash val="lgDashDot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60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Phân</a:t>
                </a:r>
                <a:r>
                  <a:rPr kumimoji="0" lang="en-US" sz="6000" b="1" i="0" u="none" strike="noStrike" kern="1200" cap="none" spc="0" normalizeH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 </a:t>
                </a:r>
                <a:r>
                  <a:rPr kumimoji="0" lang="en-US" sz="6000" b="1" i="0" u="none" strike="noStrike" kern="1200" cap="none" spc="0" normalizeH="0" noProof="0" dirty="0" err="1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số</a:t>
                </a:r>
                <a:r>
                  <a:rPr kumimoji="0" lang="en-US" sz="6000" b="1" i="0" u="none" strike="noStrike" kern="1200" cap="none" spc="0" normalizeH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6000" b="1" i="1" u="none" strike="noStrike" kern="1200" cap="none" spc="0" normalizeH="0" noProof="0" smtClean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kumimoji="0" lang="en-US" sz="6000" b="1" i="1" u="none" strike="noStrike" kern="1200" cap="none" spc="0" normalizeH="0" noProof="0" smtClean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𝟑𝟏</m:t>
                        </m:r>
                      </m:num>
                      <m:den>
                        <m:r>
                          <a:rPr kumimoji="0" lang="en-US" sz="6000" b="1" i="1" u="none" strike="noStrike" kern="1200" cap="none" spc="0" normalizeH="0" noProof="0" smtClean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𝟐𝟗</m:t>
                        </m:r>
                      </m:den>
                    </m:f>
                  </m:oMath>
                </a14:m>
                <a:r>
                  <a:rPr kumimoji="0" lang="en-US" sz="60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 …………. 1</a:t>
                </a:r>
              </a:p>
            </p:txBody>
          </p:sp>
        </mc:Choice>
        <mc:Fallback xmlns="">
          <p:sp>
            <p:nvSpPr>
              <p:cNvPr id="8" name="Speech Bubble: Rectangle with Corners Rounded 7">
                <a:extLst>
                  <a:ext uri="{FF2B5EF4-FFF2-40B4-BE49-F238E27FC236}">
                    <a16:creationId xmlns:a16="http://schemas.microsoft.com/office/drawing/2014/main" id="{0667024D-077C-41FB-84FC-D91D5651A19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94155" y="484145"/>
                <a:ext cx="7840345" cy="1607820"/>
              </a:xfrm>
              <a:prstGeom prst="wedgeRoundRectCallout">
                <a:avLst>
                  <a:gd name="adj1" fmla="val 62786"/>
                  <a:gd name="adj2" fmla="val 8254"/>
                  <a:gd name="adj3" fmla="val 16667"/>
                </a:avLst>
              </a:prstGeom>
              <a:blipFill>
                <a:blip r:embed="rId7"/>
                <a:stretch>
                  <a:fillRect l="-3089" b="-5185"/>
                </a:stretch>
              </a:blipFill>
              <a:ln w="38100">
                <a:solidFill>
                  <a:schemeClr val="tx1"/>
                </a:solidFill>
                <a:prstDash val="lgDashDot"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7" name="Picture 16">
            <a:extLst>
              <a:ext uri="{FF2B5EF4-FFF2-40B4-BE49-F238E27FC236}">
                <a16:creationId xmlns:a16="http://schemas.microsoft.com/office/drawing/2014/main" id="{4B5AB01C-ECF4-4CC5-B79D-24017FBE3B63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97" y="1603081"/>
            <a:ext cx="1600706" cy="1607820"/>
          </a:xfrm>
          <a:prstGeom prst="rect">
            <a:avLst/>
          </a:prstGeom>
        </p:spPr>
      </p:pic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A98ECE88-115D-4A1D-8452-F943FF1AC741}"/>
              </a:ext>
            </a:extLst>
          </p:cNvPr>
          <p:cNvSpPr/>
          <p:nvPr/>
        </p:nvSpPr>
        <p:spPr>
          <a:xfrm>
            <a:off x="394948" y="5724063"/>
            <a:ext cx="2774179" cy="841829"/>
          </a:xfrm>
          <a:prstGeom prst="round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A.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Bé</a:t>
            </a:r>
            <a:r>
              <a:rPr kumimoji="0" lang="en-US" sz="44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4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hơn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FA2065B4-32D5-4275-B2C9-8B5FF2ACCBD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4414" y="2812731"/>
            <a:ext cx="2934336" cy="2934336"/>
          </a:xfrm>
          <a:prstGeom prst="rect">
            <a:avLst/>
          </a:prstGeom>
        </p:spPr>
      </p:pic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88E5E567-B90E-4275-AC51-C8D58F3AA2A7}"/>
              </a:ext>
            </a:extLst>
          </p:cNvPr>
          <p:cNvSpPr/>
          <p:nvPr/>
        </p:nvSpPr>
        <p:spPr>
          <a:xfrm>
            <a:off x="4344492" y="5724063"/>
            <a:ext cx="2774179" cy="841829"/>
          </a:xfrm>
          <a:prstGeom prst="round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US" sz="4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B. </a:t>
            </a:r>
            <a:r>
              <a:rPr lang="en-US" sz="4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endParaRPr lang="en-US" sz="4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29116D89-5671-4377-A980-517B605BECA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4035" y="2789727"/>
            <a:ext cx="2934336" cy="2934336"/>
          </a:xfrm>
          <a:prstGeom prst="rect">
            <a:avLst/>
          </a:prstGeom>
        </p:spPr>
      </p:pic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64E263D4-FF99-4115-A750-399C550760EE}"/>
              </a:ext>
            </a:extLst>
          </p:cNvPr>
          <p:cNvSpPr/>
          <p:nvPr/>
        </p:nvSpPr>
        <p:spPr>
          <a:xfrm>
            <a:off x="8359145" y="5747067"/>
            <a:ext cx="3235501" cy="841829"/>
          </a:xfrm>
          <a:prstGeom prst="round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US" sz="4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C. </a:t>
            </a:r>
            <a:r>
              <a:rPr lang="en-US" sz="4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Lớn</a:t>
            </a:r>
            <a:r>
              <a:rPr lang="en-US" sz="4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hơn</a:t>
            </a:r>
            <a:endParaRPr lang="en-US" sz="4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52251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"/>
                            </p:stCondLst>
                            <p:childTnLst>
                              <p:par>
                                <p:cTn id="28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5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"/>
                            </p:stCondLst>
                            <p:childTnLst>
                              <p:par>
                                <p:cTn id="47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4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oh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5" dur="500" tmFilter="0, 0; .2, .5; .8, .5; 1, 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6" dur="250" autoRev="1" fill="hold"/>
                                        <p:tgtEl>
                                          <p:spTgt spid="2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00"/>
                            </p:stCondLst>
                            <p:childTnLst>
                              <p:par>
                                <p:cTn id="58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6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oh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500" tmFilter="0, 0; .2, .5; .8, .5; 1, 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7" dur="250" autoRev="1" fill="hold"/>
                                        <p:tgtEl>
                                          <p:spTgt spid="2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500"/>
                            </p:stCondLst>
                            <p:childTnLst>
                              <p:par>
                                <p:cTn id="69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F0"/>
                                      </p:to>
                                    </p:animClr>
                                    <p:set>
                                      <p:cBhvr>
                                        <p:cTn id="7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</p:childTnLst>
        </p:cTn>
      </p:par>
    </p:tnLst>
    <p:bldLst>
      <p:bldP spid="8" grpId="0" animBg="1"/>
      <p:bldP spid="19" grpId="0" animBg="1"/>
      <p:bldP spid="21" grpId="0" animBg="1"/>
      <p:bldP spid="2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图片 2">
            <a:extLst>
              <a:ext uri="{FF2B5EF4-FFF2-40B4-BE49-F238E27FC236}">
                <a16:creationId xmlns:a16="http://schemas.microsoft.com/office/drawing/2014/main" id="{DF2A6361-C2B4-4CA2-B0B3-988776D3581D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003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9E30F87-AC3B-464A-ACE1-7680D911652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870" y="2812731"/>
            <a:ext cx="2934336" cy="293433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C0CBB39-4514-4CD8-8DF7-D11D24549F9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7529" y="0"/>
            <a:ext cx="2857500" cy="285750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8" name="Speech Bubble: Rectangle with Corners Rounded 7">
                <a:extLst>
                  <a:ext uri="{FF2B5EF4-FFF2-40B4-BE49-F238E27FC236}">
                    <a16:creationId xmlns:a16="http://schemas.microsoft.com/office/drawing/2014/main" id="{0667024D-077C-41FB-84FC-D91D5651A194}"/>
                  </a:ext>
                </a:extLst>
              </p:cNvPr>
              <p:cNvSpPr/>
              <p:nvPr/>
            </p:nvSpPr>
            <p:spPr>
              <a:xfrm>
                <a:off x="1494155" y="484145"/>
                <a:ext cx="7840345" cy="1818184"/>
              </a:xfrm>
              <a:prstGeom prst="wedgeRoundRectCallout">
                <a:avLst>
                  <a:gd name="adj1" fmla="val 62786"/>
                  <a:gd name="adj2" fmla="val 8254"/>
                  <a:gd name="adj3" fmla="val 16667"/>
                </a:avLst>
              </a:prstGeom>
              <a:solidFill>
                <a:srgbClr val="FFFF00">
                  <a:alpha val="50000"/>
                </a:srgbClr>
              </a:solidFill>
              <a:ln w="28575">
                <a:solidFill>
                  <a:schemeClr val="tx1"/>
                </a:solidFill>
                <a:prstDash val="dashDot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Phép</a:t>
                </a:r>
                <a:r>
                  <a:rPr kumimoji="0" lang="en-US" sz="4800" b="1" i="0" u="none" strike="noStrike" kern="1200" cap="none" spc="0" normalizeH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 chia …….. </a:t>
                </a:r>
                <a:r>
                  <a:rPr kumimoji="0" lang="en-US" sz="4800" b="1" i="0" u="none" strike="noStrike" kern="1200" cap="none" spc="0" normalizeH="0" noProof="0" dirty="0" err="1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Được</a:t>
                </a:r>
                <a:r>
                  <a:rPr kumimoji="0" lang="en-US" sz="4800" b="1" i="0" u="none" strike="noStrike" kern="1200" cap="none" spc="0" normalizeH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 </a:t>
                </a:r>
                <a:r>
                  <a:rPr kumimoji="0" lang="en-US" sz="4800" b="1" i="0" u="none" strike="noStrike" kern="1200" cap="none" spc="0" normalizeH="0" noProof="0" dirty="0" err="1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viết</a:t>
                </a:r>
                <a:r>
                  <a:rPr kumimoji="0" lang="en-US" sz="4800" b="1" i="0" u="none" strike="noStrike" kern="1200" cap="none" spc="0" normalizeH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 </a:t>
                </a:r>
                <a:r>
                  <a:rPr kumimoji="0" lang="en-US" sz="4800" b="1" i="0" u="none" strike="noStrike" kern="1200" cap="none" spc="0" normalizeH="0" noProof="0" dirty="0" err="1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dưới</a:t>
                </a:r>
                <a:r>
                  <a:rPr kumimoji="0" lang="en-US" sz="4800" b="1" i="0" u="none" strike="noStrike" kern="1200" cap="none" spc="0" normalizeH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 </a:t>
                </a:r>
                <a:r>
                  <a:rPr kumimoji="0" lang="en-US" sz="4800" b="1" i="0" u="none" strike="noStrike" kern="1200" cap="none" spc="0" normalizeH="0" noProof="0" dirty="0" err="1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dạng</a:t>
                </a:r>
                <a:r>
                  <a:rPr kumimoji="0" lang="en-US" sz="4800" b="1" i="0" u="none" strike="noStrike" kern="1200" cap="none" spc="0" normalizeH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 </a:t>
                </a:r>
                <a:r>
                  <a:rPr kumimoji="0" lang="en-US" sz="4800" b="1" i="0" u="none" strike="noStrike" kern="1200" cap="none" spc="0" normalizeH="0" noProof="0" dirty="0" err="1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phân</a:t>
                </a:r>
                <a:r>
                  <a:rPr kumimoji="0" lang="en-US" sz="4800" b="1" i="0" u="none" strike="noStrike" kern="1200" cap="none" spc="0" normalizeH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 </a:t>
                </a:r>
                <a:r>
                  <a:rPr kumimoji="0" lang="en-US" sz="4800" b="1" i="0" u="none" strike="noStrike" kern="1200" cap="none" spc="0" normalizeH="0" noProof="0" dirty="0" err="1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số</a:t>
                </a:r>
                <a:r>
                  <a:rPr kumimoji="0" lang="en-US" sz="4800" b="1" i="0" u="none" strike="noStrike" kern="1200" cap="none" spc="0" normalizeH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4800" b="1" i="1" u="none" strike="noStrike" kern="1200" cap="none" spc="0" normalizeH="0" noProof="0" smtClean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kumimoji="0" lang="en-US" sz="4800" b="1" i="1" u="none" strike="noStrike" kern="1200" cap="none" spc="0" normalizeH="0" noProof="0" smtClean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𝟗</m:t>
                        </m:r>
                      </m:num>
                      <m:den>
                        <m:r>
                          <a:rPr kumimoji="0" lang="en-US" sz="4800" b="1" i="1" u="none" strike="noStrike" kern="1200" cap="none" spc="0" normalizeH="0" noProof="0" smtClean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𝟏𝟓</m:t>
                        </m:r>
                      </m:den>
                    </m:f>
                  </m:oMath>
                </a14:m>
                <a:endParaRPr kumimoji="0" lang="en-US" sz="48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8" name="Speech Bubble: Rectangle with Corners Rounded 7">
                <a:extLst>
                  <a:ext uri="{FF2B5EF4-FFF2-40B4-BE49-F238E27FC236}">
                    <a16:creationId xmlns:a16="http://schemas.microsoft.com/office/drawing/2014/main" id="{0667024D-077C-41FB-84FC-D91D5651A19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94155" y="484145"/>
                <a:ext cx="7840345" cy="1818184"/>
              </a:xfrm>
              <a:prstGeom prst="wedgeRoundRectCallout">
                <a:avLst>
                  <a:gd name="adj1" fmla="val 62786"/>
                  <a:gd name="adj2" fmla="val 8254"/>
                  <a:gd name="adj3" fmla="val 16667"/>
                </a:avLst>
              </a:prstGeom>
              <a:blipFill>
                <a:blip r:embed="rId7"/>
                <a:stretch>
                  <a:fillRect t="-8224" b="-8882"/>
                </a:stretch>
              </a:blipFill>
              <a:ln w="28575">
                <a:solidFill>
                  <a:schemeClr val="tx1"/>
                </a:solidFill>
                <a:prstDash val="dashDot"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7" name="Picture 16">
            <a:extLst>
              <a:ext uri="{FF2B5EF4-FFF2-40B4-BE49-F238E27FC236}">
                <a16:creationId xmlns:a16="http://schemas.microsoft.com/office/drawing/2014/main" id="{4B5AB01C-ECF4-4CC5-B79D-24017FBE3B63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97" y="1603081"/>
            <a:ext cx="1600706" cy="1607820"/>
          </a:xfrm>
          <a:prstGeom prst="rect">
            <a:avLst/>
          </a:prstGeom>
        </p:spPr>
      </p:pic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A98ECE88-115D-4A1D-8452-F943FF1AC741}"/>
              </a:ext>
            </a:extLst>
          </p:cNvPr>
          <p:cNvSpPr/>
          <p:nvPr/>
        </p:nvSpPr>
        <p:spPr>
          <a:xfrm>
            <a:off x="394948" y="5724063"/>
            <a:ext cx="2774179" cy="841829"/>
          </a:xfrm>
          <a:prstGeom prst="round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A. 15 : 9</a:t>
            </a: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29116D89-5671-4377-A980-517B605BECA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6529" y="2789727"/>
            <a:ext cx="2934336" cy="2934336"/>
          </a:xfrm>
          <a:prstGeom prst="rect">
            <a:avLst/>
          </a:prstGeom>
        </p:spPr>
      </p:pic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64E263D4-FF99-4115-A750-399C550760EE}"/>
              </a:ext>
            </a:extLst>
          </p:cNvPr>
          <p:cNvSpPr/>
          <p:nvPr/>
        </p:nvSpPr>
        <p:spPr>
          <a:xfrm>
            <a:off x="8516607" y="5701059"/>
            <a:ext cx="2774179" cy="841829"/>
          </a:xfrm>
          <a:prstGeom prst="round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48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C. 15 :15</a:t>
            </a: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5D199BEE-8167-419B-B668-203E8A2CC00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5700" y="2812731"/>
            <a:ext cx="2934336" cy="2934336"/>
          </a:xfrm>
          <a:prstGeom prst="rect">
            <a:avLst/>
          </a:prstGeom>
        </p:spPr>
      </p:pic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00BEFBB1-525B-415D-8E45-ADCB8FD217EA}"/>
              </a:ext>
            </a:extLst>
          </p:cNvPr>
          <p:cNvSpPr/>
          <p:nvPr/>
        </p:nvSpPr>
        <p:spPr>
          <a:xfrm>
            <a:off x="4455778" y="5724063"/>
            <a:ext cx="2774179" cy="841829"/>
          </a:xfrm>
          <a:prstGeom prst="round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48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B. 9 : 15</a:t>
            </a:r>
          </a:p>
        </p:txBody>
      </p:sp>
    </p:spTree>
    <p:extLst>
      <p:ext uri="{BB962C8B-B14F-4D97-AF65-F5344CB8AC3E}">
        <p14:creationId xmlns:p14="http://schemas.microsoft.com/office/powerpoint/2010/main" val="30393595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"/>
                            </p:stCondLst>
                            <p:childTnLst>
                              <p:par>
                                <p:cTn id="28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5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"/>
                            </p:stCondLst>
                            <p:childTnLst>
                              <p:par>
                                <p:cTn id="47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4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oh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5" dur="500" tmFilter="0, 0; .2, .5; .8, .5; 1, 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6" dur="250" autoRev="1" fill="hold"/>
                                        <p:tgtEl>
                                          <p:spTgt spid="2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00"/>
                            </p:stCondLst>
                            <p:childTnLst>
                              <p:par>
                                <p:cTn id="58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6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oh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500" tmFilter="0, 0; .2, .5; .8, .5; 1, 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7" dur="250" autoRev="1" fill="hold"/>
                                        <p:tgtEl>
                                          <p:spTgt spid="2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500"/>
                            </p:stCondLst>
                            <p:childTnLst>
                              <p:par>
                                <p:cTn id="69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F0"/>
                                      </p:to>
                                    </p:animClr>
                                    <p:set>
                                      <p:cBhvr>
                                        <p:cTn id="7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</p:childTnLst>
        </p:cTn>
      </p:par>
    </p:tnLst>
    <p:bldLst>
      <p:bldP spid="8" grpId="0" animBg="1"/>
      <p:bldP spid="19" grpId="0" animBg="1"/>
      <p:bldP spid="23" grpId="0" animBg="1"/>
      <p:bldP spid="2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图片 3">
            <a:extLst>
              <a:ext uri="{FF2B5EF4-FFF2-40B4-BE49-F238E27FC236}">
                <a16:creationId xmlns:a16="http://schemas.microsoft.com/office/drawing/2014/main" id="{4221094D-844E-40E6-AA76-770427B2DD2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23161" y="-207557"/>
            <a:ext cx="12238322" cy="6857990"/>
          </a:xfrm>
          <a:prstGeom prst="rect">
            <a:avLst/>
          </a:prstGeom>
          <a:ln>
            <a:noFill/>
          </a:ln>
        </p:spPr>
      </p:pic>
      <p:pic>
        <p:nvPicPr>
          <p:cNvPr id="25" name="图片 1">
            <a:extLst>
              <a:ext uri="{FF2B5EF4-FFF2-40B4-BE49-F238E27FC236}">
                <a16:creationId xmlns:a16="http://schemas.microsoft.com/office/drawing/2014/main" id="{2E193F71-F0A8-4E2B-8FF6-97892A140C9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003"/>
          <a:stretch/>
        </p:blipFill>
        <p:spPr>
          <a:xfrm>
            <a:off x="23181" y="1203615"/>
            <a:ext cx="12191980" cy="5654375"/>
          </a:xfrm>
          <a:prstGeom prst="rect">
            <a:avLst/>
          </a:prstGeom>
        </p:spPr>
      </p:pic>
      <p:sp>
        <p:nvSpPr>
          <p:cNvPr id="4" name="云形 3">
            <a:extLst>
              <a:ext uri="{FF2B5EF4-FFF2-40B4-BE49-F238E27FC236}">
                <a16:creationId xmlns:a16="http://schemas.microsoft.com/office/drawing/2014/main" id="{1D60614F-3016-4B39-8577-FF48418562CC}"/>
              </a:ext>
            </a:extLst>
          </p:cNvPr>
          <p:cNvSpPr/>
          <p:nvPr/>
        </p:nvSpPr>
        <p:spPr>
          <a:xfrm>
            <a:off x="23181" y="5106012"/>
            <a:ext cx="1855082" cy="1732809"/>
          </a:xfrm>
          <a:prstGeom prst="cloud">
            <a:avLst/>
          </a:prstGeom>
          <a:noFill/>
          <a:ln>
            <a:solidFill>
              <a:schemeClr val="tx1"/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threePt" dir="t"/>
            </a:scene3d>
            <a:sp3d extrusionH="57150">
              <a:bevelT w="57150" h="38100" prst="artDeco"/>
            </a:sp3d>
          </a:bodyPr>
          <a:lstStyle/>
          <a:p>
            <a:pPr algn="ctr"/>
            <a:endParaRPr lang="zh-CN" altLang="en-US" sz="2000">
              <a:solidFill>
                <a:srgbClr val="9D602A"/>
              </a:solidFill>
              <a:latin typeface="包图小白体" panose="02010601030101010101" pitchFamily="2" charset="-122"/>
              <a:ea typeface="包图小白体" panose="02010601030101010101" pitchFamily="2" charset="-122"/>
            </a:endParaRP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2B820425-D41E-456F-88DE-EA0A9517DA04}"/>
              </a:ext>
            </a:extLst>
          </p:cNvPr>
          <p:cNvSpPr txBox="1"/>
          <p:nvPr/>
        </p:nvSpPr>
        <p:spPr>
          <a:xfrm>
            <a:off x="140389" y="5506547"/>
            <a:ext cx="2170950" cy="1015663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57150" h="38100" prst="artDeco"/>
            </a:sp3d>
          </a:bodyPr>
          <a:lstStyle/>
          <a:p>
            <a:r>
              <a:rPr lang="en-US" altLang="zh-CN" sz="6000" dirty="0" err="1">
                <a:solidFill>
                  <a:srgbClr val="7030A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#9Slide05 Dear Saturday" panose="02000505000000020004" pitchFamily="2" charset="0"/>
                <a:ea typeface="包图小白体" panose="02010601030101010101" pitchFamily="2" charset="-122"/>
              </a:rPr>
              <a:t>Quy</a:t>
            </a:r>
            <a:endParaRPr lang="zh-CN" altLang="en-US" sz="6000" dirty="0">
              <a:solidFill>
                <a:srgbClr val="7030A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#9Slide05 Dear Saturday" panose="02000505000000020004" pitchFamily="2" charset="0"/>
              <a:ea typeface="包图小白体" panose="02010601030101010101" pitchFamily="2" charset="-122"/>
            </a:endParaRPr>
          </a:p>
        </p:txBody>
      </p:sp>
      <p:sp>
        <p:nvSpPr>
          <p:cNvPr id="12" name="云形 11">
            <a:extLst>
              <a:ext uri="{FF2B5EF4-FFF2-40B4-BE49-F238E27FC236}">
                <a16:creationId xmlns:a16="http://schemas.microsoft.com/office/drawing/2014/main" id="{0769F66D-69FA-4597-AA20-CF36E7D9DE3F}"/>
              </a:ext>
            </a:extLst>
          </p:cNvPr>
          <p:cNvSpPr/>
          <p:nvPr/>
        </p:nvSpPr>
        <p:spPr>
          <a:xfrm>
            <a:off x="1678041" y="4569674"/>
            <a:ext cx="2050652" cy="1732809"/>
          </a:xfrm>
          <a:prstGeom prst="cloud">
            <a:avLst/>
          </a:prstGeom>
          <a:noFill/>
          <a:ln>
            <a:solidFill>
              <a:schemeClr val="tx1"/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 dirty="0">
              <a:solidFill>
                <a:srgbClr val="9D602A"/>
              </a:solidFill>
              <a:latin typeface="包图小白体" panose="02010601030101010101" pitchFamily="2" charset="-122"/>
              <a:ea typeface="包图小白体" panose="02010601030101010101" pitchFamily="2" charset="-122"/>
            </a:endParaRPr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E5528E01-C62D-4A8E-807E-474A1F166790}"/>
              </a:ext>
            </a:extLst>
          </p:cNvPr>
          <p:cNvSpPr txBox="1"/>
          <p:nvPr/>
        </p:nvSpPr>
        <p:spPr>
          <a:xfrm>
            <a:off x="1737735" y="4942275"/>
            <a:ext cx="2538812" cy="1015663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57150" h="38100" prst="artDeco"/>
            </a:sp3d>
          </a:bodyPr>
          <a:lstStyle/>
          <a:p>
            <a:r>
              <a:rPr lang="en-US" altLang="zh-CN" sz="6000" dirty="0" err="1">
                <a:solidFill>
                  <a:schemeClr val="accent5">
                    <a:lumMod val="75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#9Slide05 Dear Saturday" panose="02000505000000020004" pitchFamily="2" charset="0"/>
                <a:ea typeface="包图小白体" panose="02010601030101010101" pitchFamily="2" charset="-122"/>
              </a:rPr>
              <a:t>đồng</a:t>
            </a:r>
            <a:endParaRPr lang="zh-CN" altLang="en-US" sz="6000" dirty="0">
              <a:solidFill>
                <a:schemeClr val="accent5">
                  <a:lumMod val="75000"/>
                </a:schemeClr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#9Slide05 Dear Saturday" panose="02000505000000020004" pitchFamily="2" charset="0"/>
              <a:ea typeface="包图小白体" panose="02010601030101010101" pitchFamily="2" charset="-122"/>
            </a:endParaRPr>
          </a:p>
        </p:txBody>
      </p:sp>
      <p:sp>
        <p:nvSpPr>
          <p:cNvPr id="14" name="云形 13">
            <a:extLst>
              <a:ext uri="{FF2B5EF4-FFF2-40B4-BE49-F238E27FC236}">
                <a16:creationId xmlns:a16="http://schemas.microsoft.com/office/drawing/2014/main" id="{F116FCF2-AF5A-402A-9963-E8440D08E099}"/>
              </a:ext>
            </a:extLst>
          </p:cNvPr>
          <p:cNvSpPr/>
          <p:nvPr/>
        </p:nvSpPr>
        <p:spPr>
          <a:xfrm>
            <a:off x="3578942" y="4816348"/>
            <a:ext cx="2170950" cy="1732809"/>
          </a:xfrm>
          <a:prstGeom prst="cloud">
            <a:avLst/>
          </a:prstGeom>
          <a:noFill/>
          <a:ln>
            <a:solidFill>
              <a:schemeClr val="tx1"/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>
              <a:solidFill>
                <a:srgbClr val="9D602A"/>
              </a:solidFill>
              <a:latin typeface="包图小白体" panose="02010601030101010101" pitchFamily="2" charset="-122"/>
              <a:ea typeface="包图小白体" panose="02010601030101010101" pitchFamily="2" charset="-122"/>
            </a:endParaRPr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id="{9260B113-088D-45F1-A6CB-48D4D86775FB}"/>
              </a:ext>
            </a:extLst>
          </p:cNvPr>
          <p:cNvSpPr txBox="1"/>
          <p:nvPr/>
        </p:nvSpPr>
        <p:spPr>
          <a:xfrm>
            <a:off x="3755145" y="5147466"/>
            <a:ext cx="2365389" cy="1015663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57150" h="38100" prst="artDeco"/>
            </a:sp3d>
          </a:bodyPr>
          <a:lstStyle/>
          <a:p>
            <a:r>
              <a:rPr lang="en-US" altLang="zh-CN" sz="6000" dirty="0" err="1">
                <a:solidFill>
                  <a:srgbClr val="FFC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#9Slide05 Dear Saturday" panose="02000505000000020004" pitchFamily="2" charset="0"/>
                <a:ea typeface="包图小白体" panose="02010601030101010101" pitchFamily="2" charset="-122"/>
              </a:rPr>
              <a:t>mẫu</a:t>
            </a:r>
            <a:endParaRPr lang="zh-CN" altLang="en-US" sz="6000" dirty="0">
              <a:solidFill>
                <a:srgbClr val="FFC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#9Slide05 Dear Saturday" panose="02000505000000020004" pitchFamily="2" charset="0"/>
              <a:ea typeface="包图小白体" panose="02010601030101010101" pitchFamily="2" charset="-122"/>
            </a:endParaRPr>
          </a:p>
        </p:txBody>
      </p:sp>
      <p:sp>
        <p:nvSpPr>
          <p:cNvPr id="10" name="云形 3">
            <a:extLst>
              <a:ext uri="{FF2B5EF4-FFF2-40B4-BE49-F238E27FC236}">
                <a16:creationId xmlns:a16="http://schemas.microsoft.com/office/drawing/2014/main" id="{E99FC0C8-83A6-4EB4-86AC-8DF8F1269C89}"/>
              </a:ext>
            </a:extLst>
          </p:cNvPr>
          <p:cNvSpPr/>
          <p:nvPr/>
        </p:nvSpPr>
        <p:spPr>
          <a:xfrm>
            <a:off x="5659258" y="5205669"/>
            <a:ext cx="1488830" cy="1607690"/>
          </a:xfrm>
          <a:prstGeom prst="cloud">
            <a:avLst/>
          </a:prstGeom>
          <a:noFill/>
          <a:ln>
            <a:solidFill>
              <a:schemeClr val="tx1"/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threePt" dir="t"/>
            </a:scene3d>
            <a:sp3d extrusionH="57150">
              <a:bevelT w="57150" h="38100" prst="artDeco"/>
            </a:sp3d>
          </a:bodyPr>
          <a:lstStyle/>
          <a:p>
            <a:pPr algn="ctr"/>
            <a:endParaRPr lang="zh-CN" altLang="en-US" sz="2000">
              <a:solidFill>
                <a:srgbClr val="9D602A"/>
              </a:solidFill>
              <a:latin typeface="包图小白体" panose="02010601030101010101" pitchFamily="2" charset="-122"/>
              <a:ea typeface="包图小白体" panose="02010601030101010101" pitchFamily="2" charset="-122"/>
            </a:endParaRPr>
          </a:p>
        </p:txBody>
      </p:sp>
      <p:sp>
        <p:nvSpPr>
          <p:cNvPr id="11" name="文本框 4">
            <a:extLst>
              <a:ext uri="{FF2B5EF4-FFF2-40B4-BE49-F238E27FC236}">
                <a16:creationId xmlns:a16="http://schemas.microsoft.com/office/drawing/2014/main" id="{561D22E2-6FE6-4E72-A4CB-1E6DDEF22660}"/>
              </a:ext>
            </a:extLst>
          </p:cNvPr>
          <p:cNvSpPr txBox="1"/>
          <p:nvPr/>
        </p:nvSpPr>
        <p:spPr>
          <a:xfrm>
            <a:off x="6017335" y="5472581"/>
            <a:ext cx="1033007" cy="1015663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57150" h="38100" prst="artDeco"/>
            </a:sp3d>
          </a:bodyPr>
          <a:lstStyle/>
          <a:p>
            <a:r>
              <a:rPr lang="en-US" altLang="zh-CN" sz="6000" dirty="0" err="1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#9Slide05 Dear Saturday" panose="02000505000000020004" pitchFamily="2" charset="0"/>
                <a:ea typeface="包图小白体" panose="02010601030101010101" pitchFamily="2" charset="-122"/>
              </a:rPr>
              <a:t>số</a:t>
            </a:r>
            <a:endParaRPr lang="zh-CN" altLang="en-US" sz="6000" dirty="0">
              <a:solidFill>
                <a:schemeClr val="tx2">
                  <a:lumMod val="60000"/>
                  <a:lumOff val="40000"/>
                </a:schemeClr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#9Slide05 Dear Saturday" panose="02000505000000020004" pitchFamily="2" charset="0"/>
              <a:ea typeface="包图小白体" panose="02010601030101010101" pitchFamily="2" charset="-122"/>
            </a:endParaRPr>
          </a:p>
        </p:txBody>
      </p:sp>
      <p:sp>
        <p:nvSpPr>
          <p:cNvPr id="16" name="云形 11">
            <a:extLst>
              <a:ext uri="{FF2B5EF4-FFF2-40B4-BE49-F238E27FC236}">
                <a16:creationId xmlns:a16="http://schemas.microsoft.com/office/drawing/2014/main" id="{E00044DB-6D0D-484D-8213-5A7E70643AA8}"/>
              </a:ext>
            </a:extLst>
          </p:cNvPr>
          <p:cNvSpPr/>
          <p:nvPr/>
        </p:nvSpPr>
        <p:spPr>
          <a:xfrm>
            <a:off x="7068355" y="4859378"/>
            <a:ext cx="1746987" cy="1732809"/>
          </a:xfrm>
          <a:prstGeom prst="cloud">
            <a:avLst/>
          </a:prstGeom>
          <a:noFill/>
          <a:ln>
            <a:solidFill>
              <a:schemeClr val="tx1"/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threePt" dir="t"/>
            </a:scene3d>
            <a:sp3d extrusionH="57150">
              <a:bevelT w="57150" h="38100" prst="artDeco"/>
            </a:sp3d>
          </a:bodyPr>
          <a:lstStyle/>
          <a:p>
            <a:pPr algn="ctr"/>
            <a:endParaRPr lang="zh-CN" altLang="en-US" sz="2400" dirty="0">
              <a:solidFill>
                <a:srgbClr val="9D602A"/>
              </a:solidFill>
              <a:latin typeface="包图小白体" panose="02010601030101010101" pitchFamily="2" charset="-122"/>
              <a:ea typeface="包图小白体" panose="02010601030101010101" pitchFamily="2" charset="-122"/>
            </a:endParaRPr>
          </a:p>
        </p:txBody>
      </p:sp>
      <p:sp>
        <p:nvSpPr>
          <p:cNvPr id="17" name="文本框 12">
            <a:extLst>
              <a:ext uri="{FF2B5EF4-FFF2-40B4-BE49-F238E27FC236}">
                <a16:creationId xmlns:a16="http://schemas.microsoft.com/office/drawing/2014/main" id="{8A0514A3-AD8E-4AF0-8B1E-1661F3EAA9E5}"/>
              </a:ext>
            </a:extLst>
          </p:cNvPr>
          <p:cNvSpPr txBox="1"/>
          <p:nvPr/>
        </p:nvSpPr>
        <p:spPr>
          <a:xfrm>
            <a:off x="7173873" y="5189458"/>
            <a:ext cx="1488830" cy="1015663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57150" h="38100" prst="artDeco"/>
            </a:sp3d>
          </a:bodyPr>
          <a:lstStyle/>
          <a:p>
            <a:r>
              <a:rPr lang="en-US" altLang="zh-CN" sz="6000" dirty="0" err="1">
                <a:solidFill>
                  <a:schemeClr val="bg2">
                    <a:lumMod val="50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#9Slide05 Dear Saturday" panose="02000505000000020004" pitchFamily="2" charset="0"/>
                <a:ea typeface="包图小白体" panose="02010601030101010101" pitchFamily="2" charset="-122"/>
              </a:rPr>
              <a:t>các</a:t>
            </a:r>
            <a:endParaRPr lang="zh-CN" altLang="en-US" sz="6000" dirty="0">
              <a:solidFill>
                <a:schemeClr val="bg2">
                  <a:lumMod val="50000"/>
                </a:schemeClr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#9Slide05 Dear Saturday" panose="02000505000000020004" pitchFamily="2" charset="0"/>
              <a:ea typeface="包图小白体" panose="02010601030101010101" pitchFamily="2" charset="-122"/>
            </a:endParaRPr>
          </a:p>
        </p:txBody>
      </p:sp>
      <p:sp>
        <p:nvSpPr>
          <p:cNvPr id="18" name="云形 13">
            <a:extLst>
              <a:ext uri="{FF2B5EF4-FFF2-40B4-BE49-F238E27FC236}">
                <a16:creationId xmlns:a16="http://schemas.microsoft.com/office/drawing/2014/main" id="{61D4DA84-731C-40DD-A1D4-6432D2B357C9}"/>
              </a:ext>
            </a:extLst>
          </p:cNvPr>
          <p:cNvSpPr/>
          <p:nvPr/>
        </p:nvSpPr>
        <p:spPr>
          <a:xfrm>
            <a:off x="8658912" y="4590020"/>
            <a:ext cx="2356769" cy="1744133"/>
          </a:xfrm>
          <a:prstGeom prst="cloud">
            <a:avLst/>
          </a:prstGeom>
          <a:noFill/>
          <a:ln>
            <a:solidFill>
              <a:schemeClr val="tx1"/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>
              <a:solidFill>
                <a:srgbClr val="9D602A"/>
              </a:solidFill>
              <a:latin typeface="包图小白体" panose="02010601030101010101" pitchFamily="2" charset="-122"/>
              <a:ea typeface="包图小白体" panose="02010601030101010101" pitchFamily="2" charset="-122"/>
            </a:endParaRPr>
          </a:p>
        </p:txBody>
      </p:sp>
      <p:sp>
        <p:nvSpPr>
          <p:cNvPr id="19" name="文本框 14">
            <a:extLst>
              <a:ext uri="{FF2B5EF4-FFF2-40B4-BE49-F238E27FC236}">
                <a16:creationId xmlns:a16="http://schemas.microsoft.com/office/drawing/2014/main" id="{0B1AA16C-0FC0-4FC7-A3D7-51D5C214CF73}"/>
              </a:ext>
            </a:extLst>
          </p:cNvPr>
          <p:cNvSpPr txBox="1"/>
          <p:nvPr/>
        </p:nvSpPr>
        <p:spPr>
          <a:xfrm>
            <a:off x="8828235" y="5036618"/>
            <a:ext cx="2365389" cy="1015663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57150" h="38100" prst="artDeco"/>
            </a:sp3d>
          </a:bodyPr>
          <a:lstStyle/>
          <a:p>
            <a:pPr algn="ctr"/>
            <a:r>
              <a:rPr lang="en-US" altLang="zh-CN" sz="6000" dirty="0" err="1">
                <a:solidFill>
                  <a:schemeClr val="accent6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#9Slide05 Dear Saturday" panose="02000505000000020004" pitchFamily="2" charset="0"/>
                <a:ea typeface="包图小白体" panose="02010601030101010101" pitchFamily="2" charset="-122"/>
              </a:rPr>
              <a:t>phân</a:t>
            </a:r>
            <a:endParaRPr lang="zh-CN" altLang="en-US" sz="6000" dirty="0">
              <a:solidFill>
                <a:schemeClr val="accent6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#9Slide05 Dear Saturday" panose="02000505000000020004" pitchFamily="2" charset="0"/>
              <a:ea typeface="包图小白体" panose="02010601030101010101" pitchFamily="2" charset="-122"/>
            </a:endParaRPr>
          </a:p>
        </p:txBody>
      </p:sp>
      <p:sp>
        <p:nvSpPr>
          <p:cNvPr id="20" name="云形 3">
            <a:extLst>
              <a:ext uri="{FF2B5EF4-FFF2-40B4-BE49-F238E27FC236}">
                <a16:creationId xmlns:a16="http://schemas.microsoft.com/office/drawing/2014/main" id="{DAF1D150-3F6D-4059-ACAE-622952C6A0C1}"/>
              </a:ext>
            </a:extLst>
          </p:cNvPr>
          <p:cNvSpPr/>
          <p:nvPr/>
        </p:nvSpPr>
        <p:spPr>
          <a:xfrm>
            <a:off x="10680111" y="5242681"/>
            <a:ext cx="1491434" cy="1662879"/>
          </a:xfrm>
          <a:prstGeom prst="cloud">
            <a:avLst/>
          </a:prstGeom>
          <a:noFill/>
          <a:ln>
            <a:solidFill>
              <a:schemeClr val="tx1"/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threePt" dir="t"/>
            </a:scene3d>
            <a:sp3d extrusionH="57150">
              <a:bevelT w="57150" h="38100" prst="artDeco"/>
            </a:sp3d>
          </a:bodyPr>
          <a:lstStyle/>
          <a:p>
            <a:pPr algn="ctr"/>
            <a:endParaRPr lang="zh-CN" altLang="en-US" sz="2000">
              <a:solidFill>
                <a:srgbClr val="9D602A"/>
              </a:solidFill>
              <a:latin typeface="包图小白体" panose="02010601030101010101" pitchFamily="2" charset="-122"/>
              <a:ea typeface="包图小白体" panose="02010601030101010101" pitchFamily="2" charset="-122"/>
            </a:endParaRPr>
          </a:p>
        </p:txBody>
      </p:sp>
      <p:sp>
        <p:nvSpPr>
          <p:cNvPr id="21" name="文本框 4">
            <a:extLst>
              <a:ext uri="{FF2B5EF4-FFF2-40B4-BE49-F238E27FC236}">
                <a16:creationId xmlns:a16="http://schemas.microsoft.com/office/drawing/2014/main" id="{E71AA327-7290-474E-8CA7-89DD8C9B9A45}"/>
              </a:ext>
            </a:extLst>
          </p:cNvPr>
          <p:cNvSpPr txBox="1"/>
          <p:nvPr/>
        </p:nvSpPr>
        <p:spPr>
          <a:xfrm>
            <a:off x="11041466" y="5653556"/>
            <a:ext cx="905688" cy="1015663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57150" h="38100" prst="artDeco"/>
            </a:sp3d>
          </a:bodyPr>
          <a:lstStyle/>
          <a:p>
            <a:r>
              <a:rPr lang="en-US" altLang="zh-CN" sz="6000" dirty="0" err="1">
                <a:solidFill>
                  <a:srgbClr val="C0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#9Slide05 Dear Saturday" panose="02000505000000020004" pitchFamily="2" charset="0"/>
                <a:ea typeface="包图小白体" panose="02010601030101010101" pitchFamily="2" charset="-122"/>
              </a:rPr>
              <a:t>số</a:t>
            </a:r>
            <a:endParaRPr lang="zh-CN" altLang="en-US" sz="6000" dirty="0">
              <a:solidFill>
                <a:srgbClr val="C00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#9Slide05 Dear Saturday" panose="02000505000000020004" pitchFamily="2" charset="0"/>
              <a:ea typeface="包图小白体" panose="02010601030101010101" pitchFamily="2" charset="-122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A890C980-67D1-4079-8F9D-9B8BEC639C41}"/>
              </a:ext>
            </a:extLst>
          </p:cNvPr>
          <p:cNvSpPr txBox="1"/>
          <p:nvPr/>
        </p:nvSpPr>
        <p:spPr>
          <a:xfrm>
            <a:off x="48540" y="-104775"/>
            <a:ext cx="372121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accent5">
                    <a:lumMod val="20000"/>
                    <a:lumOff val="80000"/>
                  </a:schemeClr>
                </a:solidFill>
                <a:latin typeface="#9Slide03 AmpleSoft Bold" panose="02000000000000000000" pitchFamily="2" charset="0"/>
              </a:rPr>
              <a:t>MĂNG NON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0543F16-DDBC-45AE-8682-8F7295DF023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95646" y="3134361"/>
            <a:ext cx="1286078" cy="2186999"/>
          </a:xfrm>
          <a:prstGeom prst="rect">
            <a:avLst/>
          </a:prstGeom>
        </p:spPr>
      </p:pic>
      <p:sp>
        <p:nvSpPr>
          <p:cNvPr id="27" name="矩形: 圆角 6">
            <a:extLst>
              <a:ext uri="{FF2B5EF4-FFF2-40B4-BE49-F238E27FC236}">
                <a16:creationId xmlns:a16="http://schemas.microsoft.com/office/drawing/2014/main" id="{D5894187-10CC-4815-9199-DA4E72D7577A}"/>
              </a:ext>
            </a:extLst>
          </p:cNvPr>
          <p:cNvSpPr/>
          <p:nvPr/>
        </p:nvSpPr>
        <p:spPr>
          <a:xfrm rot="979610">
            <a:off x="9531446" y="323185"/>
            <a:ext cx="2188620" cy="1187698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6CD39F5-3187-41D8-96BE-8F3591FD722E}"/>
              </a:ext>
            </a:extLst>
          </p:cNvPr>
          <p:cNvSpPr txBox="1"/>
          <p:nvPr/>
        </p:nvSpPr>
        <p:spPr>
          <a:xfrm rot="1055262">
            <a:off x="9502096" y="604242"/>
            <a:ext cx="2638964" cy="76944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57150" h="38100" prst="artDeco"/>
            </a:sp3d>
          </a:bodyPr>
          <a:lstStyle/>
          <a:p>
            <a:r>
              <a:rPr lang="en-US" sz="4400" dirty="0">
                <a:solidFill>
                  <a:schemeClr val="accent6">
                    <a:lumMod val="50000"/>
                  </a:schemeClr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</a:effectLst>
                <a:latin typeface="#9Slide07 Koni" pitchFamily="2" charset="0"/>
              </a:rPr>
              <a:t>TOÁN 4</a:t>
            </a:r>
          </a:p>
        </p:txBody>
      </p:sp>
      <p:pic>
        <p:nvPicPr>
          <p:cNvPr id="28" name="图片 8">
            <a:extLst>
              <a:ext uri="{FF2B5EF4-FFF2-40B4-BE49-F238E27FC236}">
                <a16:creationId xmlns:a16="http://schemas.microsoft.com/office/drawing/2014/main" id="{25D81B0A-E6A8-4499-BA17-12B7C586865D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329" t="22322" r="33600" b="43809"/>
          <a:stretch/>
        </p:blipFill>
        <p:spPr>
          <a:xfrm>
            <a:off x="10949678" y="1155060"/>
            <a:ext cx="1428549" cy="1262181"/>
          </a:xfrm>
          <a:prstGeom prst="rect">
            <a:avLst/>
          </a:prstGeom>
        </p:spPr>
      </p:pic>
      <p:pic>
        <p:nvPicPr>
          <p:cNvPr id="29" name="图片 9">
            <a:extLst>
              <a:ext uri="{FF2B5EF4-FFF2-40B4-BE49-F238E27FC236}">
                <a16:creationId xmlns:a16="http://schemas.microsoft.com/office/drawing/2014/main" id="{828A911F-F45D-4B62-ADAA-A7A52320A6FE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718" t="26038" r="4211" b="40093"/>
          <a:stretch/>
        </p:blipFill>
        <p:spPr>
          <a:xfrm rot="3200080">
            <a:off x="8873435" y="371242"/>
            <a:ext cx="1402755" cy="12393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20194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3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4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8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12" grpId="0" animBg="1"/>
      <p:bldP spid="13" grpId="0"/>
      <p:bldP spid="14" grpId="0" animBg="1"/>
      <p:bldP spid="15" grpId="0"/>
      <p:bldP spid="10" grpId="0" animBg="1"/>
      <p:bldP spid="11" grpId="0"/>
      <p:bldP spid="16" grpId="0" animBg="1"/>
      <p:bldP spid="17" grpId="0"/>
      <p:bldP spid="18" grpId="0" animBg="1"/>
      <p:bldP spid="19" grpId="0"/>
      <p:bldP spid="20" grpId="0" animBg="1"/>
      <p:bldP spid="21" grpId="0"/>
      <p:bldP spid="23" grpId="0"/>
      <p:bldP spid="27" grpId="0" animBg="1"/>
      <p:bldP spid="6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TITLE" val="PowerPoint 演示文稿"/>
</p:tagLst>
</file>

<file path=ppt/theme/theme1.xml><?xml version="1.0" encoding="utf-8"?>
<a:theme xmlns:a="http://schemas.openxmlformats.org/drawingml/2006/main" name="Office Theme">
  <a:themeElements>
    <a:clrScheme name="自定义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79646"/>
      </a:hlink>
      <a:folHlink>
        <a:srgbClr val="F79646"/>
      </a:folHlink>
    </a:clrScheme>
    <a:fontScheme name="Office 主题​​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4180</TotalTime>
  <Words>776</Words>
  <Application>Microsoft Office PowerPoint</Application>
  <PresentationFormat>Widescreen</PresentationFormat>
  <Paragraphs>128</Paragraphs>
  <Slides>24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14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39" baseType="lpstr">
      <vt:lpstr>Calibri</vt:lpstr>
      <vt:lpstr>#9Slide07 SVNZiclets</vt:lpstr>
      <vt:lpstr>Calibri Light</vt:lpstr>
      <vt:lpstr>Arial</vt:lpstr>
      <vt:lpstr>#9Slide03 AmpleSoft</vt:lpstr>
      <vt:lpstr>UTM Showcard</vt:lpstr>
      <vt:lpstr>Times New Roman</vt:lpstr>
      <vt:lpstr>#9Slide05 Dear Saturday</vt:lpstr>
      <vt:lpstr>#9Slide07 Koni</vt:lpstr>
      <vt:lpstr>等线</vt:lpstr>
      <vt:lpstr>字魂17号-萌趣果冻体</vt:lpstr>
      <vt:lpstr>包图小白体</vt:lpstr>
      <vt:lpstr>Cambria Math</vt:lpstr>
      <vt:lpstr>#9Slide03 AmpleSoft Bold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Nguyễn Thị Hải Yến</dc:creator>
  <cp:keywords>Măng Non Teams</cp:keywords>
  <cp:lastModifiedBy>Lan Anh Dương</cp:lastModifiedBy>
  <cp:revision>61</cp:revision>
  <dcterms:created xsi:type="dcterms:W3CDTF">2019-06-26T14:05:26Z</dcterms:created>
  <dcterms:modified xsi:type="dcterms:W3CDTF">2023-07-23T13:33:58Z</dcterms:modified>
</cp:coreProperties>
</file>