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80" r:id="rId2"/>
    <p:sldId id="272" r:id="rId3"/>
    <p:sldId id="276" r:id="rId4"/>
    <p:sldId id="264" r:id="rId5"/>
    <p:sldId id="258" r:id="rId6"/>
    <p:sldId id="277" r:id="rId7"/>
    <p:sldId id="274" r:id="rId8"/>
    <p:sldId id="262" r:id="rId9"/>
    <p:sldId id="278" r:id="rId10"/>
    <p:sldId id="279" r:id="rId11"/>
    <p:sldId id="281" r:id="rId12"/>
    <p:sldId id="282" r:id="rId13"/>
    <p:sldId id="283" r:id="rId14"/>
    <p:sldId id="285" r:id="rId15"/>
    <p:sldId id="284" r:id="rId16"/>
    <p:sldId id="286" r:id="rId17"/>
    <p:sldId id="295" r:id="rId18"/>
    <p:sldId id="287" r:id="rId19"/>
    <p:sldId id="289" r:id="rId20"/>
    <p:sldId id="288" r:id="rId21"/>
    <p:sldId id="290" r:id="rId22"/>
    <p:sldId id="292" r:id="rId23"/>
    <p:sldId id="291" r:id="rId24"/>
    <p:sldId id="296" r:id="rId25"/>
    <p:sldId id="293" r:id="rId26"/>
  </p:sldIdLst>
  <p:sldSz cx="12192000" cy="6858000"/>
  <p:notesSz cx="6858000" cy="9144000"/>
  <p:embeddedFontLst>
    <p:embeddedFont>
      <p:font typeface="#9Slide03 AmpleSoft Bold" panose="020B0604020202020204" charset="0"/>
      <p:regular r:id="rId27"/>
    </p:embeddedFont>
    <p:embeddedFont>
      <p:font typeface="#9Slide04 SFU Fenice Bold" panose="020B0604020202020204" charset="0"/>
      <p:bold r:id="rId28"/>
    </p:embeddedFont>
    <p:embeddedFont>
      <p:font typeface="#9Slide04 SFU Fenice Ultra" panose="020B0604020202020204" charset="0"/>
      <p:regular r:id="rId29"/>
    </p:embeddedFont>
    <p:embeddedFont>
      <p:font typeface="#9Slide05 SVNEgregio Script" panose="020B0604020202020204" charset="0"/>
      <p:regular r:id="rId30"/>
    </p:embeddedFont>
    <p:embeddedFont>
      <p:font typeface="#9Slide07 HoneyCream" panose="020B0604020202020204" charset="0"/>
      <p:regular r:id="rId31"/>
    </p:embeddedFont>
    <p:embeddedFont>
      <p:font typeface="#9Slide07 IcielCadena" panose="020B0604020202020204" charset="0"/>
      <p:bold r:id="rId32"/>
    </p:embeddedFont>
    <p:embeddedFont>
      <p:font typeface="#9Slide07 IcielStormtrooper" panose="020B0604020202020204" charset="0"/>
      <p:regular r:id="rId33"/>
    </p:embeddedFont>
    <p:embeddedFont>
      <p:font typeface="Calibri" panose="020F0502020204030204" pitchFamily="34" charset="0"/>
      <p:regular r:id="rId34"/>
      <p:bold r:id="rId35"/>
      <p:italic r:id="rId36"/>
      <p:boldItalic r:id="rId37"/>
    </p:embeddedFont>
    <p:embeddedFont>
      <p:font typeface="Calibri Light" panose="020F0302020204030204" pitchFamily="34" charset="0"/>
      <p:regular r:id="rId38"/>
      <p:italic r:id="rId39"/>
    </p:embeddedFont>
    <p:embeddedFont>
      <p:font typeface="UTM Futura Extra" panose="02040603050506020204" pitchFamily="18" charset="0"/>
      <p:bold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7C65"/>
    <a:srgbClr val="52958E"/>
    <a:srgbClr val="A5E9F2"/>
    <a:srgbClr val="FFE03A"/>
    <a:srgbClr val="DAF86F"/>
    <a:srgbClr val="398873"/>
    <a:srgbClr val="498BAB"/>
    <a:srgbClr val="289274"/>
    <a:srgbClr val="3B7C5A"/>
    <a:srgbClr val="F8CE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04" autoAdjust="0"/>
    <p:restoredTop sz="94660"/>
  </p:normalViewPr>
  <p:slideViewPr>
    <p:cSldViewPr snapToGrid="0">
      <p:cViewPr>
        <p:scale>
          <a:sx n="70" d="100"/>
          <a:sy n="70" d="100"/>
        </p:scale>
        <p:origin x="75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38B46-225C-4EA9-B3A6-13DE9E8ACF2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DBF1DF-B511-4999-A2FD-F019EDE85F4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F150A6-CBA6-43A6-A210-26B6004C1537}"/>
              </a:ext>
            </a:extLst>
          </p:cNvPr>
          <p:cNvSpPr>
            <a:spLocks noGrp="1"/>
          </p:cNvSpPr>
          <p:nvPr>
            <p:ph type="dt" sz="half" idx="10"/>
          </p:nvPr>
        </p:nvSpPr>
        <p:spPr>
          <a:xfrm>
            <a:off x="838200" y="6356350"/>
            <a:ext cx="2743200" cy="365125"/>
          </a:xfrm>
          <a:prstGeom prst="rect">
            <a:avLst/>
          </a:prstGeom>
        </p:spPr>
        <p:txBody>
          <a:bodyPr/>
          <a:lstStyle/>
          <a:p>
            <a:fld id="{95482BDA-4FC2-48DB-B854-6F7879A7C8D1}" type="datetimeFigureOut">
              <a:rPr lang="en-US" smtClean="0"/>
              <a:t>7/23/2023</a:t>
            </a:fld>
            <a:endParaRPr lang="en-US"/>
          </a:p>
        </p:txBody>
      </p:sp>
      <p:sp>
        <p:nvSpPr>
          <p:cNvPr id="5" name="Footer Placeholder 4">
            <a:extLst>
              <a:ext uri="{FF2B5EF4-FFF2-40B4-BE49-F238E27FC236}">
                <a16:creationId xmlns:a16="http://schemas.microsoft.com/office/drawing/2014/main" id="{FEE7F929-4393-4FF6-9ACE-1138ACF9A2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63C8F72-28DA-4E07-9A49-15473F2377F2}"/>
              </a:ext>
            </a:extLst>
          </p:cNvPr>
          <p:cNvSpPr>
            <a:spLocks noGrp="1"/>
          </p:cNvSpPr>
          <p:nvPr>
            <p:ph type="sldNum" sz="quarter" idx="12"/>
          </p:nvPr>
        </p:nvSpPr>
        <p:spPr>
          <a:xfrm>
            <a:off x="8610600" y="6356350"/>
            <a:ext cx="2743200" cy="365125"/>
          </a:xfrm>
          <a:prstGeom prst="rect">
            <a:avLst/>
          </a:prstGeom>
        </p:spPr>
        <p:txBody>
          <a:bodyPr/>
          <a:lstStyle/>
          <a:p>
            <a:fld id="{44450D89-AD76-4A79-84A8-91EEEFE64060}" type="slidenum">
              <a:rPr lang="en-US" smtClean="0"/>
              <a:t>‹#›</a:t>
            </a:fld>
            <a:endParaRPr lang="en-US"/>
          </a:p>
        </p:txBody>
      </p:sp>
    </p:spTree>
    <p:extLst>
      <p:ext uri="{BB962C8B-B14F-4D97-AF65-F5344CB8AC3E}">
        <p14:creationId xmlns:p14="http://schemas.microsoft.com/office/powerpoint/2010/main" val="145325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A207E-8B1B-493B-8C78-0E89127DF9A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392F85F-7B77-4DA2-ADA9-DA1CBBF685A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80064B-CFF0-4D69-B351-7497FD3B0B3D}"/>
              </a:ext>
            </a:extLst>
          </p:cNvPr>
          <p:cNvSpPr>
            <a:spLocks noGrp="1"/>
          </p:cNvSpPr>
          <p:nvPr>
            <p:ph type="dt" sz="half" idx="10"/>
          </p:nvPr>
        </p:nvSpPr>
        <p:spPr>
          <a:xfrm>
            <a:off x="838200" y="6356350"/>
            <a:ext cx="2743200" cy="365125"/>
          </a:xfrm>
          <a:prstGeom prst="rect">
            <a:avLst/>
          </a:prstGeom>
        </p:spPr>
        <p:txBody>
          <a:bodyPr/>
          <a:lstStyle/>
          <a:p>
            <a:fld id="{95482BDA-4FC2-48DB-B854-6F7879A7C8D1}" type="datetimeFigureOut">
              <a:rPr lang="en-US" smtClean="0"/>
              <a:t>7/23/2023</a:t>
            </a:fld>
            <a:endParaRPr lang="en-US"/>
          </a:p>
        </p:txBody>
      </p:sp>
      <p:sp>
        <p:nvSpPr>
          <p:cNvPr id="5" name="Footer Placeholder 4">
            <a:extLst>
              <a:ext uri="{FF2B5EF4-FFF2-40B4-BE49-F238E27FC236}">
                <a16:creationId xmlns:a16="http://schemas.microsoft.com/office/drawing/2014/main" id="{C96C4E62-8E3D-4962-A3AD-D4400AF91C2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C8598FB-56F2-46D3-B751-F2E96F7951CA}"/>
              </a:ext>
            </a:extLst>
          </p:cNvPr>
          <p:cNvSpPr>
            <a:spLocks noGrp="1"/>
          </p:cNvSpPr>
          <p:nvPr>
            <p:ph type="sldNum" sz="quarter" idx="12"/>
          </p:nvPr>
        </p:nvSpPr>
        <p:spPr>
          <a:xfrm>
            <a:off x="8610600" y="6356350"/>
            <a:ext cx="2743200" cy="365125"/>
          </a:xfrm>
          <a:prstGeom prst="rect">
            <a:avLst/>
          </a:prstGeom>
        </p:spPr>
        <p:txBody>
          <a:bodyPr/>
          <a:lstStyle/>
          <a:p>
            <a:fld id="{44450D89-AD76-4A79-84A8-91EEEFE64060}" type="slidenum">
              <a:rPr lang="en-US" smtClean="0"/>
              <a:t>‹#›</a:t>
            </a:fld>
            <a:endParaRPr lang="en-US"/>
          </a:p>
        </p:txBody>
      </p:sp>
    </p:spTree>
    <p:extLst>
      <p:ext uri="{BB962C8B-B14F-4D97-AF65-F5344CB8AC3E}">
        <p14:creationId xmlns:p14="http://schemas.microsoft.com/office/powerpoint/2010/main" val="3731407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F1E47D-AE4F-4327-A535-73978B7F844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BE06DF-1807-42B2-A2F8-46B6529E69EE}"/>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DBA2A1-9917-49BB-95E1-20655FD35278}"/>
              </a:ext>
            </a:extLst>
          </p:cNvPr>
          <p:cNvSpPr>
            <a:spLocks noGrp="1"/>
          </p:cNvSpPr>
          <p:nvPr>
            <p:ph type="dt" sz="half" idx="10"/>
          </p:nvPr>
        </p:nvSpPr>
        <p:spPr>
          <a:xfrm>
            <a:off x="838200" y="6356350"/>
            <a:ext cx="2743200" cy="365125"/>
          </a:xfrm>
          <a:prstGeom prst="rect">
            <a:avLst/>
          </a:prstGeom>
        </p:spPr>
        <p:txBody>
          <a:bodyPr/>
          <a:lstStyle/>
          <a:p>
            <a:fld id="{95482BDA-4FC2-48DB-B854-6F7879A7C8D1}" type="datetimeFigureOut">
              <a:rPr lang="en-US" smtClean="0"/>
              <a:t>7/23/2023</a:t>
            </a:fld>
            <a:endParaRPr lang="en-US"/>
          </a:p>
        </p:txBody>
      </p:sp>
      <p:sp>
        <p:nvSpPr>
          <p:cNvPr id="5" name="Footer Placeholder 4">
            <a:extLst>
              <a:ext uri="{FF2B5EF4-FFF2-40B4-BE49-F238E27FC236}">
                <a16:creationId xmlns:a16="http://schemas.microsoft.com/office/drawing/2014/main" id="{159D67C3-0D53-4F6F-B282-C5D3213C13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F1F6358-4CF5-45D2-876B-14963CFAA67F}"/>
              </a:ext>
            </a:extLst>
          </p:cNvPr>
          <p:cNvSpPr>
            <a:spLocks noGrp="1"/>
          </p:cNvSpPr>
          <p:nvPr>
            <p:ph type="sldNum" sz="quarter" idx="12"/>
          </p:nvPr>
        </p:nvSpPr>
        <p:spPr>
          <a:xfrm>
            <a:off x="8610600" y="6356350"/>
            <a:ext cx="2743200" cy="365125"/>
          </a:xfrm>
          <a:prstGeom prst="rect">
            <a:avLst/>
          </a:prstGeom>
        </p:spPr>
        <p:txBody>
          <a:bodyPr/>
          <a:lstStyle/>
          <a:p>
            <a:fld id="{44450D89-AD76-4A79-84A8-91EEEFE64060}" type="slidenum">
              <a:rPr lang="en-US" smtClean="0"/>
              <a:t>‹#›</a:t>
            </a:fld>
            <a:endParaRPr lang="en-US"/>
          </a:p>
        </p:txBody>
      </p:sp>
    </p:spTree>
    <p:extLst>
      <p:ext uri="{BB962C8B-B14F-4D97-AF65-F5344CB8AC3E}">
        <p14:creationId xmlns:p14="http://schemas.microsoft.com/office/powerpoint/2010/main" val="1715161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45DF7-DC2A-4696-A5FF-B45338FB861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AC838A5-D9ED-4F0E-8641-83EA8F08A557}"/>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7488F5-D479-44BF-A4DB-A545DC2BB867}"/>
              </a:ext>
            </a:extLst>
          </p:cNvPr>
          <p:cNvSpPr>
            <a:spLocks noGrp="1"/>
          </p:cNvSpPr>
          <p:nvPr>
            <p:ph type="dt" sz="half" idx="10"/>
          </p:nvPr>
        </p:nvSpPr>
        <p:spPr>
          <a:xfrm>
            <a:off x="838200" y="6356350"/>
            <a:ext cx="2743200" cy="365125"/>
          </a:xfrm>
          <a:prstGeom prst="rect">
            <a:avLst/>
          </a:prstGeom>
        </p:spPr>
        <p:txBody>
          <a:bodyPr/>
          <a:lstStyle/>
          <a:p>
            <a:fld id="{95482BDA-4FC2-48DB-B854-6F7879A7C8D1}" type="datetimeFigureOut">
              <a:rPr lang="en-US" smtClean="0"/>
              <a:t>7/23/2023</a:t>
            </a:fld>
            <a:endParaRPr lang="en-US"/>
          </a:p>
        </p:txBody>
      </p:sp>
      <p:sp>
        <p:nvSpPr>
          <p:cNvPr id="5" name="Footer Placeholder 4">
            <a:extLst>
              <a:ext uri="{FF2B5EF4-FFF2-40B4-BE49-F238E27FC236}">
                <a16:creationId xmlns:a16="http://schemas.microsoft.com/office/drawing/2014/main" id="{20C89C8D-B1CA-4CA2-885E-52077B3EED9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F9A6B88-EDCE-4633-A989-C0D8A68355BA}"/>
              </a:ext>
            </a:extLst>
          </p:cNvPr>
          <p:cNvSpPr>
            <a:spLocks noGrp="1"/>
          </p:cNvSpPr>
          <p:nvPr>
            <p:ph type="sldNum" sz="quarter" idx="12"/>
          </p:nvPr>
        </p:nvSpPr>
        <p:spPr>
          <a:xfrm>
            <a:off x="8610600" y="6356350"/>
            <a:ext cx="2743200" cy="365125"/>
          </a:xfrm>
          <a:prstGeom prst="rect">
            <a:avLst/>
          </a:prstGeom>
        </p:spPr>
        <p:txBody>
          <a:bodyPr/>
          <a:lstStyle/>
          <a:p>
            <a:fld id="{44450D89-AD76-4A79-84A8-91EEEFE64060}" type="slidenum">
              <a:rPr lang="en-US" smtClean="0"/>
              <a:t>‹#›</a:t>
            </a:fld>
            <a:endParaRPr lang="en-US"/>
          </a:p>
        </p:txBody>
      </p:sp>
    </p:spTree>
    <p:extLst>
      <p:ext uri="{BB962C8B-B14F-4D97-AF65-F5344CB8AC3E}">
        <p14:creationId xmlns:p14="http://schemas.microsoft.com/office/powerpoint/2010/main" val="314996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64190-5AFE-4844-91C4-D8324FAC789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025F6C-F250-4DAB-BD4D-7CB8FB93835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D523B1-59B0-4C33-B447-467CC1C6CB06}"/>
              </a:ext>
            </a:extLst>
          </p:cNvPr>
          <p:cNvSpPr>
            <a:spLocks noGrp="1"/>
          </p:cNvSpPr>
          <p:nvPr>
            <p:ph type="dt" sz="half" idx="10"/>
          </p:nvPr>
        </p:nvSpPr>
        <p:spPr>
          <a:xfrm>
            <a:off x="838200" y="6356350"/>
            <a:ext cx="2743200" cy="365125"/>
          </a:xfrm>
          <a:prstGeom prst="rect">
            <a:avLst/>
          </a:prstGeom>
        </p:spPr>
        <p:txBody>
          <a:bodyPr/>
          <a:lstStyle/>
          <a:p>
            <a:fld id="{95482BDA-4FC2-48DB-B854-6F7879A7C8D1}" type="datetimeFigureOut">
              <a:rPr lang="en-US" smtClean="0"/>
              <a:t>7/23/2023</a:t>
            </a:fld>
            <a:endParaRPr lang="en-US"/>
          </a:p>
        </p:txBody>
      </p:sp>
      <p:sp>
        <p:nvSpPr>
          <p:cNvPr id="5" name="Footer Placeholder 4">
            <a:extLst>
              <a:ext uri="{FF2B5EF4-FFF2-40B4-BE49-F238E27FC236}">
                <a16:creationId xmlns:a16="http://schemas.microsoft.com/office/drawing/2014/main" id="{37158B6F-F062-494D-8094-3CF64B96C88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80ECC4B-662A-42BD-8D0A-E3481F551D5E}"/>
              </a:ext>
            </a:extLst>
          </p:cNvPr>
          <p:cNvSpPr>
            <a:spLocks noGrp="1"/>
          </p:cNvSpPr>
          <p:nvPr>
            <p:ph type="sldNum" sz="quarter" idx="12"/>
          </p:nvPr>
        </p:nvSpPr>
        <p:spPr>
          <a:xfrm>
            <a:off x="8610600" y="6356350"/>
            <a:ext cx="2743200" cy="365125"/>
          </a:xfrm>
          <a:prstGeom prst="rect">
            <a:avLst/>
          </a:prstGeom>
        </p:spPr>
        <p:txBody>
          <a:bodyPr/>
          <a:lstStyle/>
          <a:p>
            <a:fld id="{44450D89-AD76-4A79-84A8-91EEEFE64060}" type="slidenum">
              <a:rPr lang="en-US" smtClean="0"/>
              <a:t>‹#›</a:t>
            </a:fld>
            <a:endParaRPr lang="en-US"/>
          </a:p>
        </p:txBody>
      </p:sp>
    </p:spTree>
    <p:extLst>
      <p:ext uri="{BB962C8B-B14F-4D97-AF65-F5344CB8AC3E}">
        <p14:creationId xmlns:p14="http://schemas.microsoft.com/office/powerpoint/2010/main" val="3121978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D3C23-4538-4F66-8F49-B006114315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5AD6565-5690-4021-8674-071EDCAE3FF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A57FA7-59CC-4139-837E-7C5516797BC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23A24E8-78DC-4234-9D47-E43D13648400}"/>
              </a:ext>
            </a:extLst>
          </p:cNvPr>
          <p:cNvSpPr>
            <a:spLocks noGrp="1"/>
          </p:cNvSpPr>
          <p:nvPr>
            <p:ph type="dt" sz="half" idx="10"/>
          </p:nvPr>
        </p:nvSpPr>
        <p:spPr>
          <a:xfrm>
            <a:off x="838200" y="6356350"/>
            <a:ext cx="2743200" cy="365125"/>
          </a:xfrm>
          <a:prstGeom prst="rect">
            <a:avLst/>
          </a:prstGeom>
        </p:spPr>
        <p:txBody>
          <a:bodyPr/>
          <a:lstStyle/>
          <a:p>
            <a:fld id="{95482BDA-4FC2-48DB-B854-6F7879A7C8D1}" type="datetimeFigureOut">
              <a:rPr lang="en-US" smtClean="0"/>
              <a:t>7/23/2023</a:t>
            </a:fld>
            <a:endParaRPr lang="en-US"/>
          </a:p>
        </p:txBody>
      </p:sp>
      <p:sp>
        <p:nvSpPr>
          <p:cNvPr id="6" name="Footer Placeholder 5">
            <a:extLst>
              <a:ext uri="{FF2B5EF4-FFF2-40B4-BE49-F238E27FC236}">
                <a16:creationId xmlns:a16="http://schemas.microsoft.com/office/drawing/2014/main" id="{C42B6B2D-6660-4825-91E4-5E19D0175A0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255B27E-2E27-43A9-8A08-130C68B4C918}"/>
              </a:ext>
            </a:extLst>
          </p:cNvPr>
          <p:cNvSpPr>
            <a:spLocks noGrp="1"/>
          </p:cNvSpPr>
          <p:nvPr>
            <p:ph type="sldNum" sz="quarter" idx="12"/>
          </p:nvPr>
        </p:nvSpPr>
        <p:spPr>
          <a:xfrm>
            <a:off x="8610600" y="6356350"/>
            <a:ext cx="2743200" cy="365125"/>
          </a:xfrm>
          <a:prstGeom prst="rect">
            <a:avLst/>
          </a:prstGeom>
        </p:spPr>
        <p:txBody>
          <a:bodyPr/>
          <a:lstStyle/>
          <a:p>
            <a:fld id="{44450D89-AD76-4A79-84A8-91EEEFE64060}" type="slidenum">
              <a:rPr lang="en-US" smtClean="0"/>
              <a:t>‹#›</a:t>
            </a:fld>
            <a:endParaRPr lang="en-US"/>
          </a:p>
        </p:txBody>
      </p:sp>
    </p:spTree>
    <p:extLst>
      <p:ext uri="{BB962C8B-B14F-4D97-AF65-F5344CB8AC3E}">
        <p14:creationId xmlns:p14="http://schemas.microsoft.com/office/powerpoint/2010/main" val="3595762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31E06-AD8C-47B5-A0D1-99C153F1300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CB1D46E-578E-43CA-9F86-DA61762A135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8BBAF3-0B41-46B5-A73E-46E1BB65299B}"/>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3D98D9-C726-4442-A20B-44E5D1A85C7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E04EAE-6499-4D09-BDC0-E817D4C681BB}"/>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9F8B6FB-7E5C-4598-9651-E55F7317B064}"/>
              </a:ext>
            </a:extLst>
          </p:cNvPr>
          <p:cNvSpPr>
            <a:spLocks noGrp="1"/>
          </p:cNvSpPr>
          <p:nvPr>
            <p:ph type="dt" sz="half" idx="10"/>
          </p:nvPr>
        </p:nvSpPr>
        <p:spPr>
          <a:xfrm>
            <a:off x="838200" y="6356350"/>
            <a:ext cx="2743200" cy="365125"/>
          </a:xfrm>
          <a:prstGeom prst="rect">
            <a:avLst/>
          </a:prstGeom>
        </p:spPr>
        <p:txBody>
          <a:bodyPr/>
          <a:lstStyle/>
          <a:p>
            <a:fld id="{95482BDA-4FC2-48DB-B854-6F7879A7C8D1}" type="datetimeFigureOut">
              <a:rPr lang="en-US" smtClean="0"/>
              <a:t>7/23/2023</a:t>
            </a:fld>
            <a:endParaRPr lang="en-US"/>
          </a:p>
        </p:txBody>
      </p:sp>
      <p:sp>
        <p:nvSpPr>
          <p:cNvPr id="8" name="Footer Placeholder 7">
            <a:extLst>
              <a:ext uri="{FF2B5EF4-FFF2-40B4-BE49-F238E27FC236}">
                <a16:creationId xmlns:a16="http://schemas.microsoft.com/office/drawing/2014/main" id="{4F5E1A5C-AA4A-42B7-8C8D-4EBE99473ED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BEE5177-1F85-4CC9-8F2D-04699E9FEDB9}"/>
              </a:ext>
            </a:extLst>
          </p:cNvPr>
          <p:cNvSpPr>
            <a:spLocks noGrp="1"/>
          </p:cNvSpPr>
          <p:nvPr>
            <p:ph type="sldNum" sz="quarter" idx="12"/>
          </p:nvPr>
        </p:nvSpPr>
        <p:spPr>
          <a:xfrm>
            <a:off x="8610600" y="6356350"/>
            <a:ext cx="2743200" cy="365125"/>
          </a:xfrm>
          <a:prstGeom prst="rect">
            <a:avLst/>
          </a:prstGeom>
        </p:spPr>
        <p:txBody>
          <a:bodyPr/>
          <a:lstStyle/>
          <a:p>
            <a:fld id="{44450D89-AD76-4A79-84A8-91EEEFE64060}" type="slidenum">
              <a:rPr lang="en-US" smtClean="0"/>
              <a:t>‹#›</a:t>
            </a:fld>
            <a:endParaRPr lang="en-US"/>
          </a:p>
        </p:txBody>
      </p:sp>
    </p:spTree>
    <p:extLst>
      <p:ext uri="{BB962C8B-B14F-4D97-AF65-F5344CB8AC3E}">
        <p14:creationId xmlns:p14="http://schemas.microsoft.com/office/powerpoint/2010/main" val="269739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F674D-24B1-41F3-BEEA-8BB1AC3AED4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2E6DD8CB-105D-4DE3-877B-BDD2F6EF6C54}"/>
              </a:ext>
            </a:extLst>
          </p:cNvPr>
          <p:cNvSpPr>
            <a:spLocks noGrp="1"/>
          </p:cNvSpPr>
          <p:nvPr>
            <p:ph type="dt" sz="half" idx="10"/>
          </p:nvPr>
        </p:nvSpPr>
        <p:spPr>
          <a:xfrm>
            <a:off x="838200" y="6356350"/>
            <a:ext cx="2743200" cy="365125"/>
          </a:xfrm>
          <a:prstGeom prst="rect">
            <a:avLst/>
          </a:prstGeom>
        </p:spPr>
        <p:txBody>
          <a:bodyPr/>
          <a:lstStyle/>
          <a:p>
            <a:fld id="{95482BDA-4FC2-48DB-B854-6F7879A7C8D1}" type="datetimeFigureOut">
              <a:rPr lang="en-US" smtClean="0"/>
              <a:t>7/23/2023</a:t>
            </a:fld>
            <a:endParaRPr lang="en-US"/>
          </a:p>
        </p:txBody>
      </p:sp>
      <p:sp>
        <p:nvSpPr>
          <p:cNvPr id="4" name="Footer Placeholder 3">
            <a:extLst>
              <a:ext uri="{FF2B5EF4-FFF2-40B4-BE49-F238E27FC236}">
                <a16:creationId xmlns:a16="http://schemas.microsoft.com/office/drawing/2014/main" id="{D558F514-A093-4C55-A33C-12A6F3E7AD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BD28A37-0D8F-4233-9AB6-5CA4A76DECE9}"/>
              </a:ext>
            </a:extLst>
          </p:cNvPr>
          <p:cNvSpPr>
            <a:spLocks noGrp="1"/>
          </p:cNvSpPr>
          <p:nvPr>
            <p:ph type="sldNum" sz="quarter" idx="12"/>
          </p:nvPr>
        </p:nvSpPr>
        <p:spPr>
          <a:xfrm>
            <a:off x="8610600" y="6356350"/>
            <a:ext cx="2743200" cy="365125"/>
          </a:xfrm>
          <a:prstGeom prst="rect">
            <a:avLst/>
          </a:prstGeom>
        </p:spPr>
        <p:txBody>
          <a:bodyPr/>
          <a:lstStyle/>
          <a:p>
            <a:fld id="{44450D89-AD76-4A79-84A8-91EEEFE64060}" type="slidenum">
              <a:rPr lang="en-US" smtClean="0"/>
              <a:t>‹#›</a:t>
            </a:fld>
            <a:endParaRPr lang="en-US"/>
          </a:p>
        </p:txBody>
      </p:sp>
    </p:spTree>
    <p:extLst>
      <p:ext uri="{BB962C8B-B14F-4D97-AF65-F5344CB8AC3E}">
        <p14:creationId xmlns:p14="http://schemas.microsoft.com/office/powerpoint/2010/main" val="2771703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296F94-1D8B-4626-96D5-61AE06ACD3CD}"/>
              </a:ext>
            </a:extLst>
          </p:cNvPr>
          <p:cNvSpPr>
            <a:spLocks noGrp="1"/>
          </p:cNvSpPr>
          <p:nvPr>
            <p:ph type="dt" sz="half" idx="10"/>
          </p:nvPr>
        </p:nvSpPr>
        <p:spPr>
          <a:xfrm>
            <a:off x="838200" y="6356350"/>
            <a:ext cx="2743200" cy="365125"/>
          </a:xfrm>
          <a:prstGeom prst="rect">
            <a:avLst/>
          </a:prstGeom>
        </p:spPr>
        <p:txBody>
          <a:bodyPr/>
          <a:lstStyle/>
          <a:p>
            <a:fld id="{95482BDA-4FC2-48DB-B854-6F7879A7C8D1}" type="datetimeFigureOut">
              <a:rPr lang="en-US" smtClean="0"/>
              <a:t>7/23/2023</a:t>
            </a:fld>
            <a:endParaRPr lang="en-US"/>
          </a:p>
        </p:txBody>
      </p:sp>
      <p:sp>
        <p:nvSpPr>
          <p:cNvPr id="3" name="Footer Placeholder 2">
            <a:extLst>
              <a:ext uri="{FF2B5EF4-FFF2-40B4-BE49-F238E27FC236}">
                <a16:creationId xmlns:a16="http://schemas.microsoft.com/office/drawing/2014/main" id="{07FF15B4-C250-4552-B90B-6D4705CA106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EC6E653-4E41-4E11-85EB-909266ADC9FC}"/>
              </a:ext>
            </a:extLst>
          </p:cNvPr>
          <p:cNvSpPr>
            <a:spLocks noGrp="1"/>
          </p:cNvSpPr>
          <p:nvPr>
            <p:ph type="sldNum" sz="quarter" idx="12"/>
          </p:nvPr>
        </p:nvSpPr>
        <p:spPr>
          <a:xfrm>
            <a:off x="8610600" y="6356350"/>
            <a:ext cx="2743200" cy="365125"/>
          </a:xfrm>
          <a:prstGeom prst="rect">
            <a:avLst/>
          </a:prstGeom>
        </p:spPr>
        <p:txBody>
          <a:bodyPr/>
          <a:lstStyle/>
          <a:p>
            <a:fld id="{44450D89-AD76-4A79-84A8-91EEEFE64060}" type="slidenum">
              <a:rPr lang="en-US" smtClean="0"/>
              <a:t>‹#›</a:t>
            </a:fld>
            <a:endParaRPr lang="en-US"/>
          </a:p>
        </p:txBody>
      </p:sp>
    </p:spTree>
    <p:extLst>
      <p:ext uri="{BB962C8B-B14F-4D97-AF65-F5344CB8AC3E}">
        <p14:creationId xmlns:p14="http://schemas.microsoft.com/office/powerpoint/2010/main" val="3966657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483CC-EF7A-4F8F-9C6C-FE45FF760C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DB16E0-888A-478B-99E3-7912195A2C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917B5F-99FB-47FB-B6AE-00CA00E2573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1EE4BF-EA3F-486B-BE33-A4651DF63D9E}"/>
              </a:ext>
            </a:extLst>
          </p:cNvPr>
          <p:cNvSpPr>
            <a:spLocks noGrp="1"/>
          </p:cNvSpPr>
          <p:nvPr>
            <p:ph type="dt" sz="half" idx="10"/>
          </p:nvPr>
        </p:nvSpPr>
        <p:spPr>
          <a:xfrm>
            <a:off x="838200" y="6356350"/>
            <a:ext cx="2743200" cy="365125"/>
          </a:xfrm>
          <a:prstGeom prst="rect">
            <a:avLst/>
          </a:prstGeom>
        </p:spPr>
        <p:txBody>
          <a:bodyPr/>
          <a:lstStyle/>
          <a:p>
            <a:fld id="{95482BDA-4FC2-48DB-B854-6F7879A7C8D1}" type="datetimeFigureOut">
              <a:rPr lang="en-US" smtClean="0"/>
              <a:t>7/23/2023</a:t>
            </a:fld>
            <a:endParaRPr lang="en-US"/>
          </a:p>
        </p:txBody>
      </p:sp>
      <p:sp>
        <p:nvSpPr>
          <p:cNvPr id="6" name="Footer Placeholder 5">
            <a:extLst>
              <a:ext uri="{FF2B5EF4-FFF2-40B4-BE49-F238E27FC236}">
                <a16:creationId xmlns:a16="http://schemas.microsoft.com/office/drawing/2014/main" id="{8B54B69C-726D-4FF3-900A-0E2F3336003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96E35A4-CFCD-494A-86E9-114F7CFEF9F7}"/>
              </a:ext>
            </a:extLst>
          </p:cNvPr>
          <p:cNvSpPr>
            <a:spLocks noGrp="1"/>
          </p:cNvSpPr>
          <p:nvPr>
            <p:ph type="sldNum" sz="quarter" idx="12"/>
          </p:nvPr>
        </p:nvSpPr>
        <p:spPr>
          <a:xfrm>
            <a:off x="8610600" y="6356350"/>
            <a:ext cx="2743200" cy="365125"/>
          </a:xfrm>
          <a:prstGeom prst="rect">
            <a:avLst/>
          </a:prstGeom>
        </p:spPr>
        <p:txBody>
          <a:bodyPr/>
          <a:lstStyle/>
          <a:p>
            <a:fld id="{44450D89-AD76-4A79-84A8-91EEEFE64060}" type="slidenum">
              <a:rPr lang="en-US" smtClean="0"/>
              <a:t>‹#›</a:t>
            </a:fld>
            <a:endParaRPr lang="en-US"/>
          </a:p>
        </p:txBody>
      </p:sp>
    </p:spTree>
    <p:extLst>
      <p:ext uri="{BB962C8B-B14F-4D97-AF65-F5344CB8AC3E}">
        <p14:creationId xmlns:p14="http://schemas.microsoft.com/office/powerpoint/2010/main" val="3001937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17130-C918-4E38-9307-DA7E1D89360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6D0AD91-B954-4020-8CA4-AF4B4DAA975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7C6B94-9DB2-444B-878C-6C8CAE7FF6C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F79751-BC43-4B2B-9205-2A2DCA15D054}"/>
              </a:ext>
            </a:extLst>
          </p:cNvPr>
          <p:cNvSpPr>
            <a:spLocks noGrp="1"/>
          </p:cNvSpPr>
          <p:nvPr>
            <p:ph type="dt" sz="half" idx="10"/>
          </p:nvPr>
        </p:nvSpPr>
        <p:spPr>
          <a:xfrm>
            <a:off x="838200" y="6356350"/>
            <a:ext cx="2743200" cy="365125"/>
          </a:xfrm>
          <a:prstGeom prst="rect">
            <a:avLst/>
          </a:prstGeom>
        </p:spPr>
        <p:txBody>
          <a:bodyPr/>
          <a:lstStyle/>
          <a:p>
            <a:fld id="{95482BDA-4FC2-48DB-B854-6F7879A7C8D1}" type="datetimeFigureOut">
              <a:rPr lang="en-US" smtClean="0"/>
              <a:t>7/23/2023</a:t>
            </a:fld>
            <a:endParaRPr lang="en-US"/>
          </a:p>
        </p:txBody>
      </p:sp>
      <p:sp>
        <p:nvSpPr>
          <p:cNvPr id="6" name="Footer Placeholder 5">
            <a:extLst>
              <a:ext uri="{FF2B5EF4-FFF2-40B4-BE49-F238E27FC236}">
                <a16:creationId xmlns:a16="http://schemas.microsoft.com/office/drawing/2014/main" id="{19DE5890-8ED3-4767-92F2-C703F10895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6440F31-9FA1-4D96-83A3-FD4B7EF17449}"/>
              </a:ext>
            </a:extLst>
          </p:cNvPr>
          <p:cNvSpPr>
            <a:spLocks noGrp="1"/>
          </p:cNvSpPr>
          <p:nvPr>
            <p:ph type="sldNum" sz="quarter" idx="12"/>
          </p:nvPr>
        </p:nvSpPr>
        <p:spPr>
          <a:xfrm>
            <a:off x="8610600" y="6356350"/>
            <a:ext cx="2743200" cy="365125"/>
          </a:xfrm>
          <a:prstGeom prst="rect">
            <a:avLst/>
          </a:prstGeom>
        </p:spPr>
        <p:txBody>
          <a:bodyPr/>
          <a:lstStyle/>
          <a:p>
            <a:fld id="{44450D89-AD76-4A79-84A8-91EEEFE64060}" type="slidenum">
              <a:rPr lang="en-US" smtClean="0"/>
              <a:t>‹#›</a:t>
            </a:fld>
            <a:endParaRPr lang="en-US"/>
          </a:p>
        </p:txBody>
      </p:sp>
    </p:spTree>
    <p:extLst>
      <p:ext uri="{BB962C8B-B14F-4D97-AF65-F5344CB8AC3E}">
        <p14:creationId xmlns:p14="http://schemas.microsoft.com/office/powerpoint/2010/main" val="3879170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C379DC-764E-4834-BC7D-C8170F62BEAB}"/>
              </a:ext>
            </a:extLst>
          </p:cNvPr>
          <p:cNvPicPr>
            <a:picLocks noChangeAspect="1"/>
          </p:cNvPicPr>
          <p:nvPr userDrawn="1"/>
        </p:nvPicPr>
        <p:blipFill>
          <a:blip r:embed="rId13"/>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DE9E1493-0C16-88C7-DDEE-15D1F36B36B7}"/>
              </a:ext>
            </a:extLst>
          </p:cNvPr>
          <p:cNvPicPr>
            <a:picLocks noChangeAspect="1"/>
          </p:cNvPicPr>
          <p:nvPr userDrawn="1"/>
        </p:nvPicPr>
        <p:blipFill>
          <a:blip r:embed="rId14"/>
          <a:stretch>
            <a:fillRect/>
          </a:stretch>
        </p:blipFill>
        <p:spPr>
          <a:xfrm>
            <a:off x="0" y="0"/>
            <a:ext cx="1586108" cy="736979"/>
          </a:xfrm>
          <a:prstGeom prst="rect">
            <a:avLst/>
          </a:prstGeom>
        </p:spPr>
      </p:pic>
      <p:pic>
        <p:nvPicPr>
          <p:cNvPr id="17" name="Picture 16">
            <a:extLst>
              <a:ext uri="{FF2B5EF4-FFF2-40B4-BE49-F238E27FC236}">
                <a16:creationId xmlns:a16="http://schemas.microsoft.com/office/drawing/2014/main" id="{AC9BA20D-09FB-DCE5-A705-593C13A20124}"/>
              </a:ext>
            </a:extLst>
          </p:cNvPr>
          <p:cNvPicPr>
            <a:picLocks noChangeAspect="1"/>
          </p:cNvPicPr>
          <p:nvPr userDrawn="1"/>
        </p:nvPicPr>
        <p:blipFill>
          <a:blip r:embed="rId14"/>
          <a:stretch>
            <a:fillRect/>
          </a:stretch>
        </p:blipFill>
        <p:spPr>
          <a:xfrm>
            <a:off x="5152893" y="6419789"/>
            <a:ext cx="1425328" cy="438211"/>
          </a:xfrm>
          <a:prstGeom prst="rect">
            <a:avLst/>
          </a:prstGeom>
        </p:spPr>
      </p:pic>
      <p:pic>
        <p:nvPicPr>
          <p:cNvPr id="19" name="Picture 18">
            <a:extLst>
              <a:ext uri="{FF2B5EF4-FFF2-40B4-BE49-F238E27FC236}">
                <a16:creationId xmlns:a16="http://schemas.microsoft.com/office/drawing/2014/main" id="{7FB93AE6-5A2E-C545-782B-1539A1001CD6}"/>
              </a:ext>
            </a:extLst>
          </p:cNvPr>
          <p:cNvPicPr>
            <a:picLocks noChangeAspect="1"/>
          </p:cNvPicPr>
          <p:nvPr userDrawn="1"/>
        </p:nvPicPr>
        <p:blipFill>
          <a:blip r:embed="rId14"/>
          <a:stretch>
            <a:fillRect/>
          </a:stretch>
        </p:blipFill>
        <p:spPr>
          <a:xfrm>
            <a:off x="10278332" y="6200683"/>
            <a:ext cx="1813584" cy="554959"/>
          </a:xfrm>
          <a:prstGeom prst="rect">
            <a:avLst/>
          </a:prstGeom>
        </p:spPr>
      </p:pic>
    </p:spTree>
    <p:extLst>
      <p:ext uri="{BB962C8B-B14F-4D97-AF65-F5344CB8AC3E}">
        <p14:creationId xmlns:p14="http://schemas.microsoft.com/office/powerpoint/2010/main" val="2384604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microsoft.com/office/2007/relationships/hdphoto" Target="../media/hdphoto11.wdp"/></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microsoft.com/office/2007/relationships/hdphoto" Target="../media/hdphoto11.wdp"/></Relationships>
</file>

<file path=ppt/slides/_rels/slide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image" Target="../media/image34.png"/><Relationship Id="rId1" Type="http://schemas.openxmlformats.org/officeDocument/2006/relationships/slideLayout" Target="../slideLayouts/slideLayout2.xml"/><Relationship Id="rId6" Type="http://schemas.microsoft.com/office/2007/relationships/hdphoto" Target="../media/hdphoto12.wdp"/><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image" Target="../media/image34.png"/><Relationship Id="rId1" Type="http://schemas.openxmlformats.org/officeDocument/2006/relationships/slideLayout" Target="../slideLayouts/slideLayout2.xml"/><Relationship Id="rId6" Type="http://schemas.microsoft.com/office/2007/relationships/hdphoto" Target="../media/hdphoto12.wdp"/><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microsoft.com/office/2007/relationships/hdphoto" Target="../media/hdphoto13.wdp"/></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microsoft.com/office/2007/relationships/hdphoto" Target="../media/hdphoto14.wdp"/></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42.png"/><Relationship Id="rId7" Type="http://schemas.openxmlformats.org/officeDocument/2006/relationships/image" Target="../media/image44.png"/><Relationship Id="rId2" Type="http://schemas.openxmlformats.org/officeDocument/2006/relationships/image" Target="../media/image41.png"/><Relationship Id="rId1" Type="http://schemas.openxmlformats.org/officeDocument/2006/relationships/slideLayout" Target="../slideLayouts/slideLayout2.xml"/><Relationship Id="rId6" Type="http://schemas.microsoft.com/office/2007/relationships/hdphoto" Target="../media/hdphoto15.wdp"/><Relationship Id="rId5" Type="http://schemas.openxmlformats.org/officeDocument/2006/relationships/image" Target="../media/image43.png"/><Relationship Id="rId10" Type="http://schemas.microsoft.com/office/2007/relationships/hdphoto" Target="../media/hdphoto17.wdp"/><Relationship Id="rId4" Type="http://schemas.microsoft.com/office/2007/relationships/hdphoto" Target="../media/hdphoto14.wdp"/><Relationship Id="rId9" Type="http://schemas.openxmlformats.org/officeDocument/2006/relationships/image" Target="../media/image45.png"/></Relationships>
</file>

<file path=ppt/slides/_rels/slide2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2.png"/><Relationship Id="rId7" Type="http://schemas.microsoft.com/office/2007/relationships/hdphoto" Target="../media/hdphoto18.wdp"/><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7.png"/><Relationship Id="rId11" Type="http://schemas.microsoft.com/office/2007/relationships/hdphoto" Target="../media/hdphoto20.wdp"/><Relationship Id="rId5" Type="http://schemas.openxmlformats.org/officeDocument/2006/relationships/image" Target="../media/image46.png"/><Relationship Id="rId10" Type="http://schemas.openxmlformats.org/officeDocument/2006/relationships/image" Target="../media/image49.png"/><Relationship Id="rId4" Type="http://schemas.microsoft.com/office/2007/relationships/hdphoto" Target="../media/hdphoto14.wdp"/><Relationship Id="rId9" Type="http://schemas.microsoft.com/office/2007/relationships/hdphoto" Target="../media/hdphoto19.wdp"/></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microsoft.com/office/2007/relationships/hdphoto" Target="../media/hdphoto14.wdp"/></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5.png"/><Relationship Id="rId18" Type="http://schemas.microsoft.com/office/2007/relationships/hdphoto" Target="../media/hdphoto7.wdp"/><Relationship Id="rId3" Type="http://schemas.openxmlformats.org/officeDocument/2006/relationships/slide" Target="slide8.xml"/><Relationship Id="rId21" Type="http://schemas.openxmlformats.org/officeDocument/2006/relationships/slide" Target="slide6.xml"/><Relationship Id="rId7" Type="http://schemas.openxmlformats.org/officeDocument/2006/relationships/image" Target="../media/image12.png"/><Relationship Id="rId12" Type="http://schemas.microsoft.com/office/2007/relationships/hdphoto" Target="../media/hdphoto4.wdp"/><Relationship Id="rId17" Type="http://schemas.openxmlformats.org/officeDocument/2006/relationships/image" Target="../media/image17.png"/><Relationship Id="rId2" Type="http://schemas.openxmlformats.org/officeDocument/2006/relationships/image" Target="../media/image10.jpeg"/><Relationship Id="rId16" Type="http://schemas.microsoft.com/office/2007/relationships/hdphoto" Target="../media/hdphoto6.wdp"/><Relationship Id="rId20" Type="http://schemas.microsoft.com/office/2007/relationships/hdphoto" Target="../media/hdphoto8.wdp"/><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4.png"/><Relationship Id="rId24" Type="http://schemas.openxmlformats.org/officeDocument/2006/relationships/slide" Target="slide9.xml"/><Relationship Id="rId5" Type="http://schemas.openxmlformats.org/officeDocument/2006/relationships/slide" Target="slide4.xml"/><Relationship Id="rId15" Type="http://schemas.openxmlformats.org/officeDocument/2006/relationships/image" Target="../media/image16.png"/><Relationship Id="rId23" Type="http://schemas.microsoft.com/office/2007/relationships/hdphoto" Target="../media/hdphoto9.wdp"/><Relationship Id="rId10" Type="http://schemas.microsoft.com/office/2007/relationships/hdphoto" Target="../media/hdphoto3.wdp"/><Relationship Id="rId19" Type="http://schemas.openxmlformats.org/officeDocument/2006/relationships/image" Target="../media/image18.png"/><Relationship Id="rId4" Type="http://schemas.openxmlformats.org/officeDocument/2006/relationships/slide" Target="slide5.xml"/><Relationship Id="rId9" Type="http://schemas.openxmlformats.org/officeDocument/2006/relationships/image" Target="../media/image13.png"/><Relationship Id="rId14" Type="http://schemas.microsoft.com/office/2007/relationships/hdphoto" Target="../media/hdphoto5.wdp"/><Relationship Id="rId22"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3.svg"/><Relationship Id="rId13" Type="http://schemas.microsoft.com/office/2007/relationships/hdphoto" Target="../media/hdphoto8.wdp"/><Relationship Id="rId3" Type="http://schemas.openxmlformats.org/officeDocument/2006/relationships/audio" Target="../media/audio3.wav"/><Relationship Id="rId7" Type="http://schemas.openxmlformats.org/officeDocument/2006/relationships/image" Target="../media/image22.png"/><Relationship Id="rId12"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21.png"/><Relationship Id="rId11" Type="http://schemas.openxmlformats.org/officeDocument/2006/relationships/slide" Target="slide4.xml"/><Relationship Id="rId5" Type="http://schemas.openxmlformats.org/officeDocument/2006/relationships/image" Target="../media/image20.png"/><Relationship Id="rId15" Type="http://schemas.microsoft.com/office/2007/relationships/hdphoto" Target="../media/hdphoto10.wdp"/><Relationship Id="rId10" Type="http://schemas.microsoft.com/office/2007/relationships/hdphoto" Target="../media/hdphoto7.wdp"/><Relationship Id="rId4" Type="http://schemas.openxmlformats.org/officeDocument/2006/relationships/audio" Target="../media/audio4.wav"/><Relationship Id="rId9" Type="http://schemas.openxmlformats.org/officeDocument/2006/relationships/image" Target="../media/image17.png"/><Relationship Id="rId1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slide" Target="slide4.xml"/><Relationship Id="rId3" Type="http://schemas.openxmlformats.org/officeDocument/2006/relationships/audio" Target="../media/audio3.wav"/><Relationship Id="rId7" Type="http://schemas.openxmlformats.org/officeDocument/2006/relationships/image" Target="../media/image22.png"/><Relationship Id="rId12" Type="http://schemas.microsoft.com/office/2007/relationships/hdphoto" Target="../media/hdphoto7.wdp"/><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21.png"/><Relationship Id="rId11" Type="http://schemas.openxmlformats.org/officeDocument/2006/relationships/image" Target="../media/image17.png"/><Relationship Id="rId5" Type="http://schemas.openxmlformats.org/officeDocument/2006/relationships/image" Target="../media/image25.png"/><Relationship Id="rId15" Type="http://schemas.microsoft.com/office/2007/relationships/hdphoto" Target="../media/hdphoto8.wdp"/><Relationship Id="rId10" Type="http://schemas.microsoft.com/office/2007/relationships/hdphoto" Target="../media/hdphoto10.wdp"/><Relationship Id="rId4" Type="http://schemas.openxmlformats.org/officeDocument/2006/relationships/audio" Target="../media/audio4.wav"/><Relationship Id="rId9" Type="http://schemas.openxmlformats.org/officeDocument/2006/relationships/image" Target="../media/image24.png"/><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slide" Target="slide4.xml"/><Relationship Id="rId3" Type="http://schemas.openxmlformats.org/officeDocument/2006/relationships/audio" Target="../media/audio3.wav"/><Relationship Id="rId7" Type="http://schemas.openxmlformats.org/officeDocument/2006/relationships/image" Target="../media/image22.png"/><Relationship Id="rId12" Type="http://schemas.microsoft.com/office/2007/relationships/hdphoto" Target="../media/hdphoto7.wdp"/><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21.png"/><Relationship Id="rId11" Type="http://schemas.openxmlformats.org/officeDocument/2006/relationships/image" Target="../media/image17.png"/><Relationship Id="rId5" Type="http://schemas.openxmlformats.org/officeDocument/2006/relationships/image" Target="../media/image26.png"/><Relationship Id="rId15" Type="http://schemas.microsoft.com/office/2007/relationships/hdphoto" Target="../media/hdphoto8.wdp"/><Relationship Id="rId10" Type="http://schemas.microsoft.com/office/2007/relationships/hdphoto" Target="../media/hdphoto10.wdp"/><Relationship Id="rId4" Type="http://schemas.openxmlformats.org/officeDocument/2006/relationships/audio" Target="../media/audio4.wav"/><Relationship Id="rId9" Type="http://schemas.openxmlformats.org/officeDocument/2006/relationships/image" Target="../media/image24.png"/><Relationship Id="rId1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slide" Target="slide4.xml"/><Relationship Id="rId3" Type="http://schemas.openxmlformats.org/officeDocument/2006/relationships/audio" Target="../media/audio3.wav"/><Relationship Id="rId7" Type="http://schemas.openxmlformats.org/officeDocument/2006/relationships/image" Target="../media/image22.png"/><Relationship Id="rId12" Type="http://schemas.microsoft.com/office/2007/relationships/hdphoto" Target="../media/hdphoto7.wdp"/><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21.png"/><Relationship Id="rId11" Type="http://schemas.openxmlformats.org/officeDocument/2006/relationships/image" Target="../media/image17.png"/><Relationship Id="rId5" Type="http://schemas.openxmlformats.org/officeDocument/2006/relationships/image" Target="../media/image27.png"/><Relationship Id="rId15" Type="http://schemas.microsoft.com/office/2007/relationships/hdphoto" Target="../media/hdphoto8.wdp"/><Relationship Id="rId10" Type="http://schemas.microsoft.com/office/2007/relationships/hdphoto" Target="../media/hdphoto10.wdp"/><Relationship Id="rId4" Type="http://schemas.openxmlformats.org/officeDocument/2006/relationships/audio" Target="../media/audio4.wav"/><Relationship Id="rId9" Type="http://schemas.openxmlformats.org/officeDocument/2006/relationships/image" Target="../media/image24.png"/><Relationship Id="rId1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26E5E61-E31E-476A-AFC0-423BB8A09D8B}"/>
              </a:ext>
            </a:extLst>
          </p:cNvPr>
          <p:cNvPicPr>
            <a:picLocks noChangeAspect="1"/>
          </p:cNvPicPr>
          <p:nvPr/>
        </p:nvPicPr>
        <p:blipFill>
          <a:blip r:embed="rId2"/>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26F48228-9812-43CD-AF2A-2DE53F072E18}"/>
              </a:ext>
            </a:extLst>
          </p:cNvPr>
          <p:cNvGrpSpPr/>
          <p:nvPr/>
        </p:nvGrpSpPr>
        <p:grpSpPr>
          <a:xfrm>
            <a:off x="1920239" y="2069068"/>
            <a:ext cx="10032966" cy="2881790"/>
            <a:chOff x="-2118405" y="2662454"/>
            <a:chExt cx="13899413" cy="2881790"/>
          </a:xfrm>
        </p:grpSpPr>
        <p:sp>
          <p:nvSpPr>
            <p:cNvPr id="6" name="TextBox 5">
              <a:extLst>
                <a:ext uri="{FF2B5EF4-FFF2-40B4-BE49-F238E27FC236}">
                  <a16:creationId xmlns:a16="http://schemas.microsoft.com/office/drawing/2014/main" id="{4D65846C-2BA2-43E9-B11C-A3246127A6BB}"/>
                </a:ext>
              </a:extLst>
            </p:cNvPr>
            <p:cNvSpPr txBox="1"/>
            <p:nvPr/>
          </p:nvSpPr>
          <p:spPr>
            <a:xfrm>
              <a:off x="-2118405" y="2662454"/>
              <a:ext cx="13768219" cy="1169551"/>
            </a:xfrm>
            <a:prstGeom prst="rect">
              <a:avLst/>
            </a:prstGeom>
            <a:noFill/>
          </p:spPr>
          <p:txBody>
            <a:bodyPr wrap="square" rtlCol="0">
              <a:spAutoFit/>
              <a:scene3d>
                <a:camera prst="orthographicFront"/>
                <a:lightRig rig="threePt" dir="t"/>
              </a:scene3d>
              <a:sp3d extrusionH="57150">
                <a:bevelT w="57150" h="38100" prst="artDeco"/>
              </a:sp3d>
            </a:bodyPr>
            <a:lstStyle/>
            <a:p>
              <a:pPr algn="r"/>
              <a:r>
                <a:rPr lang="en-US" sz="7000">
                  <a:solidFill>
                    <a:schemeClr val="accent6">
                      <a:lumMod val="50000"/>
                    </a:schemeClr>
                  </a:solidFill>
                  <a:effectLst>
                    <a:glow rad="63500">
                      <a:schemeClr val="accent4">
                        <a:satMod val="175000"/>
                        <a:alpha val="40000"/>
                      </a:schemeClr>
                    </a:glow>
                    <a:outerShdw blurRad="38100" dist="38100" dir="2700000" algn="tl">
                      <a:srgbClr val="000000">
                        <a:alpha val="43137"/>
                      </a:srgbClr>
                    </a:outerShdw>
                  </a:effectLst>
                  <a:latin typeface="UTM Futura Extra" panose="02040603050506020204" pitchFamily="18" charset="0"/>
                </a:rPr>
                <a:t>Hoạt động sản xuất</a:t>
              </a:r>
              <a:endParaRPr lang="en-US" sz="7000" dirty="0">
                <a:solidFill>
                  <a:schemeClr val="accent6">
                    <a:lumMod val="50000"/>
                  </a:schemeClr>
                </a:solidFill>
                <a:effectLst>
                  <a:glow rad="63500">
                    <a:schemeClr val="accent4">
                      <a:satMod val="175000"/>
                      <a:alpha val="40000"/>
                    </a:schemeClr>
                  </a:glow>
                  <a:outerShdw blurRad="38100" dist="38100" dir="2700000" algn="tl">
                    <a:srgbClr val="000000">
                      <a:alpha val="43137"/>
                    </a:srgbClr>
                  </a:outerShdw>
                </a:effectLst>
                <a:latin typeface="UTM Futura Extra" panose="02040603050506020204" pitchFamily="18" charset="0"/>
              </a:endParaRPr>
            </a:p>
          </p:txBody>
        </p:sp>
        <p:sp>
          <p:nvSpPr>
            <p:cNvPr id="7" name="TextBox 6">
              <a:extLst>
                <a:ext uri="{FF2B5EF4-FFF2-40B4-BE49-F238E27FC236}">
                  <a16:creationId xmlns:a16="http://schemas.microsoft.com/office/drawing/2014/main" id="{A438B6BB-0A1A-4FB1-ACDB-B243A730092B}"/>
                </a:ext>
              </a:extLst>
            </p:cNvPr>
            <p:cNvSpPr txBox="1"/>
            <p:nvPr/>
          </p:nvSpPr>
          <p:spPr>
            <a:xfrm>
              <a:off x="-152716" y="3605252"/>
              <a:ext cx="11933724" cy="1938992"/>
            </a:xfrm>
            <a:prstGeom prst="rect">
              <a:avLst/>
            </a:prstGeom>
            <a:noFill/>
          </p:spPr>
          <p:txBody>
            <a:bodyPr wrap="square" rtlCol="0">
              <a:spAutoFit/>
              <a:scene3d>
                <a:camera prst="orthographicFront"/>
                <a:lightRig rig="threePt" dir="t"/>
              </a:scene3d>
              <a:sp3d extrusionH="57150">
                <a:bevelT w="57150" h="38100" prst="artDeco"/>
              </a:sp3d>
            </a:bodyPr>
            <a:lstStyle/>
            <a:p>
              <a:pPr algn="r"/>
              <a:r>
                <a:rPr lang="en-US" sz="6000">
                  <a:solidFill>
                    <a:srgbClr val="A8DD5A"/>
                  </a:solidFill>
                  <a:effectLst>
                    <a:glow rad="63500">
                      <a:schemeClr val="accent1">
                        <a:satMod val="175000"/>
                        <a:alpha val="40000"/>
                      </a:schemeClr>
                    </a:glow>
                    <a:outerShdw blurRad="38100" dist="38100" dir="2700000" algn="tl">
                      <a:srgbClr val="000000">
                        <a:alpha val="43137"/>
                      </a:srgbClr>
                    </a:outerShdw>
                  </a:effectLst>
                  <a:latin typeface="UTM Futura Extra" panose="02040603050506020204" pitchFamily="18" charset="0"/>
                </a:rPr>
                <a:t>của người dân ở </a:t>
              </a:r>
            </a:p>
            <a:p>
              <a:pPr algn="r"/>
              <a:r>
                <a:rPr lang="en-US" sz="6000">
                  <a:solidFill>
                    <a:srgbClr val="A8DD5A"/>
                  </a:solidFill>
                  <a:effectLst>
                    <a:glow rad="63500">
                      <a:schemeClr val="accent1">
                        <a:satMod val="175000"/>
                        <a:alpha val="40000"/>
                      </a:schemeClr>
                    </a:glow>
                    <a:outerShdw blurRad="38100" dist="38100" dir="2700000" algn="tl">
                      <a:srgbClr val="000000">
                        <a:alpha val="43137"/>
                      </a:srgbClr>
                    </a:outerShdw>
                  </a:effectLst>
                  <a:latin typeface="UTM Futura Extra" panose="02040603050506020204" pitchFamily="18" charset="0"/>
                </a:rPr>
                <a:t>đồng bằng Nam Bộ</a:t>
              </a:r>
              <a:endParaRPr lang="en-US" sz="6000" dirty="0">
                <a:solidFill>
                  <a:srgbClr val="A8DD5A"/>
                </a:solidFill>
                <a:effectLst>
                  <a:glow rad="63500">
                    <a:schemeClr val="accent1">
                      <a:satMod val="175000"/>
                      <a:alpha val="40000"/>
                    </a:schemeClr>
                  </a:glow>
                  <a:outerShdw blurRad="38100" dist="38100" dir="2700000" algn="tl">
                    <a:srgbClr val="000000">
                      <a:alpha val="43137"/>
                    </a:srgbClr>
                  </a:outerShdw>
                </a:effectLst>
                <a:latin typeface="UTM Futura Extra" panose="02040603050506020204" pitchFamily="18" charset="0"/>
              </a:endParaRPr>
            </a:p>
          </p:txBody>
        </p:sp>
      </p:grpSp>
      <p:pic>
        <p:nvPicPr>
          <p:cNvPr id="16" name="Picture 15">
            <a:extLst>
              <a:ext uri="{FF2B5EF4-FFF2-40B4-BE49-F238E27FC236}">
                <a16:creationId xmlns:a16="http://schemas.microsoft.com/office/drawing/2014/main" id="{54C4CB0F-1D1E-4AD7-89B6-2DA029FEC0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196645"/>
            <a:ext cx="2348409" cy="1647038"/>
          </a:xfrm>
          <a:prstGeom prst="rect">
            <a:avLst/>
          </a:prstGeom>
        </p:spPr>
      </p:pic>
      <p:pic>
        <p:nvPicPr>
          <p:cNvPr id="17" name="Picture 16">
            <a:extLst>
              <a:ext uri="{FF2B5EF4-FFF2-40B4-BE49-F238E27FC236}">
                <a16:creationId xmlns:a16="http://schemas.microsoft.com/office/drawing/2014/main" id="{388F91DA-57FB-4BB1-AC5D-FD5EA4CFDB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4772" y="5210962"/>
            <a:ext cx="2348409" cy="1647038"/>
          </a:xfrm>
          <a:prstGeom prst="rect">
            <a:avLst/>
          </a:prstGeom>
        </p:spPr>
      </p:pic>
      <p:pic>
        <p:nvPicPr>
          <p:cNvPr id="18" name="Picture 17">
            <a:extLst>
              <a:ext uri="{FF2B5EF4-FFF2-40B4-BE49-F238E27FC236}">
                <a16:creationId xmlns:a16="http://schemas.microsoft.com/office/drawing/2014/main" id="{02F0D3DB-5E29-4E2A-98F8-4AB28E2036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9808" y="5248355"/>
            <a:ext cx="2348409" cy="1647038"/>
          </a:xfrm>
          <a:prstGeom prst="rect">
            <a:avLst/>
          </a:prstGeom>
        </p:spPr>
      </p:pic>
      <p:pic>
        <p:nvPicPr>
          <p:cNvPr id="21" name="Picture 20">
            <a:extLst>
              <a:ext uri="{FF2B5EF4-FFF2-40B4-BE49-F238E27FC236}">
                <a16:creationId xmlns:a16="http://schemas.microsoft.com/office/drawing/2014/main" id="{C02DE9F9-44B7-4550-9115-65EFBEAE43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3591" y="5196645"/>
            <a:ext cx="2348409" cy="1647038"/>
          </a:xfrm>
          <a:prstGeom prst="rect">
            <a:avLst/>
          </a:prstGeom>
        </p:spPr>
      </p:pic>
      <p:pic>
        <p:nvPicPr>
          <p:cNvPr id="3" name="Picture 2">
            <a:extLst>
              <a:ext uri="{FF2B5EF4-FFF2-40B4-BE49-F238E27FC236}">
                <a16:creationId xmlns:a16="http://schemas.microsoft.com/office/drawing/2014/main" id="{178ACCF7-8BF6-CD52-A003-EA6A5FF0CEA9}"/>
              </a:ext>
            </a:extLst>
          </p:cNvPr>
          <p:cNvPicPr>
            <a:picLocks noChangeAspect="1"/>
          </p:cNvPicPr>
          <p:nvPr/>
        </p:nvPicPr>
        <p:blipFill>
          <a:blip r:embed="rId4"/>
          <a:stretch>
            <a:fillRect/>
          </a:stretch>
        </p:blipFill>
        <p:spPr>
          <a:xfrm>
            <a:off x="4756701" y="198292"/>
            <a:ext cx="2580703" cy="702459"/>
          </a:xfrm>
          <a:prstGeom prst="rect">
            <a:avLst/>
          </a:prstGeom>
        </p:spPr>
      </p:pic>
    </p:spTree>
    <p:extLst>
      <p:ext uri="{BB962C8B-B14F-4D97-AF65-F5344CB8AC3E}">
        <p14:creationId xmlns:p14="http://schemas.microsoft.com/office/powerpoint/2010/main" val="243379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DCE3199-4B8A-40DA-B540-4C6145CF7E9D}"/>
              </a:ext>
            </a:extLst>
          </p:cNvPr>
          <p:cNvPicPr>
            <a:picLocks noChangeAspect="1"/>
          </p:cNvPicPr>
          <p:nvPr/>
        </p:nvPicPr>
        <p:blipFill>
          <a:blip r:embed="rId2"/>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26F48228-9812-43CD-AF2A-2DE53F072E18}"/>
              </a:ext>
            </a:extLst>
          </p:cNvPr>
          <p:cNvGrpSpPr/>
          <p:nvPr/>
        </p:nvGrpSpPr>
        <p:grpSpPr>
          <a:xfrm>
            <a:off x="1920239" y="2069068"/>
            <a:ext cx="10032966" cy="2881790"/>
            <a:chOff x="-2118405" y="2662454"/>
            <a:chExt cx="13899413" cy="2881790"/>
          </a:xfrm>
        </p:grpSpPr>
        <p:sp>
          <p:nvSpPr>
            <p:cNvPr id="6" name="TextBox 5">
              <a:extLst>
                <a:ext uri="{FF2B5EF4-FFF2-40B4-BE49-F238E27FC236}">
                  <a16:creationId xmlns:a16="http://schemas.microsoft.com/office/drawing/2014/main" id="{4D65846C-2BA2-43E9-B11C-A3246127A6BB}"/>
                </a:ext>
              </a:extLst>
            </p:cNvPr>
            <p:cNvSpPr txBox="1"/>
            <p:nvPr/>
          </p:nvSpPr>
          <p:spPr>
            <a:xfrm>
              <a:off x="-2118405" y="2662454"/>
              <a:ext cx="13768219" cy="1169551"/>
            </a:xfrm>
            <a:prstGeom prst="rect">
              <a:avLst/>
            </a:prstGeom>
            <a:noFill/>
          </p:spPr>
          <p:txBody>
            <a:bodyPr wrap="square" rtlCol="0">
              <a:spAutoFit/>
              <a:scene3d>
                <a:camera prst="orthographicFront"/>
                <a:lightRig rig="threePt" dir="t"/>
              </a:scene3d>
              <a:sp3d extrusionH="57150">
                <a:bevelT w="57150" h="38100" prst="artDeco"/>
              </a:sp3d>
            </a:bodyPr>
            <a:lstStyle/>
            <a:p>
              <a:pPr algn="r"/>
              <a:r>
                <a:rPr lang="en-US" sz="7000">
                  <a:solidFill>
                    <a:schemeClr val="accent6">
                      <a:lumMod val="50000"/>
                    </a:schemeClr>
                  </a:solidFill>
                  <a:effectLst>
                    <a:glow rad="63500">
                      <a:schemeClr val="accent4">
                        <a:satMod val="175000"/>
                        <a:alpha val="40000"/>
                      </a:schemeClr>
                    </a:glow>
                    <a:outerShdw blurRad="38100" dist="38100" dir="2700000" algn="tl">
                      <a:srgbClr val="000000">
                        <a:alpha val="43137"/>
                      </a:srgbClr>
                    </a:outerShdw>
                  </a:effectLst>
                  <a:latin typeface="UTM Futura Extra" panose="02040603050506020204" pitchFamily="18" charset="0"/>
                </a:rPr>
                <a:t>Hoạt động sản xuất</a:t>
              </a:r>
              <a:endParaRPr lang="en-US" sz="7000" dirty="0">
                <a:solidFill>
                  <a:schemeClr val="accent6">
                    <a:lumMod val="50000"/>
                  </a:schemeClr>
                </a:solidFill>
                <a:effectLst>
                  <a:glow rad="63500">
                    <a:schemeClr val="accent4">
                      <a:satMod val="175000"/>
                      <a:alpha val="40000"/>
                    </a:schemeClr>
                  </a:glow>
                  <a:outerShdw blurRad="38100" dist="38100" dir="2700000" algn="tl">
                    <a:srgbClr val="000000">
                      <a:alpha val="43137"/>
                    </a:srgbClr>
                  </a:outerShdw>
                </a:effectLst>
                <a:latin typeface="UTM Futura Extra" panose="02040603050506020204" pitchFamily="18" charset="0"/>
              </a:endParaRPr>
            </a:p>
          </p:txBody>
        </p:sp>
        <p:sp>
          <p:nvSpPr>
            <p:cNvPr id="7" name="TextBox 6">
              <a:extLst>
                <a:ext uri="{FF2B5EF4-FFF2-40B4-BE49-F238E27FC236}">
                  <a16:creationId xmlns:a16="http://schemas.microsoft.com/office/drawing/2014/main" id="{A438B6BB-0A1A-4FB1-ACDB-B243A730092B}"/>
                </a:ext>
              </a:extLst>
            </p:cNvPr>
            <p:cNvSpPr txBox="1"/>
            <p:nvPr/>
          </p:nvSpPr>
          <p:spPr>
            <a:xfrm>
              <a:off x="-152716" y="3605252"/>
              <a:ext cx="11933724" cy="1938992"/>
            </a:xfrm>
            <a:prstGeom prst="rect">
              <a:avLst/>
            </a:prstGeom>
            <a:noFill/>
          </p:spPr>
          <p:txBody>
            <a:bodyPr wrap="square" rtlCol="0">
              <a:spAutoFit/>
              <a:scene3d>
                <a:camera prst="orthographicFront"/>
                <a:lightRig rig="threePt" dir="t"/>
              </a:scene3d>
              <a:sp3d extrusionH="57150">
                <a:bevelT w="57150" h="38100" prst="artDeco"/>
              </a:sp3d>
            </a:bodyPr>
            <a:lstStyle/>
            <a:p>
              <a:pPr algn="r"/>
              <a:r>
                <a:rPr lang="en-US" sz="6000">
                  <a:solidFill>
                    <a:srgbClr val="A8DD5A"/>
                  </a:solidFill>
                  <a:effectLst>
                    <a:glow rad="63500">
                      <a:schemeClr val="accent1">
                        <a:satMod val="175000"/>
                        <a:alpha val="40000"/>
                      </a:schemeClr>
                    </a:glow>
                    <a:outerShdw blurRad="38100" dist="38100" dir="2700000" algn="tl">
                      <a:srgbClr val="000000">
                        <a:alpha val="43137"/>
                      </a:srgbClr>
                    </a:outerShdw>
                  </a:effectLst>
                  <a:latin typeface="UTM Futura Extra" panose="02040603050506020204" pitchFamily="18" charset="0"/>
                </a:rPr>
                <a:t>của người dân ở </a:t>
              </a:r>
            </a:p>
            <a:p>
              <a:pPr algn="r"/>
              <a:r>
                <a:rPr lang="en-US" sz="6000">
                  <a:solidFill>
                    <a:srgbClr val="A8DD5A"/>
                  </a:solidFill>
                  <a:effectLst>
                    <a:glow rad="63500">
                      <a:schemeClr val="accent1">
                        <a:satMod val="175000"/>
                        <a:alpha val="40000"/>
                      </a:schemeClr>
                    </a:glow>
                    <a:outerShdw blurRad="38100" dist="38100" dir="2700000" algn="tl">
                      <a:srgbClr val="000000">
                        <a:alpha val="43137"/>
                      </a:srgbClr>
                    </a:outerShdw>
                  </a:effectLst>
                  <a:latin typeface="UTM Futura Extra" panose="02040603050506020204" pitchFamily="18" charset="0"/>
                </a:rPr>
                <a:t>đồng bằng Nam Bộ</a:t>
              </a:r>
              <a:endParaRPr lang="en-US" sz="6000" dirty="0">
                <a:solidFill>
                  <a:srgbClr val="A8DD5A"/>
                </a:solidFill>
                <a:effectLst>
                  <a:glow rad="63500">
                    <a:schemeClr val="accent1">
                      <a:satMod val="175000"/>
                      <a:alpha val="40000"/>
                    </a:schemeClr>
                  </a:glow>
                  <a:outerShdw blurRad="38100" dist="38100" dir="2700000" algn="tl">
                    <a:srgbClr val="000000">
                      <a:alpha val="43137"/>
                    </a:srgbClr>
                  </a:outerShdw>
                </a:effectLst>
                <a:latin typeface="UTM Futura Extra" panose="02040603050506020204" pitchFamily="18" charset="0"/>
              </a:endParaRPr>
            </a:p>
          </p:txBody>
        </p:sp>
      </p:grpSp>
      <p:sp>
        <p:nvSpPr>
          <p:cNvPr id="8" name="Title 1">
            <a:extLst>
              <a:ext uri="{FF2B5EF4-FFF2-40B4-BE49-F238E27FC236}">
                <a16:creationId xmlns:a16="http://schemas.microsoft.com/office/drawing/2014/main" id="{4381E5A3-AE2B-40DC-B607-8025275FBD69}"/>
              </a:ext>
            </a:extLst>
          </p:cNvPr>
          <p:cNvSpPr txBox="1">
            <a:spLocks/>
          </p:cNvSpPr>
          <p:nvPr/>
        </p:nvSpPr>
        <p:spPr>
          <a:xfrm>
            <a:off x="8275277" y="1933396"/>
            <a:ext cx="3119149" cy="27134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err="1">
                <a:solidFill>
                  <a:srgbClr val="7BC36D"/>
                </a:solidFill>
                <a:latin typeface="#9Slide07 IcielCadena" panose="02000503000000020004" pitchFamily="2" charset="0"/>
              </a:rPr>
              <a:t>Măng</a:t>
            </a:r>
            <a:r>
              <a:rPr lang="en-US" sz="3600" dirty="0">
                <a:solidFill>
                  <a:srgbClr val="7BC36D"/>
                </a:solidFill>
                <a:latin typeface="#9Slide07 IcielCadena" panose="02000503000000020004" pitchFamily="2" charset="0"/>
              </a:rPr>
              <a:t> Non</a:t>
            </a:r>
          </a:p>
        </p:txBody>
      </p:sp>
      <p:sp>
        <p:nvSpPr>
          <p:cNvPr id="9" name="Title 1">
            <a:extLst>
              <a:ext uri="{FF2B5EF4-FFF2-40B4-BE49-F238E27FC236}">
                <a16:creationId xmlns:a16="http://schemas.microsoft.com/office/drawing/2014/main" id="{A9732A70-82AC-4533-9DF2-2BAEB44A8E21}"/>
              </a:ext>
            </a:extLst>
          </p:cNvPr>
          <p:cNvSpPr txBox="1">
            <a:spLocks/>
          </p:cNvSpPr>
          <p:nvPr/>
        </p:nvSpPr>
        <p:spPr>
          <a:xfrm>
            <a:off x="1779551" y="6535201"/>
            <a:ext cx="3119149" cy="27134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err="1">
                <a:solidFill>
                  <a:srgbClr val="FFE03A"/>
                </a:solidFill>
                <a:latin typeface="#9Slide07 IcielCadena" panose="02000503000000020004" pitchFamily="2" charset="0"/>
              </a:rPr>
              <a:t>Măng</a:t>
            </a:r>
            <a:r>
              <a:rPr lang="en-US" sz="3600" dirty="0">
                <a:solidFill>
                  <a:srgbClr val="FFE03A"/>
                </a:solidFill>
                <a:latin typeface="#9Slide07 IcielCadena" panose="02000503000000020004" pitchFamily="2" charset="0"/>
              </a:rPr>
              <a:t> Non</a:t>
            </a:r>
          </a:p>
        </p:txBody>
      </p:sp>
      <p:grpSp>
        <p:nvGrpSpPr>
          <p:cNvPr id="12" name="Group 11">
            <a:extLst>
              <a:ext uri="{FF2B5EF4-FFF2-40B4-BE49-F238E27FC236}">
                <a16:creationId xmlns:a16="http://schemas.microsoft.com/office/drawing/2014/main" id="{5A559651-F7D0-4FB1-A542-D403BEB972EE}"/>
              </a:ext>
            </a:extLst>
          </p:cNvPr>
          <p:cNvGrpSpPr/>
          <p:nvPr/>
        </p:nvGrpSpPr>
        <p:grpSpPr>
          <a:xfrm>
            <a:off x="-669982" y="4513663"/>
            <a:ext cx="13531963" cy="2458734"/>
            <a:chOff x="-619328" y="4399266"/>
            <a:chExt cx="13223237" cy="2458734"/>
          </a:xfrm>
        </p:grpSpPr>
        <p:pic>
          <p:nvPicPr>
            <p:cNvPr id="13" name="Picture 12">
              <a:extLst>
                <a:ext uri="{FF2B5EF4-FFF2-40B4-BE49-F238E27FC236}">
                  <a16:creationId xmlns:a16="http://schemas.microsoft.com/office/drawing/2014/main" id="{118AD975-34EB-4804-B111-9C2A46F12F45}"/>
                </a:ext>
              </a:extLst>
            </p:cNvPr>
            <p:cNvPicPr>
              <a:picLocks noChangeAspect="1"/>
            </p:cNvPicPr>
            <p:nvPr/>
          </p:nvPicPr>
          <p:blipFill rotWithShape="1">
            <a:blip r:embed="rId3">
              <a:extLst>
                <a:ext uri="{28A0092B-C50C-407E-A947-70E740481C1C}">
                  <a14:useLocalDpi xmlns:a14="http://schemas.microsoft.com/office/drawing/2010/main" val="0"/>
                </a:ext>
              </a:extLst>
            </a:blip>
            <a:srcRect t="31490" b="27659"/>
            <a:stretch/>
          </p:blipFill>
          <p:spPr>
            <a:xfrm>
              <a:off x="-619328" y="4399266"/>
              <a:ext cx="6018776" cy="2458734"/>
            </a:xfrm>
            <a:prstGeom prst="rect">
              <a:avLst/>
            </a:prstGeom>
          </p:spPr>
        </p:pic>
        <p:pic>
          <p:nvPicPr>
            <p:cNvPr id="14" name="Picture 13">
              <a:extLst>
                <a:ext uri="{FF2B5EF4-FFF2-40B4-BE49-F238E27FC236}">
                  <a16:creationId xmlns:a16="http://schemas.microsoft.com/office/drawing/2014/main" id="{0B70C2AC-EB9D-488A-9F0A-15A5542F2ADA}"/>
                </a:ext>
              </a:extLst>
            </p:cNvPr>
            <p:cNvPicPr>
              <a:picLocks noChangeAspect="1"/>
            </p:cNvPicPr>
            <p:nvPr/>
          </p:nvPicPr>
          <p:blipFill rotWithShape="1">
            <a:blip r:embed="rId3">
              <a:extLst>
                <a:ext uri="{28A0092B-C50C-407E-A947-70E740481C1C}">
                  <a14:useLocalDpi xmlns:a14="http://schemas.microsoft.com/office/drawing/2010/main" val="0"/>
                </a:ext>
              </a:extLst>
            </a:blip>
            <a:srcRect t="31490" b="27659"/>
            <a:stretch/>
          </p:blipFill>
          <p:spPr>
            <a:xfrm>
              <a:off x="3485252" y="4399266"/>
              <a:ext cx="6018776" cy="2458734"/>
            </a:xfrm>
            <a:prstGeom prst="rect">
              <a:avLst/>
            </a:prstGeom>
          </p:spPr>
        </p:pic>
        <p:pic>
          <p:nvPicPr>
            <p:cNvPr id="15" name="Picture 14">
              <a:extLst>
                <a:ext uri="{FF2B5EF4-FFF2-40B4-BE49-F238E27FC236}">
                  <a16:creationId xmlns:a16="http://schemas.microsoft.com/office/drawing/2014/main" id="{ECCF4DE4-DE91-4B98-86BC-3C90CBD1E564}"/>
                </a:ext>
              </a:extLst>
            </p:cNvPr>
            <p:cNvPicPr>
              <a:picLocks noChangeAspect="1"/>
            </p:cNvPicPr>
            <p:nvPr/>
          </p:nvPicPr>
          <p:blipFill rotWithShape="1">
            <a:blip r:embed="rId3">
              <a:extLst>
                <a:ext uri="{28A0092B-C50C-407E-A947-70E740481C1C}">
                  <a14:useLocalDpi xmlns:a14="http://schemas.microsoft.com/office/drawing/2010/main" val="0"/>
                </a:ext>
              </a:extLst>
            </a:blip>
            <a:srcRect t="31490" b="27659"/>
            <a:stretch/>
          </p:blipFill>
          <p:spPr>
            <a:xfrm>
              <a:off x="6585133" y="4399266"/>
              <a:ext cx="6018776" cy="2458734"/>
            </a:xfrm>
            <a:prstGeom prst="rect">
              <a:avLst/>
            </a:prstGeom>
          </p:spPr>
        </p:pic>
      </p:grpSp>
    </p:spTree>
    <p:extLst>
      <p:ext uri="{BB962C8B-B14F-4D97-AF65-F5344CB8AC3E}">
        <p14:creationId xmlns:p14="http://schemas.microsoft.com/office/powerpoint/2010/main" val="284082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769ED63-0195-4AE5-8721-83D6B1121615}"/>
              </a:ext>
            </a:extLst>
          </p:cNvPr>
          <p:cNvSpPr txBox="1">
            <a:spLocks/>
          </p:cNvSpPr>
          <p:nvPr/>
        </p:nvSpPr>
        <p:spPr>
          <a:xfrm>
            <a:off x="7980063" y="3300356"/>
            <a:ext cx="987105" cy="3729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err="1">
                <a:solidFill>
                  <a:srgbClr val="F7885A"/>
                </a:solidFill>
                <a:latin typeface="#9Slide07 IcielCadena" panose="02000503000000020004" pitchFamily="2" charset="0"/>
              </a:rPr>
              <a:t>Măng</a:t>
            </a:r>
            <a:r>
              <a:rPr lang="en-US" sz="1100" dirty="0">
                <a:solidFill>
                  <a:srgbClr val="F7885A"/>
                </a:solidFill>
                <a:latin typeface="#9Slide07 IcielCadena" panose="02000503000000020004" pitchFamily="2" charset="0"/>
              </a:rPr>
              <a:t> Non</a:t>
            </a:r>
          </a:p>
        </p:txBody>
      </p:sp>
      <p:sp>
        <p:nvSpPr>
          <p:cNvPr id="10" name="Title 1">
            <a:extLst>
              <a:ext uri="{FF2B5EF4-FFF2-40B4-BE49-F238E27FC236}">
                <a16:creationId xmlns:a16="http://schemas.microsoft.com/office/drawing/2014/main" id="{D3ED27DC-6135-4C2A-AD3F-790ADCF39DE2}"/>
              </a:ext>
            </a:extLst>
          </p:cNvPr>
          <p:cNvSpPr txBox="1">
            <a:spLocks/>
          </p:cNvSpPr>
          <p:nvPr/>
        </p:nvSpPr>
        <p:spPr>
          <a:xfrm>
            <a:off x="9360652" y="4233056"/>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398873"/>
                </a:solidFill>
                <a:latin typeface="#9Slide07 HoneyCream" pitchFamily="2" charset="0"/>
              </a:rPr>
              <a:t>Măng</a:t>
            </a:r>
            <a:r>
              <a:rPr lang="en-US" sz="2800" dirty="0">
                <a:solidFill>
                  <a:srgbClr val="398873"/>
                </a:solidFill>
                <a:latin typeface="#9Slide07 HoneyCream" pitchFamily="2" charset="0"/>
              </a:rPr>
              <a:t> Non</a:t>
            </a:r>
          </a:p>
        </p:txBody>
      </p:sp>
      <p:sp>
        <p:nvSpPr>
          <p:cNvPr id="11" name="Title 1">
            <a:extLst>
              <a:ext uri="{FF2B5EF4-FFF2-40B4-BE49-F238E27FC236}">
                <a16:creationId xmlns:a16="http://schemas.microsoft.com/office/drawing/2014/main" id="{DCDA9981-97D4-4364-876E-2618AD01B6D4}"/>
              </a:ext>
            </a:extLst>
          </p:cNvPr>
          <p:cNvSpPr txBox="1">
            <a:spLocks/>
          </p:cNvSpPr>
          <p:nvPr/>
        </p:nvSpPr>
        <p:spPr>
          <a:xfrm>
            <a:off x="-283925" y="2740615"/>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a:solidFill>
                  <a:srgbClr val="289274"/>
                </a:solidFill>
                <a:latin typeface="#9Slide05 SVNEgregio Script" panose="02000500000000000000" pitchFamily="2" charset="0"/>
              </a:rPr>
              <a:t>Diệu </a:t>
            </a:r>
            <a:r>
              <a:rPr lang="en-US" sz="1800" dirty="0">
                <a:solidFill>
                  <a:srgbClr val="289274"/>
                </a:solidFill>
                <a:latin typeface="#9Slide05 SVNEgregio Script" panose="02000500000000000000" pitchFamily="2" charset="0"/>
              </a:rPr>
              <a:t>Hiền</a:t>
            </a:r>
          </a:p>
        </p:txBody>
      </p:sp>
    </p:spTree>
    <p:extLst>
      <p:ext uri="{BB962C8B-B14F-4D97-AF65-F5344CB8AC3E}">
        <p14:creationId xmlns:p14="http://schemas.microsoft.com/office/powerpoint/2010/main" val="3410863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AD6CD7-8BFC-4F2E-8363-C8605A94A532}"/>
              </a:ext>
            </a:extLst>
          </p:cNvPr>
          <p:cNvPicPr>
            <a:picLocks noChangeAspect="1"/>
          </p:cNvPicPr>
          <p:nvPr/>
        </p:nvPicPr>
        <p:blipFill>
          <a:blip r:embed="rId2"/>
          <a:stretch>
            <a:fillRect/>
          </a:stretch>
        </p:blipFill>
        <p:spPr>
          <a:xfrm>
            <a:off x="0" y="0"/>
            <a:ext cx="12192000" cy="6858000"/>
          </a:xfrm>
          <a:prstGeom prst="rect">
            <a:avLst/>
          </a:prstGeom>
        </p:spPr>
      </p:pic>
      <p:sp>
        <p:nvSpPr>
          <p:cNvPr id="4" name="Rounded Rectangle 11">
            <a:extLst>
              <a:ext uri="{FF2B5EF4-FFF2-40B4-BE49-F238E27FC236}">
                <a16:creationId xmlns:a16="http://schemas.microsoft.com/office/drawing/2014/main" id="{9E1BB714-DD68-4359-A592-755FC85F2C0C}"/>
              </a:ext>
            </a:extLst>
          </p:cNvPr>
          <p:cNvSpPr/>
          <p:nvPr/>
        </p:nvSpPr>
        <p:spPr>
          <a:xfrm>
            <a:off x="1240273" y="359325"/>
            <a:ext cx="9371820" cy="1835235"/>
          </a:xfrm>
          <a:prstGeom prst="roundRect">
            <a:avLst/>
          </a:prstGeom>
          <a:solidFill>
            <a:schemeClr val="bg1">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54370C2-E50C-4400-BA65-D1E26892560E}"/>
              </a:ext>
            </a:extLst>
          </p:cNvPr>
          <p:cNvSpPr/>
          <p:nvPr/>
        </p:nvSpPr>
        <p:spPr>
          <a:xfrm>
            <a:off x="1579907" y="359325"/>
            <a:ext cx="8250978" cy="1938992"/>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6000" b="1" cap="none" spc="0">
                <a:ln/>
                <a:solidFill>
                  <a:schemeClr val="accent6">
                    <a:lumMod val="50000"/>
                  </a:schemeClr>
                </a:solidFill>
                <a:effectLst>
                  <a:glow rad="139700">
                    <a:schemeClr val="accent6">
                      <a:satMod val="175000"/>
                      <a:alpha val="40000"/>
                    </a:schemeClr>
                  </a:glow>
                </a:effectLst>
                <a:latin typeface="UVN Bai Sau Nang" panose="04030905020802020C03" pitchFamily="82" charset="0"/>
              </a:rPr>
              <a:t>Vựa lúa và vựa trái cây</a:t>
            </a:r>
          </a:p>
          <a:p>
            <a:pPr algn="ctr"/>
            <a:r>
              <a:rPr lang="en-US" sz="6000" b="1" cap="none" spc="0">
                <a:ln/>
                <a:solidFill>
                  <a:schemeClr val="accent6">
                    <a:lumMod val="50000"/>
                  </a:schemeClr>
                </a:solidFill>
                <a:effectLst>
                  <a:glow rad="139700">
                    <a:schemeClr val="accent6">
                      <a:satMod val="175000"/>
                      <a:alpha val="40000"/>
                    </a:schemeClr>
                  </a:glow>
                </a:effectLst>
                <a:latin typeface="UVN Bai Sau Nang" panose="04030905020802020C03" pitchFamily="82" charset="0"/>
              </a:rPr>
              <a:t> lớn nhất cả nước</a:t>
            </a:r>
            <a:endParaRPr lang="en-US" sz="6000" b="1" cap="none" spc="0" dirty="0">
              <a:ln/>
              <a:solidFill>
                <a:schemeClr val="accent6">
                  <a:lumMod val="50000"/>
                </a:schemeClr>
              </a:solidFill>
              <a:effectLst>
                <a:glow rad="139700">
                  <a:schemeClr val="accent6">
                    <a:satMod val="175000"/>
                    <a:alpha val="40000"/>
                  </a:schemeClr>
                </a:glow>
              </a:effectLst>
              <a:latin typeface="UVN Bai Sau Nang" panose="04030905020802020C03" pitchFamily="82" charset="0"/>
            </a:endParaRPr>
          </a:p>
        </p:txBody>
      </p:sp>
      <p:pic>
        <p:nvPicPr>
          <p:cNvPr id="6" name="Picture 5">
            <a:extLst>
              <a:ext uri="{FF2B5EF4-FFF2-40B4-BE49-F238E27FC236}">
                <a16:creationId xmlns:a16="http://schemas.microsoft.com/office/drawing/2014/main" id="{099DF3DD-9766-42DA-A4F4-E5748B420FB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3166" t="23710" r="3555" b="12372"/>
          <a:stretch/>
        </p:blipFill>
        <p:spPr>
          <a:xfrm rot="3224250">
            <a:off x="9203392" y="223430"/>
            <a:ext cx="2454259" cy="1887049"/>
          </a:xfrm>
          <a:prstGeom prst="rect">
            <a:avLst/>
          </a:prstGeom>
        </p:spPr>
      </p:pic>
    </p:spTree>
    <p:extLst>
      <p:ext uri="{BB962C8B-B14F-4D97-AF65-F5344CB8AC3E}">
        <p14:creationId xmlns:p14="http://schemas.microsoft.com/office/powerpoint/2010/main" val="330286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by="(-#ppt_w*2)" calcmode="lin" valueType="num">
                                      <p:cBhvr rctx="PPT">
                                        <p:cTn id="15" dur="250" autoRev="1" fill="hold">
                                          <p:stCondLst>
                                            <p:cond delay="0"/>
                                          </p:stCondLst>
                                        </p:cTn>
                                        <p:tgtEl>
                                          <p:spTgt spid="5"/>
                                        </p:tgtEl>
                                        <p:attrNameLst>
                                          <p:attrName>ppt_w</p:attrName>
                                        </p:attrNameLst>
                                      </p:cBhvr>
                                    </p:anim>
                                    <p:anim by="(#ppt_w*0.50)" calcmode="lin" valueType="num">
                                      <p:cBhvr>
                                        <p:cTn id="16" dur="250" decel="50000" autoRev="1" fill="hold">
                                          <p:stCondLst>
                                            <p:cond delay="0"/>
                                          </p:stCondLst>
                                        </p:cTn>
                                        <p:tgtEl>
                                          <p:spTgt spid="5"/>
                                        </p:tgtEl>
                                        <p:attrNameLst>
                                          <p:attrName>ppt_x</p:attrName>
                                        </p:attrNameLst>
                                      </p:cBhvr>
                                    </p:anim>
                                    <p:anim from="(-#ppt_h/2)" to="(#ppt_y)" calcmode="lin" valueType="num">
                                      <p:cBhvr>
                                        <p:cTn id="17" dur="500" fill="hold">
                                          <p:stCondLst>
                                            <p:cond delay="0"/>
                                          </p:stCondLst>
                                        </p:cTn>
                                        <p:tgtEl>
                                          <p:spTgt spid="5"/>
                                        </p:tgtEl>
                                        <p:attrNameLst>
                                          <p:attrName>ppt_y</p:attrName>
                                        </p:attrNameLst>
                                      </p:cBhvr>
                                    </p:anim>
                                    <p:animRot by="21600000">
                                      <p:cBhvr>
                                        <p:cTn id="18" dur="500" fill="hold">
                                          <p:stCondLst>
                                            <p:cond delay="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AD6CD7-8BFC-4F2E-8363-C8605A94A532}"/>
              </a:ext>
            </a:extLst>
          </p:cNvPr>
          <p:cNvPicPr>
            <a:picLocks noChangeAspect="1"/>
          </p:cNvPicPr>
          <p:nvPr/>
        </p:nvPicPr>
        <p:blipFill>
          <a:blip r:embed="rId2"/>
          <a:stretch>
            <a:fillRect/>
          </a:stretch>
        </p:blipFill>
        <p:spPr>
          <a:xfrm>
            <a:off x="0" y="0"/>
            <a:ext cx="12192000" cy="6858000"/>
          </a:xfrm>
          <a:prstGeom prst="rect">
            <a:avLst/>
          </a:prstGeom>
        </p:spPr>
      </p:pic>
      <p:sp>
        <p:nvSpPr>
          <p:cNvPr id="4" name="Rounded Rectangle 11">
            <a:extLst>
              <a:ext uri="{FF2B5EF4-FFF2-40B4-BE49-F238E27FC236}">
                <a16:creationId xmlns:a16="http://schemas.microsoft.com/office/drawing/2014/main" id="{9E1BB714-DD68-4359-A592-755FC85F2C0C}"/>
              </a:ext>
            </a:extLst>
          </p:cNvPr>
          <p:cNvSpPr/>
          <p:nvPr/>
        </p:nvSpPr>
        <p:spPr>
          <a:xfrm>
            <a:off x="1410090" y="2358919"/>
            <a:ext cx="9371820" cy="3271172"/>
          </a:xfrm>
          <a:prstGeom prst="roundRect">
            <a:avLst/>
          </a:prstGeom>
          <a:solidFill>
            <a:schemeClr val="bg1">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15">
            <a:extLst>
              <a:ext uri="{FF2B5EF4-FFF2-40B4-BE49-F238E27FC236}">
                <a16:creationId xmlns:a16="http://schemas.microsoft.com/office/drawing/2014/main" id="{8DE6B3BD-9741-4A3E-B5BE-808E34936F3F}"/>
              </a:ext>
            </a:extLst>
          </p:cNvPr>
          <p:cNvSpPr txBox="1">
            <a:spLocks noChangeArrowheads="1"/>
          </p:cNvSpPr>
          <p:nvPr/>
        </p:nvSpPr>
        <p:spPr bwMode="auto">
          <a:xfrm>
            <a:off x="1524000" y="2563344"/>
            <a:ext cx="91440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4500" b="1">
                <a:solidFill>
                  <a:schemeClr val="accent6">
                    <a:lumMod val="50000"/>
                  </a:schemeClr>
                </a:solidFill>
                <a:latin typeface="#9Slide04 SFU Fenice Ultra" panose="00000400000000000000" pitchFamily="2" charset="0"/>
              </a:rPr>
              <a:t>Đồng bằng Nam Bộ có những điều kiện thuận lợi gì để trở thành vựa lúa, vựa trái cây lớn nhất cả nước?</a:t>
            </a:r>
            <a:endParaRPr lang="en-US" altLang="vi-VN" sz="4500">
              <a:solidFill>
                <a:schemeClr val="accent6">
                  <a:lumMod val="50000"/>
                </a:schemeClr>
              </a:solidFill>
              <a:latin typeface="#9Slide04 SFU Fenice Ultra" panose="00000400000000000000" pitchFamily="2" charset="0"/>
            </a:endParaRPr>
          </a:p>
        </p:txBody>
      </p:sp>
      <p:pic>
        <p:nvPicPr>
          <p:cNvPr id="9" name="Picture 8">
            <a:extLst>
              <a:ext uri="{FF2B5EF4-FFF2-40B4-BE49-F238E27FC236}">
                <a16:creationId xmlns:a16="http://schemas.microsoft.com/office/drawing/2014/main" id="{C7055E9C-2CCF-4C58-B7EB-727CA38BE2B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3166" t="23710" r="3555" b="12372"/>
          <a:stretch/>
        </p:blipFill>
        <p:spPr>
          <a:xfrm rot="4369798" flipV="1">
            <a:off x="858909" y="4223975"/>
            <a:ext cx="1949352" cy="2328368"/>
          </a:xfrm>
          <a:prstGeom prst="rect">
            <a:avLst/>
          </a:prstGeom>
        </p:spPr>
      </p:pic>
    </p:spTree>
    <p:extLst>
      <p:ext uri="{BB962C8B-B14F-4D97-AF65-F5344CB8AC3E}">
        <p14:creationId xmlns:p14="http://schemas.microsoft.com/office/powerpoint/2010/main" val="79765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7"/>
                                        </p:tgtEl>
                                        <p:attrNameLst>
                                          <p:attrName>style.visibility</p:attrName>
                                        </p:attrNameLst>
                                      </p:cBhvr>
                                      <p:to>
                                        <p:strVal val="visible"/>
                                      </p:to>
                                    </p:set>
                                    <p:anim calcmode="discrete" valueType="clr">
                                      <p:cBhvr override="childStyle">
                                        <p:cTn id="15"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7"/>
                                        </p:tgtEl>
                                        <p:attrNameLst>
                                          <p:attrName>fillcolor</p:attrName>
                                        </p:attrNameLst>
                                      </p:cBhvr>
                                      <p:tavLst>
                                        <p:tav tm="0">
                                          <p:val>
                                            <p:clrVal>
                                              <a:schemeClr val="accent2"/>
                                            </p:clrVal>
                                          </p:val>
                                        </p:tav>
                                        <p:tav tm="50000">
                                          <p:val>
                                            <p:clrVal>
                                              <a:schemeClr val="hlink"/>
                                            </p:clrVal>
                                          </p:val>
                                        </p:tav>
                                      </p:tavLst>
                                    </p:anim>
                                    <p:set>
                                      <p:cBhvr>
                                        <p:cTn id="17"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BD6730-9A54-482F-B036-776B96848509}"/>
              </a:ext>
            </a:extLst>
          </p:cNvPr>
          <p:cNvPicPr>
            <a:picLocks noChangeAspect="1"/>
          </p:cNvPicPr>
          <p:nvPr/>
        </p:nvPicPr>
        <p:blipFill>
          <a:blip r:embed="rId2"/>
          <a:stretch>
            <a:fillRect/>
          </a:stretch>
        </p:blipFill>
        <p:spPr>
          <a:xfrm>
            <a:off x="0" y="0"/>
            <a:ext cx="12192000" cy="6858000"/>
          </a:xfrm>
          <a:prstGeom prst="rect">
            <a:avLst/>
          </a:prstGeom>
        </p:spPr>
      </p:pic>
      <p:sp>
        <p:nvSpPr>
          <p:cNvPr id="15" name="Rounded Rectangle 11">
            <a:extLst>
              <a:ext uri="{FF2B5EF4-FFF2-40B4-BE49-F238E27FC236}">
                <a16:creationId xmlns:a16="http://schemas.microsoft.com/office/drawing/2014/main" id="{8D8BBCA7-381C-420C-B00D-9F5C9AF3FF51}"/>
              </a:ext>
            </a:extLst>
          </p:cNvPr>
          <p:cNvSpPr/>
          <p:nvPr/>
        </p:nvSpPr>
        <p:spPr>
          <a:xfrm>
            <a:off x="367937" y="927463"/>
            <a:ext cx="11456126" cy="5133703"/>
          </a:xfrm>
          <a:prstGeom prst="roundRect">
            <a:avLst/>
          </a:prstGeom>
          <a:solidFill>
            <a:schemeClr val="accent6">
              <a:lumMod val="20000"/>
              <a:lumOff val="80000"/>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Box 16">
            <a:extLst>
              <a:ext uri="{FF2B5EF4-FFF2-40B4-BE49-F238E27FC236}">
                <a16:creationId xmlns:a16="http://schemas.microsoft.com/office/drawing/2014/main" id="{4ADA2170-1310-4681-8195-EC874112A236}"/>
              </a:ext>
            </a:extLst>
          </p:cNvPr>
          <p:cNvSpPr txBox="1">
            <a:spLocks noChangeArrowheads="1"/>
          </p:cNvSpPr>
          <p:nvPr/>
        </p:nvSpPr>
        <p:spPr bwMode="auto">
          <a:xfrm>
            <a:off x="600891" y="2326225"/>
            <a:ext cx="3331029" cy="2553891"/>
          </a:xfrm>
          <a:prstGeom prst="roundRect">
            <a:avLst/>
          </a:prstGeom>
          <a:solidFill>
            <a:schemeClr val="accent6">
              <a:lumMod val="20000"/>
              <a:lumOff val="80000"/>
            </a:schemeClr>
          </a:solidFill>
          <a:ln w="12700">
            <a:solidFill>
              <a:schemeClr val="tx1"/>
            </a:solidFill>
            <a:prstDash val="dash"/>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3600" b="1">
                <a:solidFill>
                  <a:srgbClr val="008000"/>
                </a:solidFill>
                <a:latin typeface="#9Slide04 SFU Fenice Ultra" panose="00000400000000000000" pitchFamily="2" charset="0"/>
              </a:rPr>
              <a:t>Vựa lúa, vựa trái cây</a:t>
            </a:r>
          </a:p>
          <a:p>
            <a:pPr algn="ctr" eaLnBrk="1" hangingPunct="1">
              <a:spcBef>
                <a:spcPct val="0"/>
              </a:spcBef>
              <a:buFontTx/>
              <a:buNone/>
            </a:pPr>
            <a:r>
              <a:rPr lang="en-US" altLang="vi-VN" sz="3600" b="1">
                <a:solidFill>
                  <a:srgbClr val="008000"/>
                </a:solidFill>
                <a:latin typeface="#9Slide04 SFU Fenice Ultra" panose="00000400000000000000" pitchFamily="2" charset="0"/>
              </a:rPr>
              <a:t>lớn nhất cả nước</a:t>
            </a:r>
            <a:endParaRPr lang="en-US" altLang="vi-VN" sz="3600">
              <a:solidFill>
                <a:srgbClr val="008000"/>
              </a:solidFill>
              <a:latin typeface="#9Slide04 SFU Fenice Ultra" panose="00000400000000000000" pitchFamily="2" charset="0"/>
            </a:endParaRPr>
          </a:p>
        </p:txBody>
      </p:sp>
      <p:sp>
        <p:nvSpPr>
          <p:cNvPr id="7" name="Text Box 17">
            <a:extLst>
              <a:ext uri="{FF2B5EF4-FFF2-40B4-BE49-F238E27FC236}">
                <a16:creationId xmlns:a16="http://schemas.microsoft.com/office/drawing/2014/main" id="{A27A0317-E211-414E-AA0F-E88484347CBB}"/>
              </a:ext>
            </a:extLst>
          </p:cNvPr>
          <p:cNvSpPr txBox="1">
            <a:spLocks noChangeArrowheads="1"/>
          </p:cNvSpPr>
          <p:nvPr/>
        </p:nvSpPr>
        <p:spPr bwMode="auto">
          <a:xfrm>
            <a:off x="4942113" y="1426279"/>
            <a:ext cx="6265817" cy="584775"/>
          </a:xfrm>
          <a:prstGeom prst="rect">
            <a:avLst/>
          </a:prstGeom>
          <a:solidFill>
            <a:schemeClr val="accent6">
              <a:lumMod val="20000"/>
              <a:lumOff val="80000"/>
            </a:schemeClr>
          </a:solidFill>
          <a:ln w="12700">
            <a:solidFill>
              <a:schemeClr val="tx1"/>
            </a:solidFill>
            <a:prstDash val="dash"/>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vi-VN" b="1">
                <a:solidFill>
                  <a:schemeClr val="accent2">
                    <a:lumMod val="50000"/>
                  </a:schemeClr>
                </a:solidFill>
                <a:latin typeface="#9Slide04 SFU Fenice Ultra" panose="00000400000000000000" pitchFamily="2" charset="0"/>
              </a:rPr>
              <a:t>Đồng bằng lớn nhất cả nước</a:t>
            </a:r>
            <a:endParaRPr lang="en-US" altLang="vi-VN">
              <a:solidFill>
                <a:schemeClr val="accent2">
                  <a:lumMod val="50000"/>
                </a:schemeClr>
              </a:solidFill>
              <a:latin typeface="#9Slide04 SFU Fenice Ultra" panose="00000400000000000000" pitchFamily="2" charset="0"/>
            </a:endParaRPr>
          </a:p>
        </p:txBody>
      </p:sp>
      <p:sp>
        <p:nvSpPr>
          <p:cNvPr id="8" name="Text Box 18">
            <a:extLst>
              <a:ext uri="{FF2B5EF4-FFF2-40B4-BE49-F238E27FC236}">
                <a16:creationId xmlns:a16="http://schemas.microsoft.com/office/drawing/2014/main" id="{23ACBCEE-9D4B-4F6E-912B-D37492C65BCB}"/>
              </a:ext>
            </a:extLst>
          </p:cNvPr>
          <p:cNvSpPr txBox="1">
            <a:spLocks noChangeArrowheads="1"/>
          </p:cNvSpPr>
          <p:nvPr/>
        </p:nvSpPr>
        <p:spPr bwMode="auto">
          <a:xfrm>
            <a:off x="4942113" y="2533470"/>
            <a:ext cx="6265817" cy="584775"/>
          </a:xfrm>
          <a:prstGeom prst="rect">
            <a:avLst/>
          </a:prstGeom>
          <a:solidFill>
            <a:schemeClr val="accent6">
              <a:lumMod val="20000"/>
              <a:lumOff val="80000"/>
            </a:schemeClr>
          </a:solidFill>
          <a:ln w="12700">
            <a:solidFill>
              <a:schemeClr val="tx1"/>
            </a:solidFill>
            <a:prstDash val="dash"/>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vi-VN" b="1">
                <a:solidFill>
                  <a:schemeClr val="accent2">
                    <a:lumMod val="50000"/>
                  </a:schemeClr>
                </a:solidFill>
                <a:latin typeface="#9Slide04 SFU Fenice Ultra" panose="00000400000000000000" pitchFamily="2" charset="0"/>
              </a:rPr>
              <a:t>Đất đai màu mỡ.</a:t>
            </a:r>
            <a:endParaRPr lang="en-US" altLang="vi-VN">
              <a:solidFill>
                <a:schemeClr val="accent2">
                  <a:lumMod val="50000"/>
                </a:schemeClr>
              </a:solidFill>
              <a:latin typeface="#9Slide04 SFU Fenice Ultra" panose="00000400000000000000" pitchFamily="2" charset="0"/>
            </a:endParaRPr>
          </a:p>
        </p:txBody>
      </p:sp>
      <p:sp>
        <p:nvSpPr>
          <p:cNvPr id="9" name="Text Box 19">
            <a:extLst>
              <a:ext uri="{FF2B5EF4-FFF2-40B4-BE49-F238E27FC236}">
                <a16:creationId xmlns:a16="http://schemas.microsoft.com/office/drawing/2014/main" id="{A1E06BBE-BC57-4D86-B3D0-68C2272F8D8D}"/>
              </a:ext>
            </a:extLst>
          </p:cNvPr>
          <p:cNvSpPr txBox="1">
            <a:spLocks noChangeArrowheads="1"/>
          </p:cNvSpPr>
          <p:nvPr/>
        </p:nvSpPr>
        <p:spPr bwMode="auto">
          <a:xfrm>
            <a:off x="4853941" y="3527697"/>
            <a:ext cx="6353990" cy="1077218"/>
          </a:xfrm>
          <a:prstGeom prst="rect">
            <a:avLst/>
          </a:prstGeom>
          <a:solidFill>
            <a:schemeClr val="accent6">
              <a:lumMod val="20000"/>
              <a:lumOff val="80000"/>
            </a:schemeClr>
          </a:solidFill>
          <a:ln w="12700">
            <a:solidFill>
              <a:schemeClr val="tx1"/>
            </a:solidFill>
            <a:prstDash val="dash"/>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b="1">
                <a:solidFill>
                  <a:schemeClr val="accent2">
                    <a:lumMod val="50000"/>
                  </a:schemeClr>
                </a:solidFill>
                <a:latin typeface="#9Slide04 SFU Fenice Ultra" panose="00000400000000000000" pitchFamily="2" charset="0"/>
              </a:rPr>
              <a:t>Khí hậu nóng ẩm, nguồn nước dồi dào.</a:t>
            </a:r>
            <a:endParaRPr lang="en-US" altLang="vi-VN">
              <a:solidFill>
                <a:schemeClr val="accent2">
                  <a:lumMod val="50000"/>
                </a:schemeClr>
              </a:solidFill>
              <a:latin typeface="#9Slide04 SFU Fenice Ultra" panose="00000400000000000000" pitchFamily="2" charset="0"/>
            </a:endParaRPr>
          </a:p>
        </p:txBody>
      </p:sp>
      <p:sp>
        <p:nvSpPr>
          <p:cNvPr id="10" name="Text Box 20">
            <a:extLst>
              <a:ext uri="{FF2B5EF4-FFF2-40B4-BE49-F238E27FC236}">
                <a16:creationId xmlns:a16="http://schemas.microsoft.com/office/drawing/2014/main" id="{0154A455-C234-4552-8535-3589F4FE2E19}"/>
              </a:ext>
            </a:extLst>
          </p:cNvPr>
          <p:cNvSpPr txBox="1">
            <a:spLocks noChangeArrowheads="1"/>
          </p:cNvSpPr>
          <p:nvPr/>
        </p:nvSpPr>
        <p:spPr bwMode="auto">
          <a:xfrm>
            <a:off x="4853939" y="5031020"/>
            <a:ext cx="6353991" cy="584775"/>
          </a:xfrm>
          <a:prstGeom prst="rect">
            <a:avLst/>
          </a:prstGeom>
          <a:solidFill>
            <a:schemeClr val="accent6">
              <a:lumMod val="20000"/>
              <a:lumOff val="80000"/>
            </a:schemeClr>
          </a:solidFill>
          <a:ln w="12700">
            <a:solidFill>
              <a:schemeClr val="tx1"/>
            </a:solidFill>
            <a:prstDash val="dash"/>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vi-VN" b="1">
                <a:solidFill>
                  <a:schemeClr val="accent2">
                    <a:lumMod val="50000"/>
                  </a:schemeClr>
                </a:solidFill>
                <a:latin typeface="#9Slide04 SFU Fenice Ultra" panose="00000400000000000000" pitchFamily="2" charset="0"/>
              </a:rPr>
              <a:t>Người dân cần cù lao động.</a:t>
            </a:r>
            <a:endParaRPr lang="en-US" altLang="vi-VN">
              <a:solidFill>
                <a:schemeClr val="accent2">
                  <a:lumMod val="50000"/>
                </a:schemeClr>
              </a:solidFill>
              <a:latin typeface="#9Slide04 SFU Fenice Ultra" panose="00000400000000000000" pitchFamily="2" charset="0"/>
            </a:endParaRPr>
          </a:p>
        </p:txBody>
      </p:sp>
      <p:sp>
        <p:nvSpPr>
          <p:cNvPr id="11" name="Line 23">
            <a:extLst>
              <a:ext uri="{FF2B5EF4-FFF2-40B4-BE49-F238E27FC236}">
                <a16:creationId xmlns:a16="http://schemas.microsoft.com/office/drawing/2014/main" id="{E0259C3B-0EB5-4AA5-A418-FF5361DF4539}"/>
              </a:ext>
            </a:extLst>
          </p:cNvPr>
          <p:cNvSpPr>
            <a:spLocks noChangeShapeType="1"/>
          </p:cNvSpPr>
          <p:nvPr/>
        </p:nvSpPr>
        <p:spPr bwMode="auto">
          <a:xfrm flipV="1">
            <a:off x="3931920" y="1707823"/>
            <a:ext cx="1010192" cy="1666747"/>
          </a:xfrm>
          <a:prstGeom prst="line">
            <a:avLst/>
          </a:prstGeom>
          <a:noFill/>
          <a:ln w="127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sz="3600">
              <a:latin typeface="#9Slide04 SFU Fenice Ultra" panose="00000400000000000000" pitchFamily="2" charset="0"/>
            </a:endParaRPr>
          </a:p>
        </p:txBody>
      </p:sp>
      <p:sp>
        <p:nvSpPr>
          <p:cNvPr id="12" name="Line 24">
            <a:extLst>
              <a:ext uri="{FF2B5EF4-FFF2-40B4-BE49-F238E27FC236}">
                <a16:creationId xmlns:a16="http://schemas.microsoft.com/office/drawing/2014/main" id="{A5DF89B5-B296-40A0-AAD3-29C555904E37}"/>
              </a:ext>
            </a:extLst>
          </p:cNvPr>
          <p:cNvSpPr>
            <a:spLocks noChangeShapeType="1"/>
          </p:cNvSpPr>
          <p:nvPr/>
        </p:nvSpPr>
        <p:spPr bwMode="auto">
          <a:xfrm flipV="1">
            <a:off x="3931920" y="2847703"/>
            <a:ext cx="1010194" cy="526868"/>
          </a:xfrm>
          <a:prstGeom prst="line">
            <a:avLst/>
          </a:prstGeom>
          <a:noFill/>
          <a:ln w="127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sz="3600">
              <a:latin typeface="#9Slide04 SFU Fenice Ultra" panose="00000400000000000000" pitchFamily="2" charset="0"/>
            </a:endParaRPr>
          </a:p>
        </p:txBody>
      </p:sp>
      <p:sp>
        <p:nvSpPr>
          <p:cNvPr id="13" name="Line 25">
            <a:extLst>
              <a:ext uri="{FF2B5EF4-FFF2-40B4-BE49-F238E27FC236}">
                <a16:creationId xmlns:a16="http://schemas.microsoft.com/office/drawing/2014/main" id="{0B644760-865E-47AE-A984-375199CEDE3C}"/>
              </a:ext>
            </a:extLst>
          </p:cNvPr>
          <p:cNvSpPr>
            <a:spLocks noChangeShapeType="1"/>
          </p:cNvSpPr>
          <p:nvPr/>
        </p:nvSpPr>
        <p:spPr bwMode="auto">
          <a:xfrm>
            <a:off x="3931920" y="3374571"/>
            <a:ext cx="922020" cy="679267"/>
          </a:xfrm>
          <a:prstGeom prst="line">
            <a:avLst/>
          </a:prstGeom>
          <a:noFill/>
          <a:ln w="127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sz="3600">
              <a:latin typeface="#9Slide04 SFU Fenice Ultra" panose="00000400000000000000" pitchFamily="2" charset="0"/>
            </a:endParaRPr>
          </a:p>
        </p:txBody>
      </p:sp>
      <p:sp>
        <p:nvSpPr>
          <p:cNvPr id="14" name="Line 26">
            <a:extLst>
              <a:ext uri="{FF2B5EF4-FFF2-40B4-BE49-F238E27FC236}">
                <a16:creationId xmlns:a16="http://schemas.microsoft.com/office/drawing/2014/main" id="{660E1643-8E99-4EC4-ACF9-1B230D53A4C0}"/>
              </a:ext>
            </a:extLst>
          </p:cNvPr>
          <p:cNvSpPr>
            <a:spLocks noChangeShapeType="1"/>
          </p:cNvSpPr>
          <p:nvPr/>
        </p:nvSpPr>
        <p:spPr bwMode="auto">
          <a:xfrm>
            <a:off x="3931920" y="3374571"/>
            <a:ext cx="922020" cy="2184812"/>
          </a:xfrm>
          <a:prstGeom prst="line">
            <a:avLst/>
          </a:prstGeom>
          <a:noFill/>
          <a:ln w="127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sz="3600">
              <a:latin typeface="#9Slide04 SFU Fenice Ultra" panose="00000400000000000000" pitchFamily="2" charset="0"/>
            </a:endParaRPr>
          </a:p>
        </p:txBody>
      </p:sp>
    </p:spTree>
    <p:extLst>
      <p:ext uri="{BB962C8B-B14F-4D97-AF65-F5344CB8AC3E}">
        <p14:creationId xmlns:p14="http://schemas.microsoft.com/office/powerpoint/2010/main" val="310257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2"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0-#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2"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0-#ppt_w/2"/>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0-#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2"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0-#ppt_w/2"/>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0-#ppt_w/2"/>
                                          </p:val>
                                        </p:tav>
                                        <p:tav tm="100000">
                                          <p:val>
                                            <p:strVal val="#ppt_x"/>
                                          </p:val>
                                        </p:tav>
                                      </p:tavLst>
                                    </p:anim>
                                    <p:anim calcmode="lin" valueType="num">
                                      <p:cBhvr additive="base">
                                        <p:cTn id="4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667AEC-7699-4F49-8CF3-E344CDACA59E}"/>
              </a:ext>
            </a:extLst>
          </p:cNvPr>
          <p:cNvPicPr>
            <a:picLocks noChangeAspect="1"/>
          </p:cNvPicPr>
          <p:nvPr/>
        </p:nvPicPr>
        <p:blipFill>
          <a:blip r:embed="rId2"/>
          <a:stretch>
            <a:fillRect/>
          </a:stretch>
        </p:blipFill>
        <p:spPr>
          <a:xfrm>
            <a:off x="-4610" y="0"/>
            <a:ext cx="12192000" cy="6858000"/>
          </a:xfrm>
          <a:prstGeom prst="rect">
            <a:avLst/>
          </a:prstGeom>
        </p:spPr>
      </p:pic>
      <p:sp>
        <p:nvSpPr>
          <p:cNvPr id="6" name="Title 1">
            <a:extLst>
              <a:ext uri="{FF2B5EF4-FFF2-40B4-BE49-F238E27FC236}">
                <a16:creationId xmlns:a16="http://schemas.microsoft.com/office/drawing/2014/main" id="{ACEF2600-6F99-4D9A-B4A9-E1BD9913454B}"/>
              </a:ext>
            </a:extLst>
          </p:cNvPr>
          <p:cNvSpPr txBox="1">
            <a:spLocks/>
          </p:cNvSpPr>
          <p:nvPr/>
        </p:nvSpPr>
        <p:spPr>
          <a:xfrm>
            <a:off x="7870311" y="5926731"/>
            <a:ext cx="987105" cy="3729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err="1">
                <a:solidFill>
                  <a:schemeClr val="accent2">
                    <a:lumMod val="75000"/>
                  </a:schemeClr>
                </a:solidFill>
                <a:latin typeface="#9Slide07 IcielCadena" panose="02000503000000020004" pitchFamily="2" charset="0"/>
              </a:rPr>
              <a:t>Măng</a:t>
            </a:r>
            <a:r>
              <a:rPr lang="en-US" sz="1100" dirty="0">
                <a:solidFill>
                  <a:schemeClr val="accent2">
                    <a:lumMod val="75000"/>
                  </a:schemeClr>
                </a:solidFill>
                <a:latin typeface="#9Slide07 IcielCadena" panose="02000503000000020004" pitchFamily="2" charset="0"/>
              </a:rPr>
              <a:t> Non</a:t>
            </a:r>
          </a:p>
        </p:txBody>
      </p:sp>
      <p:sp>
        <p:nvSpPr>
          <p:cNvPr id="7" name="Title 1">
            <a:extLst>
              <a:ext uri="{FF2B5EF4-FFF2-40B4-BE49-F238E27FC236}">
                <a16:creationId xmlns:a16="http://schemas.microsoft.com/office/drawing/2014/main" id="{4E231B80-61FA-4E27-932F-50A1DD5B1274}"/>
              </a:ext>
            </a:extLst>
          </p:cNvPr>
          <p:cNvSpPr txBox="1">
            <a:spLocks/>
          </p:cNvSpPr>
          <p:nvPr/>
        </p:nvSpPr>
        <p:spPr>
          <a:xfrm>
            <a:off x="4739659" y="449427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E03A"/>
                </a:solidFill>
                <a:latin typeface="#9Slide07 HoneyCream" pitchFamily="2" charset="0"/>
              </a:rPr>
              <a:t>Măng</a:t>
            </a:r>
            <a:r>
              <a:rPr lang="en-US" sz="2800" dirty="0">
                <a:solidFill>
                  <a:srgbClr val="FFE03A"/>
                </a:solidFill>
                <a:latin typeface="#9Slide07 HoneyCream" pitchFamily="2" charset="0"/>
              </a:rPr>
              <a:t> Non</a:t>
            </a:r>
          </a:p>
        </p:txBody>
      </p:sp>
      <p:sp>
        <p:nvSpPr>
          <p:cNvPr id="8" name="Title 1">
            <a:extLst>
              <a:ext uri="{FF2B5EF4-FFF2-40B4-BE49-F238E27FC236}">
                <a16:creationId xmlns:a16="http://schemas.microsoft.com/office/drawing/2014/main" id="{18D9B5E8-CE8B-489B-9B15-52A8E2820C06}"/>
              </a:ext>
            </a:extLst>
          </p:cNvPr>
          <p:cNvSpPr txBox="1">
            <a:spLocks/>
          </p:cNvSpPr>
          <p:nvPr/>
        </p:nvSpPr>
        <p:spPr>
          <a:xfrm>
            <a:off x="10302095" y="2966971"/>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a:solidFill>
                  <a:srgbClr val="DAF86F"/>
                </a:solidFill>
                <a:latin typeface="#9Slide05 SVNEgregio Script" panose="02000500000000000000" pitchFamily="2" charset="0"/>
              </a:rPr>
              <a:t>Diệu </a:t>
            </a:r>
            <a:r>
              <a:rPr lang="en-US" sz="1800" dirty="0">
                <a:solidFill>
                  <a:srgbClr val="DAF86F"/>
                </a:solidFill>
                <a:latin typeface="#9Slide05 SVNEgregio Script" panose="02000500000000000000" pitchFamily="2" charset="0"/>
              </a:rPr>
              <a:t>Hiền</a:t>
            </a:r>
          </a:p>
        </p:txBody>
      </p:sp>
      <p:sp>
        <p:nvSpPr>
          <p:cNvPr id="12" name="Rounded Rectangle 11">
            <a:extLst>
              <a:ext uri="{FF2B5EF4-FFF2-40B4-BE49-F238E27FC236}">
                <a16:creationId xmlns:a16="http://schemas.microsoft.com/office/drawing/2014/main" id="{E021EE9C-FFEA-426C-8616-AD853B39752D}"/>
              </a:ext>
            </a:extLst>
          </p:cNvPr>
          <p:cNvSpPr/>
          <p:nvPr/>
        </p:nvSpPr>
        <p:spPr>
          <a:xfrm>
            <a:off x="711363" y="759493"/>
            <a:ext cx="9371820" cy="2617683"/>
          </a:xfrm>
          <a:prstGeom prst="roundRect">
            <a:avLst/>
          </a:prstGeom>
          <a:solidFill>
            <a:schemeClr val="bg1">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Box 21">
            <a:extLst>
              <a:ext uri="{FF2B5EF4-FFF2-40B4-BE49-F238E27FC236}">
                <a16:creationId xmlns:a16="http://schemas.microsoft.com/office/drawing/2014/main" id="{2566D05F-192B-4FDC-94A6-62B012181F6C}"/>
              </a:ext>
            </a:extLst>
          </p:cNvPr>
          <p:cNvSpPr txBox="1">
            <a:spLocks noChangeArrowheads="1"/>
          </p:cNvSpPr>
          <p:nvPr/>
        </p:nvSpPr>
        <p:spPr bwMode="auto">
          <a:xfrm>
            <a:off x="1091641" y="933528"/>
            <a:ext cx="8611264"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4400">
                <a:solidFill>
                  <a:srgbClr val="008000"/>
                </a:solidFill>
                <a:latin typeface="#9Slide04 SFU Fenice Ultra" panose="00000400000000000000" pitchFamily="2" charset="0"/>
              </a:rPr>
              <a:t>Lúa gạo, trái cây ở đồng bằng Nam Bộ được tiêu thụ ở những đâu?</a:t>
            </a:r>
          </a:p>
        </p:txBody>
      </p:sp>
      <p:sp>
        <p:nvSpPr>
          <p:cNvPr id="14" name="Text Box 22">
            <a:extLst>
              <a:ext uri="{FF2B5EF4-FFF2-40B4-BE49-F238E27FC236}">
                <a16:creationId xmlns:a16="http://schemas.microsoft.com/office/drawing/2014/main" id="{124EE708-B2A9-4418-818A-27EA7445C0BC}"/>
              </a:ext>
            </a:extLst>
          </p:cNvPr>
          <p:cNvSpPr txBox="1">
            <a:spLocks noChangeArrowheads="1"/>
          </p:cNvSpPr>
          <p:nvPr/>
        </p:nvSpPr>
        <p:spPr bwMode="auto">
          <a:xfrm>
            <a:off x="711364" y="944940"/>
            <a:ext cx="9371819"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vi-VN" sz="4400">
                <a:solidFill>
                  <a:srgbClr val="C00000"/>
                </a:solidFill>
                <a:latin typeface="#9Slide04 SFU Fenice Ultra" panose="00000400000000000000" pitchFamily="2" charset="0"/>
              </a:rPr>
              <a:t>Phần lớn lúa gạo, trái cây ở đồng bằng Nam Bộ cung cấp trong nước và xuất khẩu.</a:t>
            </a:r>
          </a:p>
        </p:txBody>
      </p:sp>
      <p:pic>
        <p:nvPicPr>
          <p:cNvPr id="15" name="Picture 14">
            <a:extLst>
              <a:ext uri="{FF2B5EF4-FFF2-40B4-BE49-F238E27FC236}">
                <a16:creationId xmlns:a16="http://schemas.microsoft.com/office/drawing/2014/main" id="{95CFB383-042B-4D1A-9594-290C03594C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73" y="2514052"/>
            <a:ext cx="3088574" cy="2529049"/>
          </a:xfrm>
          <a:prstGeom prst="rect">
            <a:avLst/>
          </a:prstGeom>
        </p:spPr>
      </p:pic>
      <p:pic>
        <p:nvPicPr>
          <p:cNvPr id="16" name="Picture 15">
            <a:extLst>
              <a:ext uri="{FF2B5EF4-FFF2-40B4-BE49-F238E27FC236}">
                <a16:creationId xmlns:a16="http://schemas.microsoft.com/office/drawing/2014/main" id="{2644C74B-2689-4A13-8D42-B31EA3C598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7416" y="2955203"/>
            <a:ext cx="3334584" cy="4542202"/>
          </a:xfrm>
          <a:prstGeom prst="rect">
            <a:avLst/>
          </a:prstGeom>
        </p:spPr>
      </p:pic>
      <p:grpSp>
        <p:nvGrpSpPr>
          <p:cNvPr id="17" name="Group 16">
            <a:extLst>
              <a:ext uri="{FF2B5EF4-FFF2-40B4-BE49-F238E27FC236}">
                <a16:creationId xmlns:a16="http://schemas.microsoft.com/office/drawing/2014/main" id="{8DAA027E-0BF8-406F-8056-D609C75E5A96}"/>
              </a:ext>
            </a:extLst>
          </p:cNvPr>
          <p:cNvGrpSpPr/>
          <p:nvPr/>
        </p:nvGrpSpPr>
        <p:grpSpPr>
          <a:xfrm>
            <a:off x="-481349" y="5913060"/>
            <a:ext cx="7279911" cy="1699797"/>
            <a:chOff x="-579483" y="3294308"/>
            <a:chExt cx="13456504" cy="5318228"/>
          </a:xfrm>
        </p:grpSpPr>
        <p:grpSp>
          <p:nvGrpSpPr>
            <p:cNvPr id="18" name="Group 17">
              <a:extLst>
                <a:ext uri="{FF2B5EF4-FFF2-40B4-BE49-F238E27FC236}">
                  <a16:creationId xmlns:a16="http://schemas.microsoft.com/office/drawing/2014/main" id="{E4204813-F931-45B8-93DE-9955F80A8D9C}"/>
                </a:ext>
              </a:extLst>
            </p:cNvPr>
            <p:cNvGrpSpPr/>
            <p:nvPr/>
          </p:nvGrpSpPr>
          <p:grpSpPr>
            <a:xfrm>
              <a:off x="-579483" y="3627434"/>
              <a:ext cx="5828940" cy="4985102"/>
              <a:chOff x="-488957" y="3588334"/>
              <a:chExt cx="5828940" cy="4985102"/>
            </a:xfrm>
          </p:grpSpPr>
          <p:pic>
            <p:nvPicPr>
              <p:cNvPr id="24" name="图片 31">
                <a:extLst>
                  <a:ext uri="{FF2B5EF4-FFF2-40B4-BE49-F238E27FC236}">
                    <a16:creationId xmlns:a16="http://schemas.microsoft.com/office/drawing/2014/main" id="{31BAB1C5-88E5-4CF6-9781-8605D2741BD0}"/>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1363043">
                <a:off x="-488957" y="3588334"/>
                <a:ext cx="2855823" cy="3340359"/>
              </a:xfrm>
              <a:prstGeom prst="rect">
                <a:avLst/>
              </a:prstGeom>
            </p:spPr>
          </p:pic>
          <p:pic>
            <p:nvPicPr>
              <p:cNvPr id="25" name="图片 31">
                <a:extLst>
                  <a:ext uri="{FF2B5EF4-FFF2-40B4-BE49-F238E27FC236}">
                    <a16:creationId xmlns:a16="http://schemas.microsoft.com/office/drawing/2014/main" id="{7F2917B4-D066-491F-B33B-72DE8320924C}"/>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20236957" flipH="1">
                <a:off x="1580962" y="4176636"/>
                <a:ext cx="3759021" cy="4396800"/>
              </a:xfrm>
              <a:prstGeom prst="rect">
                <a:avLst/>
              </a:prstGeom>
            </p:spPr>
          </p:pic>
        </p:grpSp>
        <p:grpSp>
          <p:nvGrpSpPr>
            <p:cNvPr id="19" name="Group 18">
              <a:extLst>
                <a:ext uri="{FF2B5EF4-FFF2-40B4-BE49-F238E27FC236}">
                  <a16:creationId xmlns:a16="http://schemas.microsoft.com/office/drawing/2014/main" id="{EBD83BB3-31DF-4507-A078-6161EAC6D037}"/>
                </a:ext>
              </a:extLst>
            </p:cNvPr>
            <p:cNvGrpSpPr/>
            <p:nvPr/>
          </p:nvGrpSpPr>
          <p:grpSpPr>
            <a:xfrm>
              <a:off x="7284501" y="3294308"/>
              <a:ext cx="5592520" cy="4197570"/>
              <a:chOff x="7284501" y="3294308"/>
              <a:chExt cx="5592520" cy="4197570"/>
            </a:xfrm>
          </p:grpSpPr>
          <p:pic>
            <p:nvPicPr>
              <p:cNvPr id="22" name="图片 31">
                <a:extLst>
                  <a:ext uri="{FF2B5EF4-FFF2-40B4-BE49-F238E27FC236}">
                    <a16:creationId xmlns:a16="http://schemas.microsoft.com/office/drawing/2014/main" id="{BC62F0B4-1946-43F8-9DFE-A6350AEDA828}"/>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20236957" flipH="1">
                <a:off x="9288330" y="3294308"/>
                <a:ext cx="3588691" cy="4197570"/>
              </a:xfrm>
              <a:prstGeom prst="rect">
                <a:avLst/>
              </a:prstGeom>
            </p:spPr>
          </p:pic>
          <p:pic>
            <p:nvPicPr>
              <p:cNvPr id="23" name="图片 31">
                <a:extLst>
                  <a:ext uri="{FF2B5EF4-FFF2-40B4-BE49-F238E27FC236}">
                    <a16:creationId xmlns:a16="http://schemas.microsoft.com/office/drawing/2014/main" id="{2B1C53B1-95B5-4D36-BAB9-1ED8C04B1A29}"/>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1363043">
                <a:off x="7284501" y="3875518"/>
                <a:ext cx="2786771" cy="3259592"/>
              </a:xfrm>
              <a:prstGeom prst="rect">
                <a:avLst/>
              </a:prstGeom>
            </p:spPr>
          </p:pic>
        </p:grpSp>
        <p:pic>
          <p:nvPicPr>
            <p:cNvPr id="20" name="图片 31">
              <a:extLst>
                <a:ext uri="{FF2B5EF4-FFF2-40B4-BE49-F238E27FC236}">
                  <a16:creationId xmlns:a16="http://schemas.microsoft.com/office/drawing/2014/main" id="{6D4FA178-8FC7-4599-A4FA-8EC219CF4BCF}"/>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20236957" flipH="1">
              <a:off x="5826492" y="4594046"/>
              <a:ext cx="3296997" cy="3856386"/>
            </a:xfrm>
            <a:prstGeom prst="rect">
              <a:avLst/>
            </a:prstGeom>
          </p:spPr>
        </p:pic>
        <p:pic>
          <p:nvPicPr>
            <p:cNvPr id="21" name="图片 31">
              <a:extLst>
                <a:ext uri="{FF2B5EF4-FFF2-40B4-BE49-F238E27FC236}">
                  <a16:creationId xmlns:a16="http://schemas.microsoft.com/office/drawing/2014/main" id="{BAEA6746-060B-4CCE-B8F2-6808DCCC8F5A}"/>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1363043">
              <a:off x="3318942" y="3446845"/>
              <a:ext cx="3296997" cy="3856386"/>
            </a:xfrm>
            <a:prstGeom prst="rect">
              <a:avLst/>
            </a:prstGeom>
          </p:spPr>
        </p:pic>
      </p:grpSp>
      <p:grpSp>
        <p:nvGrpSpPr>
          <p:cNvPr id="26" name="Group 25">
            <a:extLst>
              <a:ext uri="{FF2B5EF4-FFF2-40B4-BE49-F238E27FC236}">
                <a16:creationId xmlns:a16="http://schemas.microsoft.com/office/drawing/2014/main" id="{95A6E04F-039E-4CF9-8FF2-C51AE9003C88}"/>
              </a:ext>
            </a:extLst>
          </p:cNvPr>
          <p:cNvGrpSpPr/>
          <p:nvPr/>
        </p:nvGrpSpPr>
        <p:grpSpPr>
          <a:xfrm>
            <a:off x="6246835" y="5892850"/>
            <a:ext cx="7279911" cy="1699797"/>
            <a:chOff x="-579483" y="3294308"/>
            <a:chExt cx="13456504" cy="5318228"/>
          </a:xfrm>
        </p:grpSpPr>
        <p:grpSp>
          <p:nvGrpSpPr>
            <p:cNvPr id="27" name="Group 26">
              <a:extLst>
                <a:ext uri="{FF2B5EF4-FFF2-40B4-BE49-F238E27FC236}">
                  <a16:creationId xmlns:a16="http://schemas.microsoft.com/office/drawing/2014/main" id="{38B1CC06-1443-4C3C-9AC5-E82444F6F003}"/>
                </a:ext>
              </a:extLst>
            </p:cNvPr>
            <p:cNvGrpSpPr/>
            <p:nvPr/>
          </p:nvGrpSpPr>
          <p:grpSpPr>
            <a:xfrm>
              <a:off x="-579483" y="3627434"/>
              <a:ext cx="5828940" cy="4985102"/>
              <a:chOff x="-488957" y="3588334"/>
              <a:chExt cx="5828940" cy="4985102"/>
            </a:xfrm>
          </p:grpSpPr>
          <p:pic>
            <p:nvPicPr>
              <p:cNvPr id="33" name="图片 31">
                <a:extLst>
                  <a:ext uri="{FF2B5EF4-FFF2-40B4-BE49-F238E27FC236}">
                    <a16:creationId xmlns:a16="http://schemas.microsoft.com/office/drawing/2014/main" id="{2FC8A96A-C03C-4F9F-B1C7-28B6F8DA93BA}"/>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1363043">
                <a:off x="-488957" y="3588334"/>
                <a:ext cx="2855823" cy="3340359"/>
              </a:xfrm>
              <a:prstGeom prst="rect">
                <a:avLst/>
              </a:prstGeom>
            </p:spPr>
          </p:pic>
          <p:pic>
            <p:nvPicPr>
              <p:cNvPr id="34" name="图片 31">
                <a:extLst>
                  <a:ext uri="{FF2B5EF4-FFF2-40B4-BE49-F238E27FC236}">
                    <a16:creationId xmlns:a16="http://schemas.microsoft.com/office/drawing/2014/main" id="{8DC576C1-5916-4C71-B61D-A24BB1546895}"/>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20236957" flipH="1">
                <a:off x="1580962" y="4176636"/>
                <a:ext cx="3759021" cy="4396800"/>
              </a:xfrm>
              <a:prstGeom prst="rect">
                <a:avLst/>
              </a:prstGeom>
            </p:spPr>
          </p:pic>
        </p:grpSp>
        <p:grpSp>
          <p:nvGrpSpPr>
            <p:cNvPr id="28" name="Group 27">
              <a:extLst>
                <a:ext uri="{FF2B5EF4-FFF2-40B4-BE49-F238E27FC236}">
                  <a16:creationId xmlns:a16="http://schemas.microsoft.com/office/drawing/2014/main" id="{98E817CA-4650-443B-BA5D-DF7CF253229A}"/>
                </a:ext>
              </a:extLst>
            </p:cNvPr>
            <p:cNvGrpSpPr/>
            <p:nvPr/>
          </p:nvGrpSpPr>
          <p:grpSpPr>
            <a:xfrm>
              <a:off x="7284501" y="3294308"/>
              <a:ext cx="5592520" cy="4197570"/>
              <a:chOff x="7284501" y="3294308"/>
              <a:chExt cx="5592520" cy="4197570"/>
            </a:xfrm>
          </p:grpSpPr>
          <p:pic>
            <p:nvPicPr>
              <p:cNvPr id="31" name="图片 31">
                <a:extLst>
                  <a:ext uri="{FF2B5EF4-FFF2-40B4-BE49-F238E27FC236}">
                    <a16:creationId xmlns:a16="http://schemas.microsoft.com/office/drawing/2014/main" id="{1668578D-58EE-4B8A-A052-D8683F876827}"/>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20236957" flipH="1">
                <a:off x="9288330" y="3294308"/>
                <a:ext cx="3588691" cy="4197570"/>
              </a:xfrm>
              <a:prstGeom prst="rect">
                <a:avLst/>
              </a:prstGeom>
            </p:spPr>
          </p:pic>
          <p:pic>
            <p:nvPicPr>
              <p:cNvPr id="32" name="图片 31">
                <a:extLst>
                  <a:ext uri="{FF2B5EF4-FFF2-40B4-BE49-F238E27FC236}">
                    <a16:creationId xmlns:a16="http://schemas.microsoft.com/office/drawing/2014/main" id="{FCEE5A28-FA00-45B3-96FB-1334DFB6A31F}"/>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1363043">
                <a:off x="7284501" y="3875518"/>
                <a:ext cx="2786771" cy="3259592"/>
              </a:xfrm>
              <a:prstGeom prst="rect">
                <a:avLst/>
              </a:prstGeom>
            </p:spPr>
          </p:pic>
        </p:grpSp>
        <p:pic>
          <p:nvPicPr>
            <p:cNvPr id="29" name="图片 31">
              <a:extLst>
                <a:ext uri="{FF2B5EF4-FFF2-40B4-BE49-F238E27FC236}">
                  <a16:creationId xmlns:a16="http://schemas.microsoft.com/office/drawing/2014/main" id="{D9A3A57F-F045-4EE7-A39F-6791D99B150C}"/>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20236957" flipH="1">
              <a:off x="5826492" y="4594046"/>
              <a:ext cx="3296997" cy="3856386"/>
            </a:xfrm>
            <a:prstGeom prst="rect">
              <a:avLst/>
            </a:prstGeom>
          </p:spPr>
        </p:pic>
        <p:pic>
          <p:nvPicPr>
            <p:cNvPr id="30" name="图片 31">
              <a:extLst>
                <a:ext uri="{FF2B5EF4-FFF2-40B4-BE49-F238E27FC236}">
                  <a16:creationId xmlns:a16="http://schemas.microsoft.com/office/drawing/2014/main" id="{86BCED06-28DB-4F03-AC2F-E184969C6977}"/>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1363043">
              <a:off x="3318942" y="3446845"/>
              <a:ext cx="3296997" cy="3856386"/>
            </a:xfrm>
            <a:prstGeom prst="rect">
              <a:avLst/>
            </a:prstGeom>
          </p:spPr>
        </p:pic>
      </p:grpSp>
    </p:spTree>
    <p:extLst>
      <p:ext uri="{BB962C8B-B14F-4D97-AF65-F5344CB8AC3E}">
        <p14:creationId xmlns:p14="http://schemas.microsoft.com/office/powerpoint/2010/main" val="234366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11"/>
                                        </p:tgtEl>
                                        <p:attrNameLst>
                                          <p:attrName>style.visibility</p:attrName>
                                        </p:attrNameLst>
                                      </p:cBhvr>
                                      <p:to>
                                        <p:strVal val="visible"/>
                                      </p:to>
                                    </p:set>
                                    <p:anim calcmode="discrete" valueType="clr">
                                      <p:cBhvr override="childStyle">
                                        <p:cTn id="15"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11"/>
                                        </p:tgtEl>
                                        <p:attrNameLst>
                                          <p:attrName>fillcolor</p:attrName>
                                        </p:attrNameLst>
                                      </p:cBhvr>
                                      <p:tavLst>
                                        <p:tav tm="0">
                                          <p:val>
                                            <p:clrVal>
                                              <a:schemeClr val="accent2"/>
                                            </p:clrVal>
                                          </p:val>
                                        </p:tav>
                                        <p:tav tm="50000">
                                          <p:val>
                                            <p:clrVal>
                                              <a:schemeClr val="hlink"/>
                                            </p:clrVal>
                                          </p:val>
                                        </p:tav>
                                      </p:tavLst>
                                    </p:anim>
                                    <p:set>
                                      <p:cBhvr>
                                        <p:cTn id="17" dur="80"/>
                                        <p:tgtEl>
                                          <p:spTgt spid="11"/>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iterate type="lt">
                                    <p:tmPct val="0"/>
                                  </p:iterate>
                                  <p:childTnLst>
                                    <p:anim calcmode="lin" valueType="num">
                                      <p:cBhvr additive="base">
                                        <p:cTn id="21" dur="500"/>
                                        <p:tgtEl>
                                          <p:spTgt spid="11"/>
                                        </p:tgtEl>
                                        <p:attrNameLst>
                                          <p:attrName>ppt_x</p:attrName>
                                        </p:attrNameLst>
                                      </p:cBhvr>
                                      <p:tavLst>
                                        <p:tav tm="0">
                                          <p:val>
                                            <p:strVal val="ppt_x"/>
                                          </p:val>
                                        </p:tav>
                                        <p:tav tm="100000">
                                          <p:val>
                                            <p:strVal val="ppt_x"/>
                                          </p:val>
                                        </p:tav>
                                      </p:tavLst>
                                    </p:anim>
                                    <p:anim calcmode="lin" valueType="num">
                                      <p:cBhvr additive="base">
                                        <p:cTn id="22" dur="500"/>
                                        <p:tgtEl>
                                          <p:spTgt spid="11"/>
                                        </p:tgtEl>
                                        <p:attrNameLst>
                                          <p:attrName>ppt_y</p:attrName>
                                        </p:attrNameLst>
                                      </p:cBhvr>
                                      <p:tavLst>
                                        <p:tav tm="0">
                                          <p:val>
                                            <p:strVal val="ppt_y"/>
                                          </p:val>
                                        </p:tav>
                                        <p:tav tm="100000">
                                          <p:val>
                                            <p:strVal val="1+ppt_h/2"/>
                                          </p:val>
                                        </p:tav>
                                      </p:tavLst>
                                    </p:anim>
                                    <p:set>
                                      <p:cBhvr>
                                        <p:cTn id="23" dur="1" fill="hold">
                                          <p:stCondLst>
                                            <p:cond delay="499"/>
                                          </p:stCondLst>
                                        </p:cTn>
                                        <p:tgtEl>
                                          <p:spTgt spid="11"/>
                                        </p:tgtEl>
                                        <p:attrNameLst>
                                          <p:attrName>style.visibility</p:attrName>
                                        </p:attrNameLst>
                                      </p:cBhvr>
                                      <p:to>
                                        <p:strVal val="hidden"/>
                                      </p:to>
                                    </p:set>
                                  </p:childTnLst>
                                </p:cTn>
                              </p:par>
                            </p:childTnLst>
                          </p:cTn>
                        </p:par>
                        <p:par>
                          <p:cTn id="24" fill="hold">
                            <p:stCondLst>
                              <p:cond delay="1000"/>
                            </p:stCondLst>
                            <p:childTnLst>
                              <p:par>
                                <p:cTn id="25" presetID="27" presetClass="entr" presetSubtype="0" fill="hold" grpId="0" nodeType="afterEffect">
                                  <p:stCondLst>
                                    <p:cond delay="0"/>
                                  </p:stCondLst>
                                  <p:iterate type="lt">
                                    <p:tmPct val="50000"/>
                                  </p:iterate>
                                  <p:childTnLst>
                                    <p:set>
                                      <p:cBhvr>
                                        <p:cTn id="26" dur="1" fill="hold">
                                          <p:stCondLst>
                                            <p:cond delay="0"/>
                                          </p:stCondLst>
                                        </p:cTn>
                                        <p:tgtEl>
                                          <p:spTgt spid="14"/>
                                        </p:tgtEl>
                                        <p:attrNameLst>
                                          <p:attrName>style.visibility</p:attrName>
                                        </p:attrNameLst>
                                      </p:cBhvr>
                                      <p:to>
                                        <p:strVal val="visible"/>
                                      </p:to>
                                    </p:set>
                                    <p:anim calcmode="discrete" valueType="clr">
                                      <p:cBhvr override="childStyle">
                                        <p:cTn id="27"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4"/>
                                        </p:tgtEl>
                                        <p:attrNameLst>
                                          <p:attrName>fillcolor</p:attrName>
                                        </p:attrNameLst>
                                      </p:cBhvr>
                                      <p:tavLst>
                                        <p:tav tm="0">
                                          <p:val>
                                            <p:clrVal>
                                              <a:schemeClr val="accent2"/>
                                            </p:clrVal>
                                          </p:val>
                                        </p:tav>
                                        <p:tav tm="50000">
                                          <p:val>
                                            <p:clrVal>
                                              <a:schemeClr val="hlink"/>
                                            </p:clrVal>
                                          </p:val>
                                        </p:tav>
                                      </p:tavLst>
                                    </p:anim>
                                    <p:set>
                                      <p:cBhvr>
                                        <p:cTn id="29" dur="80"/>
                                        <p:tgtEl>
                                          <p:spTgt spid="1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p:bldP spid="11" grpId="1"/>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CEF2600-6F99-4D9A-B4A9-E1BD9913454B}"/>
              </a:ext>
            </a:extLst>
          </p:cNvPr>
          <p:cNvSpPr txBox="1">
            <a:spLocks/>
          </p:cNvSpPr>
          <p:nvPr/>
        </p:nvSpPr>
        <p:spPr>
          <a:xfrm>
            <a:off x="10378994" y="3775561"/>
            <a:ext cx="987105" cy="572429"/>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000" dirty="0" err="1">
                <a:solidFill>
                  <a:srgbClr val="002060"/>
                </a:solidFill>
                <a:latin typeface="#9Slide04 SFU Fenice Ultra" panose="00000400000000000000" pitchFamily="2" charset="0"/>
              </a:rPr>
              <a:t>Măng</a:t>
            </a:r>
            <a:r>
              <a:rPr lang="en-US" sz="3000" dirty="0">
                <a:solidFill>
                  <a:srgbClr val="002060"/>
                </a:solidFill>
                <a:latin typeface="#9Slide04 SFU Fenice Ultra" panose="00000400000000000000" pitchFamily="2" charset="0"/>
              </a:rPr>
              <a:t> Non</a:t>
            </a:r>
          </a:p>
        </p:txBody>
      </p:sp>
      <p:sp>
        <p:nvSpPr>
          <p:cNvPr id="7" name="Title 1">
            <a:extLst>
              <a:ext uri="{FF2B5EF4-FFF2-40B4-BE49-F238E27FC236}">
                <a16:creationId xmlns:a16="http://schemas.microsoft.com/office/drawing/2014/main" id="{4E231B80-61FA-4E27-932F-50A1DD5B1274}"/>
              </a:ext>
            </a:extLst>
          </p:cNvPr>
          <p:cNvSpPr txBox="1">
            <a:spLocks/>
          </p:cNvSpPr>
          <p:nvPr/>
        </p:nvSpPr>
        <p:spPr>
          <a:xfrm>
            <a:off x="1856036" y="4421605"/>
            <a:ext cx="2186247" cy="12085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000" dirty="0" err="1">
                <a:solidFill>
                  <a:srgbClr val="002060"/>
                </a:solidFill>
                <a:latin typeface="#9Slide04 SFU Fenice Ultra" panose="00000400000000000000" pitchFamily="2" charset="0"/>
              </a:rPr>
              <a:t>Măng</a:t>
            </a:r>
            <a:r>
              <a:rPr lang="en-US" sz="3000" dirty="0">
                <a:solidFill>
                  <a:srgbClr val="002060"/>
                </a:solidFill>
                <a:latin typeface="#9Slide04 SFU Fenice Ultra" panose="00000400000000000000" pitchFamily="2" charset="0"/>
              </a:rPr>
              <a:t> Non</a:t>
            </a:r>
          </a:p>
        </p:txBody>
      </p:sp>
      <p:sp>
        <p:nvSpPr>
          <p:cNvPr id="8" name="Title 1">
            <a:extLst>
              <a:ext uri="{FF2B5EF4-FFF2-40B4-BE49-F238E27FC236}">
                <a16:creationId xmlns:a16="http://schemas.microsoft.com/office/drawing/2014/main" id="{18D9B5E8-CE8B-489B-9B15-52A8E2820C06}"/>
              </a:ext>
            </a:extLst>
          </p:cNvPr>
          <p:cNvSpPr txBox="1">
            <a:spLocks/>
          </p:cNvSpPr>
          <p:nvPr/>
        </p:nvSpPr>
        <p:spPr>
          <a:xfrm>
            <a:off x="9683035" y="2022158"/>
            <a:ext cx="2186247" cy="87711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000">
                <a:solidFill>
                  <a:srgbClr val="002060"/>
                </a:solidFill>
                <a:latin typeface="#9Slide04 SFU Fenice Ultra" panose="00000400000000000000" pitchFamily="2" charset="0"/>
              </a:rPr>
              <a:t>Diệu </a:t>
            </a:r>
            <a:r>
              <a:rPr lang="en-US" sz="3000" dirty="0">
                <a:solidFill>
                  <a:srgbClr val="002060"/>
                </a:solidFill>
                <a:latin typeface="#9Slide04 SFU Fenice Ultra" panose="00000400000000000000" pitchFamily="2" charset="0"/>
              </a:rPr>
              <a:t>Hiền</a:t>
            </a:r>
          </a:p>
        </p:txBody>
      </p:sp>
      <p:pic>
        <p:nvPicPr>
          <p:cNvPr id="10" name="Picture 9">
            <a:extLst>
              <a:ext uri="{FF2B5EF4-FFF2-40B4-BE49-F238E27FC236}">
                <a16:creationId xmlns:a16="http://schemas.microsoft.com/office/drawing/2014/main" id="{53C64645-027E-4379-A2AD-0172A7FCD550}"/>
              </a:ext>
            </a:extLst>
          </p:cNvPr>
          <p:cNvPicPr>
            <a:picLocks noChangeAspect="1"/>
          </p:cNvPicPr>
          <p:nvPr/>
        </p:nvPicPr>
        <p:blipFill>
          <a:blip r:embed="rId2"/>
          <a:stretch>
            <a:fillRect/>
          </a:stretch>
        </p:blipFill>
        <p:spPr>
          <a:xfrm>
            <a:off x="0" y="0"/>
            <a:ext cx="12192000" cy="6858000"/>
          </a:xfrm>
          <a:prstGeom prst="rect">
            <a:avLst/>
          </a:prstGeom>
        </p:spPr>
      </p:pic>
      <p:sp>
        <p:nvSpPr>
          <p:cNvPr id="12" name="Rounded Rectangle 11">
            <a:extLst>
              <a:ext uri="{FF2B5EF4-FFF2-40B4-BE49-F238E27FC236}">
                <a16:creationId xmlns:a16="http://schemas.microsoft.com/office/drawing/2014/main" id="{E021EE9C-FFEA-426C-8616-AD853B39752D}"/>
              </a:ext>
            </a:extLst>
          </p:cNvPr>
          <p:cNvSpPr/>
          <p:nvPr/>
        </p:nvSpPr>
        <p:spPr>
          <a:xfrm>
            <a:off x="1698468" y="219729"/>
            <a:ext cx="9371820" cy="1515976"/>
          </a:xfrm>
          <a:prstGeom prst="roundRect">
            <a:avLst/>
          </a:prstGeom>
          <a:solidFill>
            <a:schemeClr val="bg1">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Box 21">
            <a:extLst>
              <a:ext uri="{FF2B5EF4-FFF2-40B4-BE49-F238E27FC236}">
                <a16:creationId xmlns:a16="http://schemas.microsoft.com/office/drawing/2014/main" id="{2566D05F-192B-4FDC-94A6-62B012181F6C}"/>
              </a:ext>
            </a:extLst>
          </p:cNvPr>
          <p:cNvSpPr txBox="1">
            <a:spLocks noChangeArrowheads="1"/>
          </p:cNvSpPr>
          <p:nvPr/>
        </p:nvSpPr>
        <p:spPr bwMode="auto">
          <a:xfrm>
            <a:off x="2034171" y="265998"/>
            <a:ext cx="874198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4000">
                <a:solidFill>
                  <a:srgbClr val="002060"/>
                </a:solidFill>
                <a:latin typeface="#9Slide04 SFU Fenice Ultra" panose="00000400000000000000" pitchFamily="2" charset="0"/>
              </a:rPr>
              <a:t>Quy trình thu hoạch và chế biến gạo xuất khẩu</a:t>
            </a:r>
          </a:p>
        </p:txBody>
      </p:sp>
      <p:pic>
        <p:nvPicPr>
          <p:cNvPr id="15" name="Picture 14">
            <a:extLst>
              <a:ext uri="{FF2B5EF4-FFF2-40B4-BE49-F238E27FC236}">
                <a16:creationId xmlns:a16="http://schemas.microsoft.com/office/drawing/2014/main" id="{95CFB383-042B-4D1A-9594-290C03594C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5383" y="4707923"/>
            <a:ext cx="2759630" cy="2259697"/>
          </a:xfrm>
          <a:prstGeom prst="rect">
            <a:avLst/>
          </a:prstGeom>
        </p:spPr>
      </p:pic>
      <p:pic>
        <p:nvPicPr>
          <p:cNvPr id="16" name="Picture 15">
            <a:extLst>
              <a:ext uri="{FF2B5EF4-FFF2-40B4-BE49-F238E27FC236}">
                <a16:creationId xmlns:a16="http://schemas.microsoft.com/office/drawing/2014/main" id="{2644C74B-2689-4A13-8D42-B31EA3C598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3368" y="3922741"/>
            <a:ext cx="2364622" cy="3220969"/>
          </a:xfrm>
          <a:prstGeom prst="rect">
            <a:avLst/>
          </a:prstGeom>
        </p:spPr>
      </p:pic>
      <p:sp>
        <p:nvSpPr>
          <p:cNvPr id="35" name="Rounded Rectangle 11">
            <a:extLst>
              <a:ext uri="{FF2B5EF4-FFF2-40B4-BE49-F238E27FC236}">
                <a16:creationId xmlns:a16="http://schemas.microsoft.com/office/drawing/2014/main" id="{72B49948-451F-4D10-ADA5-EAD454C36FE9}"/>
              </a:ext>
            </a:extLst>
          </p:cNvPr>
          <p:cNvSpPr/>
          <p:nvPr/>
        </p:nvSpPr>
        <p:spPr>
          <a:xfrm>
            <a:off x="744582" y="2146203"/>
            <a:ext cx="10933611" cy="4445799"/>
          </a:xfrm>
          <a:prstGeom prst="roundRect">
            <a:avLst/>
          </a:prstGeom>
          <a:solidFill>
            <a:schemeClr val="bg1">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a:solidFill>
                <a:srgbClr val="002060"/>
              </a:solidFill>
              <a:latin typeface="#9Slide04 SFU Fenice Ultra" panose="00000400000000000000" pitchFamily="2" charset="0"/>
            </a:endParaRPr>
          </a:p>
        </p:txBody>
      </p:sp>
      <p:sp>
        <p:nvSpPr>
          <p:cNvPr id="36" name="AutoShape 3">
            <a:extLst>
              <a:ext uri="{FF2B5EF4-FFF2-40B4-BE49-F238E27FC236}">
                <a16:creationId xmlns:a16="http://schemas.microsoft.com/office/drawing/2014/main" id="{A6106B3A-0A26-42B1-848A-325761D1E26D}"/>
              </a:ext>
            </a:extLst>
          </p:cNvPr>
          <p:cNvSpPr>
            <a:spLocks noChangeArrowheads="1"/>
          </p:cNvSpPr>
          <p:nvPr/>
        </p:nvSpPr>
        <p:spPr bwMode="auto">
          <a:xfrm>
            <a:off x="1415581" y="2693177"/>
            <a:ext cx="2080629" cy="1376896"/>
          </a:xfrm>
          <a:prstGeom prst="roundRect">
            <a:avLst>
              <a:gd name="adj" fmla="val 16667"/>
            </a:avLst>
          </a:prstGeom>
          <a:solidFill>
            <a:schemeClr val="accent4">
              <a:lumMod val="20000"/>
              <a:lumOff val="80000"/>
            </a:schemeClr>
          </a:solidFill>
          <a:ln w="38100">
            <a:solidFill>
              <a:srgbClr val="398873"/>
            </a:solidFill>
            <a:prstDash val="dashDot"/>
            <a:round/>
            <a:headEnd/>
            <a:tailEnd/>
          </a:ln>
          <a:effec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n-US" altLang="vi-VN" sz="3000">
                <a:solidFill>
                  <a:srgbClr val="002060"/>
                </a:solidFill>
                <a:latin typeface="#9Slide04 SFU Fenice Ultra" panose="00000400000000000000" pitchFamily="2" charset="0"/>
              </a:rPr>
              <a:t>Gặt lúa</a:t>
            </a:r>
          </a:p>
        </p:txBody>
      </p:sp>
      <p:sp>
        <p:nvSpPr>
          <p:cNvPr id="37" name="AutoShape 4">
            <a:extLst>
              <a:ext uri="{FF2B5EF4-FFF2-40B4-BE49-F238E27FC236}">
                <a16:creationId xmlns:a16="http://schemas.microsoft.com/office/drawing/2014/main" id="{9799484C-5FCF-4D0A-A1DB-6C788624C41D}"/>
              </a:ext>
            </a:extLst>
          </p:cNvPr>
          <p:cNvSpPr>
            <a:spLocks noChangeArrowheads="1"/>
          </p:cNvSpPr>
          <p:nvPr/>
        </p:nvSpPr>
        <p:spPr bwMode="auto">
          <a:xfrm>
            <a:off x="2659873" y="5252934"/>
            <a:ext cx="2565637" cy="1208526"/>
          </a:xfrm>
          <a:prstGeom prst="roundRect">
            <a:avLst>
              <a:gd name="adj" fmla="val 16667"/>
            </a:avLst>
          </a:prstGeom>
          <a:solidFill>
            <a:schemeClr val="accent4">
              <a:lumMod val="20000"/>
              <a:lumOff val="80000"/>
            </a:schemeClr>
          </a:solidFill>
          <a:ln w="38100">
            <a:solidFill>
              <a:srgbClr val="398873"/>
            </a:solidFill>
            <a:prstDash val="dashDot"/>
            <a:round/>
            <a:headEnd/>
            <a:tailEnd/>
          </a:ln>
          <a:effec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n-US" altLang="vi-VN" sz="3000">
                <a:solidFill>
                  <a:srgbClr val="002060"/>
                </a:solidFill>
                <a:latin typeface="#9Slide04 SFU Fenice Ultra" panose="00000400000000000000" pitchFamily="2" charset="0"/>
              </a:rPr>
              <a:t>Xuất khẩu</a:t>
            </a:r>
          </a:p>
        </p:txBody>
      </p:sp>
      <p:sp>
        <p:nvSpPr>
          <p:cNvPr id="38" name="AutoShape 5">
            <a:extLst>
              <a:ext uri="{FF2B5EF4-FFF2-40B4-BE49-F238E27FC236}">
                <a16:creationId xmlns:a16="http://schemas.microsoft.com/office/drawing/2014/main" id="{DEFC25FA-34FA-4EAF-8C20-B67D287187E0}"/>
              </a:ext>
            </a:extLst>
          </p:cNvPr>
          <p:cNvSpPr>
            <a:spLocks noChangeArrowheads="1"/>
          </p:cNvSpPr>
          <p:nvPr/>
        </p:nvSpPr>
        <p:spPr bwMode="auto">
          <a:xfrm>
            <a:off x="5042264" y="2679992"/>
            <a:ext cx="2228962" cy="1376894"/>
          </a:xfrm>
          <a:prstGeom prst="roundRect">
            <a:avLst>
              <a:gd name="adj" fmla="val 16667"/>
            </a:avLst>
          </a:prstGeom>
          <a:solidFill>
            <a:schemeClr val="accent4">
              <a:lumMod val="20000"/>
              <a:lumOff val="80000"/>
            </a:schemeClr>
          </a:solidFill>
          <a:ln w="38100">
            <a:solidFill>
              <a:srgbClr val="398873"/>
            </a:solidFill>
            <a:prstDash val="dashDot"/>
            <a:round/>
            <a:headEnd/>
            <a:tailEnd/>
          </a:ln>
          <a:effec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n-US" altLang="vi-VN" sz="3000">
                <a:solidFill>
                  <a:srgbClr val="002060"/>
                </a:solidFill>
                <a:latin typeface="#9Slide04 SFU Fenice Ultra" panose="00000400000000000000" pitchFamily="2" charset="0"/>
              </a:rPr>
              <a:t>Tuốt lúa</a:t>
            </a:r>
          </a:p>
        </p:txBody>
      </p:sp>
      <p:sp>
        <p:nvSpPr>
          <p:cNvPr id="39" name="AutoShape 6">
            <a:extLst>
              <a:ext uri="{FF2B5EF4-FFF2-40B4-BE49-F238E27FC236}">
                <a16:creationId xmlns:a16="http://schemas.microsoft.com/office/drawing/2014/main" id="{4D8C9ABE-8C8E-400F-82B8-1C09C9D8E90E}"/>
              </a:ext>
            </a:extLst>
          </p:cNvPr>
          <p:cNvSpPr>
            <a:spLocks noChangeArrowheads="1"/>
          </p:cNvSpPr>
          <p:nvPr/>
        </p:nvSpPr>
        <p:spPr bwMode="auto">
          <a:xfrm>
            <a:off x="8830452" y="2712364"/>
            <a:ext cx="2444139" cy="1406527"/>
          </a:xfrm>
          <a:prstGeom prst="roundRect">
            <a:avLst>
              <a:gd name="adj" fmla="val 16667"/>
            </a:avLst>
          </a:prstGeom>
          <a:solidFill>
            <a:schemeClr val="accent4">
              <a:lumMod val="20000"/>
              <a:lumOff val="80000"/>
            </a:schemeClr>
          </a:solidFill>
          <a:ln w="38100">
            <a:solidFill>
              <a:srgbClr val="398873"/>
            </a:solidFill>
            <a:prstDash val="dashDot"/>
            <a:round/>
            <a:headEnd/>
            <a:tailEnd/>
          </a:ln>
          <a:effec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n-US" altLang="vi-VN" sz="3000">
                <a:solidFill>
                  <a:srgbClr val="002060"/>
                </a:solidFill>
                <a:latin typeface="#9Slide04 SFU Fenice Ultra" panose="00000400000000000000" pitchFamily="2" charset="0"/>
              </a:rPr>
              <a:t>Phơi thóc</a:t>
            </a:r>
          </a:p>
        </p:txBody>
      </p:sp>
      <p:sp>
        <p:nvSpPr>
          <p:cNvPr id="40" name="AutoShape 7">
            <a:extLst>
              <a:ext uri="{FF2B5EF4-FFF2-40B4-BE49-F238E27FC236}">
                <a16:creationId xmlns:a16="http://schemas.microsoft.com/office/drawing/2014/main" id="{AD4AD08B-976F-4467-8358-5808CBEC8DC9}"/>
              </a:ext>
            </a:extLst>
          </p:cNvPr>
          <p:cNvSpPr>
            <a:spLocks noChangeArrowheads="1"/>
          </p:cNvSpPr>
          <p:nvPr/>
        </p:nvSpPr>
        <p:spPr bwMode="auto">
          <a:xfrm>
            <a:off x="6518366" y="5252934"/>
            <a:ext cx="4354180" cy="1173992"/>
          </a:xfrm>
          <a:prstGeom prst="roundRect">
            <a:avLst>
              <a:gd name="adj" fmla="val 16667"/>
            </a:avLst>
          </a:prstGeom>
          <a:solidFill>
            <a:schemeClr val="accent4">
              <a:lumMod val="20000"/>
              <a:lumOff val="80000"/>
            </a:schemeClr>
          </a:solidFill>
          <a:ln w="38100">
            <a:solidFill>
              <a:srgbClr val="398873"/>
            </a:solidFill>
            <a:prstDash val="dashDot"/>
            <a:round/>
            <a:headEnd/>
            <a:tailEnd/>
          </a:ln>
          <a:effectLst/>
        </p:spPr>
        <p:txBody>
          <a:bodyPr wrap="none" anchor="ct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r>
              <a:rPr lang="en-US" altLang="vi-VN" sz="3000">
                <a:solidFill>
                  <a:srgbClr val="002060"/>
                </a:solidFill>
                <a:latin typeface="#9Slide04 SFU Fenice Ultra" panose="00000400000000000000" pitchFamily="2" charset="0"/>
              </a:rPr>
              <a:t>Xay xát gạo </a:t>
            </a:r>
          </a:p>
          <a:p>
            <a:pPr algn="ctr"/>
            <a:r>
              <a:rPr lang="en-US" altLang="vi-VN" sz="3000">
                <a:solidFill>
                  <a:srgbClr val="002060"/>
                </a:solidFill>
                <a:latin typeface="#9Slide04 SFU Fenice Ultra" panose="00000400000000000000" pitchFamily="2" charset="0"/>
              </a:rPr>
              <a:t>và đóng bao</a:t>
            </a:r>
          </a:p>
        </p:txBody>
      </p:sp>
      <p:cxnSp>
        <p:nvCxnSpPr>
          <p:cNvPr id="5" name="Straight Arrow Connector 4">
            <a:extLst>
              <a:ext uri="{FF2B5EF4-FFF2-40B4-BE49-F238E27FC236}">
                <a16:creationId xmlns:a16="http://schemas.microsoft.com/office/drawing/2014/main" id="{38EE124D-8DC7-4B96-B4E5-DE9FEF9543CF}"/>
              </a:ext>
            </a:extLst>
          </p:cNvPr>
          <p:cNvCxnSpPr>
            <a:cxnSpLocks/>
          </p:cNvCxnSpPr>
          <p:nvPr/>
        </p:nvCxnSpPr>
        <p:spPr>
          <a:xfrm flipV="1">
            <a:off x="3496210" y="3354773"/>
            <a:ext cx="1546053" cy="10935"/>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F7155E4C-32E4-47D0-AD1B-D8B498D9CA57}"/>
              </a:ext>
            </a:extLst>
          </p:cNvPr>
          <p:cNvCxnSpPr>
            <a:cxnSpLocks/>
          </p:cNvCxnSpPr>
          <p:nvPr/>
        </p:nvCxnSpPr>
        <p:spPr>
          <a:xfrm flipV="1">
            <a:off x="7271227" y="3365708"/>
            <a:ext cx="1546053" cy="10935"/>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D7404408-31A5-4DEA-98F1-83ABCF051175}"/>
              </a:ext>
            </a:extLst>
          </p:cNvPr>
          <p:cNvCxnSpPr>
            <a:cxnSpLocks/>
          </p:cNvCxnSpPr>
          <p:nvPr/>
        </p:nvCxnSpPr>
        <p:spPr>
          <a:xfrm>
            <a:off x="9827051" y="4140344"/>
            <a:ext cx="0" cy="1112590"/>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234597EA-D3EE-4863-951A-6909AEBF8315}"/>
              </a:ext>
            </a:extLst>
          </p:cNvPr>
          <p:cNvCxnSpPr>
            <a:cxnSpLocks/>
            <a:endCxn id="37" idx="3"/>
          </p:cNvCxnSpPr>
          <p:nvPr/>
        </p:nvCxnSpPr>
        <p:spPr>
          <a:xfrm flipH="1" flipV="1">
            <a:off x="5225510" y="5857197"/>
            <a:ext cx="1292914" cy="2"/>
          </a:xfrm>
          <a:prstGeom prst="straightConnector1">
            <a:avLst/>
          </a:prstGeom>
          <a:ln w="76200">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AD3C72A2-EA7E-4335-BBDC-093B689DEE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616" y="0"/>
            <a:ext cx="3088574" cy="2529049"/>
          </a:xfrm>
          <a:prstGeom prst="rect">
            <a:avLst/>
          </a:prstGeom>
        </p:spPr>
      </p:pic>
    </p:spTree>
    <p:extLst>
      <p:ext uri="{BB962C8B-B14F-4D97-AF65-F5344CB8AC3E}">
        <p14:creationId xmlns:p14="http://schemas.microsoft.com/office/powerpoint/2010/main" val="3699447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11"/>
                                        </p:tgtEl>
                                        <p:attrNameLst>
                                          <p:attrName>style.visibility</p:attrName>
                                        </p:attrNameLst>
                                      </p:cBhvr>
                                      <p:to>
                                        <p:strVal val="visible"/>
                                      </p:to>
                                    </p:set>
                                    <p:anim calcmode="discrete" valueType="clr">
                                      <p:cBhvr override="childStyle">
                                        <p:cTn id="15"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11"/>
                                        </p:tgtEl>
                                        <p:attrNameLst>
                                          <p:attrName>fillcolor</p:attrName>
                                        </p:attrNameLst>
                                      </p:cBhvr>
                                      <p:tavLst>
                                        <p:tav tm="0">
                                          <p:val>
                                            <p:clrVal>
                                              <a:schemeClr val="accent2"/>
                                            </p:clrVal>
                                          </p:val>
                                        </p:tav>
                                        <p:tav tm="50000">
                                          <p:val>
                                            <p:clrVal>
                                              <a:schemeClr val="hlink"/>
                                            </p:clrVal>
                                          </p:val>
                                        </p:tav>
                                      </p:tavLst>
                                    </p:anim>
                                    <p:set>
                                      <p:cBhvr>
                                        <p:cTn id="17" dur="80"/>
                                        <p:tgtEl>
                                          <p:spTgt spid="11"/>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 calcmode="lin" valueType="num">
                                      <p:cBhvr additive="base">
                                        <p:cTn id="22" dur="500" fill="hold"/>
                                        <p:tgtEl>
                                          <p:spTgt spid="36"/>
                                        </p:tgtEl>
                                        <p:attrNameLst>
                                          <p:attrName>ppt_x</p:attrName>
                                        </p:attrNameLst>
                                      </p:cBhvr>
                                      <p:tavLst>
                                        <p:tav tm="0">
                                          <p:val>
                                            <p:strVal val="0-#ppt_w/2"/>
                                          </p:val>
                                        </p:tav>
                                        <p:tav tm="100000">
                                          <p:val>
                                            <p:strVal val="#ppt_x"/>
                                          </p:val>
                                        </p:tav>
                                      </p:tavLst>
                                    </p:anim>
                                    <p:anim calcmode="lin" valueType="num">
                                      <p:cBhvr additive="base">
                                        <p:cTn id="23"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0-#ppt_w/2"/>
                                          </p:val>
                                        </p:tav>
                                        <p:tav tm="100000">
                                          <p:val>
                                            <p:strVal val="#ppt_x"/>
                                          </p:val>
                                        </p:tav>
                                      </p:tavLst>
                                    </p:anim>
                                    <p:anim calcmode="lin" valueType="num">
                                      <p:cBhvr additive="base">
                                        <p:cTn id="29" dur="500" fill="hold"/>
                                        <p:tgtEl>
                                          <p:spTgt spid="5"/>
                                        </p:tgtEl>
                                        <p:attrNameLst>
                                          <p:attrName>ppt_y</p:attrName>
                                        </p:attrNameLst>
                                      </p:cBhvr>
                                      <p:tavLst>
                                        <p:tav tm="0">
                                          <p:val>
                                            <p:strVal val="#ppt_y"/>
                                          </p:val>
                                        </p:tav>
                                        <p:tav tm="100000">
                                          <p:val>
                                            <p:strVal val="#ppt_y"/>
                                          </p:val>
                                        </p:tav>
                                      </p:tavLst>
                                    </p:anim>
                                  </p:childTnLst>
                                </p:cTn>
                              </p:par>
                            </p:childTnLst>
                          </p:cTn>
                        </p:par>
                        <p:par>
                          <p:cTn id="30" fill="hold">
                            <p:stCondLst>
                              <p:cond delay="500"/>
                            </p:stCondLst>
                            <p:childTnLst>
                              <p:par>
                                <p:cTn id="31" presetID="2" presetClass="entr" presetSubtype="8" fill="hold" grpId="0" nodeType="afterEffect">
                                  <p:stCondLst>
                                    <p:cond delay="0"/>
                                  </p:stCondLst>
                                  <p:childTnLst>
                                    <p:set>
                                      <p:cBhvr>
                                        <p:cTn id="32" dur="1" fill="hold">
                                          <p:stCondLst>
                                            <p:cond delay="0"/>
                                          </p:stCondLst>
                                        </p:cTn>
                                        <p:tgtEl>
                                          <p:spTgt spid="38"/>
                                        </p:tgtEl>
                                        <p:attrNameLst>
                                          <p:attrName>style.visibility</p:attrName>
                                        </p:attrNameLst>
                                      </p:cBhvr>
                                      <p:to>
                                        <p:strVal val="visible"/>
                                      </p:to>
                                    </p:set>
                                    <p:anim calcmode="lin" valueType="num">
                                      <p:cBhvr additive="base">
                                        <p:cTn id="33" dur="500" fill="hold"/>
                                        <p:tgtEl>
                                          <p:spTgt spid="38"/>
                                        </p:tgtEl>
                                        <p:attrNameLst>
                                          <p:attrName>ppt_x</p:attrName>
                                        </p:attrNameLst>
                                      </p:cBhvr>
                                      <p:tavLst>
                                        <p:tav tm="0">
                                          <p:val>
                                            <p:strVal val="0-#ppt_w/2"/>
                                          </p:val>
                                        </p:tav>
                                        <p:tav tm="100000">
                                          <p:val>
                                            <p:strVal val="#ppt_x"/>
                                          </p:val>
                                        </p:tav>
                                      </p:tavLst>
                                    </p:anim>
                                    <p:anim calcmode="lin" valueType="num">
                                      <p:cBhvr additive="base">
                                        <p:cTn id="34"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49"/>
                                        </p:tgtEl>
                                        <p:attrNameLst>
                                          <p:attrName>style.visibility</p:attrName>
                                        </p:attrNameLst>
                                      </p:cBhvr>
                                      <p:to>
                                        <p:strVal val="visible"/>
                                      </p:to>
                                    </p:set>
                                    <p:anim calcmode="lin" valueType="num">
                                      <p:cBhvr additive="base">
                                        <p:cTn id="39" dur="500" fill="hold"/>
                                        <p:tgtEl>
                                          <p:spTgt spid="49"/>
                                        </p:tgtEl>
                                        <p:attrNameLst>
                                          <p:attrName>ppt_x</p:attrName>
                                        </p:attrNameLst>
                                      </p:cBhvr>
                                      <p:tavLst>
                                        <p:tav tm="0">
                                          <p:val>
                                            <p:strVal val="0-#ppt_w/2"/>
                                          </p:val>
                                        </p:tav>
                                        <p:tav tm="100000">
                                          <p:val>
                                            <p:strVal val="#ppt_x"/>
                                          </p:val>
                                        </p:tav>
                                      </p:tavLst>
                                    </p:anim>
                                    <p:anim calcmode="lin" valueType="num">
                                      <p:cBhvr additive="base">
                                        <p:cTn id="40" dur="500" fill="hold"/>
                                        <p:tgtEl>
                                          <p:spTgt spid="49"/>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 presetClass="entr" presetSubtype="8" fill="hold" grpId="0" nodeType="afterEffect">
                                  <p:stCondLst>
                                    <p:cond delay="0"/>
                                  </p:stCondLst>
                                  <p:childTnLst>
                                    <p:set>
                                      <p:cBhvr>
                                        <p:cTn id="43" dur="1" fill="hold">
                                          <p:stCondLst>
                                            <p:cond delay="0"/>
                                          </p:stCondLst>
                                        </p:cTn>
                                        <p:tgtEl>
                                          <p:spTgt spid="39"/>
                                        </p:tgtEl>
                                        <p:attrNameLst>
                                          <p:attrName>style.visibility</p:attrName>
                                        </p:attrNameLst>
                                      </p:cBhvr>
                                      <p:to>
                                        <p:strVal val="visible"/>
                                      </p:to>
                                    </p:set>
                                    <p:anim calcmode="lin" valueType="num">
                                      <p:cBhvr additive="base">
                                        <p:cTn id="44" dur="500" fill="hold"/>
                                        <p:tgtEl>
                                          <p:spTgt spid="39"/>
                                        </p:tgtEl>
                                        <p:attrNameLst>
                                          <p:attrName>ppt_x</p:attrName>
                                        </p:attrNameLst>
                                      </p:cBhvr>
                                      <p:tavLst>
                                        <p:tav tm="0">
                                          <p:val>
                                            <p:strVal val="0-#ppt_w/2"/>
                                          </p:val>
                                        </p:tav>
                                        <p:tav tm="100000">
                                          <p:val>
                                            <p:strVal val="#ppt_x"/>
                                          </p:val>
                                        </p:tav>
                                      </p:tavLst>
                                    </p:anim>
                                    <p:anim calcmode="lin" valueType="num">
                                      <p:cBhvr additive="base">
                                        <p:cTn id="45"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1" fill="hold" nodeType="clickEffect">
                                  <p:stCondLst>
                                    <p:cond delay="0"/>
                                  </p:stCondLst>
                                  <p:childTnLst>
                                    <p:set>
                                      <p:cBhvr>
                                        <p:cTn id="49" dur="1" fill="hold">
                                          <p:stCondLst>
                                            <p:cond delay="0"/>
                                          </p:stCondLst>
                                        </p:cTn>
                                        <p:tgtEl>
                                          <p:spTgt spid="51"/>
                                        </p:tgtEl>
                                        <p:attrNameLst>
                                          <p:attrName>style.visibility</p:attrName>
                                        </p:attrNameLst>
                                      </p:cBhvr>
                                      <p:to>
                                        <p:strVal val="visible"/>
                                      </p:to>
                                    </p:set>
                                    <p:anim calcmode="lin" valueType="num">
                                      <p:cBhvr additive="base">
                                        <p:cTn id="50" dur="500" fill="hold"/>
                                        <p:tgtEl>
                                          <p:spTgt spid="51"/>
                                        </p:tgtEl>
                                        <p:attrNameLst>
                                          <p:attrName>ppt_x</p:attrName>
                                        </p:attrNameLst>
                                      </p:cBhvr>
                                      <p:tavLst>
                                        <p:tav tm="0">
                                          <p:val>
                                            <p:strVal val="#ppt_x"/>
                                          </p:val>
                                        </p:tav>
                                        <p:tav tm="100000">
                                          <p:val>
                                            <p:strVal val="#ppt_x"/>
                                          </p:val>
                                        </p:tav>
                                      </p:tavLst>
                                    </p:anim>
                                    <p:anim calcmode="lin" valueType="num">
                                      <p:cBhvr additive="base">
                                        <p:cTn id="51" dur="500" fill="hold"/>
                                        <p:tgtEl>
                                          <p:spTgt spid="51"/>
                                        </p:tgtEl>
                                        <p:attrNameLst>
                                          <p:attrName>ppt_y</p:attrName>
                                        </p:attrNameLst>
                                      </p:cBhvr>
                                      <p:tavLst>
                                        <p:tav tm="0">
                                          <p:val>
                                            <p:strVal val="0-#ppt_h/2"/>
                                          </p:val>
                                        </p:tav>
                                        <p:tav tm="100000">
                                          <p:val>
                                            <p:strVal val="#ppt_y"/>
                                          </p:val>
                                        </p:tav>
                                      </p:tavLst>
                                    </p:anim>
                                  </p:childTnLst>
                                </p:cTn>
                              </p:par>
                            </p:childTnLst>
                          </p:cTn>
                        </p:par>
                        <p:par>
                          <p:cTn id="52" fill="hold">
                            <p:stCondLst>
                              <p:cond delay="500"/>
                            </p:stCondLst>
                            <p:childTnLst>
                              <p:par>
                                <p:cTn id="53" presetID="2" presetClass="entr" presetSubtype="1" fill="hold" grpId="0" nodeType="after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additive="base">
                                        <p:cTn id="55" dur="500" fill="hold"/>
                                        <p:tgtEl>
                                          <p:spTgt spid="40"/>
                                        </p:tgtEl>
                                        <p:attrNameLst>
                                          <p:attrName>ppt_x</p:attrName>
                                        </p:attrNameLst>
                                      </p:cBhvr>
                                      <p:tavLst>
                                        <p:tav tm="0">
                                          <p:val>
                                            <p:strVal val="#ppt_x"/>
                                          </p:val>
                                        </p:tav>
                                        <p:tav tm="100000">
                                          <p:val>
                                            <p:strVal val="#ppt_x"/>
                                          </p:val>
                                        </p:tav>
                                      </p:tavLst>
                                    </p:anim>
                                    <p:anim calcmode="lin" valueType="num">
                                      <p:cBhvr additive="base">
                                        <p:cTn id="56" dur="500" fill="hold"/>
                                        <p:tgtEl>
                                          <p:spTgt spid="40"/>
                                        </p:tgtEl>
                                        <p:attrNameLst>
                                          <p:attrName>ppt_y</p:attrName>
                                        </p:attrNameLst>
                                      </p:cBhvr>
                                      <p:tavLst>
                                        <p:tav tm="0">
                                          <p:val>
                                            <p:strVal val="0-#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nodeType="clickEffect">
                                  <p:stCondLst>
                                    <p:cond delay="0"/>
                                  </p:stCondLst>
                                  <p:childTnLst>
                                    <p:set>
                                      <p:cBhvr>
                                        <p:cTn id="60" dur="1" fill="hold">
                                          <p:stCondLst>
                                            <p:cond delay="0"/>
                                          </p:stCondLst>
                                        </p:cTn>
                                        <p:tgtEl>
                                          <p:spTgt spid="53"/>
                                        </p:tgtEl>
                                        <p:attrNameLst>
                                          <p:attrName>style.visibility</p:attrName>
                                        </p:attrNameLst>
                                      </p:cBhvr>
                                      <p:to>
                                        <p:strVal val="visible"/>
                                      </p:to>
                                    </p:set>
                                    <p:anim calcmode="lin" valueType="num">
                                      <p:cBhvr additive="base">
                                        <p:cTn id="61" dur="500" fill="hold"/>
                                        <p:tgtEl>
                                          <p:spTgt spid="53"/>
                                        </p:tgtEl>
                                        <p:attrNameLst>
                                          <p:attrName>ppt_x</p:attrName>
                                        </p:attrNameLst>
                                      </p:cBhvr>
                                      <p:tavLst>
                                        <p:tav tm="0">
                                          <p:val>
                                            <p:strVal val="1+#ppt_w/2"/>
                                          </p:val>
                                        </p:tav>
                                        <p:tav tm="100000">
                                          <p:val>
                                            <p:strVal val="#ppt_x"/>
                                          </p:val>
                                        </p:tav>
                                      </p:tavLst>
                                    </p:anim>
                                    <p:anim calcmode="lin" valueType="num">
                                      <p:cBhvr additive="base">
                                        <p:cTn id="62" dur="500" fill="hold"/>
                                        <p:tgtEl>
                                          <p:spTgt spid="53"/>
                                        </p:tgtEl>
                                        <p:attrNameLst>
                                          <p:attrName>ppt_y</p:attrName>
                                        </p:attrNameLst>
                                      </p:cBhvr>
                                      <p:tavLst>
                                        <p:tav tm="0">
                                          <p:val>
                                            <p:strVal val="#ppt_y"/>
                                          </p:val>
                                        </p:tav>
                                        <p:tav tm="100000">
                                          <p:val>
                                            <p:strVal val="#ppt_y"/>
                                          </p:val>
                                        </p:tav>
                                      </p:tavLst>
                                    </p:anim>
                                  </p:childTnLst>
                                </p:cTn>
                              </p:par>
                            </p:childTnLst>
                          </p:cTn>
                        </p:par>
                        <p:par>
                          <p:cTn id="63" fill="hold">
                            <p:stCondLst>
                              <p:cond delay="500"/>
                            </p:stCondLst>
                            <p:childTnLst>
                              <p:par>
                                <p:cTn id="64" presetID="2" presetClass="entr" presetSubtype="2" fill="hold" grpId="0" nodeType="afterEffect">
                                  <p:stCondLst>
                                    <p:cond delay="0"/>
                                  </p:stCondLst>
                                  <p:childTnLst>
                                    <p:set>
                                      <p:cBhvr>
                                        <p:cTn id="65" dur="1" fill="hold">
                                          <p:stCondLst>
                                            <p:cond delay="0"/>
                                          </p:stCondLst>
                                        </p:cTn>
                                        <p:tgtEl>
                                          <p:spTgt spid="37"/>
                                        </p:tgtEl>
                                        <p:attrNameLst>
                                          <p:attrName>style.visibility</p:attrName>
                                        </p:attrNameLst>
                                      </p:cBhvr>
                                      <p:to>
                                        <p:strVal val="visible"/>
                                      </p:to>
                                    </p:set>
                                    <p:anim calcmode="lin" valueType="num">
                                      <p:cBhvr additive="base">
                                        <p:cTn id="66" dur="500" fill="hold"/>
                                        <p:tgtEl>
                                          <p:spTgt spid="37"/>
                                        </p:tgtEl>
                                        <p:attrNameLst>
                                          <p:attrName>ppt_x</p:attrName>
                                        </p:attrNameLst>
                                      </p:cBhvr>
                                      <p:tavLst>
                                        <p:tav tm="0">
                                          <p:val>
                                            <p:strVal val="1+#ppt_w/2"/>
                                          </p:val>
                                        </p:tav>
                                        <p:tav tm="100000">
                                          <p:val>
                                            <p:strVal val="#ppt_x"/>
                                          </p:val>
                                        </p:tav>
                                      </p:tavLst>
                                    </p:anim>
                                    <p:anim calcmode="lin" valueType="num">
                                      <p:cBhvr additive="base">
                                        <p:cTn id="67" dur="5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p:bldP spid="36" grpId="0" animBg="1"/>
      <p:bldP spid="37" grpId="0" animBg="1"/>
      <p:bldP spid="38" grpId="0" animBg="1"/>
      <p:bldP spid="39" grpId="0" animBg="1"/>
      <p:bldP spid="4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667AEC-7699-4F49-8CF3-E344CDACA59E}"/>
              </a:ext>
            </a:extLst>
          </p:cNvPr>
          <p:cNvPicPr>
            <a:picLocks noChangeAspect="1"/>
          </p:cNvPicPr>
          <p:nvPr/>
        </p:nvPicPr>
        <p:blipFill>
          <a:blip r:embed="rId2"/>
          <a:stretch>
            <a:fillRect/>
          </a:stretch>
        </p:blipFill>
        <p:spPr>
          <a:xfrm>
            <a:off x="-4610" y="0"/>
            <a:ext cx="12192000" cy="6858000"/>
          </a:xfrm>
          <a:prstGeom prst="rect">
            <a:avLst/>
          </a:prstGeom>
        </p:spPr>
      </p:pic>
      <p:sp>
        <p:nvSpPr>
          <p:cNvPr id="6" name="Title 1">
            <a:extLst>
              <a:ext uri="{FF2B5EF4-FFF2-40B4-BE49-F238E27FC236}">
                <a16:creationId xmlns:a16="http://schemas.microsoft.com/office/drawing/2014/main" id="{ACEF2600-6F99-4D9A-B4A9-E1BD9913454B}"/>
              </a:ext>
            </a:extLst>
          </p:cNvPr>
          <p:cNvSpPr txBox="1">
            <a:spLocks/>
          </p:cNvSpPr>
          <p:nvPr/>
        </p:nvSpPr>
        <p:spPr>
          <a:xfrm>
            <a:off x="7870311" y="5926731"/>
            <a:ext cx="987105" cy="3729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err="1">
                <a:solidFill>
                  <a:schemeClr val="accent2">
                    <a:lumMod val="75000"/>
                  </a:schemeClr>
                </a:solidFill>
                <a:latin typeface="#9Slide07 IcielCadena" panose="02000503000000020004" pitchFamily="2" charset="0"/>
              </a:rPr>
              <a:t>Măng</a:t>
            </a:r>
            <a:r>
              <a:rPr lang="en-US" sz="1100" dirty="0">
                <a:solidFill>
                  <a:schemeClr val="accent2">
                    <a:lumMod val="75000"/>
                  </a:schemeClr>
                </a:solidFill>
                <a:latin typeface="#9Slide07 IcielCadena" panose="02000503000000020004" pitchFamily="2" charset="0"/>
              </a:rPr>
              <a:t> Non</a:t>
            </a:r>
          </a:p>
        </p:txBody>
      </p:sp>
      <p:sp>
        <p:nvSpPr>
          <p:cNvPr id="7" name="Title 1">
            <a:extLst>
              <a:ext uri="{FF2B5EF4-FFF2-40B4-BE49-F238E27FC236}">
                <a16:creationId xmlns:a16="http://schemas.microsoft.com/office/drawing/2014/main" id="{4E231B80-61FA-4E27-932F-50A1DD5B1274}"/>
              </a:ext>
            </a:extLst>
          </p:cNvPr>
          <p:cNvSpPr txBox="1">
            <a:spLocks/>
          </p:cNvSpPr>
          <p:nvPr/>
        </p:nvSpPr>
        <p:spPr>
          <a:xfrm>
            <a:off x="4739659" y="449427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FFE03A"/>
                </a:solidFill>
                <a:latin typeface="#9Slide07 HoneyCream" pitchFamily="2" charset="0"/>
              </a:rPr>
              <a:t>Măng</a:t>
            </a:r>
            <a:r>
              <a:rPr lang="en-US" sz="2800" dirty="0">
                <a:solidFill>
                  <a:srgbClr val="FFE03A"/>
                </a:solidFill>
                <a:latin typeface="#9Slide07 HoneyCream" pitchFamily="2" charset="0"/>
              </a:rPr>
              <a:t> Non</a:t>
            </a:r>
          </a:p>
        </p:txBody>
      </p:sp>
      <p:sp>
        <p:nvSpPr>
          <p:cNvPr id="8" name="Title 1">
            <a:extLst>
              <a:ext uri="{FF2B5EF4-FFF2-40B4-BE49-F238E27FC236}">
                <a16:creationId xmlns:a16="http://schemas.microsoft.com/office/drawing/2014/main" id="{18D9B5E8-CE8B-489B-9B15-52A8E2820C06}"/>
              </a:ext>
            </a:extLst>
          </p:cNvPr>
          <p:cNvSpPr txBox="1">
            <a:spLocks/>
          </p:cNvSpPr>
          <p:nvPr/>
        </p:nvSpPr>
        <p:spPr>
          <a:xfrm>
            <a:off x="10302095" y="2966971"/>
            <a:ext cx="2186247" cy="5714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a:solidFill>
                  <a:srgbClr val="DAF86F"/>
                </a:solidFill>
                <a:latin typeface="#9Slide05 SVNEgregio Script" panose="02000500000000000000" pitchFamily="2" charset="0"/>
              </a:rPr>
              <a:t>Diệu </a:t>
            </a:r>
            <a:r>
              <a:rPr lang="en-US" sz="1800" dirty="0">
                <a:solidFill>
                  <a:srgbClr val="DAF86F"/>
                </a:solidFill>
                <a:latin typeface="#9Slide05 SVNEgregio Script" panose="02000500000000000000" pitchFamily="2" charset="0"/>
              </a:rPr>
              <a:t>Hiền</a:t>
            </a:r>
          </a:p>
        </p:txBody>
      </p:sp>
      <p:sp>
        <p:nvSpPr>
          <p:cNvPr id="12" name="Rounded Rectangle 11">
            <a:extLst>
              <a:ext uri="{FF2B5EF4-FFF2-40B4-BE49-F238E27FC236}">
                <a16:creationId xmlns:a16="http://schemas.microsoft.com/office/drawing/2014/main" id="{E021EE9C-FFEA-426C-8616-AD853B39752D}"/>
              </a:ext>
            </a:extLst>
          </p:cNvPr>
          <p:cNvSpPr/>
          <p:nvPr/>
        </p:nvSpPr>
        <p:spPr>
          <a:xfrm>
            <a:off x="711363" y="759494"/>
            <a:ext cx="9371820" cy="2400396"/>
          </a:xfrm>
          <a:prstGeom prst="roundRect">
            <a:avLst/>
          </a:prstGeom>
          <a:solidFill>
            <a:schemeClr val="bg1">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95CFB383-042B-4D1A-9594-290C03594C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2769" y="899951"/>
            <a:ext cx="3088574" cy="2529049"/>
          </a:xfrm>
          <a:prstGeom prst="rect">
            <a:avLst/>
          </a:prstGeom>
        </p:spPr>
      </p:pic>
      <p:pic>
        <p:nvPicPr>
          <p:cNvPr id="16" name="Picture 15">
            <a:extLst>
              <a:ext uri="{FF2B5EF4-FFF2-40B4-BE49-F238E27FC236}">
                <a16:creationId xmlns:a16="http://schemas.microsoft.com/office/drawing/2014/main" id="{2644C74B-2689-4A13-8D42-B31EA3C598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7416" y="2955203"/>
            <a:ext cx="3334584" cy="4542202"/>
          </a:xfrm>
          <a:prstGeom prst="rect">
            <a:avLst/>
          </a:prstGeom>
        </p:spPr>
      </p:pic>
      <p:grpSp>
        <p:nvGrpSpPr>
          <p:cNvPr id="17" name="Group 16">
            <a:extLst>
              <a:ext uri="{FF2B5EF4-FFF2-40B4-BE49-F238E27FC236}">
                <a16:creationId xmlns:a16="http://schemas.microsoft.com/office/drawing/2014/main" id="{8DAA027E-0BF8-406F-8056-D609C75E5A96}"/>
              </a:ext>
            </a:extLst>
          </p:cNvPr>
          <p:cNvGrpSpPr/>
          <p:nvPr/>
        </p:nvGrpSpPr>
        <p:grpSpPr>
          <a:xfrm>
            <a:off x="-481349" y="5913060"/>
            <a:ext cx="7279911" cy="1699797"/>
            <a:chOff x="-579483" y="3294308"/>
            <a:chExt cx="13456504" cy="5318228"/>
          </a:xfrm>
        </p:grpSpPr>
        <p:grpSp>
          <p:nvGrpSpPr>
            <p:cNvPr id="18" name="Group 17">
              <a:extLst>
                <a:ext uri="{FF2B5EF4-FFF2-40B4-BE49-F238E27FC236}">
                  <a16:creationId xmlns:a16="http://schemas.microsoft.com/office/drawing/2014/main" id="{E4204813-F931-45B8-93DE-9955F80A8D9C}"/>
                </a:ext>
              </a:extLst>
            </p:cNvPr>
            <p:cNvGrpSpPr/>
            <p:nvPr/>
          </p:nvGrpSpPr>
          <p:grpSpPr>
            <a:xfrm>
              <a:off x="-579483" y="3627434"/>
              <a:ext cx="5828940" cy="4985102"/>
              <a:chOff x="-488957" y="3588334"/>
              <a:chExt cx="5828940" cy="4985102"/>
            </a:xfrm>
          </p:grpSpPr>
          <p:pic>
            <p:nvPicPr>
              <p:cNvPr id="24" name="图片 31">
                <a:extLst>
                  <a:ext uri="{FF2B5EF4-FFF2-40B4-BE49-F238E27FC236}">
                    <a16:creationId xmlns:a16="http://schemas.microsoft.com/office/drawing/2014/main" id="{31BAB1C5-88E5-4CF6-9781-8605D2741BD0}"/>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1363043">
                <a:off x="-488957" y="3588334"/>
                <a:ext cx="2855823" cy="3340359"/>
              </a:xfrm>
              <a:prstGeom prst="rect">
                <a:avLst/>
              </a:prstGeom>
            </p:spPr>
          </p:pic>
          <p:pic>
            <p:nvPicPr>
              <p:cNvPr id="25" name="图片 31">
                <a:extLst>
                  <a:ext uri="{FF2B5EF4-FFF2-40B4-BE49-F238E27FC236}">
                    <a16:creationId xmlns:a16="http://schemas.microsoft.com/office/drawing/2014/main" id="{7F2917B4-D066-491F-B33B-72DE8320924C}"/>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20236957" flipH="1">
                <a:off x="1580962" y="4176636"/>
                <a:ext cx="3759021" cy="4396800"/>
              </a:xfrm>
              <a:prstGeom prst="rect">
                <a:avLst/>
              </a:prstGeom>
            </p:spPr>
          </p:pic>
        </p:grpSp>
        <p:grpSp>
          <p:nvGrpSpPr>
            <p:cNvPr id="19" name="Group 18">
              <a:extLst>
                <a:ext uri="{FF2B5EF4-FFF2-40B4-BE49-F238E27FC236}">
                  <a16:creationId xmlns:a16="http://schemas.microsoft.com/office/drawing/2014/main" id="{EBD83BB3-31DF-4507-A078-6161EAC6D037}"/>
                </a:ext>
              </a:extLst>
            </p:cNvPr>
            <p:cNvGrpSpPr/>
            <p:nvPr/>
          </p:nvGrpSpPr>
          <p:grpSpPr>
            <a:xfrm>
              <a:off x="7284501" y="3294308"/>
              <a:ext cx="5592520" cy="4197570"/>
              <a:chOff x="7284501" y="3294308"/>
              <a:chExt cx="5592520" cy="4197570"/>
            </a:xfrm>
          </p:grpSpPr>
          <p:pic>
            <p:nvPicPr>
              <p:cNvPr id="22" name="图片 31">
                <a:extLst>
                  <a:ext uri="{FF2B5EF4-FFF2-40B4-BE49-F238E27FC236}">
                    <a16:creationId xmlns:a16="http://schemas.microsoft.com/office/drawing/2014/main" id="{BC62F0B4-1946-43F8-9DFE-A6350AEDA828}"/>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20236957" flipH="1">
                <a:off x="9288330" y="3294308"/>
                <a:ext cx="3588691" cy="4197570"/>
              </a:xfrm>
              <a:prstGeom prst="rect">
                <a:avLst/>
              </a:prstGeom>
            </p:spPr>
          </p:pic>
          <p:pic>
            <p:nvPicPr>
              <p:cNvPr id="23" name="图片 31">
                <a:extLst>
                  <a:ext uri="{FF2B5EF4-FFF2-40B4-BE49-F238E27FC236}">
                    <a16:creationId xmlns:a16="http://schemas.microsoft.com/office/drawing/2014/main" id="{2B1C53B1-95B5-4D36-BAB9-1ED8C04B1A29}"/>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1363043">
                <a:off x="7284501" y="3875518"/>
                <a:ext cx="2786771" cy="3259592"/>
              </a:xfrm>
              <a:prstGeom prst="rect">
                <a:avLst/>
              </a:prstGeom>
            </p:spPr>
          </p:pic>
        </p:grpSp>
        <p:pic>
          <p:nvPicPr>
            <p:cNvPr id="20" name="图片 31">
              <a:extLst>
                <a:ext uri="{FF2B5EF4-FFF2-40B4-BE49-F238E27FC236}">
                  <a16:creationId xmlns:a16="http://schemas.microsoft.com/office/drawing/2014/main" id="{6D4FA178-8FC7-4599-A4FA-8EC219CF4BCF}"/>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20236957" flipH="1">
              <a:off x="5826492" y="4594046"/>
              <a:ext cx="3296997" cy="3856386"/>
            </a:xfrm>
            <a:prstGeom prst="rect">
              <a:avLst/>
            </a:prstGeom>
          </p:spPr>
        </p:pic>
        <p:pic>
          <p:nvPicPr>
            <p:cNvPr id="21" name="图片 31">
              <a:extLst>
                <a:ext uri="{FF2B5EF4-FFF2-40B4-BE49-F238E27FC236}">
                  <a16:creationId xmlns:a16="http://schemas.microsoft.com/office/drawing/2014/main" id="{BAEA6746-060B-4CCE-B8F2-6808DCCC8F5A}"/>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1363043">
              <a:off x="3318942" y="3446845"/>
              <a:ext cx="3296997" cy="3856386"/>
            </a:xfrm>
            <a:prstGeom prst="rect">
              <a:avLst/>
            </a:prstGeom>
          </p:spPr>
        </p:pic>
      </p:grpSp>
      <p:grpSp>
        <p:nvGrpSpPr>
          <p:cNvPr id="26" name="Group 25">
            <a:extLst>
              <a:ext uri="{FF2B5EF4-FFF2-40B4-BE49-F238E27FC236}">
                <a16:creationId xmlns:a16="http://schemas.microsoft.com/office/drawing/2014/main" id="{95A6E04F-039E-4CF9-8FF2-C51AE9003C88}"/>
              </a:ext>
            </a:extLst>
          </p:cNvPr>
          <p:cNvGrpSpPr/>
          <p:nvPr/>
        </p:nvGrpSpPr>
        <p:grpSpPr>
          <a:xfrm>
            <a:off x="6246835" y="5892850"/>
            <a:ext cx="7279911" cy="1699797"/>
            <a:chOff x="-579483" y="3294308"/>
            <a:chExt cx="13456504" cy="5318228"/>
          </a:xfrm>
        </p:grpSpPr>
        <p:grpSp>
          <p:nvGrpSpPr>
            <p:cNvPr id="27" name="Group 26">
              <a:extLst>
                <a:ext uri="{FF2B5EF4-FFF2-40B4-BE49-F238E27FC236}">
                  <a16:creationId xmlns:a16="http://schemas.microsoft.com/office/drawing/2014/main" id="{38B1CC06-1443-4C3C-9AC5-E82444F6F003}"/>
                </a:ext>
              </a:extLst>
            </p:cNvPr>
            <p:cNvGrpSpPr/>
            <p:nvPr/>
          </p:nvGrpSpPr>
          <p:grpSpPr>
            <a:xfrm>
              <a:off x="-579483" y="3627434"/>
              <a:ext cx="5828940" cy="4985102"/>
              <a:chOff x="-488957" y="3588334"/>
              <a:chExt cx="5828940" cy="4985102"/>
            </a:xfrm>
          </p:grpSpPr>
          <p:pic>
            <p:nvPicPr>
              <p:cNvPr id="33" name="图片 31">
                <a:extLst>
                  <a:ext uri="{FF2B5EF4-FFF2-40B4-BE49-F238E27FC236}">
                    <a16:creationId xmlns:a16="http://schemas.microsoft.com/office/drawing/2014/main" id="{2FC8A96A-C03C-4F9F-B1C7-28B6F8DA93BA}"/>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1363043">
                <a:off x="-488957" y="3588334"/>
                <a:ext cx="2855823" cy="3340359"/>
              </a:xfrm>
              <a:prstGeom prst="rect">
                <a:avLst/>
              </a:prstGeom>
            </p:spPr>
          </p:pic>
          <p:pic>
            <p:nvPicPr>
              <p:cNvPr id="34" name="图片 31">
                <a:extLst>
                  <a:ext uri="{FF2B5EF4-FFF2-40B4-BE49-F238E27FC236}">
                    <a16:creationId xmlns:a16="http://schemas.microsoft.com/office/drawing/2014/main" id="{8DC576C1-5916-4C71-B61D-A24BB1546895}"/>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20236957" flipH="1">
                <a:off x="1580962" y="4176636"/>
                <a:ext cx="3759021" cy="4396800"/>
              </a:xfrm>
              <a:prstGeom prst="rect">
                <a:avLst/>
              </a:prstGeom>
            </p:spPr>
          </p:pic>
        </p:grpSp>
        <p:grpSp>
          <p:nvGrpSpPr>
            <p:cNvPr id="28" name="Group 27">
              <a:extLst>
                <a:ext uri="{FF2B5EF4-FFF2-40B4-BE49-F238E27FC236}">
                  <a16:creationId xmlns:a16="http://schemas.microsoft.com/office/drawing/2014/main" id="{98E817CA-4650-443B-BA5D-DF7CF253229A}"/>
                </a:ext>
              </a:extLst>
            </p:cNvPr>
            <p:cNvGrpSpPr/>
            <p:nvPr/>
          </p:nvGrpSpPr>
          <p:grpSpPr>
            <a:xfrm>
              <a:off x="7284501" y="3294308"/>
              <a:ext cx="5592520" cy="4197570"/>
              <a:chOff x="7284501" y="3294308"/>
              <a:chExt cx="5592520" cy="4197570"/>
            </a:xfrm>
          </p:grpSpPr>
          <p:pic>
            <p:nvPicPr>
              <p:cNvPr id="31" name="图片 31">
                <a:extLst>
                  <a:ext uri="{FF2B5EF4-FFF2-40B4-BE49-F238E27FC236}">
                    <a16:creationId xmlns:a16="http://schemas.microsoft.com/office/drawing/2014/main" id="{1668578D-58EE-4B8A-A052-D8683F876827}"/>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20236957" flipH="1">
                <a:off x="9288330" y="3294308"/>
                <a:ext cx="3588691" cy="4197570"/>
              </a:xfrm>
              <a:prstGeom prst="rect">
                <a:avLst/>
              </a:prstGeom>
            </p:spPr>
          </p:pic>
          <p:pic>
            <p:nvPicPr>
              <p:cNvPr id="32" name="图片 31">
                <a:extLst>
                  <a:ext uri="{FF2B5EF4-FFF2-40B4-BE49-F238E27FC236}">
                    <a16:creationId xmlns:a16="http://schemas.microsoft.com/office/drawing/2014/main" id="{FCEE5A28-FA00-45B3-96FB-1334DFB6A31F}"/>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1363043">
                <a:off x="7284501" y="3875518"/>
                <a:ext cx="2786771" cy="3259592"/>
              </a:xfrm>
              <a:prstGeom prst="rect">
                <a:avLst/>
              </a:prstGeom>
            </p:spPr>
          </p:pic>
        </p:grpSp>
        <p:pic>
          <p:nvPicPr>
            <p:cNvPr id="29" name="图片 31">
              <a:extLst>
                <a:ext uri="{FF2B5EF4-FFF2-40B4-BE49-F238E27FC236}">
                  <a16:creationId xmlns:a16="http://schemas.microsoft.com/office/drawing/2014/main" id="{D9A3A57F-F045-4EE7-A39F-6791D99B150C}"/>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20236957" flipH="1">
              <a:off x="5826492" y="4594046"/>
              <a:ext cx="3296997" cy="3856386"/>
            </a:xfrm>
            <a:prstGeom prst="rect">
              <a:avLst/>
            </a:prstGeom>
          </p:spPr>
        </p:pic>
        <p:pic>
          <p:nvPicPr>
            <p:cNvPr id="30" name="图片 31">
              <a:extLst>
                <a:ext uri="{FF2B5EF4-FFF2-40B4-BE49-F238E27FC236}">
                  <a16:creationId xmlns:a16="http://schemas.microsoft.com/office/drawing/2014/main" id="{86BCED06-28DB-4F03-AC2F-E184969C6977}"/>
                </a:ext>
              </a:extLst>
            </p:cNvPr>
            <p:cNvPicPr>
              <a:picLocks noChangeAspect="1"/>
            </p:cNvPicPr>
            <p:nvPr/>
          </p:nvPicPr>
          <p:blipFill rotWithShape="1">
            <a:blip r:embed="rId7">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rcRect l="67583" t="-444" b="33036"/>
            <a:stretch/>
          </p:blipFill>
          <p:spPr>
            <a:xfrm rot="1363043">
              <a:off x="3318942" y="3446845"/>
              <a:ext cx="3296997" cy="3856386"/>
            </a:xfrm>
            <a:prstGeom prst="rect">
              <a:avLst/>
            </a:prstGeom>
          </p:spPr>
        </p:pic>
      </p:grpSp>
      <p:sp>
        <p:nvSpPr>
          <p:cNvPr id="35" name="TextBox 34">
            <a:extLst>
              <a:ext uri="{FF2B5EF4-FFF2-40B4-BE49-F238E27FC236}">
                <a16:creationId xmlns:a16="http://schemas.microsoft.com/office/drawing/2014/main" id="{C5DD0700-7D7C-42D7-94B4-3A8D6028F6BB}"/>
              </a:ext>
            </a:extLst>
          </p:cNvPr>
          <p:cNvSpPr txBox="1"/>
          <p:nvPr/>
        </p:nvSpPr>
        <p:spPr>
          <a:xfrm>
            <a:off x="1085196" y="924690"/>
            <a:ext cx="8504717" cy="2062103"/>
          </a:xfrm>
          <a:prstGeom prst="rect">
            <a:avLst/>
          </a:prstGeom>
          <a:noFill/>
        </p:spPr>
        <p:txBody>
          <a:bodyPr wrap="square">
            <a:spAutoFit/>
          </a:bodyPr>
          <a:lstStyle/>
          <a:p>
            <a:pPr algn="just"/>
            <a:r>
              <a:rPr lang="nl-NL" sz="3200" b="1">
                <a:effectLst/>
                <a:latin typeface="#9Slide04 SFU Fenice Bold" panose="00000700000000000000" pitchFamily="2" charset="0"/>
                <a:ea typeface="Times New Roman" panose="02020603050405020304" pitchFamily="18" charset="0"/>
              </a:rPr>
              <a:t>Sông ngòi mang lại phù sa cho các đồng bằng Nam Bộ nhưng cũng mang đến lũ lụt. Vì vậy việc đắp đê và bảo vệ đê ở một số vùng của đồng bằng là rất cần thiết.</a:t>
            </a:r>
            <a:endParaRPr lang="en-US" sz="3200">
              <a:latin typeface="#9Slide04 SFU Fenice Bold" panose="00000700000000000000" pitchFamily="2" charset="0"/>
            </a:endParaRPr>
          </a:p>
        </p:txBody>
      </p:sp>
    </p:spTree>
    <p:extLst>
      <p:ext uri="{BB962C8B-B14F-4D97-AF65-F5344CB8AC3E}">
        <p14:creationId xmlns:p14="http://schemas.microsoft.com/office/powerpoint/2010/main" val="2591560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0-#ppt_w/2"/>
                                          </p:val>
                                        </p:tav>
                                        <p:tav tm="100000">
                                          <p:val>
                                            <p:strVal val="#ppt_x"/>
                                          </p:val>
                                        </p:tav>
                                      </p:tavLst>
                                    </p:anim>
                                    <p:anim calcmode="lin" valueType="num">
                                      <p:cBhvr additive="base">
                                        <p:cTn id="16" dur="500" fill="hold"/>
                                        <p:tgtEl>
                                          <p:spTgt spid="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0-#ppt_w/2"/>
                                          </p:val>
                                        </p:tav>
                                        <p:tav tm="100000">
                                          <p:val>
                                            <p:strVal val="#ppt_x"/>
                                          </p:val>
                                        </p:tav>
                                      </p:tavLst>
                                    </p:anim>
                                    <p:anim calcmode="lin" valueType="num">
                                      <p:cBhvr additive="base">
                                        <p:cTn id="20" dur="5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P spid="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0506C8-6A9D-4C2D-B146-E645628707AD}"/>
              </a:ext>
            </a:extLst>
          </p:cNvPr>
          <p:cNvPicPr>
            <a:picLocks noChangeAspect="1"/>
          </p:cNvPicPr>
          <p:nvPr/>
        </p:nvPicPr>
        <p:blipFill>
          <a:blip r:embed="rId2"/>
          <a:stretch>
            <a:fillRect/>
          </a:stretch>
        </p:blipFill>
        <p:spPr>
          <a:xfrm>
            <a:off x="0" y="0"/>
            <a:ext cx="12192000" cy="6858000"/>
          </a:xfrm>
          <a:prstGeom prst="rect">
            <a:avLst/>
          </a:prstGeom>
        </p:spPr>
      </p:pic>
      <p:sp>
        <p:nvSpPr>
          <p:cNvPr id="4" name="Rounded Rectangle 11">
            <a:extLst>
              <a:ext uri="{FF2B5EF4-FFF2-40B4-BE49-F238E27FC236}">
                <a16:creationId xmlns:a16="http://schemas.microsoft.com/office/drawing/2014/main" id="{9E1BB714-DD68-4359-A592-755FC85F2C0C}"/>
              </a:ext>
            </a:extLst>
          </p:cNvPr>
          <p:cNvSpPr/>
          <p:nvPr/>
        </p:nvSpPr>
        <p:spPr>
          <a:xfrm>
            <a:off x="344577" y="281334"/>
            <a:ext cx="9371820" cy="2193814"/>
          </a:xfrm>
          <a:prstGeom prst="roundRect">
            <a:avLst/>
          </a:prstGeom>
          <a:solidFill>
            <a:schemeClr val="accent4">
              <a:lumMod val="20000"/>
              <a:lumOff val="80000"/>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54370C2-E50C-4400-BA65-D1E26892560E}"/>
              </a:ext>
            </a:extLst>
          </p:cNvPr>
          <p:cNvSpPr/>
          <p:nvPr/>
        </p:nvSpPr>
        <p:spPr>
          <a:xfrm>
            <a:off x="842481" y="332289"/>
            <a:ext cx="8376011" cy="1938992"/>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6000" b="1" cap="none" spc="0">
                <a:ln/>
                <a:solidFill>
                  <a:schemeClr val="accent6">
                    <a:lumMod val="50000"/>
                  </a:schemeClr>
                </a:solidFill>
                <a:effectLst>
                  <a:glow rad="139700">
                    <a:schemeClr val="accent6">
                      <a:satMod val="175000"/>
                      <a:alpha val="40000"/>
                    </a:schemeClr>
                  </a:glow>
                </a:effectLst>
                <a:latin typeface="UVN Bai Sau Nang" panose="04030905020802020C03" pitchFamily="82" charset="0"/>
              </a:rPr>
              <a:t>Kể tên các loại trái cây </a:t>
            </a:r>
          </a:p>
          <a:p>
            <a:pPr algn="ctr"/>
            <a:r>
              <a:rPr lang="en-US" sz="6000" b="1" cap="none" spc="0">
                <a:ln/>
                <a:solidFill>
                  <a:schemeClr val="accent6">
                    <a:lumMod val="50000"/>
                  </a:schemeClr>
                </a:solidFill>
                <a:effectLst>
                  <a:glow rad="139700">
                    <a:schemeClr val="accent6">
                      <a:satMod val="175000"/>
                      <a:alpha val="40000"/>
                    </a:schemeClr>
                  </a:glow>
                </a:effectLst>
                <a:latin typeface="UVN Bai Sau Nang" panose="04030905020802020C03" pitchFamily="82" charset="0"/>
              </a:rPr>
              <a:t>ở đồng bằng Nam Bộ</a:t>
            </a:r>
            <a:endParaRPr lang="en-US" sz="6000" b="1" cap="none" spc="0" dirty="0">
              <a:ln/>
              <a:solidFill>
                <a:schemeClr val="accent6">
                  <a:lumMod val="50000"/>
                </a:schemeClr>
              </a:solidFill>
              <a:effectLst>
                <a:glow rad="139700">
                  <a:schemeClr val="accent6">
                    <a:satMod val="175000"/>
                    <a:alpha val="40000"/>
                  </a:schemeClr>
                </a:glow>
              </a:effectLst>
              <a:latin typeface="UVN Bai Sau Nang" panose="04030905020802020C03" pitchFamily="82" charset="0"/>
            </a:endParaRPr>
          </a:p>
        </p:txBody>
      </p:sp>
      <p:pic>
        <p:nvPicPr>
          <p:cNvPr id="7" name="Picture 6" descr="A group of fruits&#10;&#10;Description automatically generated with low confidence">
            <a:extLst>
              <a:ext uri="{FF2B5EF4-FFF2-40B4-BE49-F238E27FC236}">
                <a16:creationId xmlns:a16="http://schemas.microsoft.com/office/drawing/2014/main" id="{172A6408-6062-442D-AE8F-997582C6E8F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152" b="79257" l="9981" r="89992">
                        <a14:foregroundMark x1="17649" y1="73446" x2="17649" y2="73446"/>
                        <a14:foregroundMark x1="12860" y1="79257" x2="13721" y2="79257"/>
                        <a14:foregroundMark x1="52811" y1="66949" x2="52811" y2="66949"/>
                      </a14:backgroundRemoval>
                    </a14:imgEffect>
                  </a14:imgLayer>
                </a14:imgProps>
              </a:ext>
              <a:ext uri="{28A0092B-C50C-407E-A947-70E740481C1C}">
                <a14:useLocalDpi xmlns:a14="http://schemas.microsoft.com/office/drawing/2010/main" val="0"/>
              </a:ext>
            </a:extLst>
          </a:blip>
          <a:srcRect b="18243"/>
          <a:stretch/>
        </p:blipFill>
        <p:spPr>
          <a:xfrm>
            <a:off x="8224375" y="191935"/>
            <a:ext cx="4312202" cy="2873986"/>
          </a:xfrm>
          <a:prstGeom prst="rect">
            <a:avLst/>
          </a:prstGeom>
        </p:spPr>
      </p:pic>
      <p:sp>
        <p:nvSpPr>
          <p:cNvPr id="10" name="Rounded Rectangle 11">
            <a:extLst>
              <a:ext uri="{FF2B5EF4-FFF2-40B4-BE49-F238E27FC236}">
                <a16:creationId xmlns:a16="http://schemas.microsoft.com/office/drawing/2014/main" id="{2806BE11-79A1-4242-883D-568BE885F9F9}"/>
              </a:ext>
            </a:extLst>
          </p:cNvPr>
          <p:cNvSpPr/>
          <p:nvPr/>
        </p:nvSpPr>
        <p:spPr>
          <a:xfrm>
            <a:off x="527457" y="2720833"/>
            <a:ext cx="5568543" cy="1160121"/>
          </a:xfrm>
          <a:prstGeom prst="roundRect">
            <a:avLst/>
          </a:prstGeom>
          <a:solidFill>
            <a:schemeClr val="accent4">
              <a:lumMod val="60000"/>
              <a:lumOff val="40000"/>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002060"/>
              </a:solidFill>
              <a:effectLst/>
              <a:latin typeface="#9Slide04 SFU Fenice Ultra" panose="00000400000000000000" pitchFamily="2" charset="0"/>
            </a:endParaRPr>
          </a:p>
        </p:txBody>
      </p:sp>
      <p:sp>
        <p:nvSpPr>
          <p:cNvPr id="11" name="Rounded Rectangle 11">
            <a:extLst>
              <a:ext uri="{FF2B5EF4-FFF2-40B4-BE49-F238E27FC236}">
                <a16:creationId xmlns:a16="http://schemas.microsoft.com/office/drawing/2014/main" id="{2B9A05C0-F854-4AC2-8294-478B1A8D6917}"/>
              </a:ext>
            </a:extLst>
          </p:cNvPr>
          <p:cNvSpPr/>
          <p:nvPr/>
        </p:nvSpPr>
        <p:spPr>
          <a:xfrm>
            <a:off x="514934" y="4083159"/>
            <a:ext cx="5661860" cy="1160122"/>
          </a:xfrm>
          <a:prstGeom prst="roundRect">
            <a:avLst/>
          </a:prstGeom>
          <a:solidFill>
            <a:schemeClr val="bg1">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002060"/>
              </a:solidFill>
              <a:effectLst/>
              <a:latin typeface="#9Slide04 SFU Fenice Ultra" panose="00000400000000000000" pitchFamily="2" charset="0"/>
            </a:endParaRPr>
          </a:p>
        </p:txBody>
      </p:sp>
      <p:sp>
        <p:nvSpPr>
          <p:cNvPr id="12" name="Rounded Rectangle 11">
            <a:extLst>
              <a:ext uri="{FF2B5EF4-FFF2-40B4-BE49-F238E27FC236}">
                <a16:creationId xmlns:a16="http://schemas.microsoft.com/office/drawing/2014/main" id="{C236DCDD-8CA9-4D78-8F7C-95D5D453851E}"/>
              </a:ext>
            </a:extLst>
          </p:cNvPr>
          <p:cNvSpPr/>
          <p:nvPr/>
        </p:nvSpPr>
        <p:spPr>
          <a:xfrm>
            <a:off x="5848504" y="3293077"/>
            <a:ext cx="5661860" cy="990692"/>
          </a:xfrm>
          <a:prstGeom prst="roundRect">
            <a:avLst/>
          </a:prstGeom>
          <a:solidFill>
            <a:schemeClr val="bg1">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002060"/>
              </a:solidFill>
              <a:effectLst/>
              <a:latin typeface="#9Slide04 SFU Fenice Ultra" panose="00000400000000000000" pitchFamily="2" charset="0"/>
            </a:endParaRPr>
          </a:p>
        </p:txBody>
      </p:sp>
      <p:sp>
        <p:nvSpPr>
          <p:cNvPr id="13" name="Rounded Rectangle 11">
            <a:extLst>
              <a:ext uri="{FF2B5EF4-FFF2-40B4-BE49-F238E27FC236}">
                <a16:creationId xmlns:a16="http://schemas.microsoft.com/office/drawing/2014/main" id="{265C3BB3-0980-4972-B46C-5142BCC7BDA8}"/>
              </a:ext>
            </a:extLst>
          </p:cNvPr>
          <p:cNvSpPr/>
          <p:nvPr/>
        </p:nvSpPr>
        <p:spPr>
          <a:xfrm>
            <a:off x="527458" y="5415572"/>
            <a:ext cx="5649336" cy="1160121"/>
          </a:xfrm>
          <a:prstGeom prst="roundRect">
            <a:avLst/>
          </a:prstGeom>
          <a:solidFill>
            <a:schemeClr val="accent4">
              <a:lumMod val="60000"/>
              <a:lumOff val="40000"/>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002060"/>
              </a:solidFill>
              <a:effectLst/>
              <a:latin typeface="#9Slide04 SFU Fenice Ultra" panose="00000400000000000000" pitchFamily="2" charset="0"/>
            </a:endParaRPr>
          </a:p>
        </p:txBody>
      </p:sp>
      <p:sp>
        <p:nvSpPr>
          <p:cNvPr id="14" name="Rectangle 13">
            <a:extLst>
              <a:ext uri="{FF2B5EF4-FFF2-40B4-BE49-F238E27FC236}">
                <a16:creationId xmlns:a16="http://schemas.microsoft.com/office/drawing/2014/main" id="{5F12D7B5-B15C-48D3-9960-9ADE63354DEC}"/>
              </a:ext>
            </a:extLst>
          </p:cNvPr>
          <p:cNvSpPr/>
          <p:nvPr/>
        </p:nvSpPr>
        <p:spPr>
          <a:xfrm>
            <a:off x="1410685" y="2866473"/>
            <a:ext cx="3280065"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a:ln/>
                <a:solidFill>
                  <a:srgbClr val="C00000"/>
                </a:solidFill>
                <a:effectLst/>
                <a:latin typeface="#9Slide04 SFU Fenice Ultra" panose="00000400000000000000" pitchFamily="2" charset="0"/>
              </a:rPr>
              <a:t>Chôm chôm</a:t>
            </a:r>
            <a:endParaRPr lang="en-US" sz="4000" b="1" cap="none" spc="0" dirty="0">
              <a:ln/>
              <a:solidFill>
                <a:srgbClr val="C00000"/>
              </a:solidFill>
              <a:effectLst/>
              <a:latin typeface="#9Slide04 SFU Fenice Ultra" panose="00000400000000000000" pitchFamily="2" charset="0"/>
            </a:endParaRPr>
          </a:p>
        </p:txBody>
      </p:sp>
      <p:sp>
        <p:nvSpPr>
          <p:cNvPr id="15" name="Rectangle 14">
            <a:extLst>
              <a:ext uri="{FF2B5EF4-FFF2-40B4-BE49-F238E27FC236}">
                <a16:creationId xmlns:a16="http://schemas.microsoft.com/office/drawing/2014/main" id="{F03D7B5A-3CEC-421D-9D8C-7ED1DB995384}"/>
              </a:ext>
            </a:extLst>
          </p:cNvPr>
          <p:cNvSpPr/>
          <p:nvPr/>
        </p:nvSpPr>
        <p:spPr>
          <a:xfrm>
            <a:off x="1730484" y="4230010"/>
            <a:ext cx="2640466"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a:ln/>
                <a:solidFill>
                  <a:srgbClr val="002060"/>
                </a:solidFill>
                <a:effectLst/>
                <a:latin typeface="#9Slide04 SFU Fenice Ultra" panose="00000400000000000000" pitchFamily="2" charset="0"/>
              </a:rPr>
              <a:t>Măng cụt</a:t>
            </a:r>
            <a:endParaRPr lang="en-US" sz="4000" b="1" cap="none" spc="0" dirty="0">
              <a:ln/>
              <a:solidFill>
                <a:srgbClr val="002060"/>
              </a:solidFill>
              <a:effectLst/>
              <a:latin typeface="#9Slide04 SFU Fenice Ultra" panose="00000400000000000000" pitchFamily="2" charset="0"/>
            </a:endParaRPr>
          </a:p>
        </p:txBody>
      </p:sp>
      <p:sp>
        <p:nvSpPr>
          <p:cNvPr id="16" name="Rectangle 15">
            <a:extLst>
              <a:ext uri="{FF2B5EF4-FFF2-40B4-BE49-F238E27FC236}">
                <a16:creationId xmlns:a16="http://schemas.microsoft.com/office/drawing/2014/main" id="{D2EB22EE-3815-49E3-9F12-8DE92A3E8C34}"/>
              </a:ext>
            </a:extLst>
          </p:cNvPr>
          <p:cNvSpPr/>
          <p:nvPr/>
        </p:nvSpPr>
        <p:spPr>
          <a:xfrm>
            <a:off x="5848503" y="3348727"/>
            <a:ext cx="5737823"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a:ln/>
                <a:solidFill>
                  <a:srgbClr val="002060"/>
                </a:solidFill>
                <a:effectLst/>
                <a:latin typeface="#9Slide04 SFU Fenice Ultra" panose="00000400000000000000" pitchFamily="2" charset="0"/>
              </a:rPr>
              <a:t>Sầu riêng</a:t>
            </a:r>
            <a:endParaRPr lang="en-US" sz="4000" b="1" cap="none" spc="0" dirty="0">
              <a:ln/>
              <a:solidFill>
                <a:srgbClr val="002060"/>
              </a:solidFill>
              <a:effectLst/>
              <a:latin typeface="#9Slide04 SFU Fenice Ultra" panose="00000400000000000000" pitchFamily="2" charset="0"/>
            </a:endParaRPr>
          </a:p>
        </p:txBody>
      </p:sp>
      <p:sp>
        <p:nvSpPr>
          <p:cNvPr id="18" name="Rounded Rectangle 11">
            <a:extLst>
              <a:ext uri="{FF2B5EF4-FFF2-40B4-BE49-F238E27FC236}">
                <a16:creationId xmlns:a16="http://schemas.microsoft.com/office/drawing/2014/main" id="{3453A541-4E6C-4F8B-9331-8967DDBE2985}"/>
              </a:ext>
            </a:extLst>
          </p:cNvPr>
          <p:cNvSpPr/>
          <p:nvPr/>
        </p:nvSpPr>
        <p:spPr>
          <a:xfrm>
            <a:off x="5848503" y="4555185"/>
            <a:ext cx="5649336" cy="942561"/>
          </a:xfrm>
          <a:prstGeom prst="roundRect">
            <a:avLst/>
          </a:prstGeom>
          <a:solidFill>
            <a:schemeClr val="accent4">
              <a:lumMod val="60000"/>
              <a:lumOff val="40000"/>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002060"/>
              </a:solidFill>
              <a:effectLst/>
              <a:latin typeface="#9Slide04 SFU Fenice Ultra" panose="00000400000000000000" pitchFamily="2" charset="0"/>
            </a:endParaRPr>
          </a:p>
        </p:txBody>
      </p:sp>
      <p:sp>
        <p:nvSpPr>
          <p:cNvPr id="17" name="Rectangle 16">
            <a:extLst>
              <a:ext uri="{FF2B5EF4-FFF2-40B4-BE49-F238E27FC236}">
                <a16:creationId xmlns:a16="http://schemas.microsoft.com/office/drawing/2014/main" id="{F6BACDCD-0417-465B-9221-4330287F419D}"/>
              </a:ext>
            </a:extLst>
          </p:cNvPr>
          <p:cNvSpPr/>
          <p:nvPr/>
        </p:nvSpPr>
        <p:spPr>
          <a:xfrm>
            <a:off x="7860833" y="4583953"/>
            <a:ext cx="1346843"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a:ln/>
                <a:solidFill>
                  <a:srgbClr val="C00000"/>
                </a:solidFill>
                <a:effectLst/>
                <a:latin typeface="#9Slide04 SFU Fenice Ultra" panose="00000400000000000000" pitchFamily="2" charset="0"/>
              </a:rPr>
              <a:t>Xoài</a:t>
            </a:r>
            <a:endParaRPr lang="en-US" sz="4000" b="1" cap="none" spc="0" dirty="0">
              <a:ln/>
              <a:solidFill>
                <a:srgbClr val="C00000"/>
              </a:solidFill>
              <a:effectLst/>
              <a:latin typeface="#9Slide04 SFU Fenice Ultra" panose="00000400000000000000" pitchFamily="2" charset="0"/>
            </a:endParaRPr>
          </a:p>
        </p:txBody>
      </p:sp>
      <p:sp>
        <p:nvSpPr>
          <p:cNvPr id="19" name="Rectangle 18">
            <a:extLst>
              <a:ext uri="{FF2B5EF4-FFF2-40B4-BE49-F238E27FC236}">
                <a16:creationId xmlns:a16="http://schemas.microsoft.com/office/drawing/2014/main" id="{9F6B6680-2078-478C-A5A9-AAFCB4B4868A}"/>
              </a:ext>
            </a:extLst>
          </p:cNvPr>
          <p:cNvSpPr/>
          <p:nvPr/>
        </p:nvSpPr>
        <p:spPr>
          <a:xfrm>
            <a:off x="1951533" y="5592466"/>
            <a:ext cx="3166252"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a:ln/>
                <a:solidFill>
                  <a:srgbClr val="C00000"/>
                </a:solidFill>
                <a:latin typeface="#9Slide04 SFU Fenice Ultra" panose="00000400000000000000" pitchFamily="2" charset="0"/>
              </a:rPr>
              <a:t>T</a:t>
            </a:r>
            <a:r>
              <a:rPr lang="en-US" sz="4000" b="1">
                <a:ln/>
                <a:solidFill>
                  <a:srgbClr val="C00000"/>
                </a:solidFill>
                <a:effectLst/>
                <a:latin typeface="#9Slide04 SFU Fenice Ultra" panose="00000400000000000000" pitchFamily="2" charset="0"/>
              </a:rPr>
              <a:t>hanh long</a:t>
            </a:r>
            <a:endParaRPr lang="en-US" sz="4000" b="1" cap="none" spc="0" dirty="0">
              <a:ln/>
              <a:solidFill>
                <a:srgbClr val="C00000"/>
              </a:solidFill>
              <a:effectLst/>
              <a:latin typeface="#9Slide04 SFU Fenice Ultra" panose="00000400000000000000" pitchFamily="2" charset="0"/>
            </a:endParaRPr>
          </a:p>
        </p:txBody>
      </p:sp>
      <p:sp>
        <p:nvSpPr>
          <p:cNvPr id="20" name="Rounded Rectangle 11">
            <a:extLst>
              <a:ext uri="{FF2B5EF4-FFF2-40B4-BE49-F238E27FC236}">
                <a16:creationId xmlns:a16="http://schemas.microsoft.com/office/drawing/2014/main" id="{374982E9-C91B-42E3-B9AB-D3CFF37815CD}"/>
              </a:ext>
            </a:extLst>
          </p:cNvPr>
          <p:cNvSpPr/>
          <p:nvPr/>
        </p:nvSpPr>
        <p:spPr>
          <a:xfrm>
            <a:off x="5938116" y="5693719"/>
            <a:ext cx="5559723" cy="991531"/>
          </a:xfrm>
          <a:prstGeom prst="roundRect">
            <a:avLst/>
          </a:prstGeom>
          <a:solidFill>
            <a:schemeClr val="bg1">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srgbClr val="002060"/>
              </a:solidFill>
              <a:effectLst/>
              <a:latin typeface="#9Slide04 SFU Fenice Ultra" panose="00000400000000000000" pitchFamily="2" charset="0"/>
            </a:endParaRPr>
          </a:p>
        </p:txBody>
      </p:sp>
      <p:sp>
        <p:nvSpPr>
          <p:cNvPr id="21" name="Rectangle 20">
            <a:extLst>
              <a:ext uri="{FF2B5EF4-FFF2-40B4-BE49-F238E27FC236}">
                <a16:creationId xmlns:a16="http://schemas.microsoft.com/office/drawing/2014/main" id="{920D1A3C-710A-4D22-9770-8C8DB1E6A6D6}"/>
              </a:ext>
            </a:extLst>
          </p:cNvPr>
          <p:cNvSpPr/>
          <p:nvPr/>
        </p:nvSpPr>
        <p:spPr>
          <a:xfrm>
            <a:off x="7140348" y="5817825"/>
            <a:ext cx="3166252"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a:ln/>
                <a:solidFill>
                  <a:srgbClr val="002060"/>
                </a:solidFill>
                <a:latin typeface="#9Slide04 SFU Fenice Ultra" panose="00000400000000000000" pitchFamily="2" charset="0"/>
              </a:rPr>
              <a:t>T</a:t>
            </a:r>
            <a:r>
              <a:rPr lang="en-US" sz="4000" b="1">
                <a:ln/>
                <a:solidFill>
                  <a:srgbClr val="002060"/>
                </a:solidFill>
                <a:effectLst/>
                <a:latin typeface="#9Slide04 SFU Fenice Ultra" panose="00000400000000000000" pitchFamily="2" charset="0"/>
              </a:rPr>
              <a:t>hanh long</a:t>
            </a:r>
            <a:endParaRPr lang="en-US" sz="4000" b="1" cap="none" spc="0" dirty="0">
              <a:ln/>
              <a:solidFill>
                <a:srgbClr val="002060"/>
              </a:solidFill>
              <a:effectLst/>
              <a:latin typeface="#9Slide04 SFU Fenice Ultra" panose="00000400000000000000" pitchFamily="2" charset="0"/>
            </a:endParaRPr>
          </a:p>
        </p:txBody>
      </p:sp>
    </p:spTree>
    <p:extLst>
      <p:ext uri="{BB962C8B-B14F-4D97-AF65-F5344CB8AC3E}">
        <p14:creationId xmlns:p14="http://schemas.microsoft.com/office/powerpoint/2010/main" val="304694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2" presetClass="entr" presetSubtype="2"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6" presetClass="entr" presetSubtype="0" fill="hold" grpId="0" nodeType="clickEffect">
                                  <p:stCondLst>
                                    <p:cond delay="0"/>
                                  </p:stCondLst>
                                  <p:iterate type="lt">
                                    <p:tmPct val="10000"/>
                                  </p:iterate>
                                  <p:childTnLst>
                                    <p:set>
                                      <p:cBhvr>
                                        <p:cTn id="18" dur="1" fill="hold">
                                          <p:stCondLst>
                                            <p:cond delay="0"/>
                                          </p:stCondLst>
                                        </p:cTn>
                                        <p:tgtEl>
                                          <p:spTgt spid="5"/>
                                        </p:tgtEl>
                                        <p:attrNameLst>
                                          <p:attrName>style.visibility</p:attrName>
                                        </p:attrNameLst>
                                      </p:cBhvr>
                                      <p:to>
                                        <p:strVal val="visible"/>
                                      </p:to>
                                    </p:set>
                                    <p:anim by="(-#ppt_w*2)" calcmode="lin" valueType="num">
                                      <p:cBhvr rctx="PPT">
                                        <p:cTn id="19" dur="250" autoRev="1" fill="hold">
                                          <p:stCondLst>
                                            <p:cond delay="0"/>
                                          </p:stCondLst>
                                        </p:cTn>
                                        <p:tgtEl>
                                          <p:spTgt spid="5"/>
                                        </p:tgtEl>
                                        <p:attrNameLst>
                                          <p:attrName>ppt_w</p:attrName>
                                        </p:attrNameLst>
                                      </p:cBhvr>
                                    </p:anim>
                                    <p:anim by="(#ppt_w*0.50)" calcmode="lin" valueType="num">
                                      <p:cBhvr>
                                        <p:cTn id="20" dur="250" decel="50000" autoRev="1" fill="hold">
                                          <p:stCondLst>
                                            <p:cond delay="0"/>
                                          </p:stCondLst>
                                        </p:cTn>
                                        <p:tgtEl>
                                          <p:spTgt spid="5"/>
                                        </p:tgtEl>
                                        <p:attrNameLst>
                                          <p:attrName>ppt_x</p:attrName>
                                        </p:attrNameLst>
                                      </p:cBhvr>
                                    </p:anim>
                                    <p:anim from="(-#ppt_h/2)" to="(#ppt_y)" calcmode="lin" valueType="num">
                                      <p:cBhvr>
                                        <p:cTn id="21" dur="500" fill="hold">
                                          <p:stCondLst>
                                            <p:cond delay="0"/>
                                          </p:stCondLst>
                                        </p:cTn>
                                        <p:tgtEl>
                                          <p:spTgt spid="5"/>
                                        </p:tgtEl>
                                        <p:attrNameLst>
                                          <p:attrName>ppt_y</p:attrName>
                                        </p:attrNameLst>
                                      </p:cBhvr>
                                    </p:anim>
                                    <p:animRot by="21600000">
                                      <p:cBhvr>
                                        <p:cTn id="22" dur="500" fill="hold">
                                          <p:stCondLst>
                                            <p:cond delay="0"/>
                                          </p:stCondLst>
                                        </p:cTn>
                                        <p:tgtEl>
                                          <p:spTgt spid="5"/>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1+#ppt_w/2"/>
                                          </p:val>
                                        </p:tav>
                                        <p:tav tm="100000">
                                          <p:val>
                                            <p:strVal val="#ppt_x"/>
                                          </p:val>
                                        </p:tav>
                                      </p:tavLst>
                                    </p:anim>
                                    <p:anim calcmode="lin" valueType="num">
                                      <p:cBhvr additive="base">
                                        <p:cTn id="38" dur="500" fill="hold"/>
                                        <p:tgtEl>
                                          <p:spTgt spid="12"/>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1+#ppt_w/2"/>
                                          </p:val>
                                        </p:tav>
                                        <p:tav tm="100000">
                                          <p:val>
                                            <p:strVal val="#ppt_x"/>
                                          </p:val>
                                        </p:tav>
                                      </p:tavLst>
                                    </p:anim>
                                    <p:anim calcmode="lin" valueType="num">
                                      <p:cBhvr additive="base">
                                        <p:cTn id="42"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0-#ppt_w/2"/>
                                          </p:val>
                                        </p:tav>
                                        <p:tav tm="100000">
                                          <p:val>
                                            <p:strVal val="#ppt_x"/>
                                          </p:val>
                                        </p:tav>
                                      </p:tavLst>
                                    </p:anim>
                                    <p:anim calcmode="lin" valueType="num">
                                      <p:cBhvr additive="base">
                                        <p:cTn id="48" dur="500" fill="hold"/>
                                        <p:tgtEl>
                                          <p:spTgt spid="11"/>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0-#ppt_w/2"/>
                                          </p:val>
                                        </p:tav>
                                        <p:tav tm="100000">
                                          <p:val>
                                            <p:strVal val="#ppt_x"/>
                                          </p:val>
                                        </p:tav>
                                      </p:tavLst>
                                    </p:anim>
                                    <p:anim calcmode="lin" valueType="num">
                                      <p:cBhvr additive="base">
                                        <p:cTn id="52"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500" fill="hold"/>
                                        <p:tgtEl>
                                          <p:spTgt spid="18"/>
                                        </p:tgtEl>
                                        <p:attrNameLst>
                                          <p:attrName>ppt_x</p:attrName>
                                        </p:attrNameLst>
                                      </p:cBhvr>
                                      <p:tavLst>
                                        <p:tav tm="0">
                                          <p:val>
                                            <p:strVal val="1+#ppt_w/2"/>
                                          </p:val>
                                        </p:tav>
                                        <p:tav tm="100000">
                                          <p:val>
                                            <p:strVal val="#ppt_x"/>
                                          </p:val>
                                        </p:tav>
                                      </p:tavLst>
                                    </p:anim>
                                    <p:anim calcmode="lin" valueType="num">
                                      <p:cBhvr additive="base">
                                        <p:cTn id="58" dur="500" fill="hold"/>
                                        <p:tgtEl>
                                          <p:spTgt spid="18"/>
                                        </p:tgtEl>
                                        <p:attrNameLst>
                                          <p:attrName>ppt_y</p:attrName>
                                        </p:attrNameLst>
                                      </p:cBhvr>
                                      <p:tavLst>
                                        <p:tav tm="0">
                                          <p:val>
                                            <p:strVal val="#ppt_y"/>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1+#ppt_w/2"/>
                                          </p:val>
                                        </p:tav>
                                        <p:tav tm="100000">
                                          <p:val>
                                            <p:strVal val="#ppt_x"/>
                                          </p:val>
                                        </p:tav>
                                      </p:tavLst>
                                    </p:anim>
                                    <p:anim calcmode="lin" valueType="num">
                                      <p:cBhvr additive="base">
                                        <p:cTn id="6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0-#ppt_w/2"/>
                                          </p:val>
                                        </p:tav>
                                        <p:tav tm="100000">
                                          <p:val>
                                            <p:strVal val="#ppt_x"/>
                                          </p:val>
                                        </p:tav>
                                      </p:tavLst>
                                    </p:anim>
                                    <p:anim calcmode="lin" valueType="num">
                                      <p:cBhvr additive="base">
                                        <p:cTn id="68" dur="500" fill="hold"/>
                                        <p:tgtEl>
                                          <p:spTgt spid="13"/>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additive="base">
                                        <p:cTn id="71" dur="500" fill="hold"/>
                                        <p:tgtEl>
                                          <p:spTgt spid="19"/>
                                        </p:tgtEl>
                                        <p:attrNameLst>
                                          <p:attrName>ppt_x</p:attrName>
                                        </p:attrNameLst>
                                      </p:cBhvr>
                                      <p:tavLst>
                                        <p:tav tm="0">
                                          <p:val>
                                            <p:strVal val="0-#ppt_w/2"/>
                                          </p:val>
                                        </p:tav>
                                        <p:tav tm="100000">
                                          <p:val>
                                            <p:strVal val="#ppt_x"/>
                                          </p:val>
                                        </p:tav>
                                      </p:tavLst>
                                    </p:anim>
                                    <p:anim calcmode="lin" valueType="num">
                                      <p:cBhvr additive="base">
                                        <p:cTn id="72"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 calcmode="lin" valueType="num">
                                      <p:cBhvr additive="base">
                                        <p:cTn id="77" dur="500" fill="hold"/>
                                        <p:tgtEl>
                                          <p:spTgt spid="20"/>
                                        </p:tgtEl>
                                        <p:attrNameLst>
                                          <p:attrName>ppt_x</p:attrName>
                                        </p:attrNameLst>
                                      </p:cBhvr>
                                      <p:tavLst>
                                        <p:tav tm="0">
                                          <p:val>
                                            <p:strVal val="1+#ppt_w/2"/>
                                          </p:val>
                                        </p:tav>
                                        <p:tav tm="100000">
                                          <p:val>
                                            <p:strVal val="#ppt_x"/>
                                          </p:val>
                                        </p:tav>
                                      </p:tavLst>
                                    </p:anim>
                                    <p:anim calcmode="lin" valueType="num">
                                      <p:cBhvr additive="base">
                                        <p:cTn id="78" dur="500" fill="hold"/>
                                        <p:tgtEl>
                                          <p:spTgt spid="20"/>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21"/>
                                        </p:tgtEl>
                                        <p:attrNameLst>
                                          <p:attrName>style.visibility</p:attrName>
                                        </p:attrNameLst>
                                      </p:cBhvr>
                                      <p:to>
                                        <p:strVal val="visible"/>
                                      </p:to>
                                    </p:set>
                                    <p:anim calcmode="lin" valueType="num">
                                      <p:cBhvr additive="base">
                                        <p:cTn id="81" dur="500" fill="hold"/>
                                        <p:tgtEl>
                                          <p:spTgt spid="21"/>
                                        </p:tgtEl>
                                        <p:attrNameLst>
                                          <p:attrName>ppt_x</p:attrName>
                                        </p:attrNameLst>
                                      </p:cBhvr>
                                      <p:tavLst>
                                        <p:tav tm="0">
                                          <p:val>
                                            <p:strVal val="1+#ppt_w/2"/>
                                          </p:val>
                                        </p:tav>
                                        <p:tav tm="100000">
                                          <p:val>
                                            <p:strVal val="#ppt_x"/>
                                          </p:val>
                                        </p:tav>
                                      </p:tavLst>
                                    </p:anim>
                                    <p:anim calcmode="lin" valueType="num">
                                      <p:cBhvr additive="base">
                                        <p:cTn id="82"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0" grpId="0" animBg="1"/>
      <p:bldP spid="11" grpId="0" animBg="1"/>
      <p:bldP spid="12" grpId="0" animBg="1"/>
      <p:bldP spid="13" grpId="0" animBg="1"/>
      <p:bldP spid="14" grpId="0"/>
      <p:bldP spid="15" grpId="0"/>
      <p:bldP spid="16" grpId="0"/>
      <p:bldP spid="18" grpId="0" animBg="1"/>
      <p:bldP spid="17" grpId="0"/>
      <p:bldP spid="19" grpId="0"/>
      <p:bldP spid="20" grpId="0" animBg="1"/>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F6047B-0109-4957-BD72-A0698EC27ED1}"/>
              </a:ext>
            </a:extLst>
          </p:cNvPr>
          <p:cNvPicPr>
            <a:picLocks noChangeAspect="1"/>
          </p:cNvPicPr>
          <p:nvPr/>
        </p:nvPicPr>
        <p:blipFill>
          <a:blip r:embed="rId2"/>
          <a:stretch>
            <a:fillRect/>
          </a:stretch>
        </p:blipFill>
        <p:spPr>
          <a:xfrm>
            <a:off x="0" y="-37854"/>
            <a:ext cx="12192000" cy="6895854"/>
          </a:xfrm>
          <a:prstGeom prst="rect">
            <a:avLst/>
          </a:prstGeom>
        </p:spPr>
      </p:pic>
      <p:sp>
        <p:nvSpPr>
          <p:cNvPr id="11" name="Rounded Rectangle 11">
            <a:extLst>
              <a:ext uri="{FF2B5EF4-FFF2-40B4-BE49-F238E27FC236}">
                <a16:creationId xmlns:a16="http://schemas.microsoft.com/office/drawing/2014/main" id="{C1E1A1C2-4AB7-4BE8-9785-554C20324122}"/>
              </a:ext>
            </a:extLst>
          </p:cNvPr>
          <p:cNvSpPr/>
          <p:nvPr/>
        </p:nvSpPr>
        <p:spPr>
          <a:xfrm>
            <a:off x="568569" y="3554918"/>
            <a:ext cx="11331248" cy="1994972"/>
          </a:xfrm>
          <a:prstGeom prst="roundRect">
            <a:avLst/>
          </a:prstGeom>
          <a:solidFill>
            <a:srgbClr val="002060">
              <a:alpha val="68000"/>
            </a:srgb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11">
            <a:extLst>
              <a:ext uri="{FF2B5EF4-FFF2-40B4-BE49-F238E27FC236}">
                <a16:creationId xmlns:a16="http://schemas.microsoft.com/office/drawing/2014/main" id="{E9683277-3C44-46B7-8DEB-215D66212A45}"/>
              </a:ext>
            </a:extLst>
          </p:cNvPr>
          <p:cNvSpPr/>
          <p:nvPr/>
        </p:nvSpPr>
        <p:spPr>
          <a:xfrm>
            <a:off x="430376" y="411574"/>
            <a:ext cx="9371820" cy="1835235"/>
          </a:xfrm>
          <a:prstGeom prst="roundRect">
            <a:avLst/>
          </a:prstGeom>
          <a:solidFill>
            <a:schemeClr val="bg1">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21">
            <a:extLst>
              <a:ext uri="{FF2B5EF4-FFF2-40B4-BE49-F238E27FC236}">
                <a16:creationId xmlns:a16="http://schemas.microsoft.com/office/drawing/2014/main" id="{F9E84E10-8313-4CD4-9F5A-4D704AC3CBCF}"/>
              </a:ext>
            </a:extLst>
          </p:cNvPr>
          <p:cNvSpPr txBox="1">
            <a:spLocks noChangeArrowheads="1"/>
          </p:cNvSpPr>
          <p:nvPr/>
        </p:nvSpPr>
        <p:spPr bwMode="auto">
          <a:xfrm>
            <a:off x="430376" y="667471"/>
            <a:ext cx="819094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4000">
                <a:solidFill>
                  <a:srgbClr val="002060"/>
                </a:solidFill>
                <a:latin typeface="#9Slide04 SFU Fenice Ultra" panose="00000400000000000000" pitchFamily="2" charset="0"/>
              </a:rPr>
              <a:t>Nơi nuôi và đánh bắt nhiều thủy sản nhất cả nước</a:t>
            </a:r>
          </a:p>
        </p:txBody>
      </p:sp>
      <p:pic>
        <p:nvPicPr>
          <p:cNvPr id="1026" name="Picture 2" descr="Fish Animation Drawing - Fish Vector Png - Free Transparent PNG Clipart  Images Download">
            <a:extLst>
              <a:ext uri="{FF2B5EF4-FFF2-40B4-BE49-F238E27FC236}">
                <a16:creationId xmlns:a16="http://schemas.microsoft.com/office/drawing/2014/main" id="{CBB66787-F7EA-46EF-A96E-48BD7429E22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269" b="94478" l="2857" r="95000">
                        <a14:foregroundMark x1="50238" y1="6269" x2="50238" y2="6269"/>
                        <a14:foregroundMark x1="95119" y1="54030" x2="95119" y2="54030"/>
                        <a14:foregroundMark x1="81548" y1="45224" x2="85119" y2="51493"/>
                        <a14:foregroundMark x1="79643" y1="43731" x2="82976" y2="51343"/>
                        <a14:foregroundMark x1="80714" y1="44179" x2="79643" y2="52985"/>
                        <a14:foregroundMark x1="59643" y1="89254" x2="59643" y2="89254"/>
                        <a14:foregroundMark x1="66190" y1="85970" x2="60952" y2="94030"/>
                        <a14:foregroundMark x1="60952" y1="94030" x2="59881" y2="94478"/>
                        <a14:foregroundMark x1="7976" y1="30597" x2="5952" y2="52985"/>
                        <a14:foregroundMark x1="5952" y1="52985" x2="6905" y2="63582"/>
                        <a14:foregroundMark x1="6905" y1="63582" x2="9286" y2="69403"/>
                        <a14:foregroundMark x1="6190" y1="37761" x2="6190" y2="37761"/>
                        <a14:foregroundMark x1="4643" y1="38507" x2="4643" y2="38507"/>
                        <a14:foregroundMark x1="2857" y1="48657" x2="2857" y2="48657"/>
                      </a14:backgroundRemoval>
                    </a14:imgEffect>
                  </a14:imgLayer>
                </a14:imgProps>
              </a:ext>
              <a:ext uri="{28A0092B-C50C-407E-A947-70E740481C1C}">
                <a14:useLocalDpi xmlns:a14="http://schemas.microsoft.com/office/drawing/2010/main" val="0"/>
              </a:ext>
            </a:extLst>
          </a:blip>
          <a:srcRect/>
          <a:stretch>
            <a:fillRect/>
          </a:stretch>
        </p:blipFill>
        <p:spPr bwMode="auto">
          <a:xfrm>
            <a:off x="8253158" y="-70020"/>
            <a:ext cx="3508466" cy="2798420"/>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14">
            <a:extLst>
              <a:ext uri="{FF2B5EF4-FFF2-40B4-BE49-F238E27FC236}">
                <a16:creationId xmlns:a16="http://schemas.microsoft.com/office/drawing/2014/main" id="{04BFBD24-8E7E-442C-B9D4-4984A0941E56}"/>
              </a:ext>
            </a:extLst>
          </p:cNvPr>
          <p:cNvSpPr txBox="1">
            <a:spLocks noChangeArrowheads="1"/>
          </p:cNvSpPr>
          <p:nvPr/>
        </p:nvSpPr>
        <p:spPr bwMode="auto">
          <a:xfrm>
            <a:off x="504539" y="3717351"/>
            <a:ext cx="11395278"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vi-VN" sz="4400" b="1">
                <a:solidFill>
                  <a:schemeClr val="bg1"/>
                </a:solidFill>
                <a:latin typeface="#9Slide04 SFU Fenice Bold" panose="00000700000000000000" pitchFamily="2" charset="0"/>
              </a:rPr>
              <a:t> Điều kiện nào làm cho đồng bằng Nam Bộ nuôi và đánh bắt nhiều thuỷ sản?</a:t>
            </a:r>
          </a:p>
        </p:txBody>
      </p:sp>
      <p:sp>
        <p:nvSpPr>
          <p:cNvPr id="12" name="Title 1">
            <a:extLst>
              <a:ext uri="{FF2B5EF4-FFF2-40B4-BE49-F238E27FC236}">
                <a16:creationId xmlns:a16="http://schemas.microsoft.com/office/drawing/2014/main" id="{88846DD6-5807-44B1-B4F5-C4BA5B11B5CF}"/>
              </a:ext>
            </a:extLst>
          </p:cNvPr>
          <p:cNvSpPr txBox="1">
            <a:spLocks/>
          </p:cNvSpPr>
          <p:nvPr/>
        </p:nvSpPr>
        <p:spPr>
          <a:xfrm>
            <a:off x="9622174" y="-732766"/>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A5E9F2"/>
                </a:solidFill>
                <a:latin typeface="#9Slide07 HoneyCream" pitchFamily="2" charset="0"/>
              </a:rPr>
              <a:t>Măng</a:t>
            </a:r>
            <a:r>
              <a:rPr lang="en-US" sz="2800" dirty="0">
                <a:solidFill>
                  <a:srgbClr val="A5E9F2"/>
                </a:solidFill>
                <a:latin typeface="#9Slide07 HoneyCream" pitchFamily="2" charset="0"/>
              </a:rPr>
              <a:t> Non</a:t>
            </a:r>
          </a:p>
        </p:txBody>
      </p:sp>
      <p:sp>
        <p:nvSpPr>
          <p:cNvPr id="14" name="Title 1">
            <a:extLst>
              <a:ext uri="{FF2B5EF4-FFF2-40B4-BE49-F238E27FC236}">
                <a16:creationId xmlns:a16="http://schemas.microsoft.com/office/drawing/2014/main" id="{F9B70436-7447-45F9-A1C1-464F73CD6A51}"/>
              </a:ext>
            </a:extLst>
          </p:cNvPr>
          <p:cNvSpPr txBox="1">
            <a:spLocks/>
          </p:cNvSpPr>
          <p:nvPr/>
        </p:nvSpPr>
        <p:spPr>
          <a:xfrm>
            <a:off x="10401300" y="6750646"/>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A5E9F2"/>
                </a:solidFill>
                <a:latin typeface="#9Slide07 HoneyCream" pitchFamily="2" charset="0"/>
              </a:rPr>
              <a:t>Măng</a:t>
            </a:r>
            <a:r>
              <a:rPr lang="en-US" sz="2800" dirty="0">
                <a:solidFill>
                  <a:srgbClr val="A5E9F2"/>
                </a:solidFill>
                <a:latin typeface="#9Slide07 HoneyCream" pitchFamily="2" charset="0"/>
              </a:rPr>
              <a:t> Non</a:t>
            </a:r>
          </a:p>
        </p:txBody>
      </p:sp>
    </p:spTree>
    <p:extLst>
      <p:ext uri="{BB962C8B-B14F-4D97-AF65-F5344CB8AC3E}">
        <p14:creationId xmlns:p14="http://schemas.microsoft.com/office/powerpoint/2010/main" val="3859125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additive="base">
                                        <p:cTn id="15" dur="500" fill="hold"/>
                                        <p:tgtEl>
                                          <p:spTgt spid="1026"/>
                                        </p:tgtEl>
                                        <p:attrNameLst>
                                          <p:attrName>ppt_x</p:attrName>
                                        </p:attrNameLst>
                                      </p:cBhvr>
                                      <p:tavLst>
                                        <p:tav tm="0">
                                          <p:val>
                                            <p:strVal val="0-#ppt_w/2"/>
                                          </p:val>
                                        </p:tav>
                                        <p:tav tm="100000">
                                          <p:val>
                                            <p:strVal val="#ppt_x"/>
                                          </p:val>
                                        </p:tav>
                                      </p:tavLst>
                                    </p:anim>
                                    <p:anim calcmode="lin" valueType="num">
                                      <p:cBhvr additive="base">
                                        <p:cTn id="16"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1+#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1+#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animBg="1"/>
      <p:bldP spid="7"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5BA4D4-82DB-4D6C-A119-2977A80401E0}"/>
              </a:ext>
            </a:extLst>
          </p:cNvPr>
          <p:cNvPicPr>
            <a:picLocks noChangeAspect="1"/>
          </p:cNvPicPr>
          <p:nvPr/>
        </p:nvPicPr>
        <p:blipFill>
          <a:blip r:embed="rId2"/>
          <a:stretch>
            <a:fillRect/>
          </a:stretch>
        </p:blipFill>
        <p:spPr>
          <a:xfrm>
            <a:off x="0" y="0"/>
            <a:ext cx="12192000" cy="6858000"/>
          </a:xfrm>
          <a:prstGeom prst="rect">
            <a:avLst/>
          </a:prstGeom>
        </p:spPr>
      </p:pic>
      <p:sp>
        <p:nvSpPr>
          <p:cNvPr id="10" name="Google Shape;802;p27">
            <a:extLst>
              <a:ext uri="{FF2B5EF4-FFF2-40B4-BE49-F238E27FC236}">
                <a16:creationId xmlns:a16="http://schemas.microsoft.com/office/drawing/2014/main" id="{A19E7F18-E60C-4150-8850-9DB72A6DD7FB}"/>
              </a:ext>
            </a:extLst>
          </p:cNvPr>
          <p:cNvSpPr/>
          <p:nvPr/>
        </p:nvSpPr>
        <p:spPr>
          <a:xfrm flipH="1">
            <a:off x="2289448" y="1099930"/>
            <a:ext cx="1114535" cy="493507"/>
          </a:xfrm>
          <a:custGeom>
            <a:avLst/>
            <a:gdLst/>
            <a:ahLst/>
            <a:cxnLst/>
            <a:rect l="l" t="t" r="r" b="b"/>
            <a:pathLst>
              <a:path w="38264" h="16943" extrusionOk="0">
                <a:moveTo>
                  <a:pt x="14583" y="1"/>
                </a:moveTo>
                <a:cubicBezTo>
                  <a:pt x="12260" y="1"/>
                  <a:pt x="9640" y="2078"/>
                  <a:pt x="10105" y="4374"/>
                </a:cubicBezTo>
                <a:cubicBezTo>
                  <a:pt x="10388" y="5771"/>
                  <a:pt x="10364" y="6542"/>
                  <a:pt x="9796" y="7193"/>
                </a:cubicBezTo>
                <a:cubicBezTo>
                  <a:pt x="9464" y="7572"/>
                  <a:pt x="8975" y="7834"/>
                  <a:pt x="8482" y="7834"/>
                </a:cubicBezTo>
                <a:cubicBezTo>
                  <a:pt x="8384" y="7834"/>
                  <a:pt x="8287" y="7824"/>
                  <a:pt x="8190" y="7802"/>
                </a:cubicBezTo>
                <a:cubicBezTo>
                  <a:pt x="7600" y="7670"/>
                  <a:pt x="7135" y="7038"/>
                  <a:pt x="7301" y="6458"/>
                </a:cubicBezTo>
                <a:lnTo>
                  <a:pt x="7301" y="6458"/>
                </a:lnTo>
                <a:cubicBezTo>
                  <a:pt x="7426" y="6892"/>
                  <a:pt x="7882" y="7137"/>
                  <a:pt x="8339" y="7137"/>
                </a:cubicBezTo>
                <a:cubicBezTo>
                  <a:pt x="8531" y="7137"/>
                  <a:pt x="8722" y="7094"/>
                  <a:pt x="8890" y="7004"/>
                </a:cubicBezTo>
                <a:cubicBezTo>
                  <a:pt x="9452" y="6697"/>
                  <a:pt x="9732" y="6021"/>
                  <a:pt x="9752" y="5381"/>
                </a:cubicBezTo>
                <a:cubicBezTo>
                  <a:pt x="9758" y="5159"/>
                  <a:pt x="9735" y="4943"/>
                  <a:pt x="9691" y="4734"/>
                </a:cubicBezTo>
                <a:cubicBezTo>
                  <a:pt x="9479" y="3745"/>
                  <a:pt x="8678" y="2987"/>
                  <a:pt x="7711" y="2688"/>
                </a:cubicBezTo>
                <a:cubicBezTo>
                  <a:pt x="7341" y="2570"/>
                  <a:pt x="6924" y="2475"/>
                  <a:pt x="6560" y="2475"/>
                </a:cubicBezTo>
                <a:cubicBezTo>
                  <a:pt x="3991" y="2475"/>
                  <a:pt x="1910" y="4539"/>
                  <a:pt x="1910" y="7084"/>
                </a:cubicBezTo>
                <a:cubicBezTo>
                  <a:pt x="1910" y="7438"/>
                  <a:pt x="1954" y="7779"/>
                  <a:pt x="2032" y="8111"/>
                </a:cubicBezTo>
                <a:cubicBezTo>
                  <a:pt x="806" y="8943"/>
                  <a:pt x="1" y="10340"/>
                  <a:pt x="1" y="11923"/>
                </a:cubicBezTo>
                <a:cubicBezTo>
                  <a:pt x="1" y="14475"/>
                  <a:pt x="2089" y="16546"/>
                  <a:pt x="4664" y="16546"/>
                </a:cubicBezTo>
                <a:cubicBezTo>
                  <a:pt x="6287" y="16546"/>
                  <a:pt x="7705" y="15718"/>
                  <a:pt x="8540" y="14469"/>
                </a:cubicBezTo>
                <a:cubicBezTo>
                  <a:pt x="9160" y="13233"/>
                  <a:pt x="9004" y="10233"/>
                  <a:pt x="6739" y="10178"/>
                </a:cubicBezTo>
                <a:cubicBezTo>
                  <a:pt x="6724" y="10178"/>
                  <a:pt x="6709" y="10178"/>
                  <a:pt x="6694" y="10178"/>
                </a:cubicBezTo>
                <a:cubicBezTo>
                  <a:pt x="6384" y="10178"/>
                  <a:pt x="6064" y="10274"/>
                  <a:pt x="5842" y="10492"/>
                </a:cubicBezTo>
                <a:cubicBezTo>
                  <a:pt x="5611" y="10717"/>
                  <a:pt x="5506" y="11084"/>
                  <a:pt x="5624" y="11387"/>
                </a:cubicBezTo>
                <a:cubicBezTo>
                  <a:pt x="5723" y="11632"/>
                  <a:pt x="5984" y="11810"/>
                  <a:pt x="6243" y="11810"/>
                </a:cubicBezTo>
                <a:cubicBezTo>
                  <a:pt x="6301" y="11810"/>
                  <a:pt x="6359" y="11801"/>
                  <a:pt x="6415" y="11782"/>
                </a:cubicBezTo>
                <a:lnTo>
                  <a:pt x="6415" y="11782"/>
                </a:lnTo>
                <a:cubicBezTo>
                  <a:pt x="6276" y="11948"/>
                  <a:pt x="6063" y="12027"/>
                  <a:pt x="5845" y="12027"/>
                </a:cubicBezTo>
                <a:cubicBezTo>
                  <a:pt x="5658" y="12027"/>
                  <a:pt x="5468" y="11969"/>
                  <a:pt x="5317" y="11859"/>
                </a:cubicBezTo>
                <a:cubicBezTo>
                  <a:pt x="4991" y="11620"/>
                  <a:pt x="4840" y="11196"/>
                  <a:pt x="4843" y="10792"/>
                </a:cubicBezTo>
                <a:cubicBezTo>
                  <a:pt x="4843" y="10461"/>
                  <a:pt x="4933" y="10135"/>
                  <a:pt x="5102" y="9852"/>
                </a:cubicBezTo>
                <a:cubicBezTo>
                  <a:pt x="5463" y="9246"/>
                  <a:pt x="6175" y="8897"/>
                  <a:pt x="6882" y="8897"/>
                </a:cubicBezTo>
                <a:cubicBezTo>
                  <a:pt x="6992" y="8897"/>
                  <a:pt x="7102" y="8906"/>
                  <a:pt x="7210" y="8923"/>
                </a:cubicBezTo>
                <a:cubicBezTo>
                  <a:pt x="8018" y="9047"/>
                  <a:pt x="8718" y="9613"/>
                  <a:pt x="9105" y="10330"/>
                </a:cubicBezTo>
                <a:cubicBezTo>
                  <a:pt x="9307" y="10704"/>
                  <a:pt x="9425" y="11118"/>
                  <a:pt x="9476" y="11539"/>
                </a:cubicBezTo>
                <a:lnTo>
                  <a:pt x="9732" y="13630"/>
                </a:lnTo>
                <a:cubicBezTo>
                  <a:pt x="10105" y="15519"/>
                  <a:pt x="11715" y="16943"/>
                  <a:pt x="13648" y="16943"/>
                </a:cubicBezTo>
                <a:cubicBezTo>
                  <a:pt x="15509" y="16943"/>
                  <a:pt x="17071" y="15617"/>
                  <a:pt x="17516" y="13825"/>
                </a:cubicBezTo>
                <a:cubicBezTo>
                  <a:pt x="18044" y="15185"/>
                  <a:pt x="19368" y="16149"/>
                  <a:pt x="20927" y="16149"/>
                </a:cubicBezTo>
                <a:cubicBezTo>
                  <a:pt x="22944" y="16149"/>
                  <a:pt x="24580" y="14529"/>
                  <a:pt x="24580" y="12526"/>
                </a:cubicBezTo>
                <a:lnTo>
                  <a:pt x="24580" y="12519"/>
                </a:lnTo>
                <a:cubicBezTo>
                  <a:pt x="24580" y="11960"/>
                  <a:pt x="24321" y="11428"/>
                  <a:pt x="23873" y="11095"/>
                </a:cubicBezTo>
                <a:cubicBezTo>
                  <a:pt x="23607" y="10896"/>
                  <a:pt x="23297" y="10731"/>
                  <a:pt x="22923" y="10684"/>
                </a:cubicBezTo>
                <a:cubicBezTo>
                  <a:pt x="22843" y="10673"/>
                  <a:pt x="22763" y="10667"/>
                  <a:pt x="22683" y="10667"/>
                </a:cubicBezTo>
                <a:cubicBezTo>
                  <a:pt x="22125" y="10667"/>
                  <a:pt x="21597" y="10932"/>
                  <a:pt x="21314" y="11425"/>
                </a:cubicBezTo>
                <a:cubicBezTo>
                  <a:pt x="20994" y="11990"/>
                  <a:pt x="21281" y="13024"/>
                  <a:pt x="21887" y="13260"/>
                </a:cubicBezTo>
                <a:cubicBezTo>
                  <a:pt x="21250" y="13256"/>
                  <a:pt x="20499" y="13145"/>
                  <a:pt x="20206" y="12583"/>
                </a:cubicBezTo>
                <a:cubicBezTo>
                  <a:pt x="20119" y="12418"/>
                  <a:pt x="20081" y="12229"/>
                  <a:pt x="20078" y="12041"/>
                </a:cubicBezTo>
                <a:cubicBezTo>
                  <a:pt x="20061" y="11347"/>
                  <a:pt x="20418" y="10391"/>
                  <a:pt x="21018" y="10037"/>
                </a:cubicBezTo>
                <a:cubicBezTo>
                  <a:pt x="21410" y="9808"/>
                  <a:pt x="21962" y="9677"/>
                  <a:pt x="22481" y="9677"/>
                </a:cubicBezTo>
                <a:cubicBezTo>
                  <a:pt x="22755" y="9677"/>
                  <a:pt x="23020" y="9714"/>
                  <a:pt x="23247" y="9791"/>
                </a:cubicBezTo>
                <a:cubicBezTo>
                  <a:pt x="23559" y="9900"/>
                  <a:pt x="23943" y="10085"/>
                  <a:pt x="24260" y="10502"/>
                </a:cubicBezTo>
                <a:cubicBezTo>
                  <a:pt x="24452" y="10751"/>
                  <a:pt x="24711" y="10933"/>
                  <a:pt x="25004" y="11044"/>
                </a:cubicBezTo>
                <a:cubicBezTo>
                  <a:pt x="25088" y="11075"/>
                  <a:pt x="25169" y="11112"/>
                  <a:pt x="25253" y="11152"/>
                </a:cubicBezTo>
                <a:cubicBezTo>
                  <a:pt x="26940" y="12031"/>
                  <a:pt x="28223" y="12738"/>
                  <a:pt x="29411" y="12936"/>
                </a:cubicBezTo>
                <a:cubicBezTo>
                  <a:pt x="29755" y="12994"/>
                  <a:pt x="30181" y="13043"/>
                  <a:pt x="30645" y="13043"/>
                </a:cubicBezTo>
                <a:cubicBezTo>
                  <a:pt x="31785" y="13043"/>
                  <a:pt x="33151" y="12746"/>
                  <a:pt x="34068" y="11549"/>
                </a:cubicBezTo>
                <a:cubicBezTo>
                  <a:pt x="35354" y="9866"/>
                  <a:pt x="35492" y="9768"/>
                  <a:pt x="36182" y="9569"/>
                </a:cubicBezTo>
                <a:cubicBezTo>
                  <a:pt x="36285" y="9540"/>
                  <a:pt x="36404" y="9527"/>
                  <a:pt x="36531" y="9527"/>
                </a:cubicBezTo>
                <a:cubicBezTo>
                  <a:pt x="37258" y="9527"/>
                  <a:pt x="38263" y="9940"/>
                  <a:pt x="38263" y="9940"/>
                </a:cubicBezTo>
                <a:cubicBezTo>
                  <a:pt x="38263" y="9940"/>
                  <a:pt x="37320" y="8746"/>
                  <a:pt x="36081" y="8746"/>
                </a:cubicBezTo>
                <a:cubicBezTo>
                  <a:pt x="35974" y="8746"/>
                  <a:pt x="35864" y="8755"/>
                  <a:pt x="35752" y="8775"/>
                </a:cubicBezTo>
                <a:cubicBezTo>
                  <a:pt x="34674" y="8966"/>
                  <a:pt x="33422" y="10590"/>
                  <a:pt x="31950" y="10795"/>
                </a:cubicBezTo>
                <a:cubicBezTo>
                  <a:pt x="31746" y="10824"/>
                  <a:pt x="31555" y="10838"/>
                  <a:pt x="31376" y="10838"/>
                </a:cubicBezTo>
                <a:cubicBezTo>
                  <a:pt x="30158" y="10838"/>
                  <a:pt x="29490" y="10187"/>
                  <a:pt x="28829" y="9011"/>
                </a:cubicBezTo>
                <a:cubicBezTo>
                  <a:pt x="27769" y="7115"/>
                  <a:pt x="28223" y="5606"/>
                  <a:pt x="26142" y="4418"/>
                </a:cubicBezTo>
                <a:cubicBezTo>
                  <a:pt x="25052" y="3794"/>
                  <a:pt x="24179" y="3525"/>
                  <a:pt x="23223" y="3525"/>
                </a:cubicBezTo>
                <a:cubicBezTo>
                  <a:pt x="22358" y="3525"/>
                  <a:pt x="21425" y="3746"/>
                  <a:pt x="20203" y="4122"/>
                </a:cubicBezTo>
                <a:cubicBezTo>
                  <a:pt x="20024" y="4175"/>
                  <a:pt x="19839" y="4250"/>
                  <a:pt x="19648" y="4330"/>
                </a:cubicBezTo>
                <a:cubicBezTo>
                  <a:pt x="19870" y="5580"/>
                  <a:pt x="19718" y="6916"/>
                  <a:pt x="19172" y="8044"/>
                </a:cubicBezTo>
                <a:cubicBezTo>
                  <a:pt x="18513" y="9414"/>
                  <a:pt x="17094" y="10449"/>
                  <a:pt x="15584" y="10449"/>
                </a:cubicBezTo>
                <a:cubicBezTo>
                  <a:pt x="15527" y="10449"/>
                  <a:pt x="15471" y="10448"/>
                  <a:pt x="15415" y="10445"/>
                </a:cubicBezTo>
                <a:cubicBezTo>
                  <a:pt x="13842" y="10360"/>
                  <a:pt x="12375" y="8970"/>
                  <a:pt x="12435" y="7395"/>
                </a:cubicBezTo>
                <a:cubicBezTo>
                  <a:pt x="12448" y="7081"/>
                  <a:pt x="12520" y="6764"/>
                  <a:pt x="12667" y="6486"/>
                </a:cubicBezTo>
                <a:cubicBezTo>
                  <a:pt x="12996" y="5888"/>
                  <a:pt x="13691" y="5546"/>
                  <a:pt x="14374" y="5546"/>
                </a:cubicBezTo>
                <a:cubicBezTo>
                  <a:pt x="14426" y="5546"/>
                  <a:pt x="14477" y="5548"/>
                  <a:pt x="14529" y="5552"/>
                </a:cubicBezTo>
                <a:cubicBezTo>
                  <a:pt x="13839" y="6065"/>
                  <a:pt x="13597" y="6991"/>
                  <a:pt x="13951" y="7923"/>
                </a:cubicBezTo>
                <a:cubicBezTo>
                  <a:pt x="14102" y="8324"/>
                  <a:pt x="14425" y="8506"/>
                  <a:pt x="14836" y="8627"/>
                </a:cubicBezTo>
                <a:cubicBezTo>
                  <a:pt x="15103" y="8707"/>
                  <a:pt x="15379" y="8749"/>
                  <a:pt x="15655" y="8749"/>
                </a:cubicBezTo>
                <a:cubicBezTo>
                  <a:pt x="16039" y="8749"/>
                  <a:pt x="16421" y="8667"/>
                  <a:pt x="16768" y="8492"/>
                </a:cubicBezTo>
                <a:cubicBezTo>
                  <a:pt x="18246" y="7745"/>
                  <a:pt x="18809" y="6280"/>
                  <a:pt x="18816" y="4802"/>
                </a:cubicBezTo>
                <a:cubicBezTo>
                  <a:pt x="18822" y="3307"/>
                  <a:pt x="18405" y="2388"/>
                  <a:pt x="18028" y="1633"/>
                </a:cubicBezTo>
                <a:cubicBezTo>
                  <a:pt x="17253" y="486"/>
                  <a:pt x="16055" y="1"/>
                  <a:pt x="14583" y="1"/>
                </a:cubicBezTo>
                <a:close/>
              </a:path>
            </a:pathLst>
          </a:custGeom>
          <a:solidFill>
            <a:srgbClr val="FB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03;p27">
            <a:extLst>
              <a:ext uri="{FF2B5EF4-FFF2-40B4-BE49-F238E27FC236}">
                <a16:creationId xmlns:a16="http://schemas.microsoft.com/office/drawing/2014/main" id="{DEE20656-5078-4F0C-87E2-86ED67EDDB77}"/>
              </a:ext>
            </a:extLst>
          </p:cNvPr>
          <p:cNvSpPr/>
          <p:nvPr/>
        </p:nvSpPr>
        <p:spPr>
          <a:xfrm>
            <a:off x="10277220" y="2766218"/>
            <a:ext cx="3127957" cy="1325563"/>
          </a:xfrm>
          <a:custGeom>
            <a:avLst/>
            <a:gdLst/>
            <a:ahLst/>
            <a:cxnLst/>
            <a:rect l="l" t="t" r="r" b="b"/>
            <a:pathLst>
              <a:path w="38264" h="16943" extrusionOk="0">
                <a:moveTo>
                  <a:pt x="14583" y="1"/>
                </a:moveTo>
                <a:cubicBezTo>
                  <a:pt x="12260" y="1"/>
                  <a:pt x="9640" y="2078"/>
                  <a:pt x="10105" y="4374"/>
                </a:cubicBezTo>
                <a:cubicBezTo>
                  <a:pt x="10388" y="5771"/>
                  <a:pt x="10364" y="6542"/>
                  <a:pt x="9796" y="7193"/>
                </a:cubicBezTo>
                <a:cubicBezTo>
                  <a:pt x="9464" y="7572"/>
                  <a:pt x="8975" y="7834"/>
                  <a:pt x="8482" y="7834"/>
                </a:cubicBezTo>
                <a:cubicBezTo>
                  <a:pt x="8384" y="7834"/>
                  <a:pt x="8287" y="7824"/>
                  <a:pt x="8190" y="7802"/>
                </a:cubicBezTo>
                <a:cubicBezTo>
                  <a:pt x="7600" y="7670"/>
                  <a:pt x="7135" y="7038"/>
                  <a:pt x="7301" y="6458"/>
                </a:cubicBezTo>
                <a:lnTo>
                  <a:pt x="7301" y="6458"/>
                </a:lnTo>
                <a:cubicBezTo>
                  <a:pt x="7426" y="6892"/>
                  <a:pt x="7882" y="7137"/>
                  <a:pt x="8339" y="7137"/>
                </a:cubicBezTo>
                <a:cubicBezTo>
                  <a:pt x="8531" y="7137"/>
                  <a:pt x="8722" y="7094"/>
                  <a:pt x="8890" y="7004"/>
                </a:cubicBezTo>
                <a:cubicBezTo>
                  <a:pt x="9452" y="6697"/>
                  <a:pt x="9732" y="6021"/>
                  <a:pt x="9752" y="5381"/>
                </a:cubicBezTo>
                <a:cubicBezTo>
                  <a:pt x="9758" y="5159"/>
                  <a:pt x="9735" y="4943"/>
                  <a:pt x="9691" y="4734"/>
                </a:cubicBezTo>
                <a:cubicBezTo>
                  <a:pt x="9479" y="3745"/>
                  <a:pt x="8678" y="2987"/>
                  <a:pt x="7711" y="2688"/>
                </a:cubicBezTo>
                <a:cubicBezTo>
                  <a:pt x="7341" y="2570"/>
                  <a:pt x="6924" y="2475"/>
                  <a:pt x="6560" y="2475"/>
                </a:cubicBezTo>
                <a:cubicBezTo>
                  <a:pt x="3991" y="2475"/>
                  <a:pt x="1910" y="4539"/>
                  <a:pt x="1910" y="7084"/>
                </a:cubicBezTo>
                <a:cubicBezTo>
                  <a:pt x="1910" y="7438"/>
                  <a:pt x="1954" y="7779"/>
                  <a:pt x="2032" y="8111"/>
                </a:cubicBezTo>
                <a:cubicBezTo>
                  <a:pt x="806" y="8943"/>
                  <a:pt x="1" y="10340"/>
                  <a:pt x="1" y="11923"/>
                </a:cubicBezTo>
                <a:cubicBezTo>
                  <a:pt x="1" y="14475"/>
                  <a:pt x="2089" y="16546"/>
                  <a:pt x="4664" y="16546"/>
                </a:cubicBezTo>
                <a:cubicBezTo>
                  <a:pt x="6287" y="16546"/>
                  <a:pt x="7705" y="15718"/>
                  <a:pt x="8540" y="14469"/>
                </a:cubicBezTo>
                <a:cubicBezTo>
                  <a:pt x="9160" y="13233"/>
                  <a:pt x="9004" y="10233"/>
                  <a:pt x="6739" y="10178"/>
                </a:cubicBezTo>
                <a:cubicBezTo>
                  <a:pt x="6724" y="10178"/>
                  <a:pt x="6709" y="10178"/>
                  <a:pt x="6694" y="10178"/>
                </a:cubicBezTo>
                <a:cubicBezTo>
                  <a:pt x="6384" y="10178"/>
                  <a:pt x="6064" y="10274"/>
                  <a:pt x="5842" y="10492"/>
                </a:cubicBezTo>
                <a:cubicBezTo>
                  <a:pt x="5611" y="10717"/>
                  <a:pt x="5506" y="11084"/>
                  <a:pt x="5624" y="11387"/>
                </a:cubicBezTo>
                <a:cubicBezTo>
                  <a:pt x="5723" y="11632"/>
                  <a:pt x="5984" y="11810"/>
                  <a:pt x="6243" y="11810"/>
                </a:cubicBezTo>
                <a:cubicBezTo>
                  <a:pt x="6301" y="11810"/>
                  <a:pt x="6359" y="11801"/>
                  <a:pt x="6415" y="11782"/>
                </a:cubicBezTo>
                <a:lnTo>
                  <a:pt x="6415" y="11782"/>
                </a:lnTo>
                <a:cubicBezTo>
                  <a:pt x="6276" y="11948"/>
                  <a:pt x="6063" y="12027"/>
                  <a:pt x="5845" y="12027"/>
                </a:cubicBezTo>
                <a:cubicBezTo>
                  <a:pt x="5658" y="12027"/>
                  <a:pt x="5468" y="11969"/>
                  <a:pt x="5317" y="11859"/>
                </a:cubicBezTo>
                <a:cubicBezTo>
                  <a:pt x="4991" y="11620"/>
                  <a:pt x="4840" y="11196"/>
                  <a:pt x="4843" y="10792"/>
                </a:cubicBezTo>
                <a:cubicBezTo>
                  <a:pt x="4843" y="10461"/>
                  <a:pt x="4933" y="10135"/>
                  <a:pt x="5102" y="9852"/>
                </a:cubicBezTo>
                <a:cubicBezTo>
                  <a:pt x="5463" y="9246"/>
                  <a:pt x="6175" y="8897"/>
                  <a:pt x="6882" y="8897"/>
                </a:cubicBezTo>
                <a:cubicBezTo>
                  <a:pt x="6992" y="8897"/>
                  <a:pt x="7102" y="8906"/>
                  <a:pt x="7210" y="8923"/>
                </a:cubicBezTo>
                <a:cubicBezTo>
                  <a:pt x="8018" y="9047"/>
                  <a:pt x="8718" y="9613"/>
                  <a:pt x="9105" y="10330"/>
                </a:cubicBezTo>
                <a:cubicBezTo>
                  <a:pt x="9307" y="10704"/>
                  <a:pt x="9425" y="11118"/>
                  <a:pt x="9476" y="11539"/>
                </a:cubicBezTo>
                <a:lnTo>
                  <a:pt x="9732" y="13630"/>
                </a:lnTo>
                <a:cubicBezTo>
                  <a:pt x="10105" y="15519"/>
                  <a:pt x="11715" y="16943"/>
                  <a:pt x="13648" y="16943"/>
                </a:cubicBezTo>
                <a:cubicBezTo>
                  <a:pt x="15509" y="16943"/>
                  <a:pt x="17071" y="15617"/>
                  <a:pt x="17516" y="13825"/>
                </a:cubicBezTo>
                <a:cubicBezTo>
                  <a:pt x="18044" y="15185"/>
                  <a:pt x="19368" y="16149"/>
                  <a:pt x="20927" y="16149"/>
                </a:cubicBezTo>
                <a:cubicBezTo>
                  <a:pt x="22944" y="16149"/>
                  <a:pt x="24580" y="14529"/>
                  <a:pt x="24580" y="12526"/>
                </a:cubicBezTo>
                <a:lnTo>
                  <a:pt x="24580" y="12519"/>
                </a:lnTo>
                <a:cubicBezTo>
                  <a:pt x="24580" y="11960"/>
                  <a:pt x="24321" y="11428"/>
                  <a:pt x="23873" y="11095"/>
                </a:cubicBezTo>
                <a:cubicBezTo>
                  <a:pt x="23607" y="10896"/>
                  <a:pt x="23297" y="10731"/>
                  <a:pt x="22923" y="10684"/>
                </a:cubicBezTo>
                <a:cubicBezTo>
                  <a:pt x="22843" y="10673"/>
                  <a:pt x="22763" y="10667"/>
                  <a:pt x="22683" y="10667"/>
                </a:cubicBezTo>
                <a:cubicBezTo>
                  <a:pt x="22125" y="10667"/>
                  <a:pt x="21597" y="10932"/>
                  <a:pt x="21314" y="11425"/>
                </a:cubicBezTo>
                <a:cubicBezTo>
                  <a:pt x="20994" y="11990"/>
                  <a:pt x="21281" y="13024"/>
                  <a:pt x="21887" y="13260"/>
                </a:cubicBezTo>
                <a:cubicBezTo>
                  <a:pt x="21250" y="13256"/>
                  <a:pt x="20499" y="13145"/>
                  <a:pt x="20206" y="12583"/>
                </a:cubicBezTo>
                <a:cubicBezTo>
                  <a:pt x="20119" y="12418"/>
                  <a:pt x="20081" y="12229"/>
                  <a:pt x="20078" y="12041"/>
                </a:cubicBezTo>
                <a:cubicBezTo>
                  <a:pt x="20061" y="11347"/>
                  <a:pt x="20418" y="10391"/>
                  <a:pt x="21018" y="10037"/>
                </a:cubicBezTo>
                <a:cubicBezTo>
                  <a:pt x="21410" y="9808"/>
                  <a:pt x="21962" y="9677"/>
                  <a:pt x="22481" y="9677"/>
                </a:cubicBezTo>
                <a:cubicBezTo>
                  <a:pt x="22755" y="9677"/>
                  <a:pt x="23020" y="9714"/>
                  <a:pt x="23247" y="9791"/>
                </a:cubicBezTo>
                <a:cubicBezTo>
                  <a:pt x="23559" y="9900"/>
                  <a:pt x="23943" y="10085"/>
                  <a:pt x="24260" y="10502"/>
                </a:cubicBezTo>
                <a:cubicBezTo>
                  <a:pt x="24452" y="10751"/>
                  <a:pt x="24711" y="10933"/>
                  <a:pt x="25004" y="11044"/>
                </a:cubicBezTo>
                <a:cubicBezTo>
                  <a:pt x="25088" y="11075"/>
                  <a:pt x="25169" y="11112"/>
                  <a:pt x="25253" y="11152"/>
                </a:cubicBezTo>
                <a:cubicBezTo>
                  <a:pt x="26940" y="12031"/>
                  <a:pt x="28223" y="12738"/>
                  <a:pt x="29411" y="12936"/>
                </a:cubicBezTo>
                <a:cubicBezTo>
                  <a:pt x="29755" y="12994"/>
                  <a:pt x="30181" y="13043"/>
                  <a:pt x="30645" y="13043"/>
                </a:cubicBezTo>
                <a:cubicBezTo>
                  <a:pt x="31785" y="13043"/>
                  <a:pt x="33151" y="12746"/>
                  <a:pt x="34068" y="11549"/>
                </a:cubicBezTo>
                <a:cubicBezTo>
                  <a:pt x="35354" y="9866"/>
                  <a:pt x="35492" y="9768"/>
                  <a:pt x="36182" y="9569"/>
                </a:cubicBezTo>
                <a:cubicBezTo>
                  <a:pt x="36285" y="9540"/>
                  <a:pt x="36404" y="9527"/>
                  <a:pt x="36531" y="9527"/>
                </a:cubicBezTo>
                <a:cubicBezTo>
                  <a:pt x="37258" y="9527"/>
                  <a:pt x="38263" y="9940"/>
                  <a:pt x="38263" y="9940"/>
                </a:cubicBezTo>
                <a:cubicBezTo>
                  <a:pt x="38263" y="9940"/>
                  <a:pt x="37320" y="8746"/>
                  <a:pt x="36081" y="8746"/>
                </a:cubicBezTo>
                <a:cubicBezTo>
                  <a:pt x="35974" y="8746"/>
                  <a:pt x="35864" y="8755"/>
                  <a:pt x="35752" y="8775"/>
                </a:cubicBezTo>
                <a:cubicBezTo>
                  <a:pt x="34674" y="8966"/>
                  <a:pt x="33422" y="10590"/>
                  <a:pt x="31950" y="10795"/>
                </a:cubicBezTo>
                <a:cubicBezTo>
                  <a:pt x="31746" y="10824"/>
                  <a:pt x="31555" y="10838"/>
                  <a:pt x="31376" y="10838"/>
                </a:cubicBezTo>
                <a:cubicBezTo>
                  <a:pt x="30158" y="10838"/>
                  <a:pt x="29490" y="10187"/>
                  <a:pt x="28829" y="9011"/>
                </a:cubicBezTo>
                <a:cubicBezTo>
                  <a:pt x="27769" y="7115"/>
                  <a:pt x="28223" y="5606"/>
                  <a:pt x="26142" y="4418"/>
                </a:cubicBezTo>
                <a:cubicBezTo>
                  <a:pt x="25052" y="3794"/>
                  <a:pt x="24179" y="3525"/>
                  <a:pt x="23223" y="3525"/>
                </a:cubicBezTo>
                <a:cubicBezTo>
                  <a:pt x="22358" y="3525"/>
                  <a:pt x="21425" y="3746"/>
                  <a:pt x="20203" y="4122"/>
                </a:cubicBezTo>
                <a:cubicBezTo>
                  <a:pt x="20024" y="4175"/>
                  <a:pt x="19839" y="4250"/>
                  <a:pt x="19648" y="4330"/>
                </a:cubicBezTo>
                <a:cubicBezTo>
                  <a:pt x="19870" y="5580"/>
                  <a:pt x="19718" y="6916"/>
                  <a:pt x="19172" y="8044"/>
                </a:cubicBezTo>
                <a:cubicBezTo>
                  <a:pt x="18513" y="9414"/>
                  <a:pt x="17094" y="10449"/>
                  <a:pt x="15584" y="10449"/>
                </a:cubicBezTo>
                <a:cubicBezTo>
                  <a:pt x="15527" y="10449"/>
                  <a:pt x="15471" y="10448"/>
                  <a:pt x="15415" y="10445"/>
                </a:cubicBezTo>
                <a:cubicBezTo>
                  <a:pt x="13842" y="10360"/>
                  <a:pt x="12375" y="8970"/>
                  <a:pt x="12435" y="7395"/>
                </a:cubicBezTo>
                <a:cubicBezTo>
                  <a:pt x="12448" y="7081"/>
                  <a:pt x="12520" y="6764"/>
                  <a:pt x="12667" y="6486"/>
                </a:cubicBezTo>
                <a:cubicBezTo>
                  <a:pt x="12996" y="5888"/>
                  <a:pt x="13691" y="5546"/>
                  <a:pt x="14374" y="5546"/>
                </a:cubicBezTo>
                <a:cubicBezTo>
                  <a:pt x="14426" y="5546"/>
                  <a:pt x="14477" y="5548"/>
                  <a:pt x="14529" y="5552"/>
                </a:cubicBezTo>
                <a:cubicBezTo>
                  <a:pt x="13839" y="6065"/>
                  <a:pt x="13597" y="6991"/>
                  <a:pt x="13951" y="7923"/>
                </a:cubicBezTo>
                <a:cubicBezTo>
                  <a:pt x="14102" y="8324"/>
                  <a:pt x="14425" y="8506"/>
                  <a:pt x="14836" y="8627"/>
                </a:cubicBezTo>
                <a:cubicBezTo>
                  <a:pt x="15103" y="8707"/>
                  <a:pt x="15379" y="8749"/>
                  <a:pt x="15655" y="8749"/>
                </a:cubicBezTo>
                <a:cubicBezTo>
                  <a:pt x="16039" y="8749"/>
                  <a:pt x="16421" y="8667"/>
                  <a:pt x="16768" y="8492"/>
                </a:cubicBezTo>
                <a:cubicBezTo>
                  <a:pt x="18246" y="7745"/>
                  <a:pt x="18809" y="6280"/>
                  <a:pt x="18816" y="4802"/>
                </a:cubicBezTo>
                <a:cubicBezTo>
                  <a:pt x="18822" y="3307"/>
                  <a:pt x="18405" y="2388"/>
                  <a:pt x="18028" y="1633"/>
                </a:cubicBezTo>
                <a:cubicBezTo>
                  <a:pt x="17253" y="486"/>
                  <a:pt x="16055" y="1"/>
                  <a:pt x="14583" y="1"/>
                </a:cubicBezTo>
                <a:close/>
              </a:path>
            </a:pathLst>
          </a:custGeom>
          <a:solidFill>
            <a:srgbClr val="FB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04;p27">
            <a:extLst>
              <a:ext uri="{FF2B5EF4-FFF2-40B4-BE49-F238E27FC236}">
                <a16:creationId xmlns:a16="http://schemas.microsoft.com/office/drawing/2014/main" id="{11ED747B-3EA3-4BB1-ACDB-BFEF061958EC}"/>
              </a:ext>
            </a:extLst>
          </p:cNvPr>
          <p:cNvSpPr/>
          <p:nvPr/>
        </p:nvSpPr>
        <p:spPr>
          <a:xfrm>
            <a:off x="9680410" y="31870"/>
            <a:ext cx="1580085" cy="729317"/>
          </a:xfrm>
          <a:custGeom>
            <a:avLst/>
            <a:gdLst/>
            <a:ahLst/>
            <a:cxnLst/>
            <a:rect l="l" t="t" r="r" b="b"/>
            <a:pathLst>
              <a:path w="56477" h="26068" extrusionOk="0">
                <a:moveTo>
                  <a:pt x="20818" y="1"/>
                </a:moveTo>
                <a:cubicBezTo>
                  <a:pt x="17845" y="1"/>
                  <a:pt x="14862" y="1741"/>
                  <a:pt x="13632" y="4463"/>
                </a:cubicBezTo>
                <a:cubicBezTo>
                  <a:pt x="13384" y="5008"/>
                  <a:pt x="13201" y="5599"/>
                  <a:pt x="13225" y="6196"/>
                </a:cubicBezTo>
                <a:cubicBezTo>
                  <a:pt x="13246" y="6693"/>
                  <a:pt x="13405" y="7169"/>
                  <a:pt x="13467" y="7663"/>
                </a:cubicBezTo>
                <a:cubicBezTo>
                  <a:pt x="13639" y="9060"/>
                  <a:pt x="12852" y="10603"/>
                  <a:pt x="11510" y="11027"/>
                </a:cubicBezTo>
                <a:cubicBezTo>
                  <a:pt x="11307" y="11091"/>
                  <a:pt x="11097" y="11120"/>
                  <a:pt x="10886" y="11120"/>
                </a:cubicBezTo>
                <a:cubicBezTo>
                  <a:pt x="9697" y="11120"/>
                  <a:pt x="8493" y="10176"/>
                  <a:pt x="8524" y="8980"/>
                </a:cubicBezTo>
                <a:cubicBezTo>
                  <a:pt x="8538" y="8418"/>
                  <a:pt x="8852" y="7828"/>
                  <a:pt x="9387" y="7649"/>
                </a:cubicBezTo>
                <a:cubicBezTo>
                  <a:pt x="9475" y="7619"/>
                  <a:pt x="9567" y="7605"/>
                  <a:pt x="9659" y="7605"/>
                </a:cubicBezTo>
                <a:cubicBezTo>
                  <a:pt x="10128" y="7605"/>
                  <a:pt x="10609" y="7963"/>
                  <a:pt x="10592" y="8435"/>
                </a:cubicBezTo>
                <a:cubicBezTo>
                  <a:pt x="10481" y="8129"/>
                  <a:pt x="10155" y="7964"/>
                  <a:pt x="9827" y="7964"/>
                </a:cubicBezTo>
                <a:cubicBezTo>
                  <a:pt x="9656" y="7964"/>
                  <a:pt x="9484" y="8009"/>
                  <a:pt x="9343" y="8104"/>
                </a:cubicBezTo>
                <a:cubicBezTo>
                  <a:pt x="8932" y="8380"/>
                  <a:pt x="8787" y="8950"/>
                  <a:pt x="8901" y="9433"/>
                </a:cubicBezTo>
                <a:cubicBezTo>
                  <a:pt x="9090" y="10253"/>
                  <a:pt x="9946" y="10799"/>
                  <a:pt x="10790" y="10799"/>
                </a:cubicBezTo>
                <a:cubicBezTo>
                  <a:pt x="10932" y="10799"/>
                  <a:pt x="11075" y="10784"/>
                  <a:pt x="11213" y="10751"/>
                </a:cubicBezTo>
                <a:cubicBezTo>
                  <a:pt x="12176" y="10527"/>
                  <a:pt x="12898" y="9643"/>
                  <a:pt x="13101" y="8677"/>
                </a:cubicBezTo>
                <a:cubicBezTo>
                  <a:pt x="13384" y="7355"/>
                  <a:pt x="12970" y="5546"/>
                  <a:pt x="11621" y="4946"/>
                </a:cubicBezTo>
                <a:cubicBezTo>
                  <a:pt x="11293" y="4801"/>
                  <a:pt x="10934" y="4705"/>
                  <a:pt x="10579" y="4653"/>
                </a:cubicBezTo>
                <a:cubicBezTo>
                  <a:pt x="10357" y="4620"/>
                  <a:pt x="10133" y="4604"/>
                  <a:pt x="9908" y="4604"/>
                </a:cubicBezTo>
                <a:cubicBezTo>
                  <a:pt x="9050" y="4604"/>
                  <a:pt x="8185" y="4833"/>
                  <a:pt x="7427" y="5219"/>
                </a:cubicBezTo>
                <a:cubicBezTo>
                  <a:pt x="6036" y="5923"/>
                  <a:pt x="4843" y="7072"/>
                  <a:pt x="4249" y="8512"/>
                </a:cubicBezTo>
                <a:cubicBezTo>
                  <a:pt x="3655" y="9954"/>
                  <a:pt x="3717" y="11693"/>
                  <a:pt x="4573" y="12998"/>
                </a:cubicBezTo>
                <a:cubicBezTo>
                  <a:pt x="1847" y="13775"/>
                  <a:pt x="0" y="16781"/>
                  <a:pt x="421" y="19583"/>
                </a:cubicBezTo>
                <a:cubicBezTo>
                  <a:pt x="839" y="22386"/>
                  <a:pt x="3379" y="24684"/>
                  <a:pt x="6199" y="24949"/>
                </a:cubicBezTo>
                <a:cubicBezTo>
                  <a:pt x="6390" y="24967"/>
                  <a:pt x="6582" y="24976"/>
                  <a:pt x="6774" y="24976"/>
                </a:cubicBezTo>
                <a:cubicBezTo>
                  <a:pt x="9403" y="24976"/>
                  <a:pt x="11970" y="23330"/>
                  <a:pt x="13111" y="20949"/>
                </a:cubicBezTo>
                <a:cubicBezTo>
                  <a:pt x="13781" y="19555"/>
                  <a:pt x="13957" y="17795"/>
                  <a:pt x="13073" y="16525"/>
                </a:cubicBezTo>
                <a:cubicBezTo>
                  <a:pt x="12572" y="15804"/>
                  <a:pt x="11661" y="15386"/>
                  <a:pt x="10799" y="15386"/>
                </a:cubicBezTo>
                <a:cubicBezTo>
                  <a:pt x="10142" y="15386"/>
                  <a:pt x="9513" y="15629"/>
                  <a:pt x="9115" y="16166"/>
                </a:cubicBezTo>
                <a:cubicBezTo>
                  <a:pt x="8773" y="16629"/>
                  <a:pt x="8649" y="17281"/>
                  <a:pt x="8922" y="17789"/>
                </a:cubicBezTo>
                <a:cubicBezTo>
                  <a:pt x="9112" y="18141"/>
                  <a:pt x="9516" y="18370"/>
                  <a:pt x="9906" y="18370"/>
                </a:cubicBezTo>
                <a:cubicBezTo>
                  <a:pt x="10076" y="18370"/>
                  <a:pt x="10243" y="18327"/>
                  <a:pt x="10388" y="18230"/>
                </a:cubicBezTo>
                <a:lnTo>
                  <a:pt x="10388" y="18230"/>
                </a:lnTo>
                <a:cubicBezTo>
                  <a:pt x="10245" y="18509"/>
                  <a:pt x="9929" y="18657"/>
                  <a:pt x="9613" y="18657"/>
                </a:cubicBezTo>
                <a:cubicBezTo>
                  <a:pt x="9487" y="18657"/>
                  <a:pt x="9361" y="18634"/>
                  <a:pt x="9246" y="18585"/>
                </a:cubicBezTo>
                <a:cubicBezTo>
                  <a:pt x="8839" y="18413"/>
                  <a:pt x="8573" y="18002"/>
                  <a:pt x="8480" y="17574"/>
                </a:cubicBezTo>
                <a:cubicBezTo>
                  <a:pt x="8189" y="16249"/>
                  <a:pt x="9534" y="14984"/>
                  <a:pt x="10887" y="14984"/>
                </a:cubicBezTo>
                <a:cubicBezTo>
                  <a:pt x="10964" y="14984"/>
                  <a:pt x="11040" y="14988"/>
                  <a:pt x="11117" y="14996"/>
                </a:cubicBezTo>
                <a:cubicBezTo>
                  <a:pt x="12542" y="15148"/>
                  <a:pt x="13664" y="16401"/>
                  <a:pt x="14081" y="17774"/>
                </a:cubicBezTo>
                <a:cubicBezTo>
                  <a:pt x="14588" y="19431"/>
                  <a:pt x="14278" y="21281"/>
                  <a:pt x="14940" y="22886"/>
                </a:cubicBezTo>
                <a:cubicBezTo>
                  <a:pt x="15767" y="24897"/>
                  <a:pt x="18030" y="26068"/>
                  <a:pt x="20211" y="26068"/>
                </a:cubicBezTo>
                <a:cubicBezTo>
                  <a:pt x="20234" y="26068"/>
                  <a:pt x="20257" y="26068"/>
                  <a:pt x="20280" y="26067"/>
                </a:cubicBezTo>
                <a:cubicBezTo>
                  <a:pt x="22478" y="26043"/>
                  <a:pt x="24559" y="25015"/>
                  <a:pt x="26316" y="23690"/>
                </a:cubicBezTo>
                <a:cubicBezTo>
                  <a:pt x="27397" y="24741"/>
                  <a:pt x="28905" y="25316"/>
                  <a:pt x="30408" y="25316"/>
                </a:cubicBezTo>
                <a:cubicBezTo>
                  <a:pt x="31007" y="25316"/>
                  <a:pt x="31606" y="25225"/>
                  <a:pt x="32176" y="25036"/>
                </a:cubicBezTo>
                <a:cubicBezTo>
                  <a:pt x="34178" y="24374"/>
                  <a:pt x="35741" y="22540"/>
                  <a:pt x="36083" y="20463"/>
                </a:cubicBezTo>
                <a:cubicBezTo>
                  <a:pt x="36283" y="19255"/>
                  <a:pt x="36069" y="17943"/>
                  <a:pt x="35310" y="16988"/>
                </a:cubicBezTo>
                <a:cubicBezTo>
                  <a:pt x="34729" y="16257"/>
                  <a:pt x="33800" y="15784"/>
                  <a:pt x="32881" y="15784"/>
                </a:cubicBezTo>
                <a:cubicBezTo>
                  <a:pt x="32598" y="15784"/>
                  <a:pt x="32315" y="15829"/>
                  <a:pt x="32045" y="15925"/>
                </a:cubicBezTo>
                <a:cubicBezTo>
                  <a:pt x="30892" y="16332"/>
                  <a:pt x="30154" y="17760"/>
                  <a:pt x="30651" y="18875"/>
                </a:cubicBezTo>
                <a:cubicBezTo>
                  <a:pt x="30885" y="19403"/>
                  <a:pt x="31438" y="19818"/>
                  <a:pt x="31992" y="19818"/>
                </a:cubicBezTo>
                <a:cubicBezTo>
                  <a:pt x="32122" y="19818"/>
                  <a:pt x="32253" y="19795"/>
                  <a:pt x="32379" y="19745"/>
                </a:cubicBezTo>
                <a:cubicBezTo>
                  <a:pt x="33042" y="19479"/>
                  <a:pt x="33153" y="18330"/>
                  <a:pt x="32480" y="18099"/>
                </a:cubicBezTo>
                <a:lnTo>
                  <a:pt x="32480" y="18099"/>
                </a:lnTo>
                <a:cubicBezTo>
                  <a:pt x="33332" y="18189"/>
                  <a:pt x="33484" y="19583"/>
                  <a:pt x="32759" y="20042"/>
                </a:cubicBezTo>
                <a:cubicBezTo>
                  <a:pt x="32551" y="20173"/>
                  <a:pt x="32317" y="20231"/>
                  <a:pt x="32079" y="20231"/>
                </a:cubicBezTo>
                <a:cubicBezTo>
                  <a:pt x="31491" y="20231"/>
                  <a:pt x="30875" y="19872"/>
                  <a:pt x="30544" y="19358"/>
                </a:cubicBezTo>
                <a:cubicBezTo>
                  <a:pt x="29936" y="18413"/>
                  <a:pt x="30130" y="17060"/>
                  <a:pt x="30920" y="16260"/>
                </a:cubicBezTo>
                <a:cubicBezTo>
                  <a:pt x="31455" y="15717"/>
                  <a:pt x="32217" y="15439"/>
                  <a:pt x="32981" y="15439"/>
                </a:cubicBezTo>
                <a:cubicBezTo>
                  <a:pt x="33345" y="15439"/>
                  <a:pt x="33710" y="15503"/>
                  <a:pt x="34050" y="15631"/>
                </a:cubicBezTo>
                <a:cubicBezTo>
                  <a:pt x="34644" y="15859"/>
                  <a:pt x="35154" y="16252"/>
                  <a:pt x="35672" y="16618"/>
                </a:cubicBezTo>
                <a:cubicBezTo>
                  <a:pt x="37515" y="17919"/>
                  <a:pt x="39555" y="18917"/>
                  <a:pt x="41584" y="19911"/>
                </a:cubicBezTo>
                <a:cubicBezTo>
                  <a:pt x="42835" y="20522"/>
                  <a:pt x="44162" y="21148"/>
                  <a:pt x="45538" y="21148"/>
                </a:cubicBezTo>
                <a:cubicBezTo>
                  <a:pt x="45684" y="21148"/>
                  <a:pt x="45830" y="21141"/>
                  <a:pt x="45977" y="21126"/>
                </a:cubicBezTo>
                <a:cubicBezTo>
                  <a:pt x="48031" y="20919"/>
                  <a:pt x="49591" y="19275"/>
                  <a:pt x="51071" y="17837"/>
                </a:cubicBezTo>
                <a:cubicBezTo>
                  <a:pt x="52377" y="16564"/>
                  <a:pt x="54018" y="15305"/>
                  <a:pt x="55779" y="15305"/>
                </a:cubicBezTo>
                <a:cubicBezTo>
                  <a:pt x="56009" y="15305"/>
                  <a:pt x="56242" y="15326"/>
                  <a:pt x="56476" y="15372"/>
                </a:cubicBezTo>
                <a:cubicBezTo>
                  <a:pt x="56404" y="15314"/>
                  <a:pt x="56328" y="15251"/>
                  <a:pt x="56252" y="15196"/>
                </a:cubicBezTo>
                <a:cubicBezTo>
                  <a:pt x="55330" y="14518"/>
                  <a:pt x="54182" y="14164"/>
                  <a:pt x="53037" y="14164"/>
                </a:cubicBezTo>
                <a:cubicBezTo>
                  <a:pt x="52288" y="14164"/>
                  <a:pt x="51540" y="14316"/>
                  <a:pt x="50858" y="14627"/>
                </a:cubicBezTo>
                <a:cubicBezTo>
                  <a:pt x="49812" y="15103"/>
                  <a:pt x="48949" y="15904"/>
                  <a:pt x="47972" y="16508"/>
                </a:cubicBezTo>
                <a:cubicBezTo>
                  <a:pt x="47265" y="16948"/>
                  <a:pt x="46433" y="17286"/>
                  <a:pt x="45619" y="17286"/>
                </a:cubicBezTo>
                <a:cubicBezTo>
                  <a:pt x="45309" y="17286"/>
                  <a:pt x="45001" y="17237"/>
                  <a:pt x="44704" y="17126"/>
                </a:cubicBezTo>
                <a:cubicBezTo>
                  <a:pt x="43320" y="16604"/>
                  <a:pt x="42740" y="15017"/>
                  <a:pt x="42064" y="13702"/>
                </a:cubicBezTo>
                <a:cubicBezTo>
                  <a:pt x="40042" y="9761"/>
                  <a:pt x="35649" y="7228"/>
                  <a:pt x="31247" y="7228"/>
                </a:cubicBezTo>
                <a:cubicBezTo>
                  <a:pt x="30495" y="7228"/>
                  <a:pt x="29742" y="7302"/>
                  <a:pt x="29001" y="7456"/>
                </a:cubicBezTo>
                <a:cubicBezTo>
                  <a:pt x="29387" y="9063"/>
                  <a:pt x="29001" y="10837"/>
                  <a:pt x="27986" y="12142"/>
                </a:cubicBezTo>
                <a:cubicBezTo>
                  <a:pt x="26971" y="13447"/>
                  <a:pt x="25343" y="14251"/>
                  <a:pt x="23690" y="14272"/>
                </a:cubicBezTo>
                <a:cubicBezTo>
                  <a:pt x="23673" y="14272"/>
                  <a:pt x="23656" y="14272"/>
                  <a:pt x="23638" y="14272"/>
                </a:cubicBezTo>
                <a:cubicBezTo>
                  <a:pt x="22670" y="14272"/>
                  <a:pt x="21672" y="13994"/>
                  <a:pt x="20956" y="13340"/>
                </a:cubicBezTo>
                <a:cubicBezTo>
                  <a:pt x="20228" y="12674"/>
                  <a:pt x="19859" y="11580"/>
                  <a:pt x="20200" y="10654"/>
                </a:cubicBezTo>
                <a:cubicBezTo>
                  <a:pt x="20470" y="9925"/>
                  <a:pt x="21235" y="9400"/>
                  <a:pt x="21992" y="9400"/>
                </a:cubicBezTo>
                <a:cubicBezTo>
                  <a:pt x="22195" y="9400"/>
                  <a:pt x="22397" y="9437"/>
                  <a:pt x="22589" y="9519"/>
                </a:cubicBezTo>
                <a:cubicBezTo>
                  <a:pt x="22474" y="9489"/>
                  <a:pt x="22360" y="9475"/>
                  <a:pt x="22248" y="9475"/>
                </a:cubicBezTo>
                <a:cubicBezTo>
                  <a:pt x="21081" y="9475"/>
                  <a:pt x="20158" y="11024"/>
                  <a:pt x="20622" y="12180"/>
                </a:cubicBezTo>
                <a:cubicBezTo>
                  <a:pt x="21088" y="13352"/>
                  <a:pt x="22431" y="13944"/>
                  <a:pt x="23706" y="13944"/>
                </a:cubicBezTo>
                <a:cubicBezTo>
                  <a:pt x="23809" y="13944"/>
                  <a:pt x="23912" y="13941"/>
                  <a:pt x="24014" y="13933"/>
                </a:cubicBezTo>
                <a:cubicBezTo>
                  <a:pt x="25798" y="13795"/>
                  <a:pt x="27468" y="12656"/>
                  <a:pt x="28245" y="11045"/>
                </a:cubicBezTo>
                <a:cubicBezTo>
                  <a:pt x="28707" y="10089"/>
                  <a:pt x="28863" y="9004"/>
                  <a:pt x="28814" y="7942"/>
                </a:cubicBezTo>
                <a:cubicBezTo>
                  <a:pt x="28649" y="4380"/>
                  <a:pt x="25995" y="1036"/>
                  <a:pt x="22527" y="200"/>
                </a:cubicBezTo>
                <a:cubicBezTo>
                  <a:pt x="21966" y="65"/>
                  <a:pt x="21392" y="1"/>
                  <a:pt x="20818" y="1"/>
                </a:cubicBezTo>
                <a:close/>
              </a:path>
            </a:pathLst>
          </a:custGeom>
          <a:solidFill>
            <a:srgbClr val="FB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05;p27">
            <a:extLst>
              <a:ext uri="{FF2B5EF4-FFF2-40B4-BE49-F238E27FC236}">
                <a16:creationId xmlns:a16="http://schemas.microsoft.com/office/drawing/2014/main" id="{625A6B2C-4BE0-469C-9648-61A204A584C8}"/>
              </a:ext>
            </a:extLst>
          </p:cNvPr>
          <p:cNvSpPr/>
          <p:nvPr/>
        </p:nvSpPr>
        <p:spPr>
          <a:xfrm>
            <a:off x="132140" y="185251"/>
            <a:ext cx="1580085" cy="729429"/>
          </a:xfrm>
          <a:custGeom>
            <a:avLst/>
            <a:gdLst/>
            <a:ahLst/>
            <a:cxnLst/>
            <a:rect l="l" t="t" r="r" b="b"/>
            <a:pathLst>
              <a:path w="56477" h="26072" extrusionOk="0">
                <a:moveTo>
                  <a:pt x="35660" y="1"/>
                </a:moveTo>
                <a:cubicBezTo>
                  <a:pt x="35086" y="1"/>
                  <a:pt x="34512" y="65"/>
                  <a:pt x="33951" y="201"/>
                </a:cubicBezTo>
                <a:cubicBezTo>
                  <a:pt x="30485" y="1036"/>
                  <a:pt x="27828" y="4383"/>
                  <a:pt x="27663" y="7945"/>
                </a:cubicBezTo>
                <a:cubicBezTo>
                  <a:pt x="27614" y="9005"/>
                  <a:pt x="27769" y="10092"/>
                  <a:pt x="28232" y="11048"/>
                </a:cubicBezTo>
                <a:cubicBezTo>
                  <a:pt x="29008" y="12660"/>
                  <a:pt x="30679" y="13799"/>
                  <a:pt x="32463" y="13937"/>
                </a:cubicBezTo>
                <a:cubicBezTo>
                  <a:pt x="32565" y="13945"/>
                  <a:pt x="32667" y="13949"/>
                  <a:pt x="32770" y="13949"/>
                </a:cubicBezTo>
                <a:cubicBezTo>
                  <a:pt x="34045" y="13949"/>
                  <a:pt x="35389" y="13355"/>
                  <a:pt x="35859" y="12184"/>
                </a:cubicBezTo>
                <a:cubicBezTo>
                  <a:pt x="36319" y="11028"/>
                  <a:pt x="35399" y="9478"/>
                  <a:pt x="34230" y="9478"/>
                </a:cubicBezTo>
                <a:cubicBezTo>
                  <a:pt x="34118" y="9478"/>
                  <a:pt x="34004" y="9492"/>
                  <a:pt x="33889" y="9522"/>
                </a:cubicBezTo>
                <a:cubicBezTo>
                  <a:pt x="34080" y="9441"/>
                  <a:pt x="34282" y="9403"/>
                  <a:pt x="34485" y="9403"/>
                </a:cubicBezTo>
                <a:cubicBezTo>
                  <a:pt x="35241" y="9403"/>
                  <a:pt x="36007" y="9929"/>
                  <a:pt x="36277" y="10658"/>
                </a:cubicBezTo>
                <a:cubicBezTo>
                  <a:pt x="36622" y="11583"/>
                  <a:pt x="36249" y="12677"/>
                  <a:pt x="35521" y="13343"/>
                </a:cubicBezTo>
                <a:cubicBezTo>
                  <a:pt x="34808" y="13998"/>
                  <a:pt x="33810" y="14275"/>
                  <a:pt x="32839" y="14275"/>
                </a:cubicBezTo>
                <a:cubicBezTo>
                  <a:pt x="32821" y="14275"/>
                  <a:pt x="32804" y="14275"/>
                  <a:pt x="32787" y="14275"/>
                </a:cubicBezTo>
                <a:cubicBezTo>
                  <a:pt x="31135" y="14254"/>
                  <a:pt x="29509" y="13450"/>
                  <a:pt x="28491" y="12145"/>
                </a:cubicBezTo>
                <a:cubicBezTo>
                  <a:pt x="27476" y="10841"/>
                  <a:pt x="27093" y="9067"/>
                  <a:pt x="27479" y="7459"/>
                </a:cubicBezTo>
                <a:cubicBezTo>
                  <a:pt x="26738" y="7305"/>
                  <a:pt x="25986" y="7231"/>
                  <a:pt x="25233" y="7231"/>
                </a:cubicBezTo>
                <a:cubicBezTo>
                  <a:pt x="20831" y="7231"/>
                  <a:pt x="16435" y="9765"/>
                  <a:pt x="14413" y="13705"/>
                </a:cubicBezTo>
                <a:cubicBezTo>
                  <a:pt x="13736" y="15020"/>
                  <a:pt x="13157" y="16608"/>
                  <a:pt x="11773" y="17129"/>
                </a:cubicBezTo>
                <a:cubicBezTo>
                  <a:pt x="11476" y="17241"/>
                  <a:pt x="11169" y="17290"/>
                  <a:pt x="10859" y="17290"/>
                </a:cubicBezTo>
                <a:cubicBezTo>
                  <a:pt x="10045" y="17290"/>
                  <a:pt x="9212" y="16951"/>
                  <a:pt x="8505" y="16511"/>
                </a:cubicBezTo>
                <a:cubicBezTo>
                  <a:pt x="7528" y="15908"/>
                  <a:pt x="6669" y="15107"/>
                  <a:pt x="5623" y="14630"/>
                </a:cubicBezTo>
                <a:cubicBezTo>
                  <a:pt x="4941" y="14318"/>
                  <a:pt x="4194" y="14166"/>
                  <a:pt x="3445" y="14166"/>
                </a:cubicBezTo>
                <a:cubicBezTo>
                  <a:pt x="2300" y="14166"/>
                  <a:pt x="1151" y="14521"/>
                  <a:pt x="229" y="15200"/>
                </a:cubicBezTo>
                <a:cubicBezTo>
                  <a:pt x="149" y="15255"/>
                  <a:pt x="74" y="15314"/>
                  <a:pt x="1" y="15376"/>
                </a:cubicBezTo>
                <a:cubicBezTo>
                  <a:pt x="235" y="15330"/>
                  <a:pt x="468" y="15308"/>
                  <a:pt x="698" y="15308"/>
                </a:cubicBezTo>
                <a:cubicBezTo>
                  <a:pt x="2461" y="15308"/>
                  <a:pt x="4100" y="16568"/>
                  <a:pt x="5409" y="17840"/>
                </a:cubicBezTo>
                <a:cubicBezTo>
                  <a:pt x="6886" y="19280"/>
                  <a:pt x="8449" y="20922"/>
                  <a:pt x="10503" y="21129"/>
                </a:cubicBezTo>
                <a:cubicBezTo>
                  <a:pt x="10650" y="21144"/>
                  <a:pt x="10796" y="21151"/>
                  <a:pt x="10942" y="21151"/>
                </a:cubicBezTo>
                <a:cubicBezTo>
                  <a:pt x="12317" y="21151"/>
                  <a:pt x="13641" y="20526"/>
                  <a:pt x="14893" y="19914"/>
                </a:cubicBezTo>
                <a:cubicBezTo>
                  <a:pt x="16922" y="18920"/>
                  <a:pt x="18962" y="17923"/>
                  <a:pt x="20808" y="16622"/>
                </a:cubicBezTo>
                <a:cubicBezTo>
                  <a:pt x="21326" y="16256"/>
                  <a:pt x="21837" y="15859"/>
                  <a:pt x="22430" y="15635"/>
                </a:cubicBezTo>
                <a:cubicBezTo>
                  <a:pt x="22770" y="15506"/>
                  <a:pt x="23134" y="15443"/>
                  <a:pt x="23498" y="15443"/>
                </a:cubicBezTo>
                <a:cubicBezTo>
                  <a:pt x="24260" y="15443"/>
                  <a:pt x="25022" y="15721"/>
                  <a:pt x="25557" y="16263"/>
                </a:cubicBezTo>
                <a:cubicBezTo>
                  <a:pt x="26347" y="17064"/>
                  <a:pt x="26541" y="18416"/>
                  <a:pt x="25933" y="19362"/>
                </a:cubicBezTo>
                <a:cubicBezTo>
                  <a:pt x="25605" y="19875"/>
                  <a:pt x="24992" y="20234"/>
                  <a:pt x="24403" y="20234"/>
                </a:cubicBezTo>
                <a:cubicBezTo>
                  <a:pt x="24164" y="20234"/>
                  <a:pt x="23928" y="20175"/>
                  <a:pt x="23717" y="20042"/>
                </a:cubicBezTo>
                <a:cubicBezTo>
                  <a:pt x="22993" y="19586"/>
                  <a:pt x="23145" y="18192"/>
                  <a:pt x="23997" y="18099"/>
                </a:cubicBezTo>
                <a:lnTo>
                  <a:pt x="23997" y="18099"/>
                </a:lnTo>
                <a:cubicBezTo>
                  <a:pt x="23324" y="18334"/>
                  <a:pt x="23435" y="19482"/>
                  <a:pt x="24098" y="19745"/>
                </a:cubicBezTo>
                <a:cubicBezTo>
                  <a:pt x="24225" y="19796"/>
                  <a:pt x="24357" y="19820"/>
                  <a:pt x="24489" y="19820"/>
                </a:cubicBezTo>
                <a:cubicBezTo>
                  <a:pt x="25041" y="19820"/>
                  <a:pt x="25592" y="19406"/>
                  <a:pt x="25826" y="18879"/>
                </a:cubicBezTo>
                <a:cubicBezTo>
                  <a:pt x="26323" y="17764"/>
                  <a:pt x="25585" y="16335"/>
                  <a:pt x="24432" y="15928"/>
                </a:cubicBezTo>
                <a:cubicBezTo>
                  <a:pt x="24161" y="15832"/>
                  <a:pt x="23878" y="15787"/>
                  <a:pt x="23594" y="15787"/>
                </a:cubicBezTo>
                <a:cubicBezTo>
                  <a:pt x="22675" y="15787"/>
                  <a:pt x="21747" y="16258"/>
                  <a:pt x="21167" y="16991"/>
                </a:cubicBezTo>
                <a:cubicBezTo>
                  <a:pt x="20408" y="17947"/>
                  <a:pt x="20194" y="19259"/>
                  <a:pt x="20394" y="20466"/>
                </a:cubicBezTo>
                <a:cubicBezTo>
                  <a:pt x="20735" y="22544"/>
                  <a:pt x="22299" y="24377"/>
                  <a:pt x="24301" y="25040"/>
                </a:cubicBezTo>
                <a:cubicBezTo>
                  <a:pt x="24871" y="25228"/>
                  <a:pt x="25468" y="25319"/>
                  <a:pt x="26067" y="25319"/>
                </a:cubicBezTo>
                <a:cubicBezTo>
                  <a:pt x="27572" y="25319"/>
                  <a:pt x="29082" y="24743"/>
                  <a:pt x="30161" y="23694"/>
                </a:cubicBezTo>
                <a:cubicBezTo>
                  <a:pt x="31917" y="25019"/>
                  <a:pt x="33999" y="26047"/>
                  <a:pt x="36201" y="26072"/>
                </a:cubicBezTo>
                <a:cubicBezTo>
                  <a:pt x="36220" y="26072"/>
                  <a:pt x="36239" y="26072"/>
                  <a:pt x="36258" y="26072"/>
                </a:cubicBezTo>
                <a:cubicBezTo>
                  <a:pt x="38439" y="26072"/>
                  <a:pt x="40709" y="24904"/>
                  <a:pt x="41540" y="22889"/>
                </a:cubicBezTo>
                <a:cubicBezTo>
                  <a:pt x="42199" y="21284"/>
                  <a:pt x="41888" y="19434"/>
                  <a:pt x="42395" y="17775"/>
                </a:cubicBezTo>
                <a:cubicBezTo>
                  <a:pt x="42817" y="16405"/>
                  <a:pt x="43935" y="15151"/>
                  <a:pt x="45361" y="14996"/>
                </a:cubicBezTo>
                <a:cubicBezTo>
                  <a:pt x="45436" y="14988"/>
                  <a:pt x="45512" y="14984"/>
                  <a:pt x="45587" y="14984"/>
                </a:cubicBezTo>
                <a:cubicBezTo>
                  <a:pt x="46944" y="14984"/>
                  <a:pt x="48288" y="16247"/>
                  <a:pt x="47997" y="17577"/>
                </a:cubicBezTo>
                <a:cubicBezTo>
                  <a:pt x="47904" y="18006"/>
                  <a:pt x="47639" y="18416"/>
                  <a:pt x="47234" y="18585"/>
                </a:cubicBezTo>
                <a:cubicBezTo>
                  <a:pt x="47117" y="18635"/>
                  <a:pt x="46989" y="18659"/>
                  <a:pt x="46862" y="18659"/>
                </a:cubicBezTo>
                <a:cubicBezTo>
                  <a:pt x="46547" y="18659"/>
                  <a:pt x="46234" y="18511"/>
                  <a:pt x="46089" y="18233"/>
                </a:cubicBezTo>
                <a:lnTo>
                  <a:pt x="46089" y="18233"/>
                </a:lnTo>
                <a:cubicBezTo>
                  <a:pt x="46234" y="18330"/>
                  <a:pt x="46401" y="18374"/>
                  <a:pt x="46571" y="18374"/>
                </a:cubicBezTo>
                <a:cubicBezTo>
                  <a:pt x="46960" y="18374"/>
                  <a:pt x="47366" y="18145"/>
                  <a:pt x="47556" y="17792"/>
                </a:cubicBezTo>
                <a:cubicBezTo>
                  <a:pt x="47828" y="17284"/>
                  <a:pt x="47704" y="16632"/>
                  <a:pt x="47362" y="16169"/>
                </a:cubicBezTo>
                <a:cubicBezTo>
                  <a:pt x="46964" y="15632"/>
                  <a:pt x="46335" y="15389"/>
                  <a:pt x="45678" y="15389"/>
                </a:cubicBezTo>
                <a:cubicBezTo>
                  <a:pt x="44816" y="15389"/>
                  <a:pt x="43905" y="15808"/>
                  <a:pt x="43403" y="16529"/>
                </a:cubicBezTo>
                <a:cubicBezTo>
                  <a:pt x="42524" y="17799"/>
                  <a:pt x="42699" y="19559"/>
                  <a:pt x="43365" y="20953"/>
                </a:cubicBezTo>
                <a:cubicBezTo>
                  <a:pt x="44507" y="23334"/>
                  <a:pt x="47078" y="24980"/>
                  <a:pt x="49705" y="24980"/>
                </a:cubicBezTo>
                <a:cubicBezTo>
                  <a:pt x="49896" y="24980"/>
                  <a:pt x="50087" y="24971"/>
                  <a:pt x="50278" y="24953"/>
                </a:cubicBezTo>
                <a:cubicBezTo>
                  <a:pt x="53098" y="24687"/>
                  <a:pt x="55638" y="22386"/>
                  <a:pt x="56059" y="19583"/>
                </a:cubicBezTo>
                <a:cubicBezTo>
                  <a:pt x="56476" y="16781"/>
                  <a:pt x="54630" y="13778"/>
                  <a:pt x="51908" y="13001"/>
                </a:cubicBezTo>
                <a:cubicBezTo>
                  <a:pt x="52760" y="11696"/>
                  <a:pt x="52825" y="9957"/>
                  <a:pt x="52231" y="8515"/>
                </a:cubicBezTo>
                <a:cubicBezTo>
                  <a:pt x="51638" y="7072"/>
                  <a:pt x="50441" y="5927"/>
                  <a:pt x="49050" y="5219"/>
                </a:cubicBezTo>
                <a:cubicBezTo>
                  <a:pt x="48293" y="4836"/>
                  <a:pt x="47427" y="4607"/>
                  <a:pt x="46570" y="4607"/>
                </a:cubicBezTo>
                <a:cubicBezTo>
                  <a:pt x="46345" y="4607"/>
                  <a:pt x="46121" y="4623"/>
                  <a:pt x="45899" y="4656"/>
                </a:cubicBezTo>
                <a:cubicBezTo>
                  <a:pt x="45547" y="4708"/>
                  <a:pt x="45184" y="4805"/>
                  <a:pt x="44856" y="4950"/>
                </a:cubicBezTo>
                <a:cubicBezTo>
                  <a:pt x="43507" y="5551"/>
                  <a:pt x="43093" y="7359"/>
                  <a:pt x="43376" y="8681"/>
                </a:cubicBezTo>
                <a:cubicBezTo>
                  <a:pt x="43583" y="9646"/>
                  <a:pt x="44300" y="10530"/>
                  <a:pt x="45264" y="10755"/>
                </a:cubicBezTo>
                <a:cubicBezTo>
                  <a:pt x="45402" y="10787"/>
                  <a:pt x="45545" y="10803"/>
                  <a:pt x="45687" y="10803"/>
                </a:cubicBezTo>
                <a:cubicBezTo>
                  <a:pt x="46531" y="10803"/>
                  <a:pt x="47388" y="10257"/>
                  <a:pt x="47580" y="9433"/>
                </a:cubicBezTo>
                <a:cubicBezTo>
                  <a:pt x="47690" y="8950"/>
                  <a:pt x="47545" y="8383"/>
                  <a:pt x="47134" y="8107"/>
                </a:cubicBezTo>
                <a:cubicBezTo>
                  <a:pt x="46993" y="8011"/>
                  <a:pt x="46821" y="7966"/>
                  <a:pt x="46650" y="7966"/>
                </a:cubicBezTo>
                <a:cubicBezTo>
                  <a:pt x="46323" y="7966"/>
                  <a:pt x="45998" y="8132"/>
                  <a:pt x="45885" y="8435"/>
                </a:cubicBezTo>
                <a:cubicBezTo>
                  <a:pt x="45868" y="7966"/>
                  <a:pt x="46349" y="7608"/>
                  <a:pt x="46820" y="7608"/>
                </a:cubicBezTo>
                <a:cubicBezTo>
                  <a:pt x="46912" y="7608"/>
                  <a:pt x="47005" y="7622"/>
                  <a:pt x="47093" y="7652"/>
                </a:cubicBezTo>
                <a:cubicBezTo>
                  <a:pt x="47624" y="7832"/>
                  <a:pt x="47938" y="8421"/>
                  <a:pt x="47956" y="8984"/>
                </a:cubicBezTo>
                <a:cubicBezTo>
                  <a:pt x="47985" y="10179"/>
                  <a:pt x="46781" y="11124"/>
                  <a:pt x="45595" y="11124"/>
                </a:cubicBezTo>
                <a:cubicBezTo>
                  <a:pt x="45384" y="11124"/>
                  <a:pt x="45173" y="11094"/>
                  <a:pt x="44971" y="11031"/>
                </a:cubicBezTo>
                <a:cubicBezTo>
                  <a:pt x="43625" y="10606"/>
                  <a:pt x="42838" y="9063"/>
                  <a:pt x="43010" y="7666"/>
                </a:cubicBezTo>
                <a:cubicBezTo>
                  <a:pt x="43072" y="7172"/>
                  <a:pt x="43231" y="6696"/>
                  <a:pt x="43252" y="6199"/>
                </a:cubicBezTo>
                <a:cubicBezTo>
                  <a:pt x="43276" y="5602"/>
                  <a:pt x="43093" y="5012"/>
                  <a:pt x="42848" y="4466"/>
                </a:cubicBezTo>
                <a:cubicBezTo>
                  <a:pt x="41618" y="1741"/>
                  <a:pt x="38635" y="1"/>
                  <a:pt x="35660" y="1"/>
                </a:cubicBezTo>
                <a:close/>
              </a:path>
            </a:pathLst>
          </a:custGeom>
          <a:solidFill>
            <a:srgbClr val="FB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05;p27">
            <a:extLst>
              <a:ext uri="{FF2B5EF4-FFF2-40B4-BE49-F238E27FC236}">
                <a16:creationId xmlns:a16="http://schemas.microsoft.com/office/drawing/2014/main" id="{39819EE3-B696-4D9E-B7C4-D3AE5DCDE52D}"/>
              </a:ext>
            </a:extLst>
          </p:cNvPr>
          <p:cNvSpPr/>
          <p:nvPr/>
        </p:nvSpPr>
        <p:spPr>
          <a:xfrm>
            <a:off x="350801" y="3175606"/>
            <a:ext cx="1580085" cy="729429"/>
          </a:xfrm>
          <a:custGeom>
            <a:avLst/>
            <a:gdLst/>
            <a:ahLst/>
            <a:cxnLst/>
            <a:rect l="l" t="t" r="r" b="b"/>
            <a:pathLst>
              <a:path w="56477" h="26072" extrusionOk="0">
                <a:moveTo>
                  <a:pt x="35660" y="1"/>
                </a:moveTo>
                <a:cubicBezTo>
                  <a:pt x="35086" y="1"/>
                  <a:pt x="34512" y="65"/>
                  <a:pt x="33951" y="201"/>
                </a:cubicBezTo>
                <a:cubicBezTo>
                  <a:pt x="30485" y="1036"/>
                  <a:pt x="27828" y="4383"/>
                  <a:pt x="27663" y="7945"/>
                </a:cubicBezTo>
                <a:cubicBezTo>
                  <a:pt x="27614" y="9005"/>
                  <a:pt x="27769" y="10092"/>
                  <a:pt x="28232" y="11048"/>
                </a:cubicBezTo>
                <a:cubicBezTo>
                  <a:pt x="29008" y="12660"/>
                  <a:pt x="30679" y="13799"/>
                  <a:pt x="32463" y="13937"/>
                </a:cubicBezTo>
                <a:cubicBezTo>
                  <a:pt x="32565" y="13945"/>
                  <a:pt x="32667" y="13949"/>
                  <a:pt x="32770" y="13949"/>
                </a:cubicBezTo>
                <a:cubicBezTo>
                  <a:pt x="34045" y="13949"/>
                  <a:pt x="35389" y="13355"/>
                  <a:pt x="35859" y="12184"/>
                </a:cubicBezTo>
                <a:cubicBezTo>
                  <a:pt x="36319" y="11028"/>
                  <a:pt x="35399" y="9478"/>
                  <a:pt x="34230" y="9478"/>
                </a:cubicBezTo>
                <a:cubicBezTo>
                  <a:pt x="34118" y="9478"/>
                  <a:pt x="34004" y="9492"/>
                  <a:pt x="33889" y="9522"/>
                </a:cubicBezTo>
                <a:cubicBezTo>
                  <a:pt x="34080" y="9441"/>
                  <a:pt x="34282" y="9403"/>
                  <a:pt x="34485" y="9403"/>
                </a:cubicBezTo>
                <a:cubicBezTo>
                  <a:pt x="35241" y="9403"/>
                  <a:pt x="36007" y="9929"/>
                  <a:pt x="36277" y="10658"/>
                </a:cubicBezTo>
                <a:cubicBezTo>
                  <a:pt x="36622" y="11583"/>
                  <a:pt x="36249" y="12677"/>
                  <a:pt x="35521" y="13343"/>
                </a:cubicBezTo>
                <a:cubicBezTo>
                  <a:pt x="34808" y="13998"/>
                  <a:pt x="33810" y="14275"/>
                  <a:pt x="32839" y="14275"/>
                </a:cubicBezTo>
                <a:cubicBezTo>
                  <a:pt x="32821" y="14275"/>
                  <a:pt x="32804" y="14275"/>
                  <a:pt x="32787" y="14275"/>
                </a:cubicBezTo>
                <a:cubicBezTo>
                  <a:pt x="31135" y="14254"/>
                  <a:pt x="29509" y="13450"/>
                  <a:pt x="28491" y="12145"/>
                </a:cubicBezTo>
                <a:cubicBezTo>
                  <a:pt x="27476" y="10841"/>
                  <a:pt x="27093" y="9067"/>
                  <a:pt x="27479" y="7459"/>
                </a:cubicBezTo>
                <a:cubicBezTo>
                  <a:pt x="26738" y="7305"/>
                  <a:pt x="25986" y="7231"/>
                  <a:pt x="25233" y="7231"/>
                </a:cubicBezTo>
                <a:cubicBezTo>
                  <a:pt x="20831" y="7231"/>
                  <a:pt x="16435" y="9765"/>
                  <a:pt x="14413" y="13705"/>
                </a:cubicBezTo>
                <a:cubicBezTo>
                  <a:pt x="13736" y="15020"/>
                  <a:pt x="13157" y="16608"/>
                  <a:pt x="11773" y="17129"/>
                </a:cubicBezTo>
                <a:cubicBezTo>
                  <a:pt x="11476" y="17241"/>
                  <a:pt x="11169" y="17290"/>
                  <a:pt x="10859" y="17290"/>
                </a:cubicBezTo>
                <a:cubicBezTo>
                  <a:pt x="10045" y="17290"/>
                  <a:pt x="9212" y="16951"/>
                  <a:pt x="8505" y="16511"/>
                </a:cubicBezTo>
                <a:cubicBezTo>
                  <a:pt x="7528" y="15908"/>
                  <a:pt x="6669" y="15107"/>
                  <a:pt x="5623" y="14630"/>
                </a:cubicBezTo>
                <a:cubicBezTo>
                  <a:pt x="4941" y="14318"/>
                  <a:pt x="4194" y="14166"/>
                  <a:pt x="3445" y="14166"/>
                </a:cubicBezTo>
                <a:cubicBezTo>
                  <a:pt x="2300" y="14166"/>
                  <a:pt x="1151" y="14521"/>
                  <a:pt x="229" y="15200"/>
                </a:cubicBezTo>
                <a:cubicBezTo>
                  <a:pt x="149" y="15255"/>
                  <a:pt x="74" y="15314"/>
                  <a:pt x="1" y="15376"/>
                </a:cubicBezTo>
                <a:cubicBezTo>
                  <a:pt x="235" y="15330"/>
                  <a:pt x="468" y="15308"/>
                  <a:pt x="698" y="15308"/>
                </a:cubicBezTo>
                <a:cubicBezTo>
                  <a:pt x="2461" y="15308"/>
                  <a:pt x="4100" y="16568"/>
                  <a:pt x="5409" y="17840"/>
                </a:cubicBezTo>
                <a:cubicBezTo>
                  <a:pt x="6886" y="19280"/>
                  <a:pt x="8449" y="20922"/>
                  <a:pt x="10503" y="21129"/>
                </a:cubicBezTo>
                <a:cubicBezTo>
                  <a:pt x="10650" y="21144"/>
                  <a:pt x="10796" y="21151"/>
                  <a:pt x="10942" y="21151"/>
                </a:cubicBezTo>
                <a:cubicBezTo>
                  <a:pt x="12317" y="21151"/>
                  <a:pt x="13641" y="20526"/>
                  <a:pt x="14893" y="19914"/>
                </a:cubicBezTo>
                <a:cubicBezTo>
                  <a:pt x="16922" y="18920"/>
                  <a:pt x="18962" y="17923"/>
                  <a:pt x="20808" y="16622"/>
                </a:cubicBezTo>
                <a:cubicBezTo>
                  <a:pt x="21326" y="16256"/>
                  <a:pt x="21837" y="15859"/>
                  <a:pt x="22430" y="15635"/>
                </a:cubicBezTo>
                <a:cubicBezTo>
                  <a:pt x="22770" y="15506"/>
                  <a:pt x="23134" y="15443"/>
                  <a:pt x="23498" y="15443"/>
                </a:cubicBezTo>
                <a:cubicBezTo>
                  <a:pt x="24260" y="15443"/>
                  <a:pt x="25022" y="15721"/>
                  <a:pt x="25557" y="16263"/>
                </a:cubicBezTo>
                <a:cubicBezTo>
                  <a:pt x="26347" y="17064"/>
                  <a:pt x="26541" y="18416"/>
                  <a:pt x="25933" y="19362"/>
                </a:cubicBezTo>
                <a:cubicBezTo>
                  <a:pt x="25605" y="19875"/>
                  <a:pt x="24992" y="20234"/>
                  <a:pt x="24403" y="20234"/>
                </a:cubicBezTo>
                <a:cubicBezTo>
                  <a:pt x="24164" y="20234"/>
                  <a:pt x="23928" y="20175"/>
                  <a:pt x="23717" y="20042"/>
                </a:cubicBezTo>
                <a:cubicBezTo>
                  <a:pt x="22993" y="19586"/>
                  <a:pt x="23145" y="18192"/>
                  <a:pt x="23997" y="18099"/>
                </a:cubicBezTo>
                <a:lnTo>
                  <a:pt x="23997" y="18099"/>
                </a:lnTo>
                <a:cubicBezTo>
                  <a:pt x="23324" y="18334"/>
                  <a:pt x="23435" y="19482"/>
                  <a:pt x="24098" y="19745"/>
                </a:cubicBezTo>
                <a:cubicBezTo>
                  <a:pt x="24225" y="19796"/>
                  <a:pt x="24357" y="19820"/>
                  <a:pt x="24489" y="19820"/>
                </a:cubicBezTo>
                <a:cubicBezTo>
                  <a:pt x="25041" y="19820"/>
                  <a:pt x="25592" y="19406"/>
                  <a:pt x="25826" y="18879"/>
                </a:cubicBezTo>
                <a:cubicBezTo>
                  <a:pt x="26323" y="17764"/>
                  <a:pt x="25585" y="16335"/>
                  <a:pt x="24432" y="15928"/>
                </a:cubicBezTo>
                <a:cubicBezTo>
                  <a:pt x="24161" y="15832"/>
                  <a:pt x="23878" y="15787"/>
                  <a:pt x="23594" y="15787"/>
                </a:cubicBezTo>
                <a:cubicBezTo>
                  <a:pt x="22675" y="15787"/>
                  <a:pt x="21747" y="16258"/>
                  <a:pt x="21167" y="16991"/>
                </a:cubicBezTo>
                <a:cubicBezTo>
                  <a:pt x="20408" y="17947"/>
                  <a:pt x="20194" y="19259"/>
                  <a:pt x="20394" y="20466"/>
                </a:cubicBezTo>
                <a:cubicBezTo>
                  <a:pt x="20735" y="22544"/>
                  <a:pt x="22299" y="24377"/>
                  <a:pt x="24301" y="25040"/>
                </a:cubicBezTo>
                <a:cubicBezTo>
                  <a:pt x="24871" y="25228"/>
                  <a:pt x="25468" y="25319"/>
                  <a:pt x="26067" y="25319"/>
                </a:cubicBezTo>
                <a:cubicBezTo>
                  <a:pt x="27572" y="25319"/>
                  <a:pt x="29082" y="24743"/>
                  <a:pt x="30161" y="23694"/>
                </a:cubicBezTo>
                <a:cubicBezTo>
                  <a:pt x="31917" y="25019"/>
                  <a:pt x="33999" y="26047"/>
                  <a:pt x="36201" y="26072"/>
                </a:cubicBezTo>
                <a:cubicBezTo>
                  <a:pt x="36220" y="26072"/>
                  <a:pt x="36239" y="26072"/>
                  <a:pt x="36258" y="26072"/>
                </a:cubicBezTo>
                <a:cubicBezTo>
                  <a:pt x="38439" y="26072"/>
                  <a:pt x="40709" y="24904"/>
                  <a:pt x="41540" y="22889"/>
                </a:cubicBezTo>
                <a:cubicBezTo>
                  <a:pt x="42199" y="21284"/>
                  <a:pt x="41888" y="19434"/>
                  <a:pt x="42395" y="17775"/>
                </a:cubicBezTo>
                <a:cubicBezTo>
                  <a:pt x="42817" y="16405"/>
                  <a:pt x="43935" y="15151"/>
                  <a:pt x="45361" y="14996"/>
                </a:cubicBezTo>
                <a:cubicBezTo>
                  <a:pt x="45436" y="14988"/>
                  <a:pt x="45512" y="14984"/>
                  <a:pt x="45587" y="14984"/>
                </a:cubicBezTo>
                <a:cubicBezTo>
                  <a:pt x="46944" y="14984"/>
                  <a:pt x="48288" y="16247"/>
                  <a:pt x="47997" y="17577"/>
                </a:cubicBezTo>
                <a:cubicBezTo>
                  <a:pt x="47904" y="18006"/>
                  <a:pt x="47639" y="18416"/>
                  <a:pt x="47234" y="18585"/>
                </a:cubicBezTo>
                <a:cubicBezTo>
                  <a:pt x="47117" y="18635"/>
                  <a:pt x="46989" y="18659"/>
                  <a:pt x="46862" y="18659"/>
                </a:cubicBezTo>
                <a:cubicBezTo>
                  <a:pt x="46547" y="18659"/>
                  <a:pt x="46234" y="18511"/>
                  <a:pt x="46089" y="18233"/>
                </a:cubicBezTo>
                <a:lnTo>
                  <a:pt x="46089" y="18233"/>
                </a:lnTo>
                <a:cubicBezTo>
                  <a:pt x="46234" y="18330"/>
                  <a:pt x="46401" y="18374"/>
                  <a:pt x="46571" y="18374"/>
                </a:cubicBezTo>
                <a:cubicBezTo>
                  <a:pt x="46960" y="18374"/>
                  <a:pt x="47366" y="18145"/>
                  <a:pt x="47556" y="17792"/>
                </a:cubicBezTo>
                <a:cubicBezTo>
                  <a:pt x="47828" y="17284"/>
                  <a:pt x="47704" y="16632"/>
                  <a:pt x="47362" y="16169"/>
                </a:cubicBezTo>
                <a:cubicBezTo>
                  <a:pt x="46964" y="15632"/>
                  <a:pt x="46335" y="15389"/>
                  <a:pt x="45678" y="15389"/>
                </a:cubicBezTo>
                <a:cubicBezTo>
                  <a:pt x="44816" y="15389"/>
                  <a:pt x="43905" y="15808"/>
                  <a:pt x="43403" y="16529"/>
                </a:cubicBezTo>
                <a:cubicBezTo>
                  <a:pt x="42524" y="17799"/>
                  <a:pt x="42699" y="19559"/>
                  <a:pt x="43365" y="20953"/>
                </a:cubicBezTo>
                <a:cubicBezTo>
                  <a:pt x="44507" y="23334"/>
                  <a:pt x="47078" y="24980"/>
                  <a:pt x="49705" y="24980"/>
                </a:cubicBezTo>
                <a:cubicBezTo>
                  <a:pt x="49896" y="24980"/>
                  <a:pt x="50087" y="24971"/>
                  <a:pt x="50278" y="24953"/>
                </a:cubicBezTo>
                <a:cubicBezTo>
                  <a:pt x="53098" y="24687"/>
                  <a:pt x="55638" y="22386"/>
                  <a:pt x="56059" y="19583"/>
                </a:cubicBezTo>
                <a:cubicBezTo>
                  <a:pt x="56476" y="16781"/>
                  <a:pt x="54630" y="13778"/>
                  <a:pt x="51908" y="13001"/>
                </a:cubicBezTo>
                <a:cubicBezTo>
                  <a:pt x="52760" y="11696"/>
                  <a:pt x="52825" y="9957"/>
                  <a:pt x="52231" y="8515"/>
                </a:cubicBezTo>
                <a:cubicBezTo>
                  <a:pt x="51638" y="7072"/>
                  <a:pt x="50441" y="5927"/>
                  <a:pt x="49050" y="5219"/>
                </a:cubicBezTo>
                <a:cubicBezTo>
                  <a:pt x="48293" y="4836"/>
                  <a:pt x="47427" y="4607"/>
                  <a:pt x="46570" y="4607"/>
                </a:cubicBezTo>
                <a:cubicBezTo>
                  <a:pt x="46345" y="4607"/>
                  <a:pt x="46121" y="4623"/>
                  <a:pt x="45899" y="4656"/>
                </a:cubicBezTo>
                <a:cubicBezTo>
                  <a:pt x="45547" y="4708"/>
                  <a:pt x="45184" y="4805"/>
                  <a:pt x="44856" y="4950"/>
                </a:cubicBezTo>
                <a:cubicBezTo>
                  <a:pt x="43507" y="5551"/>
                  <a:pt x="43093" y="7359"/>
                  <a:pt x="43376" y="8681"/>
                </a:cubicBezTo>
                <a:cubicBezTo>
                  <a:pt x="43583" y="9646"/>
                  <a:pt x="44300" y="10530"/>
                  <a:pt x="45264" y="10755"/>
                </a:cubicBezTo>
                <a:cubicBezTo>
                  <a:pt x="45402" y="10787"/>
                  <a:pt x="45545" y="10803"/>
                  <a:pt x="45687" y="10803"/>
                </a:cubicBezTo>
                <a:cubicBezTo>
                  <a:pt x="46531" y="10803"/>
                  <a:pt x="47388" y="10257"/>
                  <a:pt x="47580" y="9433"/>
                </a:cubicBezTo>
                <a:cubicBezTo>
                  <a:pt x="47690" y="8950"/>
                  <a:pt x="47545" y="8383"/>
                  <a:pt x="47134" y="8107"/>
                </a:cubicBezTo>
                <a:cubicBezTo>
                  <a:pt x="46993" y="8011"/>
                  <a:pt x="46821" y="7966"/>
                  <a:pt x="46650" y="7966"/>
                </a:cubicBezTo>
                <a:cubicBezTo>
                  <a:pt x="46323" y="7966"/>
                  <a:pt x="45998" y="8132"/>
                  <a:pt x="45885" y="8435"/>
                </a:cubicBezTo>
                <a:cubicBezTo>
                  <a:pt x="45868" y="7966"/>
                  <a:pt x="46349" y="7608"/>
                  <a:pt x="46820" y="7608"/>
                </a:cubicBezTo>
                <a:cubicBezTo>
                  <a:pt x="46912" y="7608"/>
                  <a:pt x="47005" y="7622"/>
                  <a:pt x="47093" y="7652"/>
                </a:cubicBezTo>
                <a:cubicBezTo>
                  <a:pt x="47624" y="7832"/>
                  <a:pt x="47938" y="8421"/>
                  <a:pt x="47956" y="8984"/>
                </a:cubicBezTo>
                <a:cubicBezTo>
                  <a:pt x="47985" y="10179"/>
                  <a:pt x="46781" y="11124"/>
                  <a:pt x="45595" y="11124"/>
                </a:cubicBezTo>
                <a:cubicBezTo>
                  <a:pt x="45384" y="11124"/>
                  <a:pt x="45173" y="11094"/>
                  <a:pt x="44971" y="11031"/>
                </a:cubicBezTo>
                <a:cubicBezTo>
                  <a:pt x="43625" y="10606"/>
                  <a:pt x="42838" y="9063"/>
                  <a:pt x="43010" y="7666"/>
                </a:cubicBezTo>
                <a:cubicBezTo>
                  <a:pt x="43072" y="7172"/>
                  <a:pt x="43231" y="6696"/>
                  <a:pt x="43252" y="6199"/>
                </a:cubicBezTo>
                <a:cubicBezTo>
                  <a:pt x="43276" y="5602"/>
                  <a:pt x="43093" y="5012"/>
                  <a:pt x="42848" y="4466"/>
                </a:cubicBezTo>
                <a:cubicBezTo>
                  <a:pt x="41618" y="1741"/>
                  <a:pt x="38635" y="1"/>
                  <a:pt x="35660" y="1"/>
                </a:cubicBezTo>
                <a:close/>
              </a:path>
            </a:pathLst>
          </a:custGeom>
          <a:solidFill>
            <a:srgbClr val="FB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03;p27">
            <a:extLst>
              <a:ext uri="{FF2B5EF4-FFF2-40B4-BE49-F238E27FC236}">
                <a16:creationId xmlns:a16="http://schemas.microsoft.com/office/drawing/2014/main" id="{A1DEDD57-7FEF-4860-846D-DA05AB9B88B8}"/>
              </a:ext>
            </a:extLst>
          </p:cNvPr>
          <p:cNvSpPr/>
          <p:nvPr/>
        </p:nvSpPr>
        <p:spPr>
          <a:xfrm flipH="1">
            <a:off x="-126230" y="5135539"/>
            <a:ext cx="3240935" cy="1325563"/>
          </a:xfrm>
          <a:custGeom>
            <a:avLst/>
            <a:gdLst/>
            <a:ahLst/>
            <a:cxnLst/>
            <a:rect l="l" t="t" r="r" b="b"/>
            <a:pathLst>
              <a:path w="38264" h="16943" extrusionOk="0">
                <a:moveTo>
                  <a:pt x="14583" y="1"/>
                </a:moveTo>
                <a:cubicBezTo>
                  <a:pt x="12260" y="1"/>
                  <a:pt x="9640" y="2078"/>
                  <a:pt x="10105" y="4374"/>
                </a:cubicBezTo>
                <a:cubicBezTo>
                  <a:pt x="10388" y="5771"/>
                  <a:pt x="10364" y="6542"/>
                  <a:pt x="9796" y="7193"/>
                </a:cubicBezTo>
                <a:cubicBezTo>
                  <a:pt x="9464" y="7572"/>
                  <a:pt x="8975" y="7834"/>
                  <a:pt x="8482" y="7834"/>
                </a:cubicBezTo>
                <a:cubicBezTo>
                  <a:pt x="8384" y="7834"/>
                  <a:pt x="8287" y="7824"/>
                  <a:pt x="8190" y="7802"/>
                </a:cubicBezTo>
                <a:cubicBezTo>
                  <a:pt x="7600" y="7670"/>
                  <a:pt x="7135" y="7038"/>
                  <a:pt x="7301" y="6458"/>
                </a:cubicBezTo>
                <a:lnTo>
                  <a:pt x="7301" y="6458"/>
                </a:lnTo>
                <a:cubicBezTo>
                  <a:pt x="7426" y="6892"/>
                  <a:pt x="7882" y="7137"/>
                  <a:pt x="8339" y="7137"/>
                </a:cubicBezTo>
                <a:cubicBezTo>
                  <a:pt x="8531" y="7137"/>
                  <a:pt x="8722" y="7094"/>
                  <a:pt x="8890" y="7004"/>
                </a:cubicBezTo>
                <a:cubicBezTo>
                  <a:pt x="9452" y="6697"/>
                  <a:pt x="9732" y="6021"/>
                  <a:pt x="9752" y="5381"/>
                </a:cubicBezTo>
                <a:cubicBezTo>
                  <a:pt x="9758" y="5159"/>
                  <a:pt x="9735" y="4943"/>
                  <a:pt x="9691" y="4734"/>
                </a:cubicBezTo>
                <a:cubicBezTo>
                  <a:pt x="9479" y="3745"/>
                  <a:pt x="8678" y="2987"/>
                  <a:pt x="7711" y="2688"/>
                </a:cubicBezTo>
                <a:cubicBezTo>
                  <a:pt x="7341" y="2570"/>
                  <a:pt x="6924" y="2475"/>
                  <a:pt x="6560" y="2475"/>
                </a:cubicBezTo>
                <a:cubicBezTo>
                  <a:pt x="3991" y="2475"/>
                  <a:pt x="1910" y="4539"/>
                  <a:pt x="1910" y="7084"/>
                </a:cubicBezTo>
                <a:cubicBezTo>
                  <a:pt x="1910" y="7438"/>
                  <a:pt x="1954" y="7779"/>
                  <a:pt x="2032" y="8111"/>
                </a:cubicBezTo>
                <a:cubicBezTo>
                  <a:pt x="806" y="8943"/>
                  <a:pt x="1" y="10340"/>
                  <a:pt x="1" y="11923"/>
                </a:cubicBezTo>
                <a:cubicBezTo>
                  <a:pt x="1" y="14475"/>
                  <a:pt x="2089" y="16546"/>
                  <a:pt x="4664" y="16546"/>
                </a:cubicBezTo>
                <a:cubicBezTo>
                  <a:pt x="6287" y="16546"/>
                  <a:pt x="7705" y="15718"/>
                  <a:pt x="8540" y="14469"/>
                </a:cubicBezTo>
                <a:cubicBezTo>
                  <a:pt x="9160" y="13233"/>
                  <a:pt x="9004" y="10233"/>
                  <a:pt x="6739" y="10178"/>
                </a:cubicBezTo>
                <a:cubicBezTo>
                  <a:pt x="6724" y="10178"/>
                  <a:pt x="6709" y="10178"/>
                  <a:pt x="6694" y="10178"/>
                </a:cubicBezTo>
                <a:cubicBezTo>
                  <a:pt x="6384" y="10178"/>
                  <a:pt x="6064" y="10274"/>
                  <a:pt x="5842" y="10492"/>
                </a:cubicBezTo>
                <a:cubicBezTo>
                  <a:pt x="5611" y="10717"/>
                  <a:pt x="5506" y="11084"/>
                  <a:pt x="5624" y="11387"/>
                </a:cubicBezTo>
                <a:cubicBezTo>
                  <a:pt x="5723" y="11632"/>
                  <a:pt x="5984" y="11810"/>
                  <a:pt x="6243" y="11810"/>
                </a:cubicBezTo>
                <a:cubicBezTo>
                  <a:pt x="6301" y="11810"/>
                  <a:pt x="6359" y="11801"/>
                  <a:pt x="6415" y="11782"/>
                </a:cubicBezTo>
                <a:lnTo>
                  <a:pt x="6415" y="11782"/>
                </a:lnTo>
                <a:cubicBezTo>
                  <a:pt x="6276" y="11948"/>
                  <a:pt x="6063" y="12027"/>
                  <a:pt x="5845" y="12027"/>
                </a:cubicBezTo>
                <a:cubicBezTo>
                  <a:pt x="5658" y="12027"/>
                  <a:pt x="5468" y="11969"/>
                  <a:pt x="5317" y="11859"/>
                </a:cubicBezTo>
                <a:cubicBezTo>
                  <a:pt x="4991" y="11620"/>
                  <a:pt x="4840" y="11196"/>
                  <a:pt x="4843" y="10792"/>
                </a:cubicBezTo>
                <a:cubicBezTo>
                  <a:pt x="4843" y="10461"/>
                  <a:pt x="4933" y="10135"/>
                  <a:pt x="5102" y="9852"/>
                </a:cubicBezTo>
                <a:cubicBezTo>
                  <a:pt x="5463" y="9246"/>
                  <a:pt x="6175" y="8897"/>
                  <a:pt x="6882" y="8897"/>
                </a:cubicBezTo>
                <a:cubicBezTo>
                  <a:pt x="6992" y="8897"/>
                  <a:pt x="7102" y="8906"/>
                  <a:pt x="7210" y="8923"/>
                </a:cubicBezTo>
                <a:cubicBezTo>
                  <a:pt x="8018" y="9047"/>
                  <a:pt x="8718" y="9613"/>
                  <a:pt x="9105" y="10330"/>
                </a:cubicBezTo>
                <a:cubicBezTo>
                  <a:pt x="9307" y="10704"/>
                  <a:pt x="9425" y="11118"/>
                  <a:pt x="9476" y="11539"/>
                </a:cubicBezTo>
                <a:lnTo>
                  <a:pt x="9732" y="13630"/>
                </a:lnTo>
                <a:cubicBezTo>
                  <a:pt x="10105" y="15519"/>
                  <a:pt x="11715" y="16943"/>
                  <a:pt x="13648" y="16943"/>
                </a:cubicBezTo>
                <a:cubicBezTo>
                  <a:pt x="15509" y="16943"/>
                  <a:pt x="17071" y="15617"/>
                  <a:pt x="17516" y="13825"/>
                </a:cubicBezTo>
                <a:cubicBezTo>
                  <a:pt x="18044" y="15185"/>
                  <a:pt x="19368" y="16149"/>
                  <a:pt x="20927" y="16149"/>
                </a:cubicBezTo>
                <a:cubicBezTo>
                  <a:pt x="22944" y="16149"/>
                  <a:pt x="24580" y="14529"/>
                  <a:pt x="24580" y="12526"/>
                </a:cubicBezTo>
                <a:lnTo>
                  <a:pt x="24580" y="12519"/>
                </a:lnTo>
                <a:cubicBezTo>
                  <a:pt x="24580" y="11960"/>
                  <a:pt x="24321" y="11428"/>
                  <a:pt x="23873" y="11095"/>
                </a:cubicBezTo>
                <a:cubicBezTo>
                  <a:pt x="23607" y="10896"/>
                  <a:pt x="23297" y="10731"/>
                  <a:pt x="22923" y="10684"/>
                </a:cubicBezTo>
                <a:cubicBezTo>
                  <a:pt x="22843" y="10673"/>
                  <a:pt x="22763" y="10667"/>
                  <a:pt x="22683" y="10667"/>
                </a:cubicBezTo>
                <a:cubicBezTo>
                  <a:pt x="22125" y="10667"/>
                  <a:pt x="21597" y="10932"/>
                  <a:pt x="21314" y="11425"/>
                </a:cubicBezTo>
                <a:cubicBezTo>
                  <a:pt x="20994" y="11990"/>
                  <a:pt x="21281" y="13024"/>
                  <a:pt x="21887" y="13260"/>
                </a:cubicBezTo>
                <a:cubicBezTo>
                  <a:pt x="21250" y="13256"/>
                  <a:pt x="20499" y="13145"/>
                  <a:pt x="20206" y="12583"/>
                </a:cubicBezTo>
                <a:cubicBezTo>
                  <a:pt x="20119" y="12418"/>
                  <a:pt x="20081" y="12229"/>
                  <a:pt x="20078" y="12041"/>
                </a:cubicBezTo>
                <a:cubicBezTo>
                  <a:pt x="20061" y="11347"/>
                  <a:pt x="20418" y="10391"/>
                  <a:pt x="21018" y="10037"/>
                </a:cubicBezTo>
                <a:cubicBezTo>
                  <a:pt x="21410" y="9808"/>
                  <a:pt x="21962" y="9677"/>
                  <a:pt x="22481" y="9677"/>
                </a:cubicBezTo>
                <a:cubicBezTo>
                  <a:pt x="22755" y="9677"/>
                  <a:pt x="23020" y="9714"/>
                  <a:pt x="23247" y="9791"/>
                </a:cubicBezTo>
                <a:cubicBezTo>
                  <a:pt x="23559" y="9900"/>
                  <a:pt x="23943" y="10085"/>
                  <a:pt x="24260" y="10502"/>
                </a:cubicBezTo>
                <a:cubicBezTo>
                  <a:pt x="24452" y="10751"/>
                  <a:pt x="24711" y="10933"/>
                  <a:pt x="25004" y="11044"/>
                </a:cubicBezTo>
                <a:cubicBezTo>
                  <a:pt x="25088" y="11075"/>
                  <a:pt x="25169" y="11112"/>
                  <a:pt x="25253" y="11152"/>
                </a:cubicBezTo>
                <a:cubicBezTo>
                  <a:pt x="26940" y="12031"/>
                  <a:pt x="28223" y="12738"/>
                  <a:pt x="29411" y="12936"/>
                </a:cubicBezTo>
                <a:cubicBezTo>
                  <a:pt x="29755" y="12994"/>
                  <a:pt x="30181" y="13043"/>
                  <a:pt x="30645" y="13043"/>
                </a:cubicBezTo>
                <a:cubicBezTo>
                  <a:pt x="31785" y="13043"/>
                  <a:pt x="33151" y="12746"/>
                  <a:pt x="34068" y="11549"/>
                </a:cubicBezTo>
                <a:cubicBezTo>
                  <a:pt x="35354" y="9866"/>
                  <a:pt x="35492" y="9768"/>
                  <a:pt x="36182" y="9569"/>
                </a:cubicBezTo>
                <a:cubicBezTo>
                  <a:pt x="36285" y="9540"/>
                  <a:pt x="36404" y="9527"/>
                  <a:pt x="36531" y="9527"/>
                </a:cubicBezTo>
                <a:cubicBezTo>
                  <a:pt x="37258" y="9527"/>
                  <a:pt x="38263" y="9940"/>
                  <a:pt x="38263" y="9940"/>
                </a:cubicBezTo>
                <a:cubicBezTo>
                  <a:pt x="38263" y="9940"/>
                  <a:pt x="37320" y="8746"/>
                  <a:pt x="36081" y="8746"/>
                </a:cubicBezTo>
                <a:cubicBezTo>
                  <a:pt x="35974" y="8746"/>
                  <a:pt x="35864" y="8755"/>
                  <a:pt x="35752" y="8775"/>
                </a:cubicBezTo>
                <a:cubicBezTo>
                  <a:pt x="34674" y="8966"/>
                  <a:pt x="33422" y="10590"/>
                  <a:pt x="31950" y="10795"/>
                </a:cubicBezTo>
                <a:cubicBezTo>
                  <a:pt x="31746" y="10824"/>
                  <a:pt x="31555" y="10838"/>
                  <a:pt x="31376" y="10838"/>
                </a:cubicBezTo>
                <a:cubicBezTo>
                  <a:pt x="30158" y="10838"/>
                  <a:pt x="29490" y="10187"/>
                  <a:pt x="28829" y="9011"/>
                </a:cubicBezTo>
                <a:cubicBezTo>
                  <a:pt x="27769" y="7115"/>
                  <a:pt x="28223" y="5606"/>
                  <a:pt x="26142" y="4418"/>
                </a:cubicBezTo>
                <a:cubicBezTo>
                  <a:pt x="25052" y="3794"/>
                  <a:pt x="24179" y="3525"/>
                  <a:pt x="23223" y="3525"/>
                </a:cubicBezTo>
                <a:cubicBezTo>
                  <a:pt x="22358" y="3525"/>
                  <a:pt x="21425" y="3746"/>
                  <a:pt x="20203" y="4122"/>
                </a:cubicBezTo>
                <a:cubicBezTo>
                  <a:pt x="20024" y="4175"/>
                  <a:pt x="19839" y="4250"/>
                  <a:pt x="19648" y="4330"/>
                </a:cubicBezTo>
                <a:cubicBezTo>
                  <a:pt x="19870" y="5580"/>
                  <a:pt x="19718" y="6916"/>
                  <a:pt x="19172" y="8044"/>
                </a:cubicBezTo>
                <a:cubicBezTo>
                  <a:pt x="18513" y="9414"/>
                  <a:pt x="17094" y="10449"/>
                  <a:pt x="15584" y="10449"/>
                </a:cubicBezTo>
                <a:cubicBezTo>
                  <a:pt x="15527" y="10449"/>
                  <a:pt x="15471" y="10448"/>
                  <a:pt x="15415" y="10445"/>
                </a:cubicBezTo>
                <a:cubicBezTo>
                  <a:pt x="13842" y="10360"/>
                  <a:pt x="12375" y="8970"/>
                  <a:pt x="12435" y="7395"/>
                </a:cubicBezTo>
                <a:cubicBezTo>
                  <a:pt x="12448" y="7081"/>
                  <a:pt x="12520" y="6764"/>
                  <a:pt x="12667" y="6486"/>
                </a:cubicBezTo>
                <a:cubicBezTo>
                  <a:pt x="12996" y="5888"/>
                  <a:pt x="13691" y="5546"/>
                  <a:pt x="14374" y="5546"/>
                </a:cubicBezTo>
                <a:cubicBezTo>
                  <a:pt x="14426" y="5546"/>
                  <a:pt x="14477" y="5548"/>
                  <a:pt x="14529" y="5552"/>
                </a:cubicBezTo>
                <a:cubicBezTo>
                  <a:pt x="13839" y="6065"/>
                  <a:pt x="13597" y="6991"/>
                  <a:pt x="13951" y="7923"/>
                </a:cubicBezTo>
                <a:cubicBezTo>
                  <a:pt x="14102" y="8324"/>
                  <a:pt x="14425" y="8506"/>
                  <a:pt x="14836" y="8627"/>
                </a:cubicBezTo>
                <a:cubicBezTo>
                  <a:pt x="15103" y="8707"/>
                  <a:pt x="15379" y="8749"/>
                  <a:pt x="15655" y="8749"/>
                </a:cubicBezTo>
                <a:cubicBezTo>
                  <a:pt x="16039" y="8749"/>
                  <a:pt x="16421" y="8667"/>
                  <a:pt x="16768" y="8492"/>
                </a:cubicBezTo>
                <a:cubicBezTo>
                  <a:pt x="18246" y="7745"/>
                  <a:pt x="18809" y="6280"/>
                  <a:pt x="18816" y="4802"/>
                </a:cubicBezTo>
                <a:cubicBezTo>
                  <a:pt x="18822" y="3307"/>
                  <a:pt x="18405" y="2388"/>
                  <a:pt x="18028" y="1633"/>
                </a:cubicBezTo>
                <a:cubicBezTo>
                  <a:pt x="17253" y="486"/>
                  <a:pt x="16055" y="1"/>
                  <a:pt x="14583" y="1"/>
                </a:cubicBezTo>
                <a:close/>
              </a:path>
            </a:pathLst>
          </a:custGeom>
          <a:solidFill>
            <a:srgbClr val="FBF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a:extLst>
              <a:ext uri="{FF2B5EF4-FFF2-40B4-BE49-F238E27FC236}">
                <a16:creationId xmlns:a16="http://schemas.microsoft.com/office/drawing/2014/main" id="{71B38D48-D006-4A5D-AB9E-72F5B686C458}"/>
              </a:ext>
            </a:extLst>
          </p:cNvPr>
          <p:cNvPicPr>
            <a:picLocks noChangeAspect="1"/>
          </p:cNvPicPr>
          <p:nvPr/>
        </p:nvPicPr>
        <p:blipFill rotWithShape="1">
          <a:blip r:embed="rId3"/>
          <a:srcRect r="50000"/>
          <a:stretch/>
        </p:blipFill>
        <p:spPr>
          <a:xfrm>
            <a:off x="-5151" y="0"/>
            <a:ext cx="6096000" cy="6858000"/>
          </a:xfrm>
          <a:prstGeom prst="rect">
            <a:avLst/>
          </a:prstGeom>
        </p:spPr>
      </p:pic>
      <p:pic>
        <p:nvPicPr>
          <p:cNvPr id="6" name="Picture 5">
            <a:extLst>
              <a:ext uri="{FF2B5EF4-FFF2-40B4-BE49-F238E27FC236}">
                <a16:creationId xmlns:a16="http://schemas.microsoft.com/office/drawing/2014/main" id="{BBE4031A-F724-43B5-9D1C-8013BC061AC2}"/>
              </a:ext>
            </a:extLst>
          </p:cNvPr>
          <p:cNvPicPr>
            <a:picLocks noChangeAspect="1"/>
          </p:cNvPicPr>
          <p:nvPr/>
        </p:nvPicPr>
        <p:blipFill rotWithShape="1">
          <a:blip r:embed="rId3"/>
          <a:srcRect l="50000"/>
          <a:stretch/>
        </p:blipFill>
        <p:spPr>
          <a:xfrm>
            <a:off x="6090849" y="-1"/>
            <a:ext cx="6096001" cy="6858000"/>
          </a:xfrm>
          <a:prstGeom prst="rect">
            <a:avLst/>
          </a:prstGeom>
        </p:spPr>
      </p:pic>
    </p:spTree>
    <p:extLst>
      <p:ext uri="{BB962C8B-B14F-4D97-AF65-F5344CB8AC3E}">
        <p14:creationId xmlns:p14="http://schemas.microsoft.com/office/powerpoint/2010/main" val="14382353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fill="hold" nodeType="withEffect">
                                  <p:stCondLst>
                                    <p:cond delay="750"/>
                                  </p:stCondLst>
                                  <p:childTnLst>
                                    <p:anim calcmode="lin" valueType="num">
                                      <p:cBhvr additive="base">
                                        <p:cTn id="6" dur="3500"/>
                                        <p:tgtEl>
                                          <p:spTgt spid="5"/>
                                        </p:tgtEl>
                                        <p:attrNameLst>
                                          <p:attrName>ppt_x</p:attrName>
                                        </p:attrNameLst>
                                      </p:cBhvr>
                                      <p:tavLst>
                                        <p:tav tm="0">
                                          <p:val>
                                            <p:strVal val="ppt_x"/>
                                          </p:val>
                                        </p:tav>
                                        <p:tav tm="100000">
                                          <p:val>
                                            <p:strVal val="0-ppt_w/2"/>
                                          </p:val>
                                        </p:tav>
                                      </p:tavLst>
                                    </p:anim>
                                    <p:anim calcmode="lin" valueType="num">
                                      <p:cBhvr additive="base">
                                        <p:cTn id="7" dur="3500"/>
                                        <p:tgtEl>
                                          <p:spTgt spid="5"/>
                                        </p:tgtEl>
                                        <p:attrNameLst>
                                          <p:attrName>ppt_y</p:attrName>
                                        </p:attrNameLst>
                                      </p:cBhvr>
                                      <p:tavLst>
                                        <p:tav tm="0">
                                          <p:val>
                                            <p:strVal val="ppt_y"/>
                                          </p:val>
                                        </p:tav>
                                        <p:tav tm="100000">
                                          <p:val>
                                            <p:strVal val="ppt_y"/>
                                          </p:val>
                                        </p:tav>
                                      </p:tavLst>
                                    </p:anim>
                                    <p:set>
                                      <p:cBhvr>
                                        <p:cTn id="8" dur="1" fill="hold">
                                          <p:stCondLst>
                                            <p:cond delay="3499"/>
                                          </p:stCondLst>
                                        </p:cTn>
                                        <p:tgtEl>
                                          <p:spTgt spid="5"/>
                                        </p:tgtEl>
                                        <p:attrNameLst>
                                          <p:attrName>style.visibility</p:attrName>
                                        </p:attrNameLst>
                                      </p:cBhvr>
                                      <p:to>
                                        <p:strVal val="hidden"/>
                                      </p:to>
                                    </p:set>
                                  </p:childTnLst>
                                </p:cTn>
                              </p:par>
                              <p:par>
                                <p:cTn id="9" presetID="2" presetClass="exit" presetSubtype="2" fill="hold" nodeType="withEffect">
                                  <p:stCondLst>
                                    <p:cond delay="750"/>
                                  </p:stCondLst>
                                  <p:childTnLst>
                                    <p:anim calcmode="lin" valueType="num">
                                      <p:cBhvr additive="base">
                                        <p:cTn id="10" dur="3500"/>
                                        <p:tgtEl>
                                          <p:spTgt spid="6"/>
                                        </p:tgtEl>
                                        <p:attrNameLst>
                                          <p:attrName>ppt_x</p:attrName>
                                        </p:attrNameLst>
                                      </p:cBhvr>
                                      <p:tavLst>
                                        <p:tav tm="0">
                                          <p:val>
                                            <p:strVal val="ppt_x"/>
                                          </p:val>
                                        </p:tav>
                                        <p:tav tm="100000">
                                          <p:val>
                                            <p:strVal val="1+ppt_w/2"/>
                                          </p:val>
                                        </p:tav>
                                      </p:tavLst>
                                    </p:anim>
                                    <p:anim calcmode="lin" valueType="num">
                                      <p:cBhvr additive="base">
                                        <p:cTn id="11" dur="3500"/>
                                        <p:tgtEl>
                                          <p:spTgt spid="6"/>
                                        </p:tgtEl>
                                        <p:attrNameLst>
                                          <p:attrName>ppt_y</p:attrName>
                                        </p:attrNameLst>
                                      </p:cBhvr>
                                      <p:tavLst>
                                        <p:tav tm="0">
                                          <p:val>
                                            <p:strVal val="ppt_y"/>
                                          </p:val>
                                        </p:tav>
                                        <p:tav tm="100000">
                                          <p:val>
                                            <p:strVal val="ppt_y"/>
                                          </p:val>
                                        </p:tav>
                                      </p:tavLst>
                                    </p:anim>
                                    <p:set>
                                      <p:cBhvr>
                                        <p:cTn id="12" dur="1" fill="hold">
                                          <p:stCondLst>
                                            <p:cond delay="3499"/>
                                          </p:stCondLst>
                                        </p:cTn>
                                        <p:tgtEl>
                                          <p:spTgt spid="6"/>
                                        </p:tgtEl>
                                        <p:attrNameLst>
                                          <p:attrName>style.visibility</p:attrName>
                                        </p:attrNameLst>
                                      </p:cBhvr>
                                      <p:to>
                                        <p:strVal val="hidden"/>
                                      </p:to>
                                    </p:set>
                                  </p:childTnLst>
                                </p:cTn>
                              </p:par>
                              <p:par>
                                <p:cTn id="13" presetID="2" presetClass="entr" presetSubtype="8"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6000" fill="hold"/>
                                        <p:tgtEl>
                                          <p:spTgt spid="10"/>
                                        </p:tgtEl>
                                        <p:attrNameLst>
                                          <p:attrName>ppt_x</p:attrName>
                                        </p:attrNameLst>
                                      </p:cBhvr>
                                      <p:tavLst>
                                        <p:tav tm="0">
                                          <p:val>
                                            <p:strVal val="0-#ppt_w/2"/>
                                          </p:val>
                                        </p:tav>
                                        <p:tav tm="100000">
                                          <p:val>
                                            <p:strVal val="#ppt_x"/>
                                          </p:val>
                                        </p:tav>
                                      </p:tavLst>
                                    </p:anim>
                                    <p:anim calcmode="lin" valueType="num">
                                      <p:cBhvr additive="base">
                                        <p:cTn id="16" dur="60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50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6000" fill="hold"/>
                                        <p:tgtEl>
                                          <p:spTgt spid="11"/>
                                        </p:tgtEl>
                                        <p:attrNameLst>
                                          <p:attrName>ppt_x</p:attrName>
                                        </p:attrNameLst>
                                      </p:cBhvr>
                                      <p:tavLst>
                                        <p:tav tm="0">
                                          <p:val>
                                            <p:strVal val="1+#ppt_w/2"/>
                                          </p:val>
                                        </p:tav>
                                        <p:tav tm="100000">
                                          <p:val>
                                            <p:strVal val="#ppt_x"/>
                                          </p:val>
                                        </p:tav>
                                      </p:tavLst>
                                    </p:anim>
                                    <p:anim calcmode="lin" valueType="num">
                                      <p:cBhvr additive="base">
                                        <p:cTn id="20" dur="60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250" fill="hold"/>
                                        <p:tgtEl>
                                          <p:spTgt spid="12"/>
                                        </p:tgtEl>
                                        <p:attrNameLst>
                                          <p:attrName>ppt_x</p:attrName>
                                        </p:attrNameLst>
                                      </p:cBhvr>
                                      <p:tavLst>
                                        <p:tav tm="0">
                                          <p:val>
                                            <p:strVal val="1+#ppt_w/2"/>
                                          </p:val>
                                        </p:tav>
                                        <p:tav tm="100000">
                                          <p:val>
                                            <p:strVal val="#ppt_x"/>
                                          </p:val>
                                        </p:tav>
                                      </p:tavLst>
                                    </p:anim>
                                    <p:anim calcmode="lin" valueType="num">
                                      <p:cBhvr additive="base">
                                        <p:cTn id="24" dur="5250" fill="hold"/>
                                        <p:tgtEl>
                                          <p:spTgt spid="1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50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7250" fill="hold"/>
                                        <p:tgtEl>
                                          <p:spTgt spid="13"/>
                                        </p:tgtEl>
                                        <p:attrNameLst>
                                          <p:attrName>ppt_x</p:attrName>
                                        </p:attrNameLst>
                                      </p:cBhvr>
                                      <p:tavLst>
                                        <p:tav tm="0">
                                          <p:val>
                                            <p:strVal val="0-#ppt_w/2"/>
                                          </p:val>
                                        </p:tav>
                                        <p:tav tm="100000">
                                          <p:val>
                                            <p:strVal val="#ppt_x"/>
                                          </p:val>
                                        </p:tav>
                                      </p:tavLst>
                                    </p:anim>
                                    <p:anim calcmode="lin" valueType="num">
                                      <p:cBhvr additive="base">
                                        <p:cTn id="28" dur="7250" fill="hold"/>
                                        <p:tgtEl>
                                          <p:spTgt spid="1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50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7250" fill="hold"/>
                                        <p:tgtEl>
                                          <p:spTgt spid="15"/>
                                        </p:tgtEl>
                                        <p:attrNameLst>
                                          <p:attrName>ppt_x</p:attrName>
                                        </p:attrNameLst>
                                      </p:cBhvr>
                                      <p:tavLst>
                                        <p:tav tm="0">
                                          <p:val>
                                            <p:strVal val="0-#ppt_w/2"/>
                                          </p:val>
                                        </p:tav>
                                        <p:tav tm="100000">
                                          <p:val>
                                            <p:strVal val="#ppt_x"/>
                                          </p:val>
                                        </p:tav>
                                      </p:tavLst>
                                    </p:anim>
                                    <p:anim calcmode="lin" valueType="num">
                                      <p:cBhvr additive="base">
                                        <p:cTn id="32" dur="7250" fill="hold"/>
                                        <p:tgtEl>
                                          <p:spTgt spid="15"/>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50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6000" fill="hold"/>
                                        <p:tgtEl>
                                          <p:spTgt spid="16"/>
                                        </p:tgtEl>
                                        <p:attrNameLst>
                                          <p:attrName>ppt_x</p:attrName>
                                        </p:attrNameLst>
                                      </p:cBhvr>
                                      <p:tavLst>
                                        <p:tav tm="0">
                                          <p:val>
                                            <p:strVal val="1+#ppt_w/2"/>
                                          </p:val>
                                        </p:tav>
                                        <p:tav tm="100000">
                                          <p:val>
                                            <p:strVal val="#ppt_x"/>
                                          </p:val>
                                        </p:tav>
                                      </p:tavLst>
                                    </p:anim>
                                    <p:anim calcmode="lin" valueType="num">
                                      <p:cBhvr additive="base">
                                        <p:cTn id="36" dur="6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5" grpId="0" animBg="1"/>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53F59-A658-4D59-AE33-007FC393EA0F}"/>
              </a:ext>
            </a:extLst>
          </p:cNvPr>
          <p:cNvPicPr>
            <a:picLocks noChangeAspect="1"/>
          </p:cNvPicPr>
          <p:nvPr/>
        </p:nvPicPr>
        <p:blipFill>
          <a:blip r:embed="rId2"/>
          <a:stretch>
            <a:fillRect/>
          </a:stretch>
        </p:blipFill>
        <p:spPr>
          <a:xfrm>
            <a:off x="0" y="0"/>
            <a:ext cx="12192000" cy="6858000"/>
          </a:xfrm>
          <a:prstGeom prst="rect">
            <a:avLst/>
          </a:prstGeom>
        </p:spPr>
      </p:pic>
      <p:sp>
        <p:nvSpPr>
          <p:cNvPr id="6" name="Rounded Rectangle 11">
            <a:extLst>
              <a:ext uri="{FF2B5EF4-FFF2-40B4-BE49-F238E27FC236}">
                <a16:creationId xmlns:a16="http://schemas.microsoft.com/office/drawing/2014/main" id="{E9683277-3C44-46B7-8DEB-215D66212A45}"/>
              </a:ext>
            </a:extLst>
          </p:cNvPr>
          <p:cNvSpPr/>
          <p:nvPr/>
        </p:nvSpPr>
        <p:spPr>
          <a:xfrm>
            <a:off x="430376" y="590540"/>
            <a:ext cx="9371820" cy="1835235"/>
          </a:xfrm>
          <a:prstGeom prst="roundRect">
            <a:avLst/>
          </a:prstGeom>
          <a:solidFill>
            <a:schemeClr val="bg1">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ish Animation Drawing - Fish Vector Png - Free Transparent PNG Clipart  Images Download">
            <a:extLst>
              <a:ext uri="{FF2B5EF4-FFF2-40B4-BE49-F238E27FC236}">
                <a16:creationId xmlns:a16="http://schemas.microsoft.com/office/drawing/2014/main" id="{CBB66787-F7EA-46EF-A96E-48BD7429E22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269" b="94478" l="2857" r="95000">
                        <a14:foregroundMark x1="50238" y1="6269" x2="50238" y2="6269"/>
                        <a14:foregroundMark x1="95119" y1="54030" x2="95119" y2="54030"/>
                        <a14:foregroundMark x1="81548" y1="45224" x2="85119" y2="51493"/>
                        <a14:foregroundMark x1="79643" y1="43731" x2="82976" y2="51343"/>
                        <a14:foregroundMark x1="80714" y1="44179" x2="79643" y2="52985"/>
                        <a14:foregroundMark x1="59643" y1="89254" x2="59643" y2="89254"/>
                        <a14:foregroundMark x1="66190" y1="85970" x2="60952" y2="94030"/>
                        <a14:foregroundMark x1="60952" y1="94030" x2="59881" y2="94478"/>
                        <a14:foregroundMark x1="7976" y1="30597" x2="5952" y2="52985"/>
                        <a14:foregroundMark x1="5952" y1="52985" x2="6905" y2="63582"/>
                        <a14:foregroundMark x1="6905" y1="63582" x2="9286" y2="69403"/>
                        <a14:foregroundMark x1="6190" y1="37761" x2="6190" y2="37761"/>
                        <a14:foregroundMark x1="4643" y1="38507" x2="4643" y2="38507"/>
                        <a14:foregroundMark x1="2857" y1="48657" x2="2857" y2="48657"/>
                      </a14:backgroundRemoval>
                    </a14:imgEffect>
                  </a14:imgLayer>
                </a14:imgProps>
              </a:ext>
              <a:ext uri="{28A0092B-C50C-407E-A947-70E740481C1C}">
                <a14:useLocalDpi xmlns:a14="http://schemas.microsoft.com/office/drawing/2010/main" val="0"/>
              </a:ext>
            </a:extLst>
          </a:blip>
          <a:srcRect/>
          <a:stretch>
            <a:fillRect/>
          </a:stretch>
        </p:blipFill>
        <p:spPr bwMode="auto">
          <a:xfrm>
            <a:off x="8253158" y="-70020"/>
            <a:ext cx="3508466" cy="2798420"/>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14">
            <a:extLst>
              <a:ext uri="{FF2B5EF4-FFF2-40B4-BE49-F238E27FC236}">
                <a16:creationId xmlns:a16="http://schemas.microsoft.com/office/drawing/2014/main" id="{F368E23C-4585-42D3-B3FB-B339111317F4}"/>
              </a:ext>
            </a:extLst>
          </p:cNvPr>
          <p:cNvSpPr txBox="1">
            <a:spLocks noChangeArrowheads="1"/>
          </p:cNvSpPr>
          <p:nvPr/>
        </p:nvSpPr>
        <p:spPr bwMode="auto">
          <a:xfrm>
            <a:off x="654427" y="654077"/>
            <a:ext cx="7909281"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3500" b="1">
                <a:solidFill>
                  <a:srgbClr val="002060"/>
                </a:solidFill>
                <a:latin typeface="#9Slide04 SFU Fenice Bold" panose="00000700000000000000" pitchFamily="2" charset="0"/>
              </a:rPr>
              <a:t>Mạng lưới sông ngòi, kênh, rạch của đồng bằng Nam Bộ </a:t>
            </a:r>
          </a:p>
          <a:p>
            <a:pPr algn="ctr" eaLnBrk="1" hangingPunct="1">
              <a:spcBef>
                <a:spcPct val="0"/>
              </a:spcBef>
              <a:buFontTx/>
              <a:buNone/>
            </a:pPr>
            <a:r>
              <a:rPr lang="en-US" altLang="vi-VN" sz="3500" b="1">
                <a:solidFill>
                  <a:schemeClr val="accent2">
                    <a:lumMod val="50000"/>
                  </a:schemeClr>
                </a:solidFill>
                <a:latin typeface="#9Slide04 SFU Fenice Bold" panose="00000700000000000000" pitchFamily="2" charset="0"/>
              </a:rPr>
              <a:t>dày đặc và chằng chịt.</a:t>
            </a:r>
          </a:p>
        </p:txBody>
      </p:sp>
      <p:pic>
        <p:nvPicPr>
          <p:cNvPr id="4" name="Picture 2" descr="BÁO SÀI GÒN GIẢI PHÓNG">
            <a:extLst>
              <a:ext uri="{FF2B5EF4-FFF2-40B4-BE49-F238E27FC236}">
                <a16:creationId xmlns:a16="http://schemas.microsoft.com/office/drawing/2014/main" id="{017D8186-A784-4E11-857F-2EEC24D4DAD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92309" y="2612687"/>
            <a:ext cx="5703356" cy="32889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Tự phát nuôi cá trong lồng bè ở TP.Hội An: Cần giải pháp phù hợp | Trang  thông tin thủy sản">
            <a:extLst>
              <a:ext uri="{FF2B5EF4-FFF2-40B4-BE49-F238E27FC236}">
                <a16:creationId xmlns:a16="http://schemas.microsoft.com/office/drawing/2014/main" id="{37E5F2C3-08A3-4A4B-B005-84F15D2FC84A}"/>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028013" y="3469040"/>
            <a:ext cx="4193817" cy="27984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descr="Đáp ứng các tiêu chuẩn thủy sản toàn cầu là một bài toán khó cho các trang  trại cá tra">
            <a:extLst>
              <a:ext uri="{FF2B5EF4-FFF2-40B4-BE49-F238E27FC236}">
                <a16:creationId xmlns:a16="http://schemas.microsoft.com/office/drawing/2014/main" id="{E054A48E-6623-4A6A-B234-2DAC7C683D92}"/>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148964" y="2869675"/>
            <a:ext cx="3883938" cy="27749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5" name="Rectangle 7">
            <a:extLst>
              <a:ext uri="{FF2B5EF4-FFF2-40B4-BE49-F238E27FC236}">
                <a16:creationId xmlns:a16="http://schemas.microsoft.com/office/drawing/2014/main" id="{0B4D9981-2D69-4E1F-A26F-6ED35AAF8FC9}"/>
              </a:ext>
            </a:extLst>
          </p:cNvPr>
          <p:cNvSpPr>
            <a:spLocks noChangeArrowheads="1"/>
          </p:cNvSpPr>
          <p:nvPr/>
        </p:nvSpPr>
        <p:spPr bwMode="auto">
          <a:xfrm>
            <a:off x="2585012" y="6110454"/>
            <a:ext cx="7624203" cy="646331"/>
          </a:xfrm>
          <a:prstGeom prst="rect">
            <a:avLst/>
          </a:prstGeom>
          <a:ln/>
        </p:spPr>
        <p:style>
          <a:lnRef idx="2">
            <a:schemeClr val="accent1"/>
          </a:lnRef>
          <a:fillRef idx="1">
            <a:schemeClr val="lt1"/>
          </a:fillRef>
          <a:effectRef idx="0">
            <a:schemeClr val="accent1"/>
          </a:effectRef>
          <a:fontRef idx="minor">
            <a:schemeClr val="dk1"/>
          </a:fontRef>
        </p:style>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vi-VN" sz="3600" b="1">
                <a:solidFill>
                  <a:srgbClr val="0070C0"/>
                </a:solidFill>
                <a:latin typeface="#9Slide04 SFU Fenice Bold" panose="00000700000000000000" pitchFamily="2" charset="0"/>
                <a:cs typeface="Times New Roman" panose="02020603050405020304" pitchFamily="18" charset="0"/>
              </a:rPr>
              <a:t>Nuôi cá tra, cá ba sa vùng nước lợ </a:t>
            </a:r>
          </a:p>
        </p:txBody>
      </p:sp>
    </p:spTree>
    <p:extLst>
      <p:ext uri="{BB962C8B-B14F-4D97-AF65-F5344CB8AC3E}">
        <p14:creationId xmlns:p14="http://schemas.microsoft.com/office/powerpoint/2010/main" val="64632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0-#ppt_w/2"/>
                                          </p:val>
                                        </p:tav>
                                        <p:tav tm="100000">
                                          <p:val>
                                            <p:strVal val="#ppt_x"/>
                                          </p:val>
                                        </p:tav>
                                      </p:tavLst>
                                    </p:anim>
                                    <p:anim calcmode="lin" valueType="num">
                                      <p:cBhvr additive="base">
                                        <p:cTn id="12" dur="500" fill="hold"/>
                                        <p:tgtEl>
                                          <p:spTgt spid="102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7" presetClass="entr" presetSubtype="0" fill="hold" grpId="0" nodeType="afterEffect">
                                  <p:stCondLst>
                                    <p:cond delay="0"/>
                                  </p:stCondLst>
                                  <p:iterate type="lt">
                                    <p:tmPct val="50000"/>
                                  </p:iterate>
                                  <p:childTnLst>
                                    <p:set>
                                      <p:cBhvr>
                                        <p:cTn id="15" dur="1" fill="hold">
                                          <p:stCondLst>
                                            <p:cond delay="0"/>
                                          </p:stCondLst>
                                        </p:cTn>
                                        <p:tgtEl>
                                          <p:spTgt spid="9"/>
                                        </p:tgtEl>
                                        <p:attrNameLst>
                                          <p:attrName>style.visibility</p:attrName>
                                        </p:attrNameLst>
                                      </p:cBhvr>
                                      <p:to>
                                        <p:strVal val="visible"/>
                                      </p:to>
                                    </p:set>
                                    <p:anim calcmode="discrete" valueType="clr">
                                      <p:cBhvr override="childStyle">
                                        <p:cTn id="16"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9"/>
                                        </p:tgtEl>
                                        <p:attrNameLst>
                                          <p:attrName>fillcolor</p:attrName>
                                        </p:attrNameLst>
                                      </p:cBhvr>
                                      <p:tavLst>
                                        <p:tav tm="0">
                                          <p:val>
                                            <p:clrVal>
                                              <a:schemeClr val="accent2"/>
                                            </p:clrVal>
                                          </p:val>
                                        </p:tav>
                                        <p:tav tm="50000">
                                          <p:val>
                                            <p:clrVal>
                                              <a:schemeClr val="hlink"/>
                                            </p:clrVal>
                                          </p:val>
                                        </p:tav>
                                      </p:tavLst>
                                    </p:anim>
                                    <p:set>
                                      <p:cBhvr>
                                        <p:cTn id="18" dur="80"/>
                                        <p:tgtEl>
                                          <p:spTgt spid="9"/>
                                        </p:tgtEl>
                                        <p:attrNameLst>
                                          <p:attrName>fill.type</p:attrName>
                                        </p:attrNameLst>
                                      </p:cBhvr>
                                      <p:to>
                                        <p:strVal val="solid"/>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1+#ppt_w/2"/>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9" fill="hold" nodeType="clickEffect">
                                  <p:stCondLst>
                                    <p:cond delay="0"/>
                                  </p:stCondLst>
                                  <p:childTnLst>
                                    <p:set>
                                      <p:cBhvr>
                                        <p:cTn id="28" dur="1" fill="hold">
                                          <p:stCondLst>
                                            <p:cond delay="0"/>
                                          </p:stCondLst>
                                        </p:cTn>
                                        <p:tgtEl>
                                          <p:spTgt spid="1028"/>
                                        </p:tgtEl>
                                        <p:attrNameLst>
                                          <p:attrName>style.visibility</p:attrName>
                                        </p:attrNameLst>
                                      </p:cBhvr>
                                      <p:to>
                                        <p:strVal val="visible"/>
                                      </p:to>
                                    </p:set>
                                    <p:anim calcmode="lin" valueType="num">
                                      <p:cBhvr additive="base">
                                        <p:cTn id="29" dur="500" fill="hold"/>
                                        <p:tgtEl>
                                          <p:spTgt spid="1028"/>
                                        </p:tgtEl>
                                        <p:attrNameLst>
                                          <p:attrName>ppt_x</p:attrName>
                                        </p:attrNameLst>
                                      </p:cBhvr>
                                      <p:tavLst>
                                        <p:tav tm="0">
                                          <p:val>
                                            <p:strVal val="0-#ppt_w/2"/>
                                          </p:val>
                                        </p:tav>
                                        <p:tav tm="100000">
                                          <p:val>
                                            <p:strVal val="#ppt_x"/>
                                          </p:val>
                                        </p:tav>
                                      </p:tavLst>
                                    </p:anim>
                                    <p:anim calcmode="lin" valueType="num">
                                      <p:cBhvr additive="base">
                                        <p:cTn id="30" dur="500" fill="hold"/>
                                        <p:tgtEl>
                                          <p:spTgt spid="1028"/>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3" fill="hold" nodeType="clickEffect">
                                  <p:stCondLst>
                                    <p:cond delay="0"/>
                                  </p:stCondLst>
                                  <p:childTnLst>
                                    <p:set>
                                      <p:cBhvr>
                                        <p:cTn id="34" dur="1" fill="hold">
                                          <p:stCondLst>
                                            <p:cond delay="0"/>
                                          </p:stCondLst>
                                        </p:cTn>
                                        <p:tgtEl>
                                          <p:spTgt spid="1030"/>
                                        </p:tgtEl>
                                        <p:attrNameLst>
                                          <p:attrName>style.visibility</p:attrName>
                                        </p:attrNameLst>
                                      </p:cBhvr>
                                      <p:to>
                                        <p:strVal val="visible"/>
                                      </p:to>
                                    </p:set>
                                    <p:anim calcmode="lin" valueType="num">
                                      <p:cBhvr additive="base">
                                        <p:cTn id="35" dur="500" fill="hold"/>
                                        <p:tgtEl>
                                          <p:spTgt spid="1030"/>
                                        </p:tgtEl>
                                        <p:attrNameLst>
                                          <p:attrName>ppt_x</p:attrName>
                                        </p:attrNameLst>
                                      </p:cBhvr>
                                      <p:tavLst>
                                        <p:tav tm="0">
                                          <p:val>
                                            <p:strVal val="1+#ppt_w/2"/>
                                          </p:val>
                                        </p:tav>
                                        <p:tav tm="100000">
                                          <p:val>
                                            <p:strVal val="#ppt_x"/>
                                          </p:val>
                                        </p:tav>
                                      </p:tavLst>
                                    </p:anim>
                                    <p:anim calcmode="lin" valueType="num">
                                      <p:cBhvr additive="base">
                                        <p:cTn id="36" dur="500" fill="hold"/>
                                        <p:tgtEl>
                                          <p:spTgt spid="1030"/>
                                        </p:tgtEl>
                                        <p:attrNameLst>
                                          <p:attrName>ppt_y</p:attrName>
                                        </p:attrNameLst>
                                      </p:cBhvr>
                                      <p:tavLst>
                                        <p:tav tm="0">
                                          <p:val>
                                            <p:strVal val="0-#ppt_h/2"/>
                                          </p:val>
                                        </p:tav>
                                        <p:tav tm="100000">
                                          <p:val>
                                            <p:strVal val="#ppt_y"/>
                                          </p:val>
                                        </p:tav>
                                      </p:tavLst>
                                    </p:anim>
                                  </p:childTnLst>
                                </p:cTn>
                              </p:par>
                              <p:par>
                                <p:cTn id="37" presetID="55"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1000" fill="hold"/>
                                        <p:tgtEl>
                                          <p:spTgt spid="15"/>
                                        </p:tgtEl>
                                        <p:attrNameLst>
                                          <p:attrName>ppt_w</p:attrName>
                                        </p:attrNameLst>
                                      </p:cBhvr>
                                      <p:tavLst>
                                        <p:tav tm="0">
                                          <p:val>
                                            <p:strVal val="#ppt_w*0.70"/>
                                          </p:val>
                                        </p:tav>
                                        <p:tav tm="100000">
                                          <p:val>
                                            <p:strVal val="#ppt_w"/>
                                          </p:val>
                                        </p:tav>
                                      </p:tavLst>
                                    </p:anim>
                                    <p:anim calcmode="lin" valueType="num">
                                      <p:cBhvr>
                                        <p:cTn id="40" dur="1000" fill="hold"/>
                                        <p:tgtEl>
                                          <p:spTgt spid="15"/>
                                        </p:tgtEl>
                                        <p:attrNameLst>
                                          <p:attrName>ppt_h</p:attrName>
                                        </p:attrNameLst>
                                      </p:cBhvr>
                                      <p:tavLst>
                                        <p:tav tm="0">
                                          <p:val>
                                            <p:strVal val="#ppt_h"/>
                                          </p:val>
                                        </p:tav>
                                        <p:tav tm="100000">
                                          <p:val>
                                            <p:strVal val="#ppt_h"/>
                                          </p:val>
                                        </p:tav>
                                      </p:tavLst>
                                    </p:anim>
                                    <p:animEffect transition="in" filter="fade">
                                      <p:cBhvr>
                                        <p:cTn id="41" dur="1000"/>
                                        <p:tgtEl>
                                          <p:spTgt spid="15"/>
                                        </p:tgtEl>
                                      </p:cBhvr>
                                    </p:animEffect>
                                  </p:childTnLst>
                                </p:cTn>
                              </p:par>
                              <p:par>
                                <p:cTn id="42" presetID="14" presetClass="entr" presetSubtype="10" fill="hold" grpId="1"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randombar(horizontal)">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5" grpId="0" animBg="1"/>
      <p:bldP spid="15"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53F59-A658-4D59-AE33-007FC393EA0F}"/>
              </a:ext>
            </a:extLst>
          </p:cNvPr>
          <p:cNvPicPr>
            <a:picLocks noChangeAspect="1"/>
          </p:cNvPicPr>
          <p:nvPr/>
        </p:nvPicPr>
        <p:blipFill>
          <a:blip r:embed="rId2"/>
          <a:stretch>
            <a:fillRect/>
          </a:stretch>
        </p:blipFill>
        <p:spPr>
          <a:xfrm>
            <a:off x="0" y="0"/>
            <a:ext cx="12192000" cy="6858000"/>
          </a:xfrm>
          <a:prstGeom prst="rect">
            <a:avLst/>
          </a:prstGeom>
        </p:spPr>
      </p:pic>
      <p:sp>
        <p:nvSpPr>
          <p:cNvPr id="6" name="Rounded Rectangle 11">
            <a:extLst>
              <a:ext uri="{FF2B5EF4-FFF2-40B4-BE49-F238E27FC236}">
                <a16:creationId xmlns:a16="http://schemas.microsoft.com/office/drawing/2014/main" id="{E9683277-3C44-46B7-8DEB-215D66212A45}"/>
              </a:ext>
            </a:extLst>
          </p:cNvPr>
          <p:cNvSpPr/>
          <p:nvPr/>
        </p:nvSpPr>
        <p:spPr>
          <a:xfrm>
            <a:off x="1002620" y="278947"/>
            <a:ext cx="8799575" cy="1442358"/>
          </a:xfrm>
          <a:prstGeom prst="roundRect">
            <a:avLst/>
          </a:prstGeom>
          <a:solidFill>
            <a:srgbClr val="002060">
              <a:alpha val="68000"/>
            </a:srgb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ish Animation Drawing - Fish Vector Png - Free Transparent PNG Clipart  Images Download">
            <a:extLst>
              <a:ext uri="{FF2B5EF4-FFF2-40B4-BE49-F238E27FC236}">
                <a16:creationId xmlns:a16="http://schemas.microsoft.com/office/drawing/2014/main" id="{CBB66787-F7EA-46EF-A96E-48BD7429E22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269" b="94478" l="2857" r="95000">
                        <a14:foregroundMark x1="50238" y1="6269" x2="50238" y2="6269"/>
                        <a14:foregroundMark x1="95119" y1="54030" x2="95119" y2="54030"/>
                        <a14:foregroundMark x1="81548" y1="45224" x2="85119" y2="51493"/>
                        <a14:foregroundMark x1="79643" y1="43731" x2="82976" y2="51343"/>
                        <a14:foregroundMark x1="80714" y1="44179" x2="79643" y2="52985"/>
                        <a14:foregroundMark x1="59643" y1="89254" x2="59643" y2="89254"/>
                        <a14:foregroundMark x1="66190" y1="85970" x2="60952" y2="94030"/>
                        <a14:foregroundMark x1="60952" y1="94030" x2="59881" y2="94478"/>
                        <a14:foregroundMark x1="7976" y1="30597" x2="5952" y2="52985"/>
                        <a14:foregroundMark x1="5952" y1="52985" x2="6905" y2="63582"/>
                        <a14:foregroundMark x1="6905" y1="63582" x2="9286" y2="69403"/>
                        <a14:foregroundMark x1="6190" y1="37761" x2="6190" y2="37761"/>
                        <a14:foregroundMark x1="4643" y1="38507" x2="4643" y2="38507"/>
                        <a14:foregroundMark x1="2857" y1="48657" x2="2857" y2="48657"/>
                      </a14:backgroundRemoval>
                    </a14:imgEffect>
                  </a14:imgLayer>
                </a14:imgProps>
              </a:ext>
              <a:ext uri="{28A0092B-C50C-407E-A947-70E740481C1C}">
                <a14:useLocalDpi xmlns:a14="http://schemas.microsoft.com/office/drawing/2010/main" val="0"/>
              </a:ext>
            </a:extLst>
          </a:blip>
          <a:srcRect/>
          <a:stretch>
            <a:fillRect/>
          </a:stretch>
        </p:blipFill>
        <p:spPr bwMode="auto">
          <a:xfrm>
            <a:off x="8415013" y="-34254"/>
            <a:ext cx="2774366" cy="2212888"/>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14">
            <a:extLst>
              <a:ext uri="{FF2B5EF4-FFF2-40B4-BE49-F238E27FC236}">
                <a16:creationId xmlns:a16="http://schemas.microsoft.com/office/drawing/2014/main" id="{F368E23C-4585-42D3-B3FB-B339111317F4}"/>
              </a:ext>
            </a:extLst>
          </p:cNvPr>
          <p:cNvSpPr txBox="1">
            <a:spLocks noChangeArrowheads="1"/>
          </p:cNvSpPr>
          <p:nvPr/>
        </p:nvSpPr>
        <p:spPr bwMode="auto">
          <a:xfrm>
            <a:off x="954679" y="391194"/>
            <a:ext cx="7909281"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vi-VN" sz="3500" b="1">
                <a:solidFill>
                  <a:schemeClr val="bg1"/>
                </a:solidFill>
                <a:latin typeface="#9Slide04 SFU Fenice Bold" panose="00000700000000000000" pitchFamily="2" charset="0"/>
              </a:rPr>
              <a:t>Vùng biển có nhiều cá, tôm </a:t>
            </a:r>
          </a:p>
          <a:p>
            <a:pPr algn="ctr" eaLnBrk="1" hangingPunct="1">
              <a:spcBef>
                <a:spcPct val="0"/>
              </a:spcBef>
              <a:buFontTx/>
              <a:buNone/>
            </a:pPr>
            <a:r>
              <a:rPr lang="en-US" altLang="vi-VN" sz="3500" b="1">
                <a:solidFill>
                  <a:schemeClr val="bg1"/>
                </a:solidFill>
                <a:latin typeface="#9Slide04 SFU Fenice Bold" panose="00000700000000000000" pitchFamily="2" charset="0"/>
              </a:rPr>
              <a:t>và các loại hải sản</a:t>
            </a:r>
          </a:p>
        </p:txBody>
      </p:sp>
      <p:pic>
        <p:nvPicPr>
          <p:cNvPr id="2050" name="Picture 2" descr="Tôm Rảo Bơi">
            <a:extLst>
              <a:ext uri="{FF2B5EF4-FFF2-40B4-BE49-F238E27FC236}">
                <a16:creationId xmlns:a16="http://schemas.microsoft.com/office/drawing/2014/main" id="{2AF128B2-739B-4D1E-A4D7-AFB96E785F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614" y="1121227"/>
            <a:ext cx="4857750" cy="48577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Óng ánh cá mập, Cá Tra ngón tay Hải sản - cá png tải về - Miễn phí trong  suốt Cá png Tải về.">
            <a:extLst>
              <a:ext uri="{FF2B5EF4-FFF2-40B4-BE49-F238E27FC236}">
                <a16:creationId xmlns:a16="http://schemas.microsoft.com/office/drawing/2014/main" id="{E9EB64D9-7896-4324-A6B7-16904462A14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2059" b="90000" l="1556" r="97000">
                        <a14:foregroundMark x1="1556" y1="9412" x2="11778" y2="26765"/>
                        <a14:foregroundMark x1="95000" y1="29118" x2="97111" y2="33824"/>
                        <a14:foregroundMark x1="56556" y1="2059" x2="62889" y2="8824"/>
                      </a14:backgroundRemoval>
                    </a14:imgEffect>
                  </a14:imgLayer>
                </a14:imgProps>
              </a:ext>
              <a:ext uri="{28A0092B-C50C-407E-A947-70E740481C1C}">
                <a14:useLocalDpi xmlns:a14="http://schemas.microsoft.com/office/drawing/2010/main" val="0"/>
              </a:ext>
            </a:extLst>
          </a:blip>
          <a:srcRect/>
          <a:stretch>
            <a:fillRect/>
          </a:stretch>
        </p:blipFill>
        <p:spPr bwMode="auto">
          <a:xfrm>
            <a:off x="5156364" y="2309911"/>
            <a:ext cx="5599216" cy="192231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ình ảnh Hải Sâm, Hải Sâm, Nhưng Bông Hoa Tươi, Thơm Ngon trong suốt PNG và  Vector để tải xuống miễn phí">
            <a:extLst>
              <a:ext uri="{FF2B5EF4-FFF2-40B4-BE49-F238E27FC236}">
                <a16:creationId xmlns:a16="http://schemas.microsoft.com/office/drawing/2014/main" id="{06A5EB6B-391E-482F-8B7B-1C2BDB1536B8}"/>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8264369">
            <a:off x="2562053" y="3956146"/>
            <a:ext cx="3144456" cy="348346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a Clipart png | PNGEgg">
            <a:extLst>
              <a:ext uri="{FF2B5EF4-FFF2-40B4-BE49-F238E27FC236}">
                <a16:creationId xmlns:a16="http://schemas.microsoft.com/office/drawing/2014/main" id="{53E06FE0-AF86-4F8A-92F0-E8C7AA882479}"/>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2863" b="97710" l="2111" r="97222">
                        <a14:foregroundMark x1="32000" y1="6489" x2="32000" y2="6489"/>
                        <a14:foregroundMark x1="44778" y1="7252" x2="44778" y2="7252"/>
                        <a14:foregroundMark x1="64111" y1="2863" x2="64111" y2="2863"/>
                        <a14:foregroundMark x1="26667" y1="97710" x2="26667" y2="97710"/>
                        <a14:foregroundMark x1="7889" y1="70802" x2="7889" y2="70802"/>
                        <a14:foregroundMark x1="2333" y1="36450" x2="2333" y2="36450"/>
                        <a14:foregroundMark x1="91222" y1="28435" x2="91222" y2="28435"/>
                        <a14:foregroundMark x1="97222" y1="38550" x2="97222" y2="38550"/>
                      </a14:backgroundRemoval>
                    </a14:imgEffect>
                  </a14:imgLayer>
                </a14:imgProps>
              </a:ext>
              <a:ext uri="{28A0092B-C50C-407E-A947-70E740481C1C}">
                <a14:useLocalDpi xmlns:a14="http://schemas.microsoft.com/office/drawing/2010/main" val="0"/>
              </a:ext>
            </a:extLst>
          </a:blip>
          <a:srcRect/>
          <a:stretch>
            <a:fillRect/>
          </a:stretch>
        </p:blipFill>
        <p:spPr bwMode="auto">
          <a:xfrm>
            <a:off x="6538541" y="4561010"/>
            <a:ext cx="4650838" cy="1824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5970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0-#ppt_w/2"/>
                                          </p:val>
                                        </p:tav>
                                        <p:tav tm="100000">
                                          <p:val>
                                            <p:strVal val="#ppt_x"/>
                                          </p:val>
                                        </p:tav>
                                      </p:tavLst>
                                    </p:anim>
                                    <p:anim calcmode="lin" valueType="num">
                                      <p:cBhvr additive="base">
                                        <p:cTn id="12" dur="500" fill="hold"/>
                                        <p:tgtEl>
                                          <p:spTgt spid="102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7" presetClass="entr" presetSubtype="0" fill="hold" grpId="0" nodeType="afterEffect">
                                  <p:stCondLst>
                                    <p:cond delay="0"/>
                                  </p:stCondLst>
                                  <p:iterate type="lt">
                                    <p:tmPct val="50000"/>
                                  </p:iterate>
                                  <p:childTnLst>
                                    <p:set>
                                      <p:cBhvr>
                                        <p:cTn id="15" dur="1" fill="hold">
                                          <p:stCondLst>
                                            <p:cond delay="0"/>
                                          </p:stCondLst>
                                        </p:cTn>
                                        <p:tgtEl>
                                          <p:spTgt spid="9"/>
                                        </p:tgtEl>
                                        <p:attrNameLst>
                                          <p:attrName>style.visibility</p:attrName>
                                        </p:attrNameLst>
                                      </p:cBhvr>
                                      <p:to>
                                        <p:strVal val="visible"/>
                                      </p:to>
                                    </p:set>
                                    <p:anim calcmode="discrete" valueType="clr">
                                      <p:cBhvr override="childStyle">
                                        <p:cTn id="16"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9"/>
                                        </p:tgtEl>
                                        <p:attrNameLst>
                                          <p:attrName>fillcolor</p:attrName>
                                        </p:attrNameLst>
                                      </p:cBhvr>
                                      <p:tavLst>
                                        <p:tav tm="0">
                                          <p:val>
                                            <p:clrVal>
                                              <a:schemeClr val="accent2"/>
                                            </p:clrVal>
                                          </p:val>
                                        </p:tav>
                                        <p:tav tm="50000">
                                          <p:val>
                                            <p:clrVal>
                                              <a:schemeClr val="hlink"/>
                                            </p:clrVal>
                                          </p:val>
                                        </p:tav>
                                      </p:tavLst>
                                    </p:anim>
                                    <p:set>
                                      <p:cBhvr>
                                        <p:cTn id="18" dur="80"/>
                                        <p:tgtEl>
                                          <p:spTgt spid="9"/>
                                        </p:tgtEl>
                                        <p:attrNameLst>
                                          <p:attrName>fill.type</p:attrName>
                                        </p:attrNameLst>
                                      </p:cBhvr>
                                      <p:to>
                                        <p:strVal val="solid"/>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wipe(up)">
                                      <p:cBhvr>
                                        <p:cTn id="23" dur="500"/>
                                        <p:tgtEl>
                                          <p:spTgt spid="2050"/>
                                        </p:tgtEl>
                                      </p:cBhvr>
                                    </p:animEffect>
                                  </p:childTnLst>
                                </p:cTn>
                              </p:par>
                              <p:par>
                                <p:cTn id="24" presetID="22" presetClass="entr" presetSubtype="8" fill="hold" nodeType="withEffect">
                                  <p:stCondLst>
                                    <p:cond delay="0"/>
                                  </p:stCondLst>
                                  <p:childTnLst>
                                    <p:set>
                                      <p:cBhvr>
                                        <p:cTn id="25" dur="1" fill="hold">
                                          <p:stCondLst>
                                            <p:cond delay="0"/>
                                          </p:stCondLst>
                                        </p:cTn>
                                        <p:tgtEl>
                                          <p:spTgt spid="2052"/>
                                        </p:tgtEl>
                                        <p:attrNameLst>
                                          <p:attrName>style.visibility</p:attrName>
                                        </p:attrNameLst>
                                      </p:cBhvr>
                                      <p:to>
                                        <p:strVal val="visible"/>
                                      </p:to>
                                    </p:set>
                                    <p:animEffect transition="in" filter="wipe(left)">
                                      <p:cBhvr>
                                        <p:cTn id="26" dur="500"/>
                                        <p:tgtEl>
                                          <p:spTgt spid="2052"/>
                                        </p:tgtEl>
                                      </p:cBhvr>
                                    </p:animEffect>
                                  </p:childTnLst>
                                </p:cTn>
                              </p:par>
                              <p:par>
                                <p:cTn id="27" presetID="22" presetClass="entr" presetSubtype="4" fill="hold" nodeType="withEffect">
                                  <p:stCondLst>
                                    <p:cond delay="0"/>
                                  </p:stCondLst>
                                  <p:childTnLst>
                                    <p:set>
                                      <p:cBhvr>
                                        <p:cTn id="28" dur="1" fill="hold">
                                          <p:stCondLst>
                                            <p:cond delay="0"/>
                                          </p:stCondLst>
                                        </p:cTn>
                                        <p:tgtEl>
                                          <p:spTgt spid="2056"/>
                                        </p:tgtEl>
                                        <p:attrNameLst>
                                          <p:attrName>style.visibility</p:attrName>
                                        </p:attrNameLst>
                                      </p:cBhvr>
                                      <p:to>
                                        <p:strVal val="visible"/>
                                      </p:to>
                                    </p:set>
                                    <p:animEffect transition="in" filter="wipe(down)">
                                      <p:cBhvr>
                                        <p:cTn id="29" dur="500"/>
                                        <p:tgtEl>
                                          <p:spTgt spid="2056"/>
                                        </p:tgtEl>
                                      </p:cBhvr>
                                    </p:animEffect>
                                  </p:childTnLst>
                                </p:cTn>
                              </p:par>
                              <p:par>
                                <p:cTn id="30" presetID="22" presetClass="entr" presetSubtype="1" fill="hold" nodeType="withEffect">
                                  <p:stCondLst>
                                    <p:cond delay="0"/>
                                  </p:stCondLst>
                                  <p:childTnLst>
                                    <p:set>
                                      <p:cBhvr>
                                        <p:cTn id="31" dur="1" fill="hold">
                                          <p:stCondLst>
                                            <p:cond delay="0"/>
                                          </p:stCondLst>
                                        </p:cTn>
                                        <p:tgtEl>
                                          <p:spTgt spid="2054"/>
                                        </p:tgtEl>
                                        <p:attrNameLst>
                                          <p:attrName>style.visibility</p:attrName>
                                        </p:attrNameLst>
                                      </p:cBhvr>
                                      <p:to>
                                        <p:strVal val="visible"/>
                                      </p:to>
                                    </p:set>
                                    <p:animEffect transition="in" filter="wipe(up)">
                                      <p:cBhvr>
                                        <p:cTn id="32"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F6047B-0109-4957-BD72-A0698EC27ED1}"/>
              </a:ext>
            </a:extLst>
          </p:cNvPr>
          <p:cNvPicPr>
            <a:picLocks noChangeAspect="1"/>
          </p:cNvPicPr>
          <p:nvPr/>
        </p:nvPicPr>
        <p:blipFill>
          <a:blip r:embed="rId2"/>
          <a:stretch>
            <a:fillRect/>
          </a:stretch>
        </p:blipFill>
        <p:spPr>
          <a:xfrm>
            <a:off x="0" y="0"/>
            <a:ext cx="12192000" cy="6858000"/>
          </a:xfrm>
          <a:prstGeom prst="rect">
            <a:avLst/>
          </a:prstGeom>
        </p:spPr>
      </p:pic>
      <p:sp>
        <p:nvSpPr>
          <p:cNvPr id="11" name="Rounded Rectangle 11">
            <a:extLst>
              <a:ext uri="{FF2B5EF4-FFF2-40B4-BE49-F238E27FC236}">
                <a16:creationId xmlns:a16="http://schemas.microsoft.com/office/drawing/2014/main" id="{C1E1A1C2-4AB7-4BE8-9785-554C20324122}"/>
              </a:ext>
            </a:extLst>
          </p:cNvPr>
          <p:cNvSpPr/>
          <p:nvPr/>
        </p:nvSpPr>
        <p:spPr>
          <a:xfrm>
            <a:off x="581704" y="3341338"/>
            <a:ext cx="11331248" cy="2706448"/>
          </a:xfrm>
          <a:prstGeom prst="roundRect">
            <a:avLst/>
          </a:prstGeom>
          <a:solidFill>
            <a:srgbClr val="002060">
              <a:alpha val="68000"/>
            </a:srgb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11">
            <a:extLst>
              <a:ext uri="{FF2B5EF4-FFF2-40B4-BE49-F238E27FC236}">
                <a16:creationId xmlns:a16="http://schemas.microsoft.com/office/drawing/2014/main" id="{E9683277-3C44-46B7-8DEB-215D66212A45}"/>
              </a:ext>
            </a:extLst>
          </p:cNvPr>
          <p:cNvSpPr/>
          <p:nvPr/>
        </p:nvSpPr>
        <p:spPr>
          <a:xfrm>
            <a:off x="430376" y="411574"/>
            <a:ext cx="9371820" cy="1835235"/>
          </a:xfrm>
          <a:prstGeom prst="roundRect">
            <a:avLst/>
          </a:prstGeom>
          <a:solidFill>
            <a:schemeClr val="bg1">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Box 21">
            <a:extLst>
              <a:ext uri="{FF2B5EF4-FFF2-40B4-BE49-F238E27FC236}">
                <a16:creationId xmlns:a16="http://schemas.microsoft.com/office/drawing/2014/main" id="{F9E84E10-8313-4CD4-9F5A-4D704AC3CBCF}"/>
              </a:ext>
            </a:extLst>
          </p:cNvPr>
          <p:cNvSpPr txBox="1">
            <a:spLocks noChangeArrowheads="1"/>
          </p:cNvSpPr>
          <p:nvPr/>
        </p:nvSpPr>
        <p:spPr bwMode="auto">
          <a:xfrm>
            <a:off x="504539" y="601674"/>
            <a:ext cx="819094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vi-VN" sz="4000">
                <a:solidFill>
                  <a:srgbClr val="002060"/>
                </a:solidFill>
                <a:latin typeface="#9Slide04 SFU Fenice Ultra" panose="00000400000000000000" pitchFamily="2" charset="0"/>
              </a:rPr>
              <a:t>Thủy sản ở Đồng bằng Nam Bộ được tiêu thụ ở đâu?</a:t>
            </a:r>
          </a:p>
        </p:txBody>
      </p:sp>
      <p:pic>
        <p:nvPicPr>
          <p:cNvPr id="1026" name="Picture 2" descr="Fish Animation Drawing - Fish Vector Png - Free Transparent PNG Clipart  Images Download">
            <a:extLst>
              <a:ext uri="{FF2B5EF4-FFF2-40B4-BE49-F238E27FC236}">
                <a16:creationId xmlns:a16="http://schemas.microsoft.com/office/drawing/2014/main" id="{CBB66787-F7EA-46EF-A96E-48BD7429E22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269" b="94478" l="2857" r="95000">
                        <a14:foregroundMark x1="50238" y1="6269" x2="50238" y2="6269"/>
                        <a14:foregroundMark x1="95119" y1="54030" x2="95119" y2="54030"/>
                        <a14:foregroundMark x1="81548" y1="45224" x2="85119" y2="51493"/>
                        <a14:foregroundMark x1="79643" y1="43731" x2="82976" y2="51343"/>
                        <a14:foregroundMark x1="80714" y1="44179" x2="79643" y2="52985"/>
                        <a14:foregroundMark x1="59643" y1="89254" x2="59643" y2="89254"/>
                        <a14:foregroundMark x1="66190" y1="85970" x2="60952" y2="94030"/>
                        <a14:foregroundMark x1="60952" y1="94030" x2="59881" y2="94478"/>
                        <a14:foregroundMark x1="7976" y1="30597" x2="5952" y2="52985"/>
                        <a14:foregroundMark x1="5952" y1="52985" x2="6905" y2="63582"/>
                        <a14:foregroundMark x1="6905" y1="63582" x2="9286" y2="69403"/>
                        <a14:foregroundMark x1="6190" y1="37761" x2="6190" y2="37761"/>
                        <a14:foregroundMark x1="4643" y1="38507" x2="4643" y2="38507"/>
                        <a14:foregroundMark x1="2857" y1="48657" x2="2857" y2="48657"/>
                      </a14:backgroundRemoval>
                    </a14:imgEffect>
                  </a14:imgLayer>
                </a14:imgProps>
              </a:ext>
              <a:ext uri="{28A0092B-C50C-407E-A947-70E740481C1C}">
                <a14:useLocalDpi xmlns:a14="http://schemas.microsoft.com/office/drawing/2010/main" val="0"/>
              </a:ext>
            </a:extLst>
          </a:blip>
          <a:srcRect/>
          <a:stretch>
            <a:fillRect/>
          </a:stretch>
        </p:blipFill>
        <p:spPr bwMode="auto">
          <a:xfrm>
            <a:off x="8601319" y="-72299"/>
            <a:ext cx="3508466" cy="2798420"/>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88846DD6-5807-44B1-B4F5-C4BA5B11B5CF}"/>
              </a:ext>
            </a:extLst>
          </p:cNvPr>
          <p:cNvSpPr txBox="1">
            <a:spLocks/>
          </p:cNvSpPr>
          <p:nvPr/>
        </p:nvSpPr>
        <p:spPr>
          <a:xfrm>
            <a:off x="9622174" y="-732766"/>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A5E9F2"/>
                </a:solidFill>
                <a:latin typeface="#9Slide07 HoneyCream" pitchFamily="2" charset="0"/>
              </a:rPr>
              <a:t>Măng</a:t>
            </a:r>
            <a:r>
              <a:rPr lang="en-US" sz="2800" dirty="0">
                <a:solidFill>
                  <a:srgbClr val="A5E9F2"/>
                </a:solidFill>
                <a:latin typeface="#9Slide07 HoneyCream" pitchFamily="2" charset="0"/>
              </a:rPr>
              <a:t> Non</a:t>
            </a:r>
          </a:p>
        </p:txBody>
      </p:sp>
      <p:sp>
        <p:nvSpPr>
          <p:cNvPr id="14" name="Title 1">
            <a:extLst>
              <a:ext uri="{FF2B5EF4-FFF2-40B4-BE49-F238E27FC236}">
                <a16:creationId xmlns:a16="http://schemas.microsoft.com/office/drawing/2014/main" id="{F9B70436-7447-45F9-A1C1-464F73CD6A51}"/>
              </a:ext>
            </a:extLst>
          </p:cNvPr>
          <p:cNvSpPr txBox="1">
            <a:spLocks/>
          </p:cNvSpPr>
          <p:nvPr/>
        </p:nvSpPr>
        <p:spPr>
          <a:xfrm>
            <a:off x="10401300" y="6750646"/>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A5E9F2"/>
                </a:solidFill>
                <a:latin typeface="#9Slide07 HoneyCream" pitchFamily="2" charset="0"/>
              </a:rPr>
              <a:t>Măng</a:t>
            </a:r>
            <a:r>
              <a:rPr lang="en-US" sz="2800" dirty="0">
                <a:solidFill>
                  <a:srgbClr val="A5E9F2"/>
                </a:solidFill>
                <a:latin typeface="#9Slide07 HoneyCream" pitchFamily="2" charset="0"/>
              </a:rPr>
              <a:t> Non</a:t>
            </a:r>
          </a:p>
        </p:txBody>
      </p:sp>
      <p:sp>
        <p:nvSpPr>
          <p:cNvPr id="13" name="TextBox 12">
            <a:extLst>
              <a:ext uri="{FF2B5EF4-FFF2-40B4-BE49-F238E27FC236}">
                <a16:creationId xmlns:a16="http://schemas.microsoft.com/office/drawing/2014/main" id="{F18E720C-F028-4C8F-BA59-EF91EACA7CF5}"/>
              </a:ext>
            </a:extLst>
          </p:cNvPr>
          <p:cNvSpPr txBox="1"/>
          <p:nvPr/>
        </p:nvSpPr>
        <p:spPr>
          <a:xfrm>
            <a:off x="765843" y="3822929"/>
            <a:ext cx="10962970" cy="1708160"/>
          </a:xfrm>
          <a:prstGeom prst="rect">
            <a:avLst/>
          </a:prstGeom>
          <a:noFill/>
        </p:spPr>
        <p:txBody>
          <a:bodyPr wrap="square">
            <a:spAutoFit/>
          </a:bodyPr>
          <a:lstStyle/>
          <a:p>
            <a:pPr algn="just"/>
            <a:r>
              <a:rPr lang="vi-VN" sz="3500" b="0" i="0">
                <a:solidFill>
                  <a:schemeClr val="bg1"/>
                </a:solidFill>
                <a:effectLst/>
                <a:latin typeface="#9Slide04 SFU Fenice Bold" panose="00000700000000000000" pitchFamily="2" charset="0"/>
              </a:rPr>
              <a:t>Thuỷ sản của đồng bằng được tiêu thụ ở nhiều nơi trong nước và trên thế giới. Nhiều gia đình đã giàu lên từ nuôi và đánh bắt cá, tôm.</a:t>
            </a:r>
            <a:endParaRPr lang="en-US" sz="3500">
              <a:solidFill>
                <a:schemeClr val="bg1"/>
              </a:solidFill>
              <a:latin typeface="#9Slide04 SFU Fenice Bold" panose="00000700000000000000" pitchFamily="2" charset="0"/>
            </a:endParaRPr>
          </a:p>
        </p:txBody>
      </p:sp>
    </p:spTree>
    <p:extLst>
      <p:ext uri="{BB962C8B-B14F-4D97-AF65-F5344CB8AC3E}">
        <p14:creationId xmlns:p14="http://schemas.microsoft.com/office/powerpoint/2010/main" val="296529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0-#ppt_w/2"/>
                                          </p:val>
                                        </p:tav>
                                        <p:tav tm="100000">
                                          <p:val>
                                            <p:strVal val="#ppt_x"/>
                                          </p:val>
                                        </p:tav>
                                      </p:tavLst>
                                    </p:anim>
                                    <p:anim calcmode="lin" valueType="num">
                                      <p:cBhvr additive="base">
                                        <p:cTn id="12" dur="500" fill="hold"/>
                                        <p:tgtEl>
                                          <p:spTgt spid="102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1+#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animBg="1"/>
      <p:bldP spid="7"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BDD96-9EF6-496E-8AD9-5CEB0E1CCA1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B6CF0FF-10F7-49FE-A047-73E5D4696D87}"/>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EF4C2EE6-0AC2-40DB-A2D4-440E761524D8}"/>
              </a:ext>
            </a:extLst>
          </p:cNvPr>
          <p:cNvPicPr>
            <a:picLocks noChangeAspect="1"/>
          </p:cNvPicPr>
          <p:nvPr/>
        </p:nvPicPr>
        <p:blipFill>
          <a:blip r:embed="rId2"/>
          <a:stretch>
            <a:fillRect/>
          </a:stretch>
        </p:blipFill>
        <p:spPr>
          <a:xfrm>
            <a:off x="-4610" y="0"/>
            <a:ext cx="12192000" cy="6858000"/>
          </a:xfrm>
          <a:prstGeom prst="rect">
            <a:avLst/>
          </a:prstGeom>
        </p:spPr>
      </p:pic>
      <p:sp>
        <p:nvSpPr>
          <p:cNvPr id="6" name="Rounded Rectangle 11">
            <a:extLst>
              <a:ext uri="{FF2B5EF4-FFF2-40B4-BE49-F238E27FC236}">
                <a16:creationId xmlns:a16="http://schemas.microsoft.com/office/drawing/2014/main" id="{5189A4DB-3886-43FC-913F-B5E8E27DB59C}"/>
              </a:ext>
            </a:extLst>
          </p:cNvPr>
          <p:cNvSpPr/>
          <p:nvPr/>
        </p:nvSpPr>
        <p:spPr>
          <a:xfrm>
            <a:off x="603357" y="1218276"/>
            <a:ext cx="11331248" cy="3991973"/>
          </a:xfrm>
          <a:prstGeom prst="roundRect">
            <a:avLst/>
          </a:prstGeom>
          <a:solidFill>
            <a:schemeClr val="accent4">
              <a:lumMod val="20000"/>
              <a:lumOff val="80000"/>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a:extLst>
              <a:ext uri="{FF2B5EF4-FFF2-40B4-BE49-F238E27FC236}">
                <a16:creationId xmlns:a16="http://schemas.microsoft.com/office/drawing/2014/main" id="{561CBCB8-0552-4C9A-9BB7-826CC38002D9}"/>
              </a:ext>
            </a:extLst>
          </p:cNvPr>
          <p:cNvSpPr txBox="1">
            <a:spLocks noChangeArrowheads="1"/>
          </p:cNvSpPr>
          <p:nvPr/>
        </p:nvSpPr>
        <p:spPr bwMode="auto">
          <a:xfrm>
            <a:off x="793398" y="1317731"/>
            <a:ext cx="10795245" cy="3785652"/>
          </a:xfrm>
          <a:prstGeom prst="rect">
            <a:avLst/>
          </a:prstGeom>
          <a:noFill/>
          <a:ln w="57150" cap="rnd">
            <a:noFill/>
            <a:prstDash val="sysDot"/>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vi-VN" sz="4000" b="1">
                <a:solidFill>
                  <a:srgbClr val="002060"/>
                </a:solidFill>
                <a:latin typeface="#9Slide04 SFU Fenice Bold" panose="00000700000000000000" pitchFamily="2" charset="0"/>
              </a:rPr>
              <a:t>  Nhờ có thiên nhiên ưu đãi, người dân cần cù lao động, đồng bằng Nam Bộ đã trở thành vùng sản xuất lúa gạo, trái cây, thuỷ sản lớn nhất cả nước. Các sản phẩm đó được đưa đi tiêu thụ ở nhiều nơi trong nước và xuất khẩu.</a:t>
            </a:r>
          </a:p>
        </p:txBody>
      </p:sp>
      <p:grpSp>
        <p:nvGrpSpPr>
          <p:cNvPr id="7" name="Group 6">
            <a:extLst>
              <a:ext uri="{FF2B5EF4-FFF2-40B4-BE49-F238E27FC236}">
                <a16:creationId xmlns:a16="http://schemas.microsoft.com/office/drawing/2014/main" id="{0B08AAD1-4255-4C60-A3B9-45BB7AB10753}"/>
              </a:ext>
            </a:extLst>
          </p:cNvPr>
          <p:cNvGrpSpPr/>
          <p:nvPr/>
        </p:nvGrpSpPr>
        <p:grpSpPr>
          <a:xfrm>
            <a:off x="-669982" y="4875115"/>
            <a:ext cx="13531963" cy="2284650"/>
            <a:chOff x="-619328" y="4399266"/>
            <a:chExt cx="13223237" cy="2458734"/>
          </a:xfrm>
        </p:grpSpPr>
        <p:pic>
          <p:nvPicPr>
            <p:cNvPr id="8" name="Picture 7">
              <a:extLst>
                <a:ext uri="{FF2B5EF4-FFF2-40B4-BE49-F238E27FC236}">
                  <a16:creationId xmlns:a16="http://schemas.microsoft.com/office/drawing/2014/main" id="{356EA8B2-977B-4791-9C36-0C734077C573}"/>
                </a:ext>
              </a:extLst>
            </p:cNvPr>
            <p:cNvPicPr>
              <a:picLocks noChangeAspect="1"/>
            </p:cNvPicPr>
            <p:nvPr/>
          </p:nvPicPr>
          <p:blipFill rotWithShape="1">
            <a:blip r:embed="rId3">
              <a:extLst>
                <a:ext uri="{28A0092B-C50C-407E-A947-70E740481C1C}">
                  <a14:useLocalDpi xmlns:a14="http://schemas.microsoft.com/office/drawing/2010/main" val="0"/>
                </a:ext>
              </a:extLst>
            </a:blip>
            <a:srcRect t="31490" b="27659"/>
            <a:stretch/>
          </p:blipFill>
          <p:spPr>
            <a:xfrm>
              <a:off x="-619328" y="4399266"/>
              <a:ext cx="6018776" cy="2458734"/>
            </a:xfrm>
            <a:prstGeom prst="rect">
              <a:avLst/>
            </a:prstGeom>
          </p:spPr>
        </p:pic>
        <p:pic>
          <p:nvPicPr>
            <p:cNvPr id="9" name="Picture 8">
              <a:extLst>
                <a:ext uri="{FF2B5EF4-FFF2-40B4-BE49-F238E27FC236}">
                  <a16:creationId xmlns:a16="http://schemas.microsoft.com/office/drawing/2014/main" id="{CD12B9EE-8FA9-40BE-855B-43479A64B6EC}"/>
                </a:ext>
              </a:extLst>
            </p:cNvPr>
            <p:cNvPicPr>
              <a:picLocks noChangeAspect="1"/>
            </p:cNvPicPr>
            <p:nvPr/>
          </p:nvPicPr>
          <p:blipFill rotWithShape="1">
            <a:blip r:embed="rId3">
              <a:extLst>
                <a:ext uri="{28A0092B-C50C-407E-A947-70E740481C1C}">
                  <a14:useLocalDpi xmlns:a14="http://schemas.microsoft.com/office/drawing/2010/main" val="0"/>
                </a:ext>
              </a:extLst>
            </a:blip>
            <a:srcRect t="31490" b="27659"/>
            <a:stretch/>
          </p:blipFill>
          <p:spPr>
            <a:xfrm>
              <a:off x="3485252" y="4399266"/>
              <a:ext cx="6018776" cy="2458734"/>
            </a:xfrm>
            <a:prstGeom prst="rect">
              <a:avLst/>
            </a:prstGeom>
          </p:spPr>
        </p:pic>
        <p:pic>
          <p:nvPicPr>
            <p:cNvPr id="10" name="Picture 9">
              <a:extLst>
                <a:ext uri="{FF2B5EF4-FFF2-40B4-BE49-F238E27FC236}">
                  <a16:creationId xmlns:a16="http://schemas.microsoft.com/office/drawing/2014/main" id="{00835039-4945-4912-BC7D-5705F1E9A816}"/>
                </a:ext>
              </a:extLst>
            </p:cNvPr>
            <p:cNvPicPr>
              <a:picLocks noChangeAspect="1"/>
            </p:cNvPicPr>
            <p:nvPr/>
          </p:nvPicPr>
          <p:blipFill rotWithShape="1">
            <a:blip r:embed="rId3">
              <a:extLst>
                <a:ext uri="{28A0092B-C50C-407E-A947-70E740481C1C}">
                  <a14:useLocalDpi xmlns:a14="http://schemas.microsoft.com/office/drawing/2010/main" val="0"/>
                </a:ext>
              </a:extLst>
            </a:blip>
            <a:srcRect t="31490" b="27659"/>
            <a:stretch/>
          </p:blipFill>
          <p:spPr>
            <a:xfrm>
              <a:off x="6585133" y="4399266"/>
              <a:ext cx="6018776" cy="2458734"/>
            </a:xfrm>
            <a:prstGeom prst="rect">
              <a:avLst/>
            </a:prstGeom>
          </p:spPr>
        </p:pic>
      </p:grpSp>
      <p:sp>
        <p:nvSpPr>
          <p:cNvPr id="11" name="Rectangle 10">
            <a:extLst>
              <a:ext uri="{FF2B5EF4-FFF2-40B4-BE49-F238E27FC236}">
                <a16:creationId xmlns:a16="http://schemas.microsoft.com/office/drawing/2014/main" id="{79FC5EA7-9EDB-441A-B777-2B44ABA72F34}"/>
              </a:ext>
            </a:extLst>
          </p:cNvPr>
          <p:cNvSpPr/>
          <p:nvPr/>
        </p:nvSpPr>
        <p:spPr>
          <a:xfrm>
            <a:off x="4586469" y="436909"/>
            <a:ext cx="3365025"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6000" b="1" cap="none" spc="0">
                <a:ln/>
                <a:solidFill>
                  <a:schemeClr val="accent6">
                    <a:lumMod val="50000"/>
                  </a:schemeClr>
                </a:solidFill>
                <a:effectLst>
                  <a:glow rad="139700">
                    <a:schemeClr val="accent6">
                      <a:satMod val="175000"/>
                      <a:alpha val="40000"/>
                    </a:schemeClr>
                  </a:glow>
                </a:effectLst>
                <a:latin typeface="UVN Bai Sau Nang" panose="04030905020802020C03" pitchFamily="82" charset="0"/>
              </a:rPr>
              <a:t>GHI NHỚ</a:t>
            </a:r>
            <a:endParaRPr lang="en-US" sz="6000" b="1" cap="none" spc="0" dirty="0">
              <a:ln/>
              <a:solidFill>
                <a:schemeClr val="accent6">
                  <a:lumMod val="50000"/>
                </a:schemeClr>
              </a:solidFill>
              <a:effectLst>
                <a:glow rad="139700">
                  <a:schemeClr val="accent6">
                    <a:satMod val="175000"/>
                    <a:alpha val="40000"/>
                  </a:schemeClr>
                </a:glow>
              </a:effectLst>
              <a:latin typeface="UVN Bai Sau Nang" panose="04030905020802020C03" pitchFamily="82" charset="0"/>
            </a:endParaRPr>
          </a:p>
        </p:txBody>
      </p:sp>
    </p:spTree>
    <p:extLst>
      <p:ext uri="{BB962C8B-B14F-4D97-AF65-F5344CB8AC3E}">
        <p14:creationId xmlns:p14="http://schemas.microsoft.com/office/powerpoint/2010/main" val="373972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by="(-#ppt_w*2)" calcmode="lin" valueType="num">
                                      <p:cBhvr rctx="PPT">
                                        <p:cTn id="7" dur="250" autoRev="1" fill="hold">
                                          <p:stCondLst>
                                            <p:cond delay="0"/>
                                          </p:stCondLst>
                                        </p:cTn>
                                        <p:tgtEl>
                                          <p:spTgt spid="11"/>
                                        </p:tgtEl>
                                        <p:attrNameLst>
                                          <p:attrName>ppt_w</p:attrName>
                                        </p:attrNameLst>
                                      </p:cBhvr>
                                    </p:anim>
                                    <p:anim by="(#ppt_w*0.50)" calcmode="lin" valueType="num">
                                      <p:cBhvr>
                                        <p:cTn id="8" dur="250" decel="50000" autoRev="1" fill="hold">
                                          <p:stCondLst>
                                            <p:cond delay="0"/>
                                          </p:stCondLst>
                                        </p:cTn>
                                        <p:tgtEl>
                                          <p:spTgt spid="11"/>
                                        </p:tgtEl>
                                        <p:attrNameLst>
                                          <p:attrName>ppt_x</p:attrName>
                                        </p:attrNameLst>
                                      </p:cBhvr>
                                    </p:anim>
                                    <p:anim from="(-#ppt_h/2)" to="(#ppt_y)" calcmode="lin" valueType="num">
                                      <p:cBhvr>
                                        <p:cTn id="9" dur="500" fill="hold">
                                          <p:stCondLst>
                                            <p:cond delay="0"/>
                                          </p:stCondLst>
                                        </p:cTn>
                                        <p:tgtEl>
                                          <p:spTgt spid="11"/>
                                        </p:tgtEl>
                                        <p:attrNameLst>
                                          <p:attrName>ppt_y</p:attrName>
                                        </p:attrNameLst>
                                      </p:cBhvr>
                                    </p:anim>
                                    <p:animRot by="21600000">
                                      <p:cBhvr>
                                        <p:cTn id="10" dur="500" fill="hold">
                                          <p:stCondLst>
                                            <p:cond delay="0"/>
                                          </p:stCondLst>
                                        </p:cTn>
                                        <p:tgtEl>
                                          <p:spTgt spid="1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1+#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dissolv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34C96884-49CB-4D69-81AF-122CC46209BF}"/>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angle 12">
            <a:extLst>
              <a:ext uri="{FF2B5EF4-FFF2-40B4-BE49-F238E27FC236}">
                <a16:creationId xmlns:a16="http://schemas.microsoft.com/office/drawing/2014/main" id="{6ED5F842-59E5-46C9-B353-7769541A828D}"/>
              </a:ext>
            </a:extLst>
          </p:cNvPr>
          <p:cNvSpPr>
            <a:spLocks noChangeArrowheads="1"/>
          </p:cNvSpPr>
          <p:nvPr/>
        </p:nvSpPr>
        <p:spPr bwMode="auto">
          <a:xfrm>
            <a:off x="11009453" y="21779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Title 1">
            <a:extLst>
              <a:ext uri="{FF2B5EF4-FFF2-40B4-BE49-F238E27FC236}">
                <a16:creationId xmlns:a16="http://schemas.microsoft.com/office/drawing/2014/main" id="{F12D5D8A-7DCB-494E-BC30-A45B8EDF2746}"/>
              </a:ext>
            </a:extLst>
          </p:cNvPr>
          <p:cNvSpPr txBox="1">
            <a:spLocks/>
          </p:cNvSpPr>
          <p:nvPr/>
        </p:nvSpPr>
        <p:spPr>
          <a:xfrm>
            <a:off x="275859" y="511430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800" dirty="0" err="1">
                <a:solidFill>
                  <a:srgbClr val="92D050"/>
                </a:solidFill>
                <a:latin typeface="#9Slide07 HoneyCream" pitchFamily="2" charset="0"/>
              </a:rPr>
              <a:t>Măng</a:t>
            </a:r>
            <a:r>
              <a:rPr lang="en-US" sz="2800" dirty="0">
                <a:solidFill>
                  <a:srgbClr val="92D050"/>
                </a:solidFill>
                <a:latin typeface="#9Slide07 HoneyCream" pitchFamily="2" charset="0"/>
              </a:rPr>
              <a:t> Non</a:t>
            </a:r>
          </a:p>
        </p:txBody>
      </p:sp>
      <p:sp>
        <p:nvSpPr>
          <p:cNvPr id="21" name="Rounded Rectangle 11">
            <a:extLst>
              <a:ext uri="{FF2B5EF4-FFF2-40B4-BE49-F238E27FC236}">
                <a16:creationId xmlns:a16="http://schemas.microsoft.com/office/drawing/2014/main" id="{7D968AF9-5E9D-49E7-8E8E-C864DB98FE98}"/>
              </a:ext>
            </a:extLst>
          </p:cNvPr>
          <p:cNvSpPr/>
          <p:nvPr/>
        </p:nvSpPr>
        <p:spPr>
          <a:xfrm>
            <a:off x="953833" y="1941595"/>
            <a:ext cx="10528254" cy="3322026"/>
          </a:xfrm>
          <a:prstGeom prst="roundRect">
            <a:avLst/>
          </a:prstGeom>
          <a:solidFill>
            <a:schemeClr val="accent4">
              <a:lumMod val="20000"/>
              <a:lumOff val="80000"/>
              <a:alpha val="68000"/>
            </a:schemeClr>
          </a:solidFill>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Box 2">
            <a:extLst>
              <a:ext uri="{FF2B5EF4-FFF2-40B4-BE49-F238E27FC236}">
                <a16:creationId xmlns:a16="http://schemas.microsoft.com/office/drawing/2014/main" id="{FC78F94B-7A33-420E-91B5-14D7A51F36BD}"/>
              </a:ext>
            </a:extLst>
          </p:cNvPr>
          <p:cNvSpPr txBox="1">
            <a:spLocks noChangeArrowheads="1"/>
          </p:cNvSpPr>
          <p:nvPr/>
        </p:nvSpPr>
        <p:spPr bwMode="auto">
          <a:xfrm>
            <a:off x="1190065" y="2479223"/>
            <a:ext cx="10055789" cy="2246769"/>
          </a:xfrm>
          <a:prstGeom prst="rect">
            <a:avLst/>
          </a:prstGeom>
          <a:noFill/>
          <a:ln w="57150" cap="rnd">
            <a:noFill/>
            <a:prstDash val="sysDot"/>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vi-VN" sz="4000" b="1">
                <a:solidFill>
                  <a:srgbClr val="002060"/>
                </a:solidFill>
                <a:latin typeface="#9Slide04 SFU Fenice Bold" panose="00000700000000000000" pitchFamily="2" charset="0"/>
              </a:rPr>
              <a:t>- Đọc nội dung Ghi Nhớ</a:t>
            </a:r>
          </a:p>
          <a:p>
            <a:pPr algn="just" eaLnBrk="1" hangingPunct="1">
              <a:spcBef>
                <a:spcPct val="50000"/>
              </a:spcBef>
              <a:buFontTx/>
              <a:buNone/>
            </a:pPr>
            <a:r>
              <a:rPr lang="en-US" altLang="vi-VN" sz="4000" b="1">
                <a:solidFill>
                  <a:srgbClr val="002060"/>
                </a:solidFill>
                <a:latin typeface="#9Slide04 SFU Fenice Bold" panose="00000700000000000000" pitchFamily="2" charset="0"/>
              </a:rPr>
              <a:t>- Xem bài Hoạt động sản xuất của người dân ở đồng bằng Nam Bộ (tt)</a:t>
            </a:r>
          </a:p>
        </p:txBody>
      </p:sp>
      <p:sp>
        <p:nvSpPr>
          <p:cNvPr id="23" name="Rectangle 22">
            <a:extLst>
              <a:ext uri="{FF2B5EF4-FFF2-40B4-BE49-F238E27FC236}">
                <a16:creationId xmlns:a16="http://schemas.microsoft.com/office/drawing/2014/main" id="{79B9CEC2-1E88-4571-A92C-0E004ABE6A01}"/>
              </a:ext>
            </a:extLst>
          </p:cNvPr>
          <p:cNvSpPr/>
          <p:nvPr/>
        </p:nvSpPr>
        <p:spPr>
          <a:xfrm>
            <a:off x="4590972" y="1293473"/>
            <a:ext cx="3010056" cy="1015663"/>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6000" b="1" cap="none" spc="0">
                <a:ln/>
                <a:solidFill>
                  <a:schemeClr val="accent5">
                    <a:lumMod val="50000"/>
                  </a:schemeClr>
                </a:solidFill>
                <a:effectLst>
                  <a:glow rad="139700">
                    <a:schemeClr val="accent6">
                      <a:satMod val="175000"/>
                      <a:alpha val="40000"/>
                    </a:schemeClr>
                  </a:glow>
                </a:effectLst>
                <a:latin typeface="UVN Bai Sau Nang" panose="04030905020802020C03" pitchFamily="82" charset="0"/>
              </a:rPr>
              <a:t>DẶN DÒ</a:t>
            </a:r>
            <a:endParaRPr lang="en-US" sz="6000" b="1" cap="none" spc="0" dirty="0">
              <a:ln/>
              <a:solidFill>
                <a:schemeClr val="accent5">
                  <a:lumMod val="50000"/>
                </a:schemeClr>
              </a:solidFill>
              <a:effectLst>
                <a:glow rad="139700">
                  <a:schemeClr val="accent6">
                    <a:satMod val="175000"/>
                    <a:alpha val="40000"/>
                  </a:schemeClr>
                </a:glow>
              </a:effectLst>
              <a:latin typeface="UVN Bai Sau Nang" panose="04030905020802020C03" pitchFamily="82" charset="0"/>
            </a:endParaRPr>
          </a:p>
        </p:txBody>
      </p:sp>
      <p:pic>
        <p:nvPicPr>
          <p:cNvPr id="3" name="Picture 2">
            <a:extLst>
              <a:ext uri="{FF2B5EF4-FFF2-40B4-BE49-F238E27FC236}">
                <a16:creationId xmlns:a16="http://schemas.microsoft.com/office/drawing/2014/main" id="{3EE97F34-F84D-3432-4B95-E86A3EDE628C}"/>
              </a:ext>
            </a:extLst>
          </p:cNvPr>
          <p:cNvPicPr>
            <a:picLocks noChangeAspect="1"/>
          </p:cNvPicPr>
          <p:nvPr/>
        </p:nvPicPr>
        <p:blipFill>
          <a:blip r:embed="rId3"/>
          <a:stretch>
            <a:fillRect/>
          </a:stretch>
        </p:blipFill>
        <p:spPr>
          <a:xfrm>
            <a:off x="8909435" y="530063"/>
            <a:ext cx="1763113" cy="763410"/>
          </a:xfrm>
          <a:prstGeom prst="rect">
            <a:avLst/>
          </a:prstGeom>
        </p:spPr>
      </p:pic>
    </p:spTree>
    <p:extLst>
      <p:ext uri="{BB962C8B-B14F-4D97-AF65-F5344CB8AC3E}">
        <p14:creationId xmlns:p14="http://schemas.microsoft.com/office/powerpoint/2010/main" val="391183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3"/>
                                        </p:tgtEl>
                                        <p:attrNameLst>
                                          <p:attrName>style.visibility</p:attrName>
                                        </p:attrNameLst>
                                      </p:cBhvr>
                                      <p:to>
                                        <p:strVal val="visible"/>
                                      </p:to>
                                    </p:set>
                                    <p:anim by="(-#ppt_w*2)" calcmode="lin" valueType="num">
                                      <p:cBhvr rctx="PPT">
                                        <p:cTn id="7" dur="250" autoRev="1" fill="hold">
                                          <p:stCondLst>
                                            <p:cond delay="0"/>
                                          </p:stCondLst>
                                        </p:cTn>
                                        <p:tgtEl>
                                          <p:spTgt spid="23"/>
                                        </p:tgtEl>
                                        <p:attrNameLst>
                                          <p:attrName>ppt_w</p:attrName>
                                        </p:attrNameLst>
                                      </p:cBhvr>
                                    </p:anim>
                                    <p:anim by="(#ppt_w*0.50)" calcmode="lin" valueType="num">
                                      <p:cBhvr>
                                        <p:cTn id="8" dur="250" decel="50000" autoRev="1" fill="hold">
                                          <p:stCondLst>
                                            <p:cond delay="0"/>
                                          </p:stCondLst>
                                        </p:cTn>
                                        <p:tgtEl>
                                          <p:spTgt spid="23"/>
                                        </p:tgtEl>
                                        <p:attrNameLst>
                                          <p:attrName>ppt_x</p:attrName>
                                        </p:attrNameLst>
                                      </p:cBhvr>
                                    </p:anim>
                                    <p:anim from="(-#ppt_h/2)" to="(#ppt_y)" calcmode="lin" valueType="num">
                                      <p:cBhvr>
                                        <p:cTn id="9" dur="500" fill="hold">
                                          <p:stCondLst>
                                            <p:cond delay="0"/>
                                          </p:stCondLst>
                                        </p:cTn>
                                        <p:tgtEl>
                                          <p:spTgt spid="23"/>
                                        </p:tgtEl>
                                        <p:attrNameLst>
                                          <p:attrName>ppt_y</p:attrName>
                                        </p:attrNameLst>
                                      </p:cBhvr>
                                    </p:anim>
                                    <p:animRot by="21600000">
                                      <p:cBhvr>
                                        <p:cTn id="10" dur="500" fill="hold">
                                          <p:stCondLst>
                                            <p:cond delay="0"/>
                                          </p:stCondLst>
                                        </p:cTn>
                                        <p:tgtEl>
                                          <p:spTgt spid="23"/>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1+#ppt_w/2"/>
                                          </p:val>
                                        </p:tav>
                                        <p:tav tm="100000">
                                          <p:val>
                                            <p:strVal val="#ppt_x"/>
                                          </p:val>
                                        </p:tav>
                                      </p:tavLst>
                                    </p:anim>
                                    <p:anim calcmode="lin" valueType="num">
                                      <p:cBhvr additive="base">
                                        <p:cTn id="16" dur="500" fill="hold"/>
                                        <p:tgtEl>
                                          <p:spTgt spid="21"/>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dissolve">
                                      <p:cBhvr>
                                        <p:cTn id="2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26E5E61-E31E-476A-AFC0-423BB8A09D8B}"/>
              </a:ext>
            </a:extLst>
          </p:cNvPr>
          <p:cNvPicPr>
            <a:picLocks noChangeAspect="1"/>
          </p:cNvPicPr>
          <p:nvPr/>
        </p:nvPicPr>
        <p:blipFill>
          <a:blip r:embed="rId2"/>
          <a:stretch>
            <a:fillRect/>
          </a:stretch>
        </p:blipFill>
        <p:spPr>
          <a:xfrm>
            <a:off x="0" y="0"/>
            <a:ext cx="12192000" cy="6858000"/>
          </a:xfrm>
          <a:prstGeom prst="rect">
            <a:avLst/>
          </a:prstGeom>
        </p:spPr>
      </p:pic>
      <p:grpSp>
        <p:nvGrpSpPr>
          <p:cNvPr id="5" name="Group 4">
            <a:extLst>
              <a:ext uri="{FF2B5EF4-FFF2-40B4-BE49-F238E27FC236}">
                <a16:creationId xmlns:a16="http://schemas.microsoft.com/office/drawing/2014/main" id="{26F48228-9812-43CD-AF2A-2DE53F072E18}"/>
              </a:ext>
            </a:extLst>
          </p:cNvPr>
          <p:cNvGrpSpPr/>
          <p:nvPr/>
        </p:nvGrpSpPr>
        <p:grpSpPr>
          <a:xfrm>
            <a:off x="651335" y="1876623"/>
            <a:ext cx="10366460" cy="2185214"/>
            <a:chOff x="-2580419" y="1646791"/>
            <a:chExt cx="14361427" cy="2185214"/>
          </a:xfrm>
        </p:grpSpPr>
        <p:sp>
          <p:nvSpPr>
            <p:cNvPr id="6" name="TextBox 5">
              <a:extLst>
                <a:ext uri="{FF2B5EF4-FFF2-40B4-BE49-F238E27FC236}">
                  <a16:creationId xmlns:a16="http://schemas.microsoft.com/office/drawing/2014/main" id="{4D65846C-2BA2-43E9-B11C-A3246127A6BB}"/>
                </a:ext>
              </a:extLst>
            </p:cNvPr>
            <p:cNvSpPr txBox="1"/>
            <p:nvPr/>
          </p:nvSpPr>
          <p:spPr>
            <a:xfrm>
              <a:off x="-2118405" y="2662454"/>
              <a:ext cx="13768219" cy="1169551"/>
            </a:xfrm>
            <a:prstGeom prst="rect">
              <a:avLst/>
            </a:prstGeom>
            <a:noFill/>
          </p:spPr>
          <p:txBody>
            <a:bodyPr wrap="square" rtlCol="0">
              <a:spAutoFit/>
              <a:scene3d>
                <a:camera prst="orthographicFront"/>
                <a:lightRig rig="threePt" dir="t"/>
              </a:scene3d>
              <a:sp3d extrusionH="57150">
                <a:bevelT w="57150" h="38100" prst="artDeco"/>
              </a:sp3d>
            </a:bodyPr>
            <a:lstStyle/>
            <a:p>
              <a:pPr algn="r"/>
              <a:endParaRPr lang="en-US" sz="7000" dirty="0">
                <a:solidFill>
                  <a:schemeClr val="accent6">
                    <a:lumMod val="50000"/>
                  </a:schemeClr>
                </a:solidFill>
                <a:effectLst>
                  <a:glow rad="63500">
                    <a:schemeClr val="accent4">
                      <a:satMod val="175000"/>
                      <a:alpha val="40000"/>
                    </a:schemeClr>
                  </a:glow>
                  <a:outerShdw blurRad="38100" dist="38100" dir="2700000" algn="tl">
                    <a:srgbClr val="000000">
                      <a:alpha val="43137"/>
                    </a:srgbClr>
                  </a:outerShdw>
                </a:effectLst>
                <a:latin typeface="UTM Futura Extra" panose="02040603050506020204" pitchFamily="18" charset="0"/>
              </a:endParaRPr>
            </a:p>
          </p:txBody>
        </p:sp>
        <p:sp>
          <p:nvSpPr>
            <p:cNvPr id="7" name="TextBox 6">
              <a:extLst>
                <a:ext uri="{FF2B5EF4-FFF2-40B4-BE49-F238E27FC236}">
                  <a16:creationId xmlns:a16="http://schemas.microsoft.com/office/drawing/2014/main" id="{A438B6BB-0A1A-4FB1-ACDB-B243A730092B}"/>
                </a:ext>
              </a:extLst>
            </p:cNvPr>
            <p:cNvSpPr txBox="1"/>
            <p:nvPr/>
          </p:nvSpPr>
          <p:spPr>
            <a:xfrm>
              <a:off x="-2580419" y="1646791"/>
              <a:ext cx="14361427" cy="1015663"/>
            </a:xfrm>
            <a:prstGeom prst="rect">
              <a:avLst/>
            </a:prstGeom>
            <a:noFill/>
          </p:spPr>
          <p:txBody>
            <a:bodyPr wrap="square" rtlCol="0">
              <a:spAutoFit/>
              <a:scene3d>
                <a:camera prst="orthographicFront"/>
                <a:lightRig rig="threePt" dir="t"/>
              </a:scene3d>
              <a:sp3d extrusionH="57150">
                <a:bevelT w="57150" h="38100" prst="artDeco"/>
              </a:sp3d>
            </a:bodyPr>
            <a:lstStyle/>
            <a:p>
              <a:pPr algn="r"/>
              <a:r>
                <a:rPr lang="en-US" sz="6000">
                  <a:solidFill>
                    <a:srgbClr val="002060"/>
                  </a:solidFill>
                  <a:effectLst>
                    <a:glow rad="63500">
                      <a:schemeClr val="accent1">
                        <a:satMod val="175000"/>
                        <a:alpha val="40000"/>
                      </a:schemeClr>
                    </a:glow>
                    <a:outerShdw blurRad="38100" dist="38100" dir="2700000" algn="tl">
                      <a:srgbClr val="000000">
                        <a:alpha val="43137"/>
                      </a:srgbClr>
                    </a:outerShdw>
                  </a:effectLst>
                  <a:latin typeface="UTM Futura Extra" panose="02040603050506020204" pitchFamily="18" charset="0"/>
                </a:rPr>
                <a:t>CHÚC CÁC EM HỌC TỐT!</a:t>
              </a:r>
              <a:endParaRPr lang="en-US" sz="6000" dirty="0">
                <a:solidFill>
                  <a:srgbClr val="002060"/>
                </a:solidFill>
                <a:effectLst>
                  <a:glow rad="63500">
                    <a:schemeClr val="accent1">
                      <a:satMod val="175000"/>
                      <a:alpha val="40000"/>
                    </a:schemeClr>
                  </a:glow>
                  <a:outerShdw blurRad="38100" dist="38100" dir="2700000" algn="tl">
                    <a:srgbClr val="000000">
                      <a:alpha val="43137"/>
                    </a:srgbClr>
                  </a:outerShdw>
                </a:effectLst>
                <a:latin typeface="UTM Futura Extra" panose="02040603050506020204" pitchFamily="18" charset="0"/>
              </a:endParaRPr>
            </a:p>
          </p:txBody>
        </p:sp>
      </p:grpSp>
      <p:sp>
        <p:nvSpPr>
          <p:cNvPr id="9" name="Title 1">
            <a:extLst>
              <a:ext uri="{FF2B5EF4-FFF2-40B4-BE49-F238E27FC236}">
                <a16:creationId xmlns:a16="http://schemas.microsoft.com/office/drawing/2014/main" id="{A9732A70-82AC-4533-9DF2-2BAEB44A8E21}"/>
              </a:ext>
            </a:extLst>
          </p:cNvPr>
          <p:cNvSpPr txBox="1">
            <a:spLocks/>
          </p:cNvSpPr>
          <p:nvPr/>
        </p:nvSpPr>
        <p:spPr>
          <a:xfrm>
            <a:off x="4527016" y="660595"/>
            <a:ext cx="3119149" cy="27134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err="1">
                <a:solidFill>
                  <a:srgbClr val="A5E9F2"/>
                </a:solidFill>
                <a:latin typeface="#9Slide07 IcielCadena" panose="02000503000000020004" pitchFamily="2" charset="0"/>
              </a:rPr>
              <a:t>Măng</a:t>
            </a:r>
            <a:r>
              <a:rPr lang="en-US" sz="3600" dirty="0">
                <a:solidFill>
                  <a:srgbClr val="A5E9F2"/>
                </a:solidFill>
                <a:latin typeface="#9Slide07 IcielCadena" panose="02000503000000020004" pitchFamily="2" charset="0"/>
              </a:rPr>
              <a:t> Non</a:t>
            </a:r>
          </a:p>
        </p:txBody>
      </p:sp>
      <p:pic>
        <p:nvPicPr>
          <p:cNvPr id="16" name="Picture 15">
            <a:extLst>
              <a:ext uri="{FF2B5EF4-FFF2-40B4-BE49-F238E27FC236}">
                <a16:creationId xmlns:a16="http://schemas.microsoft.com/office/drawing/2014/main" id="{54C4CB0F-1D1E-4AD7-89B6-2DA029FEC0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196645"/>
            <a:ext cx="2348409" cy="1647038"/>
          </a:xfrm>
          <a:prstGeom prst="rect">
            <a:avLst/>
          </a:prstGeom>
        </p:spPr>
      </p:pic>
      <p:pic>
        <p:nvPicPr>
          <p:cNvPr id="17" name="Picture 16">
            <a:extLst>
              <a:ext uri="{FF2B5EF4-FFF2-40B4-BE49-F238E27FC236}">
                <a16:creationId xmlns:a16="http://schemas.microsoft.com/office/drawing/2014/main" id="{388F91DA-57FB-4BB1-AC5D-FD5EA4CFDB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4772" y="5210962"/>
            <a:ext cx="2348409" cy="1647038"/>
          </a:xfrm>
          <a:prstGeom prst="rect">
            <a:avLst/>
          </a:prstGeom>
        </p:spPr>
      </p:pic>
      <p:pic>
        <p:nvPicPr>
          <p:cNvPr id="18" name="Picture 17">
            <a:extLst>
              <a:ext uri="{FF2B5EF4-FFF2-40B4-BE49-F238E27FC236}">
                <a16:creationId xmlns:a16="http://schemas.microsoft.com/office/drawing/2014/main" id="{02F0D3DB-5E29-4E2A-98F8-4AB28E2036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9808" y="5248355"/>
            <a:ext cx="2348409" cy="1647038"/>
          </a:xfrm>
          <a:prstGeom prst="rect">
            <a:avLst/>
          </a:prstGeom>
        </p:spPr>
      </p:pic>
      <p:pic>
        <p:nvPicPr>
          <p:cNvPr id="21" name="Picture 20">
            <a:extLst>
              <a:ext uri="{FF2B5EF4-FFF2-40B4-BE49-F238E27FC236}">
                <a16:creationId xmlns:a16="http://schemas.microsoft.com/office/drawing/2014/main" id="{C02DE9F9-44B7-4550-9115-65EFBEAE43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43591" y="5196645"/>
            <a:ext cx="2348409" cy="1647038"/>
          </a:xfrm>
          <a:prstGeom prst="rect">
            <a:avLst/>
          </a:prstGeom>
        </p:spPr>
      </p:pic>
      <p:pic>
        <p:nvPicPr>
          <p:cNvPr id="3" name="Picture 2">
            <a:extLst>
              <a:ext uri="{FF2B5EF4-FFF2-40B4-BE49-F238E27FC236}">
                <a16:creationId xmlns:a16="http://schemas.microsoft.com/office/drawing/2014/main" id="{8E328576-9F9F-1DC5-6497-43563B8CA833}"/>
              </a:ext>
            </a:extLst>
          </p:cNvPr>
          <p:cNvPicPr>
            <a:picLocks noChangeAspect="1"/>
          </p:cNvPicPr>
          <p:nvPr/>
        </p:nvPicPr>
        <p:blipFill>
          <a:blip r:embed="rId4"/>
          <a:stretch>
            <a:fillRect/>
          </a:stretch>
        </p:blipFill>
        <p:spPr>
          <a:xfrm>
            <a:off x="4891458" y="13198"/>
            <a:ext cx="2396446" cy="918742"/>
          </a:xfrm>
          <a:prstGeom prst="rect">
            <a:avLst/>
          </a:prstGeom>
        </p:spPr>
      </p:pic>
    </p:spTree>
    <p:extLst>
      <p:ext uri="{BB962C8B-B14F-4D97-AF65-F5344CB8AC3E}">
        <p14:creationId xmlns:p14="http://schemas.microsoft.com/office/powerpoint/2010/main" val="403016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5DE3ED8-A636-4D10-96D2-7B7DABFDD8E1}"/>
              </a:ext>
            </a:extLst>
          </p:cNvPr>
          <p:cNvPicPr>
            <a:picLocks noChangeAspect="1"/>
          </p:cNvPicPr>
          <p:nvPr/>
        </p:nvPicPr>
        <p:blipFill rotWithShape="1">
          <a:blip r:embed="rId4"/>
          <a:srcRect l="50000"/>
          <a:stretch/>
        </p:blipFill>
        <p:spPr>
          <a:xfrm>
            <a:off x="6095998" y="0"/>
            <a:ext cx="6096001" cy="6858000"/>
          </a:xfrm>
          <a:prstGeom prst="rect">
            <a:avLst/>
          </a:prstGeom>
        </p:spPr>
      </p:pic>
      <p:pic>
        <p:nvPicPr>
          <p:cNvPr id="5" name="Picture 4">
            <a:extLst>
              <a:ext uri="{FF2B5EF4-FFF2-40B4-BE49-F238E27FC236}">
                <a16:creationId xmlns:a16="http://schemas.microsoft.com/office/drawing/2014/main" id="{A44B9FFE-7ECF-42C3-9A43-A62153350926}"/>
              </a:ext>
            </a:extLst>
          </p:cNvPr>
          <p:cNvPicPr>
            <a:picLocks noChangeAspect="1"/>
          </p:cNvPicPr>
          <p:nvPr/>
        </p:nvPicPr>
        <p:blipFill rotWithShape="1">
          <a:blip r:embed="rId4"/>
          <a:srcRect r="50000"/>
          <a:stretch/>
        </p:blipFill>
        <p:spPr>
          <a:xfrm>
            <a:off x="0" y="0"/>
            <a:ext cx="6096000" cy="6858000"/>
          </a:xfrm>
          <a:prstGeom prst="rect">
            <a:avLst/>
          </a:prstGeom>
        </p:spPr>
      </p:pic>
      <p:sp>
        <p:nvSpPr>
          <p:cNvPr id="7" name="Google Shape;707;p27">
            <a:extLst>
              <a:ext uri="{FF2B5EF4-FFF2-40B4-BE49-F238E27FC236}">
                <a16:creationId xmlns:a16="http://schemas.microsoft.com/office/drawing/2014/main" id="{74FC857C-082F-4014-B0A4-A6874CAB0B29}"/>
              </a:ext>
            </a:extLst>
          </p:cNvPr>
          <p:cNvSpPr txBox="1">
            <a:spLocks/>
          </p:cNvSpPr>
          <p:nvPr/>
        </p:nvSpPr>
        <p:spPr>
          <a:xfrm>
            <a:off x="1032500" y="2976796"/>
            <a:ext cx="10332150" cy="1447800"/>
          </a:xfrm>
          <a:prstGeom prst="rect">
            <a:avLst/>
          </a:prstGeom>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8000">
                <a:latin typeface="#9Slide07 IcielStormtrooper" panose="020B0500000000000000" pitchFamily="34" charset="0"/>
              </a:rPr>
              <a:t>THẦN TÀI GÕ CỬA</a:t>
            </a:r>
            <a:endParaRPr lang="en-US" sz="8000" dirty="0">
              <a:latin typeface="#9Slide07 IcielStormtrooper" panose="020B0500000000000000" pitchFamily="34" charset="0"/>
            </a:endParaRPr>
          </a:p>
        </p:txBody>
      </p:sp>
      <p:sp>
        <p:nvSpPr>
          <p:cNvPr id="8" name="Google Shape;707;p27">
            <a:extLst>
              <a:ext uri="{FF2B5EF4-FFF2-40B4-BE49-F238E27FC236}">
                <a16:creationId xmlns:a16="http://schemas.microsoft.com/office/drawing/2014/main" id="{0A2BA513-33F0-46C9-BBC6-AD20F2D2A268}"/>
              </a:ext>
            </a:extLst>
          </p:cNvPr>
          <p:cNvSpPr txBox="1">
            <a:spLocks/>
          </p:cNvSpPr>
          <p:nvPr/>
        </p:nvSpPr>
        <p:spPr>
          <a:xfrm>
            <a:off x="1032500" y="2758609"/>
            <a:ext cx="10332150" cy="1447800"/>
          </a:xfrm>
          <a:prstGeom prst="rect">
            <a:avLst/>
          </a:prstGeom>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8000">
                <a:solidFill>
                  <a:srgbClr val="FFFF00"/>
                </a:solidFill>
                <a:latin typeface="#9Slide07 IcielStormtrooper" panose="020B0500000000000000" pitchFamily="34" charset="0"/>
              </a:rPr>
              <a:t>THẦN TÀI GÕ CỬA</a:t>
            </a:r>
            <a:endParaRPr lang="en-US" sz="8000" dirty="0">
              <a:solidFill>
                <a:srgbClr val="FFFF00"/>
              </a:solidFill>
              <a:latin typeface="#9Slide07 IcielStormtrooper" panose="020B0500000000000000" pitchFamily="34" charset="0"/>
            </a:endParaRPr>
          </a:p>
        </p:txBody>
      </p:sp>
      <p:grpSp>
        <p:nvGrpSpPr>
          <p:cNvPr id="4" name="Group 3">
            <a:extLst>
              <a:ext uri="{FF2B5EF4-FFF2-40B4-BE49-F238E27FC236}">
                <a16:creationId xmlns:a16="http://schemas.microsoft.com/office/drawing/2014/main" id="{208FFA32-D228-4A52-A5C9-3B8066B3852F}"/>
              </a:ext>
            </a:extLst>
          </p:cNvPr>
          <p:cNvGrpSpPr/>
          <p:nvPr/>
        </p:nvGrpSpPr>
        <p:grpSpPr>
          <a:xfrm>
            <a:off x="1076180" y="0"/>
            <a:ext cx="10288470" cy="2492188"/>
            <a:chOff x="1076180" y="0"/>
            <a:chExt cx="10288470" cy="2492188"/>
          </a:xfrm>
        </p:grpSpPr>
        <p:pic>
          <p:nvPicPr>
            <p:cNvPr id="3" name="Picture 2" descr="Shape, arrow&#10;&#10;Description automatically generated">
              <a:extLst>
                <a:ext uri="{FF2B5EF4-FFF2-40B4-BE49-F238E27FC236}">
                  <a16:creationId xmlns:a16="http://schemas.microsoft.com/office/drawing/2014/main" id="{CFF12D68-7D2B-43E4-AA05-22D96661674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76180" y="0"/>
              <a:ext cx="10288470" cy="2492188"/>
            </a:xfrm>
            <a:prstGeom prst="rect">
              <a:avLst/>
            </a:prstGeom>
          </p:spPr>
        </p:pic>
        <p:sp>
          <p:nvSpPr>
            <p:cNvPr id="6" name="TextBox 5">
              <a:extLst>
                <a:ext uri="{FF2B5EF4-FFF2-40B4-BE49-F238E27FC236}">
                  <a16:creationId xmlns:a16="http://schemas.microsoft.com/office/drawing/2014/main" id="{AB17E66F-0AFF-43F9-911C-9E73C0396C05}"/>
                </a:ext>
              </a:extLst>
            </p:cNvPr>
            <p:cNvSpPr txBox="1"/>
            <p:nvPr/>
          </p:nvSpPr>
          <p:spPr>
            <a:xfrm>
              <a:off x="2492057" y="543392"/>
              <a:ext cx="7413036" cy="1292790"/>
            </a:xfrm>
            <a:prstGeom prst="rect">
              <a:avLst/>
            </a:prstGeom>
            <a:noFill/>
          </p:spPr>
          <p:txBody>
            <a:bodyPr wrap="square">
              <a:spAutoFit/>
              <a:scene3d>
                <a:camera prst="orthographicFront"/>
                <a:lightRig rig="threePt" dir="t"/>
              </a:scene3d>
              <a:sp3d extrusionH="57150">
                <a:bevelT w="57150" h="38100" prst="artDeco"/>
              </a:sp3d>
            </a:bodyPr>
            <a:lstStyle/>
            <a:p>
              <a:pPr algn="ctr" eaLnBrk="1" hangingPunct="1">
                <a:lnSpc>
                  <a:spcPct val="150000"/>
                </a:lnSpc>
              </a:pPr>
              <a:r>
                <a:rPr lang="en-US" altLang="en-US" sz="6000" b="1">
                  <a:solidFill>
                    <a:srgbClr val="00B050"/>
                  </a:solidFill>
                  <a:effectLst>
                    <a:glow rad="63500">
                      <a:schemeClr val="accent1">
                        <a:satMod val="175000"/>
                        <a:alpha val="40000"/>
                      </a:schemeClr>
                    </a:glow>
                  </a:effectLst>
                  <a:latin typeface="UVN Huong Que Nang" panose="020E0804040705030404" pitchFamily="34" charset="0"/>
                  <a:cs typeface="Times New Roman" panose="02020603050405020304" pitchFamily="18" charset="0"/>
                </a:rPr>
                <a:t>TRÒ CHƠI</a:t>
              </a:r>
            </a:p>
          </p:txBody>
        </p:sp>
      </p:grpSp>
    </p:spTree>
    <p:extLst>
      <p:ext uri="{BB962C8B-B14F-4D97-AF65-F5344CB8AC3E}">
        <p14:creationId xmlns:p14="http://schemas.microsoft.com/office/powerpoint/2010/main" val="214664967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0-#ppt_w/2"/>
                                          </p:val>
                                        </p:tav>
                                        <p:tav tm="100000">
                                          <p:val>
                                            <p:strVal val="#ppt_x"/>
                                          </p:val>
                                        </p:tav>
                                      </p:tavLst>
                                    </p:anim>
                                    <p:anim calcmode="lin" valueType="num">
                                      <p:cBhvr additive="base">
                                        <p:cTn id="12" dur="20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8"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0-#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cashreg.wav"/>
                                        </p:tgtEl>
                                      </p:cMediaNode>
                                    </p:audio>
                                  </p:subTnLst>
                                </p:cTn>
                              </p:par>
                              <p:par>
                                <p:cTn id="18" presetID="38" presetClass="entr" presetSubtype="0" accel="50000" fill="hold" grpId="0" nodeType="withEffect">
                                  <p:stCondLst>
                                    <p:cond delay="500"/>
                                  </p:stCondLst>
                                  <p:iterate type="lt">
                                    <p:tmPct val="50000"/>
                                  </p:iterate>
                                  <p:childTnLst>
                                    <p:set>
                                      <p:cBhvr>
                                        <p:cTn id="19" dur="1" fill="hold">
                                          <p:stCondLst>
                                            <p:cond delay="0"/>
                                          </p:stCondLst>
                                        </p:cTn>
                                        <p:tgtEl>
                                          <p:spTgt spid="7"/>
                                        </p:tgtEl>
                                        <p:attrNameLst>
                                          <p:attrName>style.visibility</p:attrName>
                                        </p:attrNameLst>
                                      </p:cBhvr>
                                      <p:to>
                                        <p:strVal val="visible"/>
                                      </p:to>
                                    </p:set>
                                    <p:set>
                                      <p:cBhvr>
                                        <p:cTn id="20" dur="455" fill="hold">
                                          <p:stCondLst>
                                            <p:cond delay="0"/>
                                          </p:stCondLst>
                                        </p:cTn>
                                        <p:tgtEl>
                                          <p:spTgt spid="7"/>
                                        </p:tgtEl>
                                        <p:attrNameLst>
                                          <p:attrName>style.rotation</p:attrName>
                                        </p:attrNameLst>
                                      </p:cBhvr>
                                      <p:to>
                                        <p:strVal val="-45.0"/>
                                      </p:to>
                                    </p:set>
                                    <p:anim calcmode="lin" valueType="num">
                                      <p:cBhvr>
                                        <p:cTn id="21" dur="455" fill="hold">
                                          <p:stCondLst>
                                            <p:cond delay="455"/>
                                          </p:stCondLst>
                                        </p:cTn>
                                        <p:tgtEl>
                                          <p:spTgt spid="7"/>
                                        </p:tgtEl>
                                        <p:attrNameLst>
                                          <p:attrName>style.rotation</p:attrName>
                                        </p:attrNameLst>
                                      </p:cBhvr>
                                      <p:tavLst>
                                        <p:tav tm="0">
                                          <p:val>
                                            <p:fltVal val="-45"/>
                                          </p:val>
                                        </p:tav>
                                        <p:tav tm="69900">
                                          <p:val>
                                            <p:fltVal val="45"/>
                                          </p:val>
                                        </p:tav>
                                        <p:tav tm="100000">
                                          <p:val>
                                            <p:fltVal val="0"/>
                                          </p:val>
                                        </p:tav>
                                      </p:tavLst>
                                    </p:anim>
                                    <p:anim calcmode="lin" valueType="num">
                                      <p:cBhvr>
                                        <p:cTn id="22" dur="455" fill="hold">
                                          <p:stCondLst>
                                            <p:cond delay="0"/>
                                          </p:stCondLst>
                                        </p:cTn>
                                        <p:tgtEl>
                                          <p:spTgt spid="7"/>
                                        </p:tgtEl>
                                        <p:attrNameLst>
                                          <p:attrName>ppt_y</p:attrName>
                                        </p:attrNameLst>
                                      </p:cBhvr>
                                      <p:tavLst>
                                        <p:tav tm="0">
                                          <p:val>
                                            <p:strVal val="#ppt_y-1"/>
                                          </p:val>
                                        </p:tav>
                                        <p:tav tm="100000">
                                          <p:val>
                                            <p:strVal val="#ppt_y-(0.354*#ppt_w-0.172*#ppt_h)"/>
                                          </p:val>
                                        </p:tav>
                                      </p:tavLst>
                                    </p:anim>
                                    <p:anim calcmode="lin" valueType="num">
                                      <p:cBhvr>
                                        <p:cTn id="23" dur="156" decel="50000" autoRev="1" fill="hold">
                                          <p:stCondLst>
                                            <p:cond delay="455"/>
                                          </p:stCondLst>
                                        </p:cTn>
                                        <p:tgtEl>
                                          <p:spTgt spid="7"/>
                                        </p:tgtEl>
                                        <p:attrNameLst>
                                          <p:attrName>ppt_y</p:attrName>
                                        </p:attrNameLst>
                                      </p:cBhvr>
                                      <p:tavLst>
                                        <p:tav tm="0">
                                          <p:val>
                                            <p:strVal val="#ppt_y-(0.354*#ppt_w-0.172*#ppt_h)"/>
                                          </p:val>
                                        </p:tav>
                                        <p:tav tm="100000">
                                          <p:val>
                                            <p:strVal val="#ppt_y-(0.354*#ppt_w-0.172*#ppt_h)-#ppt_h/2"/>
                                          </p:val>
                                        </p:tav>
                                      </p:tavLst>
                                    </p:anim>
                                    <p:anim calcmode="lin" valueType="num">
                                      <p:cBhvr>
                                        <p:cTn id="24" dur="136" fill="hold">
                                          <p:stCondLst>
                                            <p:cond delay="864"/>
                                          </p:stCondLst>
                                        </p:cTn>
                                        <p:tgtEl>
                                          <p:spTgt spid="7"/>
                                        </p:tgtEl>
                                        <p:attrNameLst>
                                          <p:attrName>ppt_y</p:attrName>
                                        </p:attrNameLst>
                                      </p:cBhvr>
                                      <p:tavLst>
                                        <p:tav tm="0">
                                          <p:val>
                                            <p:strVal val="#ppt_y-(0.354*#ppt_w-0.172*#ppt_h)"/>
                                          </p:val>
                                        </p:tav>
                                        <p:tav tm="100000">
                                          <p:val>
                                            <p:strVal val="#ppt_y"/>
                                          </p:val>
                                        </p:tav>
                                      </p:tavLst>
                                    </p:anim>
                                  </p:childTnLst>
                                </p:cTn>
                              </p:par>
                              <p:par>
                                <p:cTn id="25" presetID="38" presetClass="entr" presetSubtype="0" accel="50000" fill="hold" grpId="0" nodeType="withEffect">
                                  <p:stCondLst>
                                    <p:cond delay="500"/>
                                  </p:stCondLst>
                                  <p:iterate type="lt">
                                    <p:tmPct val="50000"/>
                                  </p:iterate>
                                  <p:childTnLst>
                                    <p:set>
                                      <p:cBhvr>
                                        <p:cTn id="26" dur="1" fill="hold">
                                          <p:stCondLst>
                                            <p:cond delay="0"/>
                                          </p:stCondLst>
                                        </p:cTn>
                                        <p:tgtEl>
                                          <p:spTgt spid="8"/>
                                        </p:tgtEl>
                                        <p:attrNameLst>
                                          <p:attrName>style.visibility</p:attrName>
                                        </p:attrNameLst>
                                      </p:cBhvr>
                                      <p:to>
                                        <p:strVal val="visible"/>
                                      </p:to>
                                    </p:set>
                                    <p:set>
                                      <p:cBhvr>
                                        <p:cTn id="27" dur="455" fill="hold">
                                          <p:stCondLst>
                                            <p:cond delay="0"/>
                                          </p:stCondLst>
                                        </p:cTn>
                                        <p:tgtEl>
                                          <p:spTgt spid="8"/>
                                        </p:tgtEl>
                                        <p:attrNameLst>
                                          <p:attrName>style.rotation</p:attrName>
                                        </p:attrNameLst>
                                      </p:cBhvr>
                                      <p:to>
                                        <p:strVal val="-45.0"/>
                                      </p:to>
                                    </p:set>
                                    <p:anim calcmode="lin" valueType="num">
                                      <p:cBhvr>
                                        <p:cTn id="28" dur="455" fill="hold">
                                          <p:stCondLst>
                                            <p:cond delay="455"/>
                                          </p:stCondLst>
                                        </p:cTn>
                                        <p:tgtEl>
                                          <p:spTgt spid="8"/>
                                        </p:tgtEl>
                                        <p:attrNameLst>
                                          <p:attrName>style.rotation</p:attrName>
                                        </p:attrNameLst>
                                      </p:cBhvr>
                                      <p:tavLst>
                                        <p:tav tm="0">
                                          <p:val>
                                            <p:fltVal val="-45"/>
                                          </p:val>
                                        </p:tav>
                                        <p:tav tm="69900">
                                          <p:val>
                                            <p:fltVal val="45"/>
                                          </p:val>
                                        </p:tav>
                                        <p:tav tm="100000">
                                          <p:val>
                                            <p:fltVal val="0"/>
                                          </p:val>
                                        </p:tav>
                                      </p:tavLst>
                                    </p:anim>
                                    <p:anim calcmode="lin" valueType="num">
                                      <p:cBhvr>
                                        <p:cTn id="29" dur="455" fill="hold">
                                          <p:stCondLst>
                                            <p:cond delay="0"/>
                                          </p:stCondLst>
                                        </p:cTn>
                                        <p:tgtEl>
                                          <p:spTgt spid="8"/>
                                        </p:tgtEl>
                                        <p:attrNameLst>
                                          <p:attrName>ppt_y</p:attrName>
                                        </p:attrNameLst>
                                      </p:cBhvr>
                                      <p:tavLst>
                                        <p:tav tm="0">
                                          <p:val>
                                            <p:strVal val="#ppt_y-1"/>
                                          </p:val>
                                        </p:tav>
                                        <p:tav tm="100000">
                                          <p:val>
                                            <p:strVal val="#ppt_y-(0.354*#ppt_w-0.172*#ppt_h)"/>
                                          </p:val>
                                        </p:tav>
                                      </p:tavLst>
                                    </p:anim>
                                    <p:anim calcmode="lin" valueType="num">
                                      <p:cBhvr>
                                        <p:cTn id="30" dur="156" decel="50000" autoRev="1" fill="hold">
                                          <p:stCondLst>
                                            <p:cond delay="455"/>
                                          </p:stCondLst>
                                        </p:cTn>
                                        <p:tgtEl>
                                          <p:spTgt spid="8"/>
                                        </p:tgtEl>
                                        <p:attrNameLst>
                                          <p:attrName>ppt_y</p:attrName>
                                        </p:attrNameLst>
                                      </p:cBhvr>
                                      <p:tavLst>
                                        <p:tav tm="0">
                                          <p:val>
                                            <p:strVal val="#ppt_y-(0.354*#ppt_w-0.172*#ppt_h)"/>
                                          </p:val>
                                        </p:tav>
                                        <p:tav tm="100000">
                                          <p:val>
                                            <p:strVal val="#ppt_y-(0.354*#ppt_w-0.172*#ppt_h)-#ppt_h/2"/>
                                          </p:val>
                                        </p:tav>
                                      </p:tavLst>
                                    </p:anim>
                                    <p:anim calcmode="lin" valueType="num">
                                      <p:cBhvr>
                                        <p:cTn id="31" dur="136" fill="hold">
                                          <p:stCondLst>
                                            <p:cond delay="864"/>
                                          </p:stCondLst>
                                        </p:cTn>
                                        <p:tgtEl>
                                          <p:spTgt spid="8"/>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 name="Picture 272" descr="A picture containing clipart&#10;&#10;Description automatically generated">
            <a:extLst>
              <a:ext uri="{FF2B5EF4-FFF2-40B4-BE49-F238E27FC236}">
                <a16:creationId xmlns:a16="http://schemas.microsoft.com/office/drawing/2014/main" id="{6CB76C6F-7CF3-4AA9-AA7F-884F662381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28" y="0"/>
            <a:ext cx="12220127" cy="6858000"/>
          </a:xfrm>
          <a:prstGeom prst="rect">
            <a:avLst/>
          </a:prstGeom>
        </p:spPr>
      </p:pic>
      <p:sp>
        <p:nvSpPr>
          <p:cNvPr id="262" name="Google Shape;16;p2">
            <a:extLst>
              <a:ext uri="{FF2B5EF4-FFF2-40B4-BE49-F238E27FC236}">
                <a16:creationId xmlns:a16="http://schemas.microsoft.com/office/drawing/2014/main" id="{DD5DECD6-FD81-4278-B478-E748188706B7}"/>
              </a:ext>
            </a:extLst>
          </p:cNvPr>
          <p:cNvSpPr/>
          <p:nvPr/>
        </p:nvSpPr>
        <p:spPr>
          <a:xfrm flipH="1">
            <a:off x="9994588" y="-10113"/>
            <a:ext cx="1394977" cy="820983"/>
          </a:xfrm>
          <a:custGeom>
            <a:avLst/>
            <a:gdLst/>
            <a:ahLst/>
            <a:cxnLst/>
            <a:rect l="l" t="t" r="r" b="b"/>
            <a:pathLst>
              <a:path w="1347375" h="820983" extrusionOk="0">
                <a:moveTo>
                  <a:pt x="0" y="245541"/>
                </a:moveTo>
                <a:lnTo>
                  <a:pt x="981116" y="0"/>
                </a:lnTo>
                <a:lnTo>
                  <a:pt x="1347376" y="355286"/>
                </a:lnTo>
                <a:lnTo>
                  <a:pt x="1054215" y="820984"/>
                </a:lnTo>
                <a:lnTo>
                  <a:pt x="2481" y="795504"/>
                </a:lnTo>
                <a:lnTo>
                  <a:pt x="0" y="245541"/>
                </a:lnTo>
                <a:close/>
              </a:path>
            </a:pathLst>
          </a:custGeom>
          <a:solidFill>
            <a:srgbClr val="804627"/>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4" name="Google Shape;13;p2">
            <a:extLst>
              <a:ext uri="{FF2B5EF4-FFF2-40B4-BE49-F238E27FC236}">
                <a16:creationId xmlns:a16="http://schemas.microsoft.com/office/drawing/2014/main" id="{6F98DD10-F2AB-44BC-92EF-C5EF0277C958}"/>
              </a:ext>
            </a:extLst>
          </p:cNvPr>
          <p:cNvSpPr/>
          <p:nvPr/>
        </p:nvSpPr>
        <p:spPr>
          <a:xfrm>
            <a:off x="1418936" y="3225009"/>
            <a:ext cx="519520" cy="820983"/>
          </a:xfrm>
          <a:custGeom>
            <a:avLst/>
            <a:gdLst/>
            <a:ahLst/>
            <a:cxnLst/>
            <a:rect l="l" t="t" r="r" b="b"/>
            <a:pathLst>
              <a:path w="519520" h="820983" extrusionOk="0">
                <a:moveTo>
                  <a:pt x="0" y="0"/>
                </a:moveTo>
                <a:lnTo>
                  <a:pt x="152688" y="0"/>
                </a:lnTo>
                <a:lnTo>
                  <a:pt x="519521" y="355286"/>
                </a:lnTo>
                <a:lnTo>
                  <a:pt x="225978" y="820984"/>
                </a:lnTo>
                <a:lnTo>
                  <a:pt x="73195" y="820984"/>
                </a:lnTo>
                <a:lnTo>
                  <a:pt x="0" y="0"/>
                </a:lnTo>
                <a:close/>
              </a:path>
            </a:pathLst>
          </a:custGeom>
          <a:solidFill>
            <a:srgbClr val="A5633F"/>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5" name="Google Shape;14;p2">
            <a:extLst>
              <a:ext uri="{FF2B5EF4-FFF2-40B4-BE49-F238E27FC236}">
                <a16:creationId xmlns:a16="http://schemas.microsoft.com/office/drawing/2014/main" id="{8780C4C4-01B8-490F-8F2B-A2906191046E}"/>
              </a:ext>
            </a:extLst>
          </p:cNvPr>
          <p:cNvSpPr/>
          <p:nvPr/>
        </p:nvSpPr>
        <p:spPr>
          <a:xfrm>
            <a:off x="1309954" y="3383613"/>
            <a:ext cx="215862" cy="540229"/>
          </a:xfrm>
          <a:custGeom>
            <a:avLst/>
            <a:gdLst/>
            <a:ahLst/>
            <a:cxnLst/>
            <a:rect l="l" t="t" r="r" b="b"/>
            <a:pathLst>
              <a:path w="215862" h="540229" extrusionOk="0">
                <a:moveTo>
                  <a:pt x="212809" y="15460"/>
                </a:moveTo>
                <a:cubicBezTo>
                  <a:pt x="210041" y="11452"/>
                  <a:pt x="206033" y="8875"/>
                  <a:pt x="200976" y="7921"/>
                </a:cubicBezTo>
                <a:cubicBezTo>
                  <a:pt x="164044" y="2577"/>
                  <a:pt x="129308" y="0"/>
                  <a:pt x="96671" y="0"/>
                </a:cubicBezTo>
                <a:cubicBezTo>
                  <a:pt x="62316" y="0"/>
                  <a:pt x="35500" y="859"/>
                  <a:pt x="16414" y="2672"/>
                </a:cubicBezTo>
                <a:cubicBezTo>
                  <a:pt x="11356" y="3149"/>
                  <a:pt x="7348" y="5153"/>
                  <a:pt x="4390" y="8780"/>
                </a:cubicBezTo>
                <a:cubicBezTo>
                  <a:pt x="1432" y="12311"/>
                  <a:pt x="0" y="16223"/>
                  <a:pt x="0" y="20517"/>
                </a:cubicBezTo>
                <a:lnTo>
                  <a:pt x="0" y="22426"/>
                </a:lnTo>
                <a:cubicBezTo>
                  <a:pt x="763" y="27198"/>
                  <a:pt x="2863" y="31015"/>
                  <a:pt x="6298" y="33782"/>
                </a:cubicBezTo>
                <a:cubicBezTo>
                  <a:pt x="9734" y="36550"/>
                  <a:pt x="13647" y="37981"/>
                  <a:pt x="17941" y="37981"/>
                </a:cubicBezTo>
                <a:lnTo>
                  <a:pt x="19086" y="37981"/>
                </a:lnTo>
                <a:cubicBezTo>
                  <a:pt x="35882" y="36454"/>
                  <a:pt x="60216" y="35691"/>
                  <a:pt x="92090" y="35691"/>
                </a:cubicBezTo>
                <a:cubicBezTo>
                  <a:pt x="90277" y="90563"/>
                  <a:pt x="89036" y="154406"/>
                  <a:pt x="88273" y="227028"/>
                </a:cubicBezTo>
                <a:cubicBezTo>
                  <a:pt x="87509" y="299746"/>
                  <a:pt x="87128" y="356717"/>
                  <a:pt x="87128" y="397943"/>
                </a:cubicBezTo>
                <a:cubicBezTo>
                  <a:pt x="87128" y="442986"/>
                  <a:pt x="87509" y="484689"/>
                  <a:pt x="88273" y="523147"/>
                </a:cubicBezTo>
                <a:cubicBezTo>
                  <a:pt x="88559" y="528205"/>
                  <a:pt x="90277" y="532308"/>
                  <a:pt x="93617" y="535458"/>
                </a:cubicBezTo>
                <a:cubicBezTo>
                  <a:pt x="96957" y="538607"/>
                  <a:pt x="101251" y="540229"/>
                  <a:pt x="106595" y="540229"/>
                </a:cubicBezTo>
                <a:cubicBezTo>
                  <a:pt x="111462" y="539943"/>
                  <a:pt x="115470" y="538225"/>
                  <a:pt x="118810" y="534885"/>
                </a:cubicBezTo>
                <a:cubicBezTo>
                  <a:pt x="122150" y="531641"/>
                  <a:pt x="123773" y="527442"/>
                  <a:pt x="123773" y="522384"/>
                </a:cubicBezTo>
                <a:cubicBezTo>
                  <a:pt x="123296" y="482685"/>
                  <a:pt x="123009" y="439264"/>
                  <a:pt x="123009" y="392313"/>
                </a:cubicBezTo>
                <a:cubicBezTo>
                  <a:pt x="123009" y="352614"/>
                  <a:pt x="123105" y="310243"/>
                  <a:pt x="123391" y="265200"/>
                </a:cubicBezTo>
                <a:cubicBezTo>
                  <a:pt x="124441" y="167098"/>
                  <a:pt x="125777" y="90850"/>
                  <a:pt x="127590" y="36454"/>
                </a:cubicBezTo>
                <a:cubicBezTo>
                  <a:pt x="149730" y="37504"/>
                  <a:pt x="172251" y="39603"/>
                  <a:pt x="195250" y="42943"/>
                </a:cubicBezTo>
                <a:lnTo>
                  <a:pt x="198303" y="43325"/>
                </a:lnTo>
                <a:cubicBezTo>
                  <a:pt x="201834" y="43325"/>
                  <a:pt x="205174" y="42276"/>
                  <a:pt x="208228" y="40271"/>
                </a:cubicBezTo>
                <a:cubicBezTo>
                  <a:pt x="213286" y="36741"/>
                  <a:pt x="215863" y="31778"/>
                  <a:pt x="215863" y="25480"/>
                </a:cubicBezTo>
                <a:cubicBezTo>
                  <a:pt x="215863" y="21758"/>
                  <a:pt x="214908" y="18513"/>
                  <a:pt x="212809" y="15460"/>
                </a:cubicBezTo>
                <a:close/>
              </a:path>
            </a:pathLst>
          </a:custGeom>
          <a:solidFill>
            <a:srgbClr val="BA925F"/>
          </a:solidFill>
          <a:ln w="9800" cap="flat" cmpd="sng">
            <a:solidFill>
              <a:srgbClr val="BA925F"/>
            </a:solidFill>
            <a:prstDash val="solid"/>
            <a:miter lim="8000"/>
            <a:headEnd type="none" w="sm" len="sm"/>
            <a:tailEnd type="none" w="sm" len="sm"/>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6" name="Google Shape;15;p2">
            <a:extLst>
              <a:ext uri="{FF2B5EF4-FFF2-40B4-BE49-F238E27FC236}">
                <a16:creationId xmlns:a16="http://schemas.microsoft.com/office/drawing/2014/main" id="{0E86D590-C323-46DB-92D7-2A5AE191E43C}"/>
              </a:ext>
            </a:extLst>
          </p:cNvPr>
          <p:cNvSpPr/>
          <p:nvPr/>
        </p:nvSpPr>
        <p:spPr>
          <a:xfrm>
            <a:off x="194773" y="3316116"/>
            <a:ext cx="427972" cy="2803138"/>
          </a:xfrm>
          <a:custGeom>
            <a:avLst/>
            <a:gdLst/>
            <a:ahLst/>
            <a:cxnLst/>
            <a:rect l="l" t="t" r="r" b="b"/>
            <a:pathLst>
              <a:path w="308238" h="2206653" extrusionOk="0">
                <a:moveTo>
                  <a:pt x="308239" y="125323"/>
                </a:moveTo>
                <a:cubicBezTo>
                  <a:pt x="308239" y="-41774"/>
                  <a:pt x="0" y="-41774"/>
                  <a:pt x="0" y="125323"/>
                </a:cubicBezTo>
                <a:lnTo>
                  <a:pt x="0" y="2146816"/>
                </a:lnTo>
                <a:cubicBezTo>
                  <a:pt x="0" y="2225546"/>
                  <a:pt x="308239" y="2227646"/>
                  <a:pt x="308239" y="2146816"/>
                </a:cubicBezTo>
                <a:lnTo>
                  <a:pt x="308239" y="125323"/>
                </a:lnTo>
                <a:lnTo>
                  <a:pt x="308239" y="125323"/>
                </a:lnTo>
                <a:lnTo>
                  <a:pt x="308239" y="125323"/>
                </a:lnTo>
                <a:close/>
              </a:path>
            </a:pathLst>
          </a:custGeom>
          <a:solidFill>
            <a:srgbClr val="63371B"/>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7" name="Google Shape;16;p2">
            <a:extLst>
              <a:ext uri="{FF2B5EF4-FFF2-40B4-BE49-F238E27FC236}">
                <a16:creationId xmlns:a16="http://schemas.microsoft.com/office/drawing/2014/main" id="{39D1980E-7590-40D0-8FF7-B8923C479A1A}"/>
              </a:ext>
            </a:extLst>
          </p:cNvPr>
          <p:cNvSpPr/>
          <p:nvPr/>
        </p:nvSpPr>
        <p:spPr>
          <a:xfrm>
            <a:off x="438393" y="3225009"/>
            <a:ext cx="1347375" cy="820983"/>
          </a:xfrm>
          <a:custGeom>
            <a:avLst/>
            <a:gdLst/>
            <a:ahLst/>
            <a:cxnLst/>
            <a:rect l="l" t="t" r="r" b="b"/>
            <a:pathLst>
              <a:path w="1347375" h="820983" extrusionOk="0">
                <a:moveTo>
                  <a:pt x="0" y="245541"/>
                </a:moveTo>
                <a:lnTo>
                  <a:pt x="981116" y="0"/>
                </a:lnTo>
                <a:lnTo>
                  <a:pt x="1347376" y="355286"/>
                </a:lnTo>
                <a:lnTo>
                  <a:pt x="1054215" y="820984"/>
                </a:lnTo>
                <a:lnTo>
                  <a:pt x="2481" y="795504"/>
                </a:lnTo>
                <a:lnTo>
                  <a:pt x="0" y="245541"/>
                </a:lnTo>
                <a:close/>
              </a:path>
            </a:pathLst>
          </a:custGeom>
          <a:solidFill>
            <a:srgbClr val="804627"/>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36" name="Google Shape;64;p2">
            <a:extLst>
              <a:ext uri="{FF2B5EF4-FFF2-40B4-BE49-F238E27FC236}">
                <a16:creationId xmlns:a16="http://schemas.microsoft.com/office/drawing/2014/main" id="{9FB6B2FD-84F8-47FD-9554-B2311C68546F}"/>
              </a:ext>
            </a:extLst>
          </p:cNvPr>
          <p:cNvSpPr/>
          <p:nvPr/>
        </p:nvSpPr>
        <p:spPr>
          <a:xfrm>
            <a:off x="1774228" y="366069"/>
            <a:ext cx="3338999" cy="1544247"/>
          </a:xfrm>
          <a:custGeom>
            <a:avLst/>
            <a:gdLst/>
            <a:ahLst/>
            <a:cxnLst/>
            <a:rect l="l" t="t" r="r" b="b"/>
            <a:pathLst>
              <a:path w="3338999" h="1544247" extrusionOk="0">
                <a:moveTo>
                  <a:pt x="3239656" y="582982"/>
                </a:moveTo>
                <a:cubicBezTo>
                  <a:pt x="3199671" y="542424"/>
                  <a:pt x="3158255" y="503679"/>
                  <a:pt x="3115597" y="466843"/>
                </a:cubicBezTo>
                <a:cubicBezTo>
                  <a:pt x="3078475" y="434779"/>
                  <a:pt x="3040399" y="404050"/>
                  <a:pt x="3001368" y="375040"/>
                </a:cubicBezTo>
                <a:cubicBezTo>
                  <a:pt x="2963005" y="346315"/>
                  <a:pt x="2923879" y="319118"/>
                  <a:pt x="2883798" y="293352"/>
                </a:cubicBezTo>
                <a:cubicBezTo>
                  <a:pt x="2842954" y="267204"/>
                  <a:pt x="2801347" y="242583"/>
                  <a:pt x="2758880" y="219680"/>
                </a:cubicBezTo>
                <a:cubicBezTo>
                  <a:pt x="2704962" y="190383"/>
                  <a:pt x="2649708" y="163853"/>
                  <a:pt x="2593309" y="140282"/>
                </a:cubicBezTo>
                <a:cubicBezTo>
                  <a:pt x="2548362" y="121291"/>
                  <a:pt x="2502746" y="104210"/>
                  <a:pt x="2456367" y="88941"/>
                </a:cubicBezTo>
                <a:cubicBezTo>
                  <a:pt x="2404072" y="71763"/>
                  <a:pt x="2350822" y="56876"/>
                  <a:pt x="2296904" y="44566"/>
                </a:cubicBezTo>
                <a:cubicBezTo>
                  <a:pt x="2248998" y="33591"/>
                  <a:pt x="2200424" y="24525"/>
                  <a:pt x="2151278" y="17655"/>
                </a:cubicBezTo>
                <a:cubicBezTo>
                  <a:pt x="2095451" y="9638"/>
                  <a:pt x="2038957" y="4294"/>
                  <a:pt x="1981794" y="1813"/>
                </a:cubicBezTo>
                <a:cubicBezTo>
                  <a:pt x="1955551" y="573"/>
                  <a:pt x="1929117" y="0"/>
                  <a:pt x="1902587" y="0"/>
                </a:cubicBezTo>
                <a:cubicBezTo>
                  <a:pt x="1878920" y="0"/>
                  <a:pt x="1855445" y="477"/>
                  <a:pt x="1831969" y="1431"/>
                </a:cubicBezTo>
                <a:cubicBezTo>
                  <a:pt x="1785399" y="3245"/>
                  <a:pt x="1739211" y="6966"/>
                  <a:pt x="1693500" y="12406"/>
                </a:cubicBezTo>
                <a:cubicBezTo>
                  <a:pt x="1642731" y="18418"/>
                  <a:pt x="1592535" y="26625"/>
                  <a:pt x="1542912" y="36931"/>
                </a:cubicBezTo>
                <a:cubicBezTo>
                  <a:pt x="1488230" y="48383"/>
                  <a:pt x="1434217" y="62316"/>
                  <a:pt x="1381158" y="78730"/>
                </a:cubicBezTo>
                <a:cubicBezTo>
                  <a:pt x="1331725" y="93903"/>
                  <a:pt x="1282960" y="111271"/>
                  <a:pt x="1235054" y="130739"/>
                </a:cubicBezTo>
                <a:cubicBezTo>
                  <a:pt x="1185622" y="150684"/>
                  <a:pt x="1137048" y="172824"/>
                  <a:pt x="1089429" y="197063"/>
                </a:cubicBezTo>
                <a:cubicBezTo>
                  <a:pt x="1043336" y="220443"/>
                  <a:pt x="998197" y="245732"/>
                  <a:pt x="954013" y="272930"/>
                </a:cubicBezTo>
                <a:cubicBezTo>
                  <a:pt x="905153" y="302990"/>
                  <a:pt x="857438" y="335245"/>
                  <a:pt x="810964" y="369696"/>
                </a:cubicBezTo>
                <a:cubicBezTo>
                  <a:pt x="770024" y="400042"/>
                  <a:pt x="730039" y="432011"/>
                  <a:pt x="691199" y="465603"/>
                </a:cubicBezTo>
                <a:cubicBezTo>
                  <a:pt x="653123" y="498335"/>
                  <a:pt x="616000" y="532690"/>
                  <a:pt x="580023" y="568476"/>
                </a:cubicBezTo>
                <a:cubicBezTo>
                  <a:pt x="544237" y="604072"/>
                  <a:pt x="509501" y="641003"/>
                  <a:pt x="475814" y="679366"/>
                </a:cubicBezTo>
                <a:cubicBezTo>
                  <a:pt x="440505" y="719733"/>
                  <a:pt x="406341" y="761531"/>
                  <a:pt x="373513" y="804761"/>
                </a:cubicBezTo>
                <a:cubicBezTo>
                  <a:pt x="343452" y="844269"/>
                  <a:pt x="314442" y="885018"/>
                  <a:pt x="286672" y="926911"/>
                </a:cubicBezTo>
                <a:cubicBezTo>
                  <a:pt x="253366" y="976916"/>
                  <a:pt x="221779" y="1028640"/>
                  <a:pt x="191910" y="1081794"/>
                </a:cubicBezTo>
                <a:cubicBezTo>
                  <a:pt x="167479" y="1125215"/>
                  <a:pt x="144195" y="1169590"/>
                  <a:pt x="122150" y="1214919"/>
                </a:cubicBezTo>
                <a:cubicBezTo>
                  <a:pt x="97434" y="1265688"/>
                  <a:pt x="74245" y="1317601"/>
                  <a:pt x="52773" y="1370661"/>
                </a:cubicBezTo>
                <a:cubicBezTo>
                  <a:pt x="33878" y="1416944"/>
                  <a:pt x="16318" y="1463991"/>
                  <a:pt x="0" y="1511897"/>
                </a:cubicBezTo>
                <a:lnTo>
                  <a:pt x="92185" y="1544248"/>
                </a:lnTo>
                <a:cubicBezTo>
                  <a:pt x="107454" y="1499873"/>
                  <a:pt x="123963" y="1456166"/>
                  <a:pt x="141523" y="1413222"/>
                </a:cubicBezTo>
                <a:cubicBezTo>
                  <a:pt x="163281" y="1360259"/>
                  <a:pt x="186661" y="1308345"/>
                  <a:pt x="211759" y="1257767"/>
                </a:cubicBezTo>
                <a:cubicBezTo>
                  <a:pt x="232372" y="1215873"/>
                  <a:pt x="254130" y="1174838"/>
                  <a:pt x="277033" y="1134662"/>
                </a:cubicBezTo>
                <a:cubicBezTo>
                  <a:pt x="306712" y="1082271"/>
                  <a:pt x="338299" y="1031312"/>
                  <a:pt x="371700" y="982070"/>
                </a:cubicBezTo>
                <a:cubicBezTo>
                  <a:pt x="397657" y="943516"/>
                  <a:pt x="424663" y="906012"/>
                  <a:pt x="452720" y="869558"/>
                </a:cubicBezTo>
                <a:cubicBezTo>
                  <a:pt x="485070" y="827473"/>
                  <a:pt x="518757" y="786820"/>
                  <a:pt x="553494" y="747694"/>
                </a:cubicBezTo>
                <a:cubicBezTo>
                  <a:pt x="584986" y="712480"/>
                  <a:pt x="617336" y="678507"/>
                  <a:pt x="650641" y="645870"/>
                </a:cubicBezTo>
                <a:cubicBezTo>
                  <a:pt x="685760" y="611229"/>
                  <a:pt x="722023" y="578115"/>
                  <a:pt x="759241" y="546623"/>
                </a:cubicBezTo>
                <a:cubicBezTo>
                  <a:pt x="795313" y="515799"/>
                  <a:pt x="832435" y="486502"/>
                  <a:pt x="870417" y="458732"/>
                </a:cubicBezTo>
                <a:cubicBezTo>
                  <a:pt x="916986" y="424568"/>
                  <a:pt x="964892" y="392694"/>
                  <a:pt x="1013943" y="363206"/>
                </a:cubicBezTo>
                <a:cubicBezTo>
                  <a:pt x="1054978" y="338490"/>
                  <a:pt x="1096967" y="315491"/>
                  <a:pt x="1139624" y="294211"/>
                </a:cubicBezTo>
                <a:cubicBezTo>
                  <a:pt x="1185813" y="271116"/>
                  <a:pt x="1232860" y="250122"/>
                  <a:pt x="1280765" y="231322"/>
                </a:cubicBezTo>
                <a:cubicBezTo>
                  <a:pt x="1325140" y="213763"/>
                  <a:pt x="1370183" y="198113"/>
                  <a:pt x="1415894" y="184275"/>
                </a:cubicBezTo>
                <a:cubicBezTo>
                  <a:pt x="1467045" y="168911"/>
                  <a:pt x="1519054" y="155837"/>
                  <a:pt x="1571731" y="145340"/>
                </a:cubicBezTo>
                <a:cubicBezTo>
                  <a:pt x="1617442" y="136179"/>
                  <a:pt x="1663630" y="128830"/>
                  <a:pt x="1710296" y="123486"/>
                </a:cubicBezTo>
                <a:cubicBezTo>
                  <a:pt x="1756102" y="118238"/>
                  <a:pt x="1802386" y="114802"/>
                  <a:pt x="1849051" y="113371"/>
                </a:cubicBezTo>
                <a:cubicBezTo>
                  <a:pt x="1866801" y="112798"/>
                  <a:pt x="1884646" y="112512"/>
                  <a:pt x="1902587" y="112512"/>
                </a:cubicBezTo>
                <a:cubicBezTo>
                  <a:pt x="1930739" y="112512"/>
                  <a:pt x="1958795" y="113180"/>
                  <a:pt x="1986565" y="114611"/>
                </a:cubicBezTo>
                <a:cubicBezTo>
                  <a:pt x="2040388" y="117283"/>
                  <a:pt x="2093638" y="122532"/>
                  <a:pt x="2146220" y="130166"/>
                </a:cubicBezTo>
                <a:cubicBezTo>
                  <a:pt x="2191263" y="136751"/>
                  <a:pt x="2235733" y="145149"/>
                  <a:pt x="2279726" y="155265"/>
                </a:cubicBezTo>
                <a:cubicBezTo>
                  <a:pt x="2328014" y="166334"/>
                  <a:pt x="2375538" y="179504"/>
                  <a:pt x="2422490" y="194677"/>
                </a:cubicBezTo>
                <a:cubicBezTo>
                  <a:pt x="2465051" y="208419"/>
                  <a:pt x="2507041" y="223879"/>
                  <a:pt x="2548362" y="240961"/>
                </a:cubicBezTo>
                <a:cubicBezTo>
                  <a:pt x="2603711" y="263673"/>
                  <a:pt x="2658011" y="289344"/>
                  <a:pt x="2710974" y="317686"/>
                </a:cubicBezTo>
                <a:cubicBezTo>
                  <a:pt x="2750005" y="338490"/>
                  <a:pt x="2788368" y="360916"/>
                  <a:pt x="2825968" y="384678"/>
                </a:cubicBezTo>
                <a:cubicBezTo>
                  <a:pt x="2862803" y="407868"/>
                  <a:pt x="2898876" y="432489"/>
                  <a:pt x="2934280" y="458446"/>
                </a:cubicBezTo>
                <a:cubicBezTo>
                  <a:pt x="2970448" y="484880"/>
                  <a:pt x="3005853" y="512650"/>
                  <a:pt x="3040399" y="541851"/>
                </a:cubicBezTo>
                <a:cubicBezTo>
                  <a:pt x="3083724" y="578401"/>
                  <a:pt x="3125808" y="616955"/>
                  <a:pt x="3166366" y="657512"/>
                </a:cubicBezTo>
                <a:cubicBezTo>
                  <a:pt x="3198049" y="689100"/>
                  <a:pt x="3228968" y="721928"/>
                  <a:pt x="3258838" y="755901"/>
                </a:cubicBezTo>
                <a:lnTo>
                  <a:pt x="3338999" y="690340"/>
                </a:lnTo>
                <a:cubicBezTo>
                  <a:pt x="3306934" y="653314"/>
                  <a:pt x="3273820" y="617336"/>
                  <a:pt x="3239656" y="582982"/>
                </a:cubicBez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37" name="Google Shape;65;p2">
            <a:extLst>
              <a:ext uri="{FF2B5EF4-FFF2-40B4-BE49-F238E27FC236}">
                <a16:creationId xmlns:a16="http://schemas.microsoft.com/office/drawing/2014/main" id="{6588D897-E9E7-4E1E-8342-DFBEBC9AAC6B}"/>
              </a:ext>
            </a:extLst>
          </p:cNvPr>
          <p:cNvSpPr/>
          <p:nvPr/>
        </p:nvSpPr>
        <p:spPr>
          <a:xfrm>
            <a:off x="1996712" y="770820"/>
            <a:ext cx="3015014" cy="1406160"/>
          </a:xfrm>
          <a:custGeom>
            <a:avLst/>
            <a:gdLst/>
            <a:ahLst/>
            <a:cxnLst/>
            <a:rect l="l" t="t" r="r" b="b"/>
            <a:pathLst>
              <a:path w="3015014" h="1406160" extrusionOk="0">
                <a:moveTo>
                  <a:pt x="2928746" y="521429"/>
                </a:moveTo>
                <a:cubicBezTo>
                  <a:pt x="2887806" y="480585"/>
                  <a:pt x="2845531" y="441841"/>
                  <a:pt x="2801919" y="405291"/>
                </a:cubicBezTo>
                <a:cubicBezTo>
                  <a:pt x="2769759" y="378284"/>
                  <a:pt x="2736836" y="352423"/>
                  <a:pt x="2703245" y="327897"/>
                </a:cubicBezTo>
                <a:cubicBezTo>
                  <a:pt x="2670607" y="303849"/>
                  <a:pt x="2637207" y="281041"/>
                  <a:pt x="2603329" y="259474"/>
                </a:cubicBezTo>
                <a:cubicBezTo>
                  <a:pt x="2568402" y="237239"/>
                  <a:pt x="2532902" y="216340"/>
                  <a:pt x="2496734" y="196777"/>
                </a:cubicBezTo>
                <a:cubicBezTo>
                  <a:pt x="2444725" y="168529"/>
                  <a:pt x="2391475" y="143145"/>
                  <a:pt x="2337175" y="120719"/>
                </a:cubicBezTo>
                <a:cubicBezTo>
                  <a:pt x="2298717" y="104782"/>
                  <a:pt x="2259686" y="90277"/>
                  <a:pt x="2220083" y="77394"/>
                </a:cubicBezTo>
                <a:cubicBezTo>
                  <a:pt x="2177426" y="63461"/>
                  <a:pt x="2134100" y="51341"/>
                  <a:pt x="2090202" y="41130"/>
                </a:cubicBezTo>
                <a:cubicBezTo>
                  <a:pt x="2049263" y="31492"/>
                  <a:pt x="2007847" y="23476"/>
                  <a:pt x="1966048" y="17273"/>
                </a:cubicBezTo>
                <a:cubicBezTo>
                  <a:pt x="1915947" y="9638"/>
                  <a:pt x="1865179" y="4581"/>
                  <a:pt x="1813933" y="2099"/>
                </a:cubicBezTo>
                <a:cubicBezTo>
                  <a:pt x="1787785" y="668"/>
                  <a:pt x="1761542" y="0"/>
                  <a:pt x="1735203" y="0"/>
                </a:cubicBezTo>
                <a:cubicBezTo>
                  <a:pt x="1718694" y="0"/>
                  <a:pt x="1702184" y="286"/>
                  <a:pt x="1685770" y="763"/>
                </a:cubicBezTo>
                <a:cubicBezTo>
                  <a:pt x="1639105" y="2290"/>
                  <a:pt x="1592821" y="5821"/>
                  <a:pt x="1547015" y="11452"/>
                </a:cubicBezTo>
                <a:cubicBezTo>
                  <a:pt x="1503594" y="16700"/>
                  <a:pt x="1460556" y="23857"/>
                  <a:pt x="1418089" y="32637"/>
                </a:cubicBezTo>
                <a:cubicBezTo>
                  <a:pt x="1367225" y="43230"/>
                  <a:pt x="1317124" y="56399"/>
                  <a:pt x="1267787" y="71859"/>
                </a:cubicBezTo>
                <a:cubicBezTo>
                  <a:pt x="1225512" y="85124"/>
                  <a:pt x="1183809" y="100106"/>
                  <a:pt x="1142678" y="116806"/>
                </a:cubicBezTo>
                <a:cubicBezTo>
                  <a:pt x="1096490" y="135606"/>
                  <a:pt x="1051066" y="156505"/>
                  <a:pt x="1006500" y="179504"/>
                </a:cubicBezTo>
                <a:cubicBezTo>
                  <a:pt x="967183" y="199640"/>
                  <a:pt x="928629" y="221493"/>
                  <a:pt x="890743" y="244778"/>
                </a:cubicBezTo>
                <a:cubicBezTo>
                  <a:pt x="842169" y="274647"/>
                  <a:pt x="794741" y="306998"/>
                  <a:pt x="748553" y="341735"/>
                </a:cubicBezTo>
                <a:cubicBezTo>
                  <a:pt x="713816" y="367883"/>
                  <a:pt x="679843" y="395366"/>
                  <a:pt x="646633" y="424091"/>
                </a:cubicBezTo>
                <a:cubicBezTo>
                  <a:pt x="610847" y="455010"/>
                  <a:pt x="575920" y="487456"/>
                  <a:pt x="541947" y="521334"/>
                </a:cubicBezTo>
                <a:cubicBezTo>
                  <a:pt x="511409" y="551585"/>
                  <a:pt x="481730" y="583077"/>
                  <a:pt x="452815" y="615714"/>
                </a:cubicBezTo>
                <a:cubicBezTo>
                  <a:pt x="418747" y="653982"/>
                  <a:pt x="385919" y="693680"/>
                  <a:pt x="354331" y="734811"/>
                </a:cubicBezTo>
                <a:cubicBezTo>
                  <a:pt x="328470" y="768307"/>
                  <a:pt x="303372" y="802757"/>
                  <a:pt x="279133" y="838066"/>
                </a:cubicBezTo>
                <a:cubicBezTo>
                  <a:pt x="245923" y="886449"/>
                  <a:pt x="214240" y="936454"/>
                  <a:pt x="184180" y="988082"/>
                </a:cubicBezTo>
                <a:cubicBezTo>
                  <a:pt x="162708" y="1024918"/>
                  <a:pt x="142000" y="1062517"/>
                  <a:pt x="122246" y="1100880"/>
                </a:cubicBezTo>
                <a:cubicBezTo>
                  <a:pt x="96384" y="1150981"/>
                  <a:pt x="71954" y="1202322"/>
                  <a:pt x="49051" y="1254904"/>
                </a:cubicBezTo>
                <a:cubicBezTo>
                  <a:pt x="31778" y="1294412"/>
                  <a:pt x="15460" y="1334493"/>
                  <a:pt x="0" y="1375337"/>
                </a:cubicBezTo>
                <a:lnTo>
                  <a:pt x="87700" y="1406160"/>
                </a:lnTo>
                <a:cubicBezTo>
                  <a:pt x="102301" y="1368657"/>
                  <a:pt x="117570" y="1331725"/>
                  <a:pt x="133697" y="1295462"/>
                </a:cubicBezTo>
                <a:cubicBezTo>
                  <a:pt x="156887" y="1242975"/>
                  <a:pt x="181699" y="1191729"/>
                  <a:pt x="208037" y="1141915"/>
                </a:cubicBezTo>
                <a:cubicBezTo>
                  <a:pt x="226551" y="1106892"/>
                  <a:pt x="245828" y="1072442"/>
                  <a:pt x="265868" y="1038755"/>
                </a:cubicBezTo>
                <a:cubicBezTo>
                  <a:pt x="295928" y="987986"/>
                  <a:pt x="327802" y="938745"/>
                  <a:pt x="361107" y="891316"/>
                </a:cubicBezTo>
                <a:cubicBezTo>
                  <a:pt x="383628" y="859156"/>
                  <a:pt x="406913" y="827855"/>
                  <a:pt x="430866" y="797413"/>
                </a:cubicBezTo>
                <a:cubicBezTo>
                  <a:pt x="462167" y="757523"/>
                  <a:pt x="494709" y="719065"/>
                  <a:pt x="528300" y="682038"/>
                </a:cubicBezTo>
                <a:cubicBezTo>
                  <a:pt x="555021" y="652550"/>
                  <a:pt x="582504" y="624112"/>
                  <a:pt x="610656" y="596628"/>
                </a:cubicBezTo>
                <a:cubicBezTo>
                  <a:pt x="643866" y="564086"/>
                  <a:pt x="678030" y="532976"/>
                  <a:pt x="713148" y="503298"/>
                </a:cubicBezTo>
                <a:cubicBezTo>
                  <a:pt x="743781" y="477436"/>
                  <a:pt x="775082" y="452624"/>
                  <a:pt x="806956" y="429149"/>
                </a:cubicBezTo>
                <a:cubicBezTo>
                  <a:pt x="853335" y="394794"/>
                  <a:pt x="901050" y="363016"/>
                  <a:pt x="949910" y="333909"/>
                </a:cubicBezTo>
                <a:cubicBezTo>
                  <a:pt x="984742" y="313106"/>
                  <a:pt x="1020242" y="293638"/>
                  <a:pt x="1056219" y="275697"/>
                </a:cubicBezTo>
                <a:cubicBezTo>
                  <a:pt x="1099449" y="253939"/>
                  <a:pt x="1143442" y="234281"/>
                  <a:pt x="1188198" y="216721"/>
                </a:cubicBezTo>
                <a:cubicBezTo>
                  <a:pt x="1225798" y="202025"/>
                  <a:pt x="1263874" y="188760"/>
                  <a:pt x="1302428" y="177118"/>
                </a:cubicBezTo>
                <a:cubicBezTo>
                  <a:pt x="1349857" y="162613"/>
                  <a:pt x="1397954" y="150493"/>
                  <a:pt x="1446814" y="140855"/>
                </a:cubicBezTo>
                <a:cubicBezTo>
                  <a:pt x="1485367" y="133220"/>
                  <a:pt x="1524398" y="127017"/>
                  <a:pt x="1563811" y="122437"/>
                </a:cubicBezTo>
                <a:cubicBezTo>
                  <a:pt x="1609713" y="117093"/>
                  <a:pt x="1656092" y="113848"/>
                  <a:pt x="1702948" y="112894"/>
                </a:cubicBezTo>
                <a:cubicBezTo>
                  <a:pt x="1713636" y="112607"/>
                  <a:pt x="1724419" y="112512"/>
                  <a:pt x="1735203" y="112512"/>
                </a:cubicBezTo>
                <a:cubicBezTo>
                  <a:pt x="1763164" y="112512"/>
                  <a:pt x="1791030" y="113275"/>
                  <a:pt x="1818704" y="114898"/>
                </a:cubicBezTo>
                <a:cubicBezTo>
                  <a:pt x="1866610" y="117570"/>
                  <a:pt x="1914134" y="122532"/>
                  <a:pt x="1960990" y="129785"/>
                </a:cubicBezTo>
                <a:cubicBezTo>
                  <a:pt x="1998781" y="135606"/>
                  <a:pt x="2036094" y="142859"/>
                  <a:pt x="2073121" y="151543"/>
                </a:cubicBezTo>
                <a:cubicBezTo>
                  <a:pt x="2111293" y="160513"/>
                  <a:pt x="2148987" y="170915"/>
                  <a:pt x="2186300" y="182748"/>
                </a:cubicBezTo>
                <a:cubicBezTo>
                  <a:pt x="2222182" y="194105"/>
                  <a:pt x="2257587" y="206797"/>
                  <a:pt x="2292514" y="220825"/>
                </a:cubicBezTo>
                <a:cubicBezTo>
                  <a:pt x="2345859" y="242201"/>
                  <a:pt x="2398155" y="266536"/>
                  <a:pt x="2449305" y="293733"/>
                </a:cubicBezTo>
                <a:cubicBezTo>
                  <a:pt x="2482133" y="311102"/>
                  <a:pt x="2514484" y="329806"/>
                  <a:pt x="2546262" y="349560"/>
                </a:cubicBezTo>
                <a:cubicBezTo>
                  <a:pt x="2577086" y="368646"/>
                  <a:pt x="2607433" y="388782"/>
                  <a:pt x="2637207" y="410063"/>
                </a:cubicBezTo>
                <a:cubicBezTo>
                  <a:pt x="2668031" y="431916"/>
                  <a:pt x="2698282" y="454915"/>
                  <a:pt x="2727961" y="479058"/>
                </a:cubicBezTo>
                <a:cubicBezTo>
                  <a:pt x="2772527" y="515131"/>
                  <a:pt x="2815661" y="553494"/>
                  <a:pt x="2857364" y="594242"/>
                </a:cubicBezTo>
                <a:cubicBezTo>
                  <a:pt x="2884562" y="620676"/>
                  <a:pt x="2911091" y="648065"/>
                  <a:pt x="2937048" y="676312"/>
                </a:cubicBezTo>
                <a:lnTo>
                  <a:pt x="3015014" y="612565"/>
                </a:lnTo>
                <a:cubicBezTo>
                  <a:pt x="2986958" y="581073"/>
                  <a:pt x="2958233" y="550631"/>
                  <a:pt x="2928746" y="521429"/>
                </a:cubicBezTo>
                <a:close/>
              </a:path>
            </a:pathLst>
          </a:custGeom>
          <a:solidFill>
            <a:srgbClr val="FEFEFD"/>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grpSp>
        <p:nvGrpSpPr>
          <p:cNvPr id="38" name="Google Shape;66;p2">
            <a:extLst>
              <a:ext uri="{FF2B5EF4-FFF2-40B4-BE49-F238E27FC236}">
                <a16:creationId xmlns:a16="http://schemas.microsoft.com/office/drawing/2014/main" id="{7DF82100-61E1-4FED-8B02-A3437AE4A268}"/>
              </a:ext>
            </a:extLst>
          </p:cNvPr>
          <p:cNvGrpSpPr/>
          <p:nvPr/>
        </p:nvGrpSpPr>
        <p:grpSpPr>
          <a:xfrm>
            <a:off x="1602173" y="153793"/>
            <a:ext cx="3537398" cy="1836263"/>
            <a:chOff x="1669732" y="207655"/>
            <a:chExt cx="3537398" cy="1836263"/>
          </a:xfrm>
          <a:solidFill>
            <a:schemeClr val="bg1"/>
          </a:solidFill>
        </p:grpSpPr>
        <p:sp>
          <p:nvSpPr>
            <p:cNvPr id="39" name="Google Shape;67;p2">
              <a:extLst>
                <a:ext uri="{FF2B5EF4-FFF2-40B4-BE49-F238E27FC236}">
                  <a16:creationId xmlns:a16="http://schemas.microsoft.com/office/drawing/2014/main" id="{4375250B-B587-46BA-A1AB-86E4ECAA81E3}"/>
                </a:ext>
              </a:extLst>
            </p:cNvPr>
            <p:cNvSpPr/>
            <p:nvPr/>
          </p:nvSpPr>
          <p:spPr>
            <a:xfrm>
              <a:off x="3903939" y="224737"/>
              <a:ext cx="185038" cy="666482"/>
            </a:xfrm>
            <a:custGeom>
              <a:avLst/>
              <a:gdLst/>
              <a:ahLst/>
              <a:cxnLst/>
              <a:rect l="l" t="t" r="r" b="b"/>
              <a:pathLst>
                <a:path w="185038" h="666482" extrusionOk="0">
                  <a:moveTo>
                    <a:pt x="185039" y="70714"/>
                  </a:moveTo>
                  <a:lnTo>
                    <a:pt x="167193" y="185898"/>
                  </a:lnTo>
                  <a:lnTo>
                    <a:pt x="150016" y="296501"/>
                  </a:lnTo>
                  <a:lnTo>
                    <a:pt x="136847" y="380956"/>
                  </a:lnTo>
                  <a:lnTo>
                    <a:pt x="119765" y="491369"/>
                  </a:lnTo>
                  <a:lnTo>
                    <a:pt x="92567" y="666483"/>
                  </a:lnTo>
                  <a:lnTo>
                    <a:pt x="0" y="639285"/>
                  </a:lnTo>
                  <a:lnTo>
                    <a:pt x="7635" y="469611"/>
                  </a:lnTo>
                  <a:lnTo>
                    <a:pt x="12692" y="357099"/>
                  </a:lnTo>
                  <a:lnTo>
                    <a:pt x="16509" y="271403"/>
                  </a:lnTo>
                  <a:lnTo>
                    <a:pt x="21567" y="158986"/>
                  </a:lnTo>
                  <a:lnTo>
                    <a:pt x="25480" y="70714"/>
                  </a:lnTo>
                  <a:lnTo>
                    <a:pt x="120242" y="0"/>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40" name="Google Shape;68;p2">
              <a:extLst>
                <a:ext uri="{FF2B5EF4-FFF2-40B4-BE49-F238E27FC236}">
                  <a16:creationId xmlns:a16="http://schemas.microsoft.com/office/drawing/2014/main" id="{9076113B-5C7E-4695-AE72-3E131D3498BD}"/>
                </a:ext>
              </a:extLst>
            </p:cNvPr>
            <p:cNvSpPr/>
            <p:nvPr/>
          </p:nvSpPr>
          <p:spPr>
            <a:xfrm>
              <a:off x="3595127" y="207655"/>
              <a:ext cx="182080" cy="658848"/>
            </a:xfrm>
            <a:custGeom>
              <a:avLst/>
              <a:gdLst/>
              <a:ahLst/>
              <a:cxnLst/>
              <a:rect l="l" t="t" r="r" b="b"/>
              <a:pathLst>
                <a:path w="182080" h="658848" extrusionOk="0">
                  <a:moveTo>
                    <a:pt x="182080" y="658848"/>
                  </a:moveTo>
                  <a:lnTo>
                    <a:pt x="85982" y="650451"/>
                  </a:lnTo>
                  <a:lnTo>
                    <a:pt x="58403" y="469802"/>
                  </a:lnTo>
                  <a:lnTo>
                    <a:pt x="41226" y="357672"/>
                  </a:lnTo>
                  <a:lnTo>
                    <a:pt x="28152" y="271785"/>
                  </a:lnTo>
                  <a:lnTo>
                    <a:pt x="11070" y="159845"/>
                  </a:lnTo>
                  <a:lnTo>
                    <a:pt x="0" y="87700"/>
                  </a:lnTo>
                  <a:lnTo>
                    <a:pt x="79112" y="0"/>
                  </a:lnTo>
                  <a:lnTo>
                    <a:pt x="156505" y="56495"/>
                  </a:lnTo>
                  <a:lnTo>
                    <a:pt x="160895" y="160227"/>
                  </a:lnTo>
                  <a:lnTo>
                    <a:pt x="165666" y="272930"/>
                  </a:lnTo>
                  <a:lnTo>
                    <a:pt x="169388" y="359008"/>
                  </a:lnTo>
                  <a:lnTo>
                    <a:pt x="174160" y="471806"/>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41" name="Google Shape;69;p2">
              <a:extLst>
                <a:ext uri="{FF2B5EF4-FFF2-40B4-BE49-F238E27FC236}">
                  <a16:creationId xmlns:a16="http://schemas.microsoft.com/office/drawing/2014/main" id="{D947AA27-A29C-4C03-9D53-73ACDD9BD61F}"/>
                </a:ext>
              </a:extLst>
            </p:cNvPr>
            <p:cNvSpPr/>
            <p:nvPr/>
          </p:nvSpPr>
          <p:spPr>
            <a:xfrm>
              <a:off x="3305020" y="261478"/>
              <a:ext cx="242392" cy="645965"/>
            </a:xfrm>
            <a:custGeom>
              <a:avLst/>
              <a:gdLst/>
              <a:ahLst/>
              <a:cxnLst/>
              <a:rect l="l" t="t" r="r" b="b"/>
              <a:pathLst>
                <a:path w="242392" h="645965" extrusionOk="0">
                  <a:moveTo>
                    <a:pt x="242392" y="644152"/>
                  </a:moveTo>
                  <a:lnTo>
                    <a:pt x="145912" y="645965"/>
                  </a:lnTo>
                  <a:lnTo>
                    <a:pt x="92376" y="443940"/>
                  </a:lnTo>
                  <a:lnTo>
                    <a:pt x="63652" y="335723"/>
                  </a:lnTo>
                  <a:lnTo>
                    <a:pt x="40939" y="249931"/>
                  </a:lnTo>
                  <a:lnTo>
                    <a:pt x="12120" y="141523"/>
                  </a:lnTo>
                  <a:lnTo>
                    <a:pt x="0" y="95716"/>
                  </a:lnTo>
                  <a:lnTo>
                    <a:pt x="69282" y="0"/>
                  </a:lnTo>
                  <a:lnTo>
                    <a:pt x="152306" y="48001"/>
                  </a:lnTo>
                  <a:lnTo>
                    <a:pt x="162708" y="116997"/>
                  </a:lnTo>
                  <a:lnTo>
                    <a:pt x="179504" y="228078"/>
                  </a:lnTo>
                  <a:lnTo>
                    <a:pt x="192578" y="314537"/>
                  </a:lnTo>
                  <a:lnTo>
                    <a:pt x="209373" y="425522"/>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42" name="Google Shape;70;p2">
              <a:extLst>
                <a:ext uri="{FF2B5EF4-FFF2-40B4-BE49-F238E27FC236}">
                  <a16:creationId xmlns:a16="http://schemas.microsoft.com/office/drawing/2014/main" id="{B147A7D2-7FBE-4C13-B941-6E89C04B6CD8}"/>
                </a:ext>
              </a:extLst>
            </p:cNvPr>
            <p:cNvSpPr/>
            <p:nvPr/>
          </p:nvSpPr>
          <p:spPr>
            <a:xfrm>
              <a:off x="2999263" y="368741"/>
              <a:ext cx="330569" cy="624111"/>
            </a:xfrm>
            <a:custGeom>
              <a:avLst/>
              <a:gdLst/>
              <a:ahLst/>
              <a:cxnLst/>
              <a:rect l="l" t="t" r="r" b="b"/>
              <a:pathLst>
                <a:path w="330569" h="624111" extrusionOk="0">
                  <a:moveTo>
                    <a:pt x="330569" y="606267"/>
                  </a:moveTo>
                  <a:lnTo>
                    <a:pt x="235712" y="624112"/>
                  </a:lnTo>
                  <a:lnTo>
                    <a:pt x="139519" y="412448"/>
                  </a:lnTo>
                  <a:lnTo>
                    <a:pt x="93999" y="312629"/>
                  </a:lnTo>
                  <a:lnTo>
                    <a:pt x="55731" y="228650"/>
                  </a:lnTo>
                  <a:lnTo>
                    <a:pt x="10020" y="127972"/>
                  </a:lnTo>
                  <a:lnTo>
                    <a:pt x="0" y="105927"/>
                  </a:lnTo>
                  <a:lnTo>
                    <a:pt x="52296" y="0"/>
                  </a:lnTo>
                  <a:lnTo>
                    <a:pt x="142095" y="33496"/>
                  </a:lnTo>
                  <a:lnTo>
                    <a:pt x="156123" y="76058"/>
                  </a:lnTo>
                  <a:lnTo>
                    <a:pt x="190860" y="181603"/>
                  </a:lnTo>
                  <a:lnTo>
                    <a:pt x="219107" y="267586"/>
                  </a:lnTo>
                  <a:lnTo>
                    <a:pt x="253748" y="372940"/>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43" name="Google Shape;71;p2">
              <a:extLst>
                <a:ext uri="{FF2B5EF4-FFF2-40B4-BE49-F238E27FC236}">
                  <a16:creationId xmlns:a16="http://schemas.microsoft.com/office/drawing/2014/main" id="{5232C314-F956-4985-9088-725AB62D61F1}"/>
                </a:ext>
              </a:extLst>
            </p:cNvPr>
            <p:cNvSpPr/>
            <p:nvPr/>
          </p:nvSpPr>
          <p:spPr>
            <a:xfrm>
              <a:off x="2715740" y="507305"/>
              <a:ext cx="405481" cy="587085"/>
            </a:xfrm>
            <a:custGeom>
              <a:avLst/>
              <a:gdLst/>
              <a:ahLst/>
              <a:cxnLst/>
              <a:rect l="l" t="t" r="r" b="b"/>
              <a:pathLst>
                <a:path w="405481" h="587085" extrusionOk="0">
                  <a:moveTo>
                    <a:pt x="405482" y="554543"/>
                  </a:moveTo>
                  <a:lnTo>
                    <a:pt x="314823" y="587085"/>
                  </a:lnTo>
                  <a:lnTo>
                    <a:pt x="184752" y="391167"/>
                  </a:lnTo>
                  <a:lnTo>
                    <a:pt x="125586" y="301940"/>
                  </a:lnTo>
                  <a:lnTo>
                    <a:pt x="72431" y="221970"/>
                  </a:lnTo>
                  <a:lnTo>
                    <a:pt x="12501" y="131693"/>
                  </a:lnTo>
                  <a:lnTo>
                    <a:pt x="0" y="112894"/>
                  </a:lnTo>
                  <a:lnTo>
                    <a:pt x="34927" y="0"/>
                  </a:lnTo>
                  <a:lnTo>
                    <a:pt x="128830" y="18704"/>
                  </a:lnTo>
                  <a:lnTo>
                    <a:pt x="147916" y="55827"/>
                  </a:lnTo>
                  <a:lnTo>
                    <a:pt x="198112" y="152879"/>
                  </a:lnTo>
                  <a:lnTo>
                    <a:pt x="241342" y="236762"/>
                  </a:lnTo>
                  <a:lnTo>
                    <a:pt x="291061" y="332955"/>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44" name="Google Shape;72;p2">
              <a:extLst>
                <a:ext uri="{FF2B5EF4-FFF2-40B4-BE49-F238E27FC236}">
                  <a16:creationId xmlns:a16="http://schemas.microsoft.com/office/drawing/2014/main" id="{FA3DB67D-F6A5-4E22-BC0A-0B02F2B5120D}"/>
                </a:ext>
              </a:extLst>
            </p:cNvPr>
            <p:cNvSpPr/>
            <p:nvPr/>
          </p:nvSpPr>
          <p:spPr>
            <a:xfrm>
              <a:off x="2437180" y="681942"/>
              <a:ext cx="452433" cy="551966"/>
            </a:xfrm>
            <a:custGeom>
              <a:avLst/>
              <a:gdLst/>
              <a:ahLst/>
              <a:cxnLst/>
              <a:rect l="l" t="t" r="r" b="b"/>
              <a:pathLst>
                <a:path w="452433" h="551966" extrusionOk="0">
                  <a:moveTo>
                    <a:pt x="452433" y="509501"/>
                  </a:moveTo>
                  <a:lnTo>
                    <a:pt x="365974" y="551967"/>
                  </a:lnTo>
                  <a:lnTo>
                    <a:pt x="226551" y="385919"/>
                  </a:lnTo>
                  <a:lnTo>
                    <a:pt x="160036" y="306712"/>
                  </a:lnTo>
                  <a:lnTo>
                    <a:pt x="96289" y="230750"/>
                  </a:lnTo>
                  <a:lnTo>
                    <a:pt x="28247" y="149730"/>
                  </a:lnTo>
                  <a:lnTo>
                    <a:pt x="0" y="115947"/>
                  </a:lnTo>
                  <a:lnTo>
                    <a:pt x="22044" y="0"/>
                  </a:lnTo>
                  <a:lnTo>
                    <a:pt x="117474" y="8016"/>
                  </a:lnTo>
                  <a:lnTo>
                    <a:pt x="148012" y="53822"/>
                  </a:lnTo>
                  <a:lnTo>
                    <a:pt x="207465" y="142859"/>
                  </a:lnTo>
                  <a:lnTo>
                    <a:pt x="261955" y="224356"/>
                  </a:lnTo>
                  <a:lnTo>
                    <a:pt x="320358" y="311674"/>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45" name="Google Shape;73;p2">
              <a:extLst>
                <a:ext uri="{FF2B5EF4-FFF2-40B4-BE49-F238E27FC236}">
                  <a16:creationId xmlns:a16="http://schemas.microsoft.com/office/drawing/2014/main" id="{0EBC151E-E3E0-40CB-94E1-860764C8ACD3}"/>
                </a:ext>
              </a:extLst>
            </p:cNvPr>
            <p:cNvSpPr/>
            <p:nvPr/>
          </p:nvSpPr>
          <p:spPr>
            <a:xfrm>
              <a:off x="2209198" y="885017"/>
              <a:ext cx="506542" cy="500339"/>
            </a:xfrm>
            <a:custGeom>
              <a:avLst/>
              <a:gdLst/>
              <a:ahLst/>
              <a:cxnLst/>
              <a:rect l="l" t="t" r="r" b="b"/>
              <a:pathLst>
                <a:path w="506542" h="500339" extrusionOk="0">
                  <a:moveTo>
                    <a:pt x="506542" y="445181"/>
                  </a:moveTo>
                  <a:lnTo>
                    <a:pt x="427431" y="500339"/>
                  </a:lnTo>
                  <a:lnTo>
                    <a:pt x="269685" y="361489"/>
                  </a:lnTo>
                  <a:lnTo>
                    <a:pt x="194200" y="295260"/>
                  </a:lnTo>
                  <a:lnTo>
                    <a:pt x="118524" y="228746"/>
                  </a:lnTo>
                  <a:lnTo>
                    <a:pt x="40844" y="160418"/>
                  </a:lnTo>
                  <a:lnTo>
                    <a:pt x="0" y="124536"/>
                  </a:lnTo>
                  <a:lnTo>
                    <a:pt x="4199" y="6394"/>
                  </a:lnTo>
                  <a:lnTo>
                    <a:pt x="99820" y="0"/>
                  </a:lnTo>
                  <a:lnTo>
                    <a:pt x="145054" y="49528"/>
                  </a:lnTo>
                  <a:lnTo>
                    <a:pt x="215672" y="126922"/>
                  </a:lnTo>
                  <a:lnTo>
                    <a:pt x="283332" y="200880"/>
                  </a:lnTo>
                  <a:lnTo>
                    <a:pt x="352041" y="276174"/>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46" name="Google Shape;74;p2">
              <a:extLst>
                <a:ext uri="{FF2B5EF4-FFF2-40B4-BE49-F238E27FC236}">
                  <a16:creationId xmlns:a16="http://schemas.microsoft.com/office/drawing/2014/main" id="{EAA25EE4-B799-4421-84CD-8E150B6A4047}"/>
                </a:ext>
              </a:extLst>
            </p:cNvPr>
            <p:cNvSpPr/>
            <p:nvPr/>
          </p:nvSpPr>
          <p:spPr>
            <a:xfrm>
              <a:off x="1984747" y="1114240"/>
              <a:ext cx="560459" cy="447661"/>
            </a:xfrm>
            <a:custGeom>
              <a:avLst/>
              <a:gdLst/>
              <a:ahLst/>
              <a:cxnLst/>
              <a:rect l="l" t="t" r="r" b="b"/>
              <a:pathLst>
                <a:path w="560459" h="447661" extrusionOk="0">
                  <a:moveTo>
                    <a:pt x="560460" y="381529"/>
                  </a:moveTo>
                  <a:lnTo>
                    <a:pt x="490224" y="447662"/>
                  </a:lnTo>
                  <a:lnTo>
                    <a:pt x="326943" y="341544"/>
                  </a:lnTo>
                  <a:lnTo>
                    <a:pt x="244969" y="288389"/>
                  </a:lnTo>
                  <a:lnTo>
                    <a:pt x="161181" y="233899"/>
                  </a:lnTo>
                  <a:lnTo>
                    <a:pt x="76153" y="178740"/>
                  </a:lnTo>
                  <a:lnTo>
                    <a:pt x="12883" y="137610"/>
                  </a:lnTo>
                  <a:lnTo>
                    <a:pt x="0" y="20040"/>
                  </a:lnTo>
                  <a:lnTo>
                    <a:pt x="93712" y="0"/>
                  </a:lnTo>
                  <a:lnTo>
                    <a:pt x="162994" y="56495"/>
                  </a:lnTo>
                  <a:lnTo>
                    <a:pt x="242201" y="121387"/>
                  </a:lnTo>
                  <a:lnTo>
                    <a:pt x="320167" y="185134"/>
                  </a:lnTo>
                  <a:lnTo>
                    <a:pt x="396702" y="247736"/>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47" name="Google Shape;75;p2">
              <a:extLst>
                <a:ext uri="{FF2B5EF4-FFF2-40B4-BE49-F238E27FC236}">
                  <a16:creationId xmlns:a16="http://schemas.microsoft.com/office/drawing/2014/main" id="{E4D0EB90-2D87-4B5C-828E-0E84B6B0B1BD}"/>
                </a:ext>
              </a:extLst>
            </p:cNvPr>
            <p:cNvSpPr/>
            <p:nvPr/>
          </p:nvSpPr>
          <p:spPr>
            <a:xfrm>
              <a:off x="1803812" y="1403106"/>
              <a:ext cx="602449" cy="392694"/>
            </a:xfrm>
            <a:custGeom>
              <a:avLst/>
              <a:gdLst/>
              <a:ahLst/>
              <a:cxnLst/>
              <a:rect l="l" t="t" r="r" b="b"/>
              <a:pathLst>
                <a:path w="602449" h="392694" extrusionOk="0">
                  <a:moveTo>
                    <a:pt x="602449" y="318068"/>
                  </a:moveTo>
                  <a:lnTo>
                    <a:pt x="541279" y="392694"/>
                  </a:lnTo>
                  <a:lnTo>
                    <a:pt x="354809" y="303372"/>
                  </a:lnTo>
                  <a:lnTo>
                    <a:pt x="269017" y="262337"/>
                  </a:lnTo>
                  <a:lnTo>
                    <a:pt x="182176" y="220730"/>
                  </a:lnTo>
                  <a:lnTo>
                    <a:pt x="92567" y="177881"/>
                  </a:lnTo>
                  <a:lnTo>
                    <a:pt x="27866" y="146867"/>
                  </a:lnTo>
                  <a:lnTo>
                    <a:pt x="0" y="32064"/>
                  </a:lnTo>
                  <a:lnTo>
                    <a:pt x="90277" y="0"/>
                  </a:lnTo>
                  <a:lnTo>
                    <a:pt x="162326" y="44757"/>
                  </a:lnTo>
                  <a:lnTo>
                    <a:pt x="247450" y="97625"/>
                  </a:lnTo>
                  <a:lnTo>
                    <a:pt x="330951" y="149539"/>
                  </a:lnTo>
                  <a:lnTo>
                    <a:pt x="412639" y="200212"/>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48" name="Google Shape;76;p2">
              <a:extLst>
                <a:ext uri="{FF2B5EF4-FFF2-40B4-BE49-F238E27FC236}">
                  <a16:creationId xmlns:a16="http://schemas.microsoft.com/office/drawing/2014/main" id="{02FCF3AB-E69B-46AC-A9A0-02656067B655}"/>
                </a:ext>
              </a:extLst>
            </p:cNvPr>
            <p:cNvSpPr/>
            <p:nvPr/>
          </p:nvSpPr>
          <p:spPr>
            <a:xfrm>
              <a:off x="1669732" y="1702661"/>
              <a:ext cx="630028" cy="341257"/>
            </a:xfrm>
            <a:custGeom>
              <a:avLst/>
              <a:gdLst/>
              <a:ahLst/>
              <a:cxnLst/>
              <a:rect l="l" t="t" r="r" b="b"/>
              <a:pathLst>
                <a:path w="630028" h="341257" extrusionOk="0">
                  <a:moveTo>
                    <a:pt x="630029" y="260619"/>
                  </a:moveTo>
                  <a:lnTo>
                    <a:pt x="577351" y="341257"/>
                  </a:lnTo>
                  <a:lnTo>
                    <a:pt x="368551" y="268063"/>
                  </a:lnTo>
                  <a:lnTo>
                    <a:pt x="280850" y="237239"/>
                  </a:lnTo>
                  <a:lnTo>
                    <a:pt x="196681" y="207656"/>
                  </a:lnTo>
                  <a:lnTo>
                    <a:pt x="104496" y="175305"/>
                  </a:lnTo>
                  <a:lnTo>
                    <a:pt x="40271" y="152783"/>
                  </a:lnTo>
                  <a:lnTo>
                    <a:pt x="0" y="41703"/>
                  </a:lnTo>
                  <a:lnTo>
                    <a:pt x="86269" y="0"/>
                  </a:lnTo>
                  <a:lnTo>
                    <a:pt x="157269" y="34069"/>
                  </a:lnTo>
                  <a:lnTo>
                    <a:pt x="246018" y="76630"/>
                  </a:lnTo>
                  <a:lnTo>
                    <a:pt x="329901" y="116806"/>
                  </a:lnTo>
                  <a:lnTo>
                    <a:pt x="414548" y="157364"/>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49" name="Google Shape;77;p2">
              <a:extLst>
                <a:ext uri="{FF2B5EF4-FFF2-40B4-BE49-F238E27FC236}">
                  <a16:creationId xmlns:a16="http://schemas.microsoft.com/office/drawing/2014/main" id="{10454B1C-FBB6-43D0-9C70-23A205C3390B}"/>
                </a:ext>
              </a:extLst>
            </p:cNvPr>
            <p:cNvSpPr/>
            <p:nvPr/>
          </p:nvSpPr>
          <p:spPr>
            <a:xfrm>
              <a:off x="4089836" y="308811"/>
              <a:ext cx="327801" cy="635754"/>
            </a:xfrm>
            <a:custGeom>
              <a:avLst/>
              <a:gdLst/>
              <a:ahLst/>
              <a:cxnLst/>
              <a:rect l="l" t="t" r="r" b="b"/>
              <a:pathLst>
                <a:path w="327801" h="635754" extrusionOk="0">
                  <a:moveTo>
                    <a:pt x="327802" y="85124"/>
                  </a:moveTo>
                  <a:lnTo>
                    <a:pt x="277701" y="197445"/>
                  </a:lnTo>
                  <a:lnTo>
                    <a:pt x="232754" y="298219"/>
                  </a:lnTo>
                  <a:lnTo>
                    <a:pt x="197922" y="376376"/>
                  </a:lnTo>
                  <a:lnTo>
                    <a:pt x="153261" y="476577"/>
                  </a:lnTo>
                  <a:lnTo>
                    <a:pt x="82261" y="635754"/>
                  </a:lnTo>
                  <a:lnTo>
                    <a:pt x="0" y="585177"/>
                  </a:lnTo>
                  <a:lnTo>
                    <a:pt x="47047" y="438405"/>
                  </a:lnTo>
                  <a:lnTo>
                    <a:pt x="80829" y="333146"/>
                  </a:lnTo>
                  <a:lnTo>
                    <a:pt x="106882" y="251935"/>
                  </a:lnTo>
                  <a:lnTo>
                    <a:pt x="140759" y="146199"/>
                  </a:lnTo>
                  <a:lnTo>
                    <a:pt x="173778" y="43230"/>
                  </a:lnTo>
                  <a:lnTo>
                    <a:pt x="283713" y="0"/>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50" name="Google Shape;78;p2">
              <a:extLst>
                <a:ext uri="{FF2B5EF4-FFF2-40B4-BE49-F238E27FC236}">
                  <a16:creationId xmlns:a16="http://schemas.microsoft.com/office/drawing/2014/main" id="{F4DD13A3-9B95-4DCE-9F30-75A3EEFC76CD}"/>
                </a:ext>
              </a:extLst>
            </p:cNvPr>
            <p:cNvSpPr/>
            <p:nvPr/>
          </p:nvSpPr>
          <p:spPr>
            <a:xfrm>
              <a:off x="4334519" y="453578"/>
              <a:ext cx="396416" cy="600159"/>
            </a:xfrm>
            <a:custGeom>
              <a:avLst/>
              <a:gdLst/>
              <a:ahLst/>
              <a:cxnLst/>
              <a:rect l="l" t="t" r="r" b="b"/>
              <a:pathLst>
                <a:path w="396416" h="600159" extrusionOk="0">
                  <a:moveTo>
                    <a:pt x="396416" y="90563"/>
                  </a:moveTo>
                  <a:lnTo>
                    <a:pt x="323508" y="205842"/>
                  </a:lnTo>
                  <a:lnTo>
                    <a:pt x="265677" y="297169"/>
                  </a:lnTo>
                  <a:lnTo>
                    <a:pt x="219394" y="370459"/>
                  </a:lnTo>
                  <a:lnTo>
                    <a:pt x="162326" y="460545"/>
                  </a:lnTo>
                  <a:lnTo>
                    <a:pt x="74054" y="600159"/>
                  </a:lnTo>
                  <a:lnTo>
                    <a:pt x="0" y="538225"/>
                  </a:lnTo>
                  <a:lnTo>
                    <a:pt x="65370" y="404623"/>
                  </a:lnTo>
                  <a:lnTo>
                    <a:pt x="112798" y="307762"/>
                  </a:lnTo>
                  <a:lnTo>
                    <a:pt x="150684" y="230177"/>
                  </a:lnTo>
                  <a:lnTo>
                    <a:pt x="198590" y="132171"/>
                  </a:lnTo>
                  <a:lnTo>
                    <a:pt x="250027" y="27007"/>
                  </a:lnTo>
                  <a:lnTo>
                    <a:pt x="365115" y="0"/>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51" name="Google Shape;79;p2">
              <a:extLst>
                <a:ext uri="{FF2B5EF4-FFF2-40B4-BE49-F238E27FC236}">
                  <a16:creationId xmlns:a16="http://schemas.microsoft.com/office/drawing/2014/main" id="{A4D9AC8E-CAE4-4F62-A742-80C2F537271F}"/>
                </a:ext>
              </a:extLst>
            </p:cNvPr>
            <p:cNvSpPr/>
            <p:nvPr/>
          </p:nvSpPr>
          <p:spPr>
            <a:xfrm>
              <a:off x="4488161" y="653981"/>
              <a:ext cx="485547" cy="520952"/>
            </a:xfrm>
            <a:custGeom>
              <a:avLst/>
              <a:gdLst/>
              <a:ahLst/>
              <a:cxnLst/>
              <a:rect l="l" t="t" r="r" b="b"/>
              <a:pathLst>
                <a:path w="485547" h="520952" extrusionOk="0">
                  <a:moveTo>
                    <a:pt x="485548" y="95335"/>
                  </a:moveTo>
                  <a:lnTo>
                    <a:pt x="401665" y="178931"/>
                  </a:lnTo>
                  <a:lnTo>
                    <a:pt x="326466" y="253939"/>
                  </a:lnTo>
                  <a:lnTo>
                    <a:pt x="264341" y="315778"/>
                  </a:lnTo>
                  <a:lnTo>
                    <a:pt x="190383" y="389641"/>
                  </a:lnTo>
                  <a:lnTo>
                    <a:pt x="58499" y="520952"/>
                  </a:lnTo>
                  <a:lnTo>
                    <a:pt x="0" y="444417"/>
                  </a:lnTo>
                  <a:lnTo>
                    <a:pt x="99629" y="320549"/>
                  </a:lnTo>
                  <a:lnTo>
                    <a:pt x="165667" y="238479"/>
                  </a:lnTo>
                  <a:lnTo>
                    <a:pt x="220348" y="170533"/>
                  </a:lnTo>
                  <a:lnTo>
                    <a:pt x="287435" y="87128"/>
                  </a:lnTo>
                  <a:lnTo>
                    <a:pt x="356813" y="859"/>
                  </a:lnTo>
                  <a:lnTo>
                    <a:pt x="475050" y="0"/>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52" name="Google Shape;80;p2">
              <a:extLst>
                <a:ext uri="{FF2B5EF4-FFF2-40B4-BE49-F238E27FC236}">
                  <a16:creationId xmlns:a16="http://schemas.microsoft.com/office/drawing/2014/main" id="{85365203-98FC-4848-97F0-FC3E4CAD1BD6}"/>
                </a:ext>
              </a:extLst>
            </p:cNvPr>
            <p:cNvSpPr/>
            <p:nvPr/>
          </p:nvSpPr>
          <p:spPr>
            <a:xfrm>
              <a:off x="4689614" y="873088"/>
              <a:ext cx="517516" cy="488219"/>
            </a:xfrm>
            <a:custGeom>
              <a:avLst/>
              <a:gdLst/>
              <a:ahLst/>
              <a:cxnLst/>
              <a:rect l="l" t="t" r="r" b="b"/>
              <a:pathLst>
                <a:path w="517516" h="488219" extrusionOk="0">
                  <a:moveTo>
                    <a:pt x="517517" y="106500"/>
                  </a:moveTo>
                  <a:lnTo>
                    <a:pt x="423614" y="183321"/>
                  </a:lnTo>
                  <a:lnTo>
                    <a:pt x="343452" y="248881"/>
                  </a:lnTo>
                  <a:lnTo>
                    <a:pt x="275983" y="304040"/>
                  </a:lnTo>
                  <a:lnTo>
                    <a:pt x="198017" y="367787"/>
                  </a:lnTo>
                  <a:lnTo>
                    <a:pt x="50769" y="488220"/>
                  </a:lnTo>
                  <a:lnTo>
                    <a:pt x="0" y="406150"/>
                  </a:lnTo>
                  <a:lnTo>
                    <a:pt x="118333" y="285717"/>
                  </a:lnTo>
                  <a:lnTo>
                    <a:pt x="189715" y="212904"/>
                  </a:lnTo>
                  <a:lnTo>
                    <a:pt x="250981" y="150493"/>
                  </a:lnTo>
                  <a:lnTo>
                    <a:pt x="324271" y="75962"/>
                  </a:lnTo>
                  <a:lnTo>
                    <a:pt x="398802" y="0"/>
                  </a:lnTo>
                  <a:lnTo>
                    <a:pt x="516467" y="10688"/>
                  </a:lnTo>
                  <a:close/>
                </a:path>
              </a:pathLst>
            </a:custGeom>
            <a:grpFill/>
            <a:ln>
              <a:noFill/>
            </a:ln>
            <a:effectLst>
              <a:outerShdw blurRad="57150" dist="19050" dir="17160000" algn="bl" rotWithShape="0">
                <a:srgbClr val="000000">
                  <a:alpha val="50000"/>
                </a:srgbClr>
              </a:outerShdw>
            </a:effectLst>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grpSp>
      <p:sp>
        <p:nvSpPr>
          <p:cNvPr id="53" name="Google Shape;81;p2">
            <a:extLst>
              <a:ext uri="{FF2B5EF4-FFF2-40B4-BE49-F238E27FC236}">
                <a16:creationId xmlns:a16="http://schemas.microsoft.com/office/drawing/2014/main" id="{0B8F4A73-7B43-4B45-BA7F-877D4A5F6BEB}"/>
              </a:ext>
            </a:extLst>
          </p:cNvPr>
          <p:cNvSpPr/>
          <p:nvPr/>
        </p:nvSpPr>
        <p:spPr>
          <a:xfrm>
            <a:off x="5020839" y="1017748"/>
            <a:ext cx="28557" cy="31515"/>
          </a:xfrm>
          <a:custGeom>
            <a:avLst/>
            <a:gdLst/>
            <a:ahLst/>
            <a:cxnLst/>
            <a:rect l="l" t="t" r="r" b="b"/>
            <a:pathLst>
              <a:path w="28557" h="31515" extrusionOk="0">
                <a:moveTo>
                  <a:pt x="28546" y="17189"/>
                </a:moveTo>
                <a:cubicBezTo>
                  <a:pt x="28546" y="16235"/>
                  <a:pt x="28546" y="15281"/>
                  <a:pt x="28546" y="14327"/>
                </a:cubicBezTo>
                <a:cubicBezTo>
                  <a:pt x="28641" y="12323"/>
                  <a:pt x="28163" y="10509"/>
                  <a:pt x="27305" y="8792"/>
                </a:cubicBezTo>
                <a:cubicBezTo>
                  <a:pt x="26732" y="6978"/>
                  <a:pt x="25778" y="5452"/>
                  <a:pt x="24347" y="4211"/>
                </a:cubicBezTo>
                <a:cubicBezTo>
                  <a:pt x="23010" y="2780"/>
                  <a:pt x="21484" y="1825"/>
                  <a:pt x="19766" y="1253"/>
                </a:cubicBezTo>
                <a:cubicBezTo>
                  <a:pt x="18048" y="394"/>
                  <a:pt x="16235" y="-83"/>
                  <a:pt x="14231" y="12"/>
                </a:cubicBezTo>
                <a:cubicBezTo>
                  <a:pt x="12990" y="203"/>
                  <a:pt x="11654" y="394"/>
                  <a:pt x="10414" y="489"/>
                </a:cubicBezTo>
                <a:cubicBezTo>
                  <a:pt x="8028" y="1157"/>
                  <a:pt x="5929" y="2398"/>
                  <a:pt x="4115" y="4211"/>
                </a:cubicBezTo>
                <a:cubicBezTo>
                  <a:pt x="3352" y="5165"/>
                  <a:pt x="2588" y="6120"/>
                  <a:pt x="1920" y="7074"/>
                </a:cubicBezTo>
                <a:cubicBezTo>
                  <a:pt x="585" y="9269"/>
                  <a:pt x="12" y="11750"/>
                  <a:pt x="12" y="14327"/>
                </a:cubicBezTo>
                <a:cubicBezTo>
                  <a:pt x="12" y="15281"/>
                  <a:pt x="12" y="16235"/>
                  <a:pt x="12" y="17189"/>
                </a:cubicBezTo>
                <a:cubicBezTo>
                  <a:pt x="-83" y="19193"/>
                  <a:pt x="394" y="21007"/>
                  <a:pt x="1252" y="22724"/>
                </a:cubicBezTo>
                <a:cubicBezTo>
                  <a:pt x="1825" y="24538"/>
                  <a:pt x="2779" y="26064"/>
                  <a:pt x="4210" y="27305"/>
                </a:cubicBezTo>
                <a:cubicBezTo>
                  <a:pt x="5547" y="28736"/>
                  <a:pt x="7074" y="29691"/>
                  <a:pt x="8791" y="30263"/>
                </a:cubicBezTo>
                <a:cubicBezTo>
                  <a:pt x="10509" y="31122"/>
                  <a:pt x="12322" y="31599"/>
                  <a:pt x="14327" y="31504"/>
                </a:cubicBezTo>
                <a:cubicBezTo>
                  <a:pt x="15567" y="31313"/>
                  <a:pt x="16903" y="31122"/>
                  <a:pt x="18143" y="31027"/>
                </a:cubicBezTo>
                <a:cubicBezTo>
                  <a:pt x="20529" y="30359"/>
                  <a:pt x="22629" y="29118"/>
                  <a:pt x="24442" y="27305"/>
                </a:cubicBezTo>
                <a:cubicBezTo>
                  <a:pt x="25205" y="26351"/>
                  <a:pt x="25969" y="25396"/>
                  <a:pt x="26637" y="24442"/>
                </a:cubicBezTo>
                <a:cubicBezTo>
                  <a:pt x="27877" y="22152"/>
                  <a:pt x="28450" y="19766"/>
                  <a:pt x="28546" y="17189"/>
                </a:cubicBezTo>
                <a:lnTo>
                  <a:pt x="28546" y="1718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54" name="Google Shape;82;p2">
            <a:extLst>
              <a:ext uri="{FF2B5EF4-FFF2-40B4-BE49-F238E27FC236}">
                <a16:creationId xmlns:a16="http://schemas.microsoft.com/office/drawing/2014/main" id="{29D3C0D0-4548-429D-A978-26751272645C}"/>
              </a:ext>
            </a:extLst>
          </p:cNvPr>
          <p:cNvSpPr/>
          <p:nvPr/>
        </p:nvSpPr>
        <p:spPr>
          <a:xfrm>
            <a:off x="4876966" y="1142201"/>
            <a:ext cx="27627" cy="28628"/>
          </a:xfrm>
          <a:custGeom>
            <a:avLst/>
            <a:gdLst/>
            <a:ahLst/>
            <a:cxnLst/>
            <a:rect l="l" t="t" r="r" b="b"/>
            <a:pathLst>
              <a:path w="27627" h="28628" extrusionOk="0">
                <a:moveTo>
                  <a:pt x="13814" y="28629"/>
                </a:moveTo>
                <a:cubicBezTo>
                  <a:pt x="32232" y="28629"/>
                  <a:pt x="32232" y="0"/>
                  <a:pt x="13814" y="0"/>
                </a:cubicBezTo>
                <a:cubicBezTo>
                  <a:pt x="-4605" y="0"/>
                  <a:pt x="-4605" y="28629"/>
                  <a:pt x="13814" y="28629"/>
                </a:cubicBezTo>
                <a:lnTo>
                  <a:pt x="13814" y="2862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55" name="Google Shape;83;p2">
            <a:extLst>
              <a:ext uri="{FF2B5EF4-FFF2-40B4-BE49-F238E27FC236}">
                <a16:creationId xmlns:a16="http://schemas.microsoft.com/office/drawing/2014/main" id="{ACFB5966-0A71-43AF-9432-6B1B809A16FA}"/>
              </a:ext>
            </a:extLst>
          </p:cNvPr>
          <p:cNvSpPr/>
          <p:nvPr/>
        </p:nvSpPr>
        <p:spPr>
          <a:xfrm>
            <a:off x="4783123" y="802840"/>
            <a:ext cx="31516" cy="28557"/>
          </a:xfrm>
          <a:custGeom>
            <a:avLst/>
            <a:gdLst/>
            <a:ahLst/>
            <a:cxnLst/>
            <a:rect l="l" t="t" r="r" b="b"/>
            <a:pathLst>
              <a:path w="31516" h="28557" extrusionOk="0">
                <a:moveTo>
                  <a:pt x="17190" y="12"/>
                </a:moveTo>
                <a:cubicBezTo>
                  <a:pt x="16235" y="12"/>
                  <a:pt x="15281" y="12"/>
                  <a:pt x="14327" y="12"/>
                </a:cubicBezTo>
                <a:cubicBezTo>
                  <a:pt x="12323" y="-83"/>
                  <a:pt x="10509" y="394"/>
                  <a:pt x="8792" y="1253"/>
                </a:cubicBezTo>
                <a:cubicBezTo>
                  <a:pt x="6979" y="1825"/>
                  <a:pt x="5452" y="2780"/>
                  <a:pt x="4211" y="4211"/>
                </a:cubicBezTo>
                <a:cubicBezTo>
                  <a:pt x="2780" y="5547"/>
                  <a:pt x="1825" y="7074"/>
                  <a:pt x="1253" y="8792"/>
                </a:cubicBezTo>
                <a:cubicBezTo>
                  <a:pt x="394" y="10509"/>
                  <a:pt x="-83" y="12323"/>
                  <a:pt x="12" y="14327"/>
                </a:cubicBezTo>
                <a:cubicBezTo>
                  <a:pt x="203" y="15567"/>
                  <a:pt x="394" y="16903"/>
                  <a:pt x="489" y="18144"/>
                </a:cubicBezTo>
                <a:cubicBezTo>
                  <a:pt x="1157" y="20529"/>
                  <a:pt x="2398" y="22629"/>
                  <a:pt x="4211" y="24442"/>
                </a:cubicBezTo>
                <a:cubicBezTo>
                  <a:pt x="5165" y="25206"/>
                  <a:pt x="6120" y="25969"/>
                  <a:pt x="7074" y="26637"/>
                </a:cubicBezTo>
                <a:cubicBezTo>
                  <a:pt x="9269" y="27973"/>
                  <a:pt x="11750" y="28546"/>
                  <a:pt x="14327" y="28546"/>
                </a:cubicBezTo>
                <a:cubicBezTo>
                  <a:pt x="15281" y="28546"/>
                  <a:pt x="16235" y="28546"/>
                  <a:pt x="17190" y="28546"/>
                </a:cubicBezTo>
                <a:cubicBezTo>
                  <a:pt x="19194" y="28641"/>
                  <a:pt x="21007" y="28164"/>
                  <a:pt x="22724" y="27305"/>
                </a:cubicBezTo>
                <a:cubicBezTo>
                  <a:pt x="24538" y="26732"/>
                  <a:pt x="26065" y="25778"/>
                  <a:pt x="27305" y="24347"/>
                </a:cubicBezTo>
                <a:cubicBezTo>
                  <a:pt x="28737" y="23011"/>
                  <a:pt x="29691" y="21484"/>
                  <a:pt x="30263" y="19766"/>
                </a:cubicBezTo>
                <a:cubicBezTo>
                  <a:pt x="31122" y="18048"/>
                  <a:pt x="31599" y="16235"/>
                  <a:pt x="31504" y="14231"/>
                </a:cubicBezTo>
                <a:cubicBezTo>
                  <a:pt x="31313" y="12991"/>
                  <a:pt x="31122" y="11654"/>
                  <a:pt x="31027" y="10414"/>
                </a:cubicBezTo>
                <a:cubicBezTo>
                  <a:pt x="30359" y="8028"/>
                  <a:pt x="29118" y="5929"/>
                  <a:pt x="27305" y="4116"/>
                </a:cubicBezTo>
                <a:cubicBezTo>
                  <a:pt x="26351" y="3352"/>
                  <a:pt x="25396" y="2589"/>
                  <a:pt x="24442" y="1921"/>
                </a:cubicBezTo>
                <a:cubicBezTo>
                  <a:pt x="22247" y="680"/>
                  <a:pt x="19766" y="107"/>
                  <a:pt x="17190" y="12"/>
                </a:cubicBezTo>
                <a:lnTo>
                  <a:pt x="17190" y="12"/>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56" name="Google Shape;84;p2">
            <a:extLst>
              <a:ext uri="{FF2B5EF4-FFF2-40B4-BE49-F238E27FC236}">
                <a16:creationId xmlns:a16="http://schemas.microsoft.com/office/drawing/2014/main" id="{3889087D-CE9F-4776-BBB1-F50F6233E8B1}"/>
              </a:ext>
            </a:extLst>
          </p:cNvPr>
          <p:cNvSpPr/>
          <p:nvPr/>
        </p:nvSpPr>
        <p:spPr>
          <a:xfrm>
            <a:off x="4647421" y="964021"/>
            <a:ext cx="31516" cy="28557"/>
          </a:xfrm>
          <a:custGeom>
            <a:avLst/>
            <a:gdLst/>
            <a:ahLst/>
            <a:cxnLst/>
            <a:rect l="l" t="t" r="r" b="b"/>
            <a:pathLst>
              <a:path w="31516" h="28557" extrusionOk="0">
                <a:moveTo>
                  <a:pt x="17190" y="12"/>
                </a:moveTo>
                <a:cubicBezTo>
                  <a:pt x="16235" y="12"/>
                  <a:pt x="15281" y="12"/>
                  <a:pt x="14326" y="12"/>
                </a:cubicBezTo>
                <a:cubicBezTo>
                  <a:pt x="12323" y="-83"/>
                  <a:pt x="10509" y="394"/>
                  <a:pt x="8792" y="1253"/>
                </a:cubicBezTo>
                <a:cubicBezTo>
                  <a:pt x="6978" y="1825"/>
                  <a:pt x="5452" y="2780"/>
                  <a:pt x="4211" y="4211"/>
                </a:cubicBezTo>
                <a:cubicBezTo>
                  <a:pt x="2780" y="5547"/>
                  <a:pt x="1825" y="7074"/>
                  <a:pt x="1253" y="8792"/>
                </a:cubicBezTo>
                <a:cubicBezTo>
                  <a:pt x="394" y="10509"/>
                  <a:pt x="-83" y="12323"/>
                  <a:pt x="12" y="14327"/>
                </a:cubicBezTo>
                <a:cubicBezTo>
                  <a:pt x="203" y="15567"/>
                  <a:pt x="394" y="16903"/>
                  <a:pt x="489" y="18144"/>
                </a:cubicBezTo>
                <a:cubicBezTo>
                  <a:pt x="1157" y="20529"/>
                  <a:pt x="2398" y="22629"/>
                  <a:pt x="4211" y="24442"/>
                </a:cubicBezTo>
                <a:cubicBezTo>
                  <a:pt x="5165" y="25206"/>
                  <a:pt x="6120" y="25969"/>
                  <a:pt x="7074" y="26637"/>
                </a:cubicBezTo>
                <a:cubicBezTo>
                  <a:pt x="9269" y="27973"/>
                  <a:pt x="11750" y="28546"/>
                  <a:pt x="14326" y="28546"/>
                </a:cubicBezTo>
                <a:cubicBezTo>
                  <a:pt x="15281" y="28546"/>
                  <a:pt x="16235" y="28546"/>
                  <a:pt x="17190" y="28546"/>
                </a:cubicBezTo>
                <a:cubicBezTo>
                  <a:pt x="19194" y="28641"/>
                  <a:pt x="21007" y="28164"/>
                  <a:pt x="22724" y="27305"/>
                </a:cubicBezTo>
                <a:cubicBezTo>
                  <a:pt x="24538" y="26732"/>
                  <a:pt x="26064" y="25778"/>
                  <a:pt x="27305" y="24347"/>
                </a:cubicBezTo>
                <a:cubicBezTo>
                  <a:pt x="28737" y="23011"/>
                  <a:pt x="29691" y="21484"/>
                  <a:pt x="30263" y="19766"/>
                </a:cubicBezTo>
                <a:cubicBezTo>
                  <a:pt x="31122" y="18048"/>
                  <a:pt x="31599" y="16235"/>
                  <a:pt x="31504" y="14231"/>
                </a:cubicBezTo>
                <a:cubicBezTo>
                  <a:pt x="31313" y="12991"/>
                  <a:pt x="31122" y="11654"/>
                  <a:pt x="31027" y="10414"/>
                </a:cubicBezTo>
                <a:cubicBezTo>
                  <a:pt x="30359" y="8028"/>
                  <a:pt x="29118" y="5929"/>
                  <a:pt x="27305" y="4116"/>
                </a:cubicBezTo>
                <a:cubicBezTo>
                  <a:pt x="26351" y="3352"/>
                  <a:pt x="25396" y="2589"/>
                  <a:pt x="24442" y="1921"/>
                </a:cubicBezTo>
                <a:cubicBezTo>
                  <a:pt x="22152" y="680"/>
                  <a:pt x="19766" y="12"/>
                  <a:pt x="17190" y="12"/>
                </a:cubicBezTo>
                <a:lnTo>
                  <a:pt x="17190" y="12"/>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57" name="Google Shape;85;p2">
            <a:extLst>
              <a:ext uri="{FF2B5EF4-FFF2-40B4-BE49-F238E27FC236}">
                <a16:creationId xmlns:a16="http://schemas.microsoft.com/office/drawing/2014/main" id="{F0ABEC8B-BCAE-471F-B001-6B2F91EF8111}"/>
              </a:ext>
            </a:extLst>
          </p:cNvPr>
          <p:cNvSpPr/>
          <p:nvPr/>
        </p:nvSpPr>
        <p:spPr>
          <a:xfrm>
            <a:off x="4568787" y="638903"/>
            <a:ext cx="27662" cy="28628"/>
          </a:xfrm>
          <a:custGeom>
            <a:avLst/>
            <a:gdLst/>
            <a:ahLst/>
            <a:cxnLst/>
            <a:rect l="l" t="t" r="r" b="b"/>
            <a:pathLst>
              <a:path w="27662" h="28628" extrusionOk="0">
                <a:moveTo>
                  <a:pt x="13849" y="28629"/>
                </a:moveTo>
                <a:cubicBezTo>
                  <a:pt x="32267" y="28629"/>
                  <a:pt x="32267" y="0"/>
                  <a:pt x="13849" y="0"/>
                </a:cubicBezTo>
                <a:cubicBezTo>
                  <a:pt x="-4569" y="0"/>
                  <a:pt x="-4664" y="28629"/>
                  <a:pt x="13849" y="28629"/>
                </a:cubicBezTo>
                <a:lnTo>
                  <a:pt x="13849" y="2862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58" name="Google Shape;86;p2">
            <a:extLst>
              <a:ext uri="{FF2B5EF4-FFF2-40B4-BE49-F238E27FC236}">
                <a16:creationId xmlns:a16="http://schemas.microsoft.com/office/drawing/2014/main" id="{DA11C72B-9FC1-4D6E-892B-9E817233A364}"/>
              </a:ext>
            </a:extLst>
          </p:cNvPr>
          <p:cNvSpPr/>
          <p:nvPr/>
        </p:nvSpPr>
        <p:spPr>
          <a:xfrm>
            <a:off x="4455238" y="822594"/>
            <a:ext cx="31396" cy="31515"/>
          </a:xfrm>
          <a:custGeom>
            <a:avLst/>
            <a:gdLst/>
            <a:ahLst/>
            <a:cxnLst/>
            <a:rect l="l" t="t" r="r" b="b"/>
            <a:pathLst>
              <a:path w="31396" h="31515" extrusionOk="0">
                <a:moveTo>
                  <a:pt x="27197" y="7074"/>
                </a:moveTo>
                <a:cubicBezTo>
                  <a:pt x="26243" y="6120"/>
                  <a:pt x="25289" y="5165"/>
                  <a:pt x="24335" y="4211"/>
                </a:cubicBezTo>
                <a:cubicBezTo>
                  <a:pt x="22999" y="2780"/>
                  <a:pt x="21472" y="1825"/>
                  <a:pt x="19754" y="1253"/>
                </a:cubicBezTo>
                <a:cubicBezTo>
                  <a:pt x="18036" y="394"/>
                  <a:pt x="16223" y="-83"/>
                  <a:pt x="14219" y="12"/>
                </a:cubicBezTo>
                <a:cubicBezTo>
                  <a:pt x="12215" y="-83"/>
                  <a:pt x="10402" y="394"/>
                  <a:pt x="8684" y="1253"/>
                </a:cubicBezTo>
                <a:cubicBezTo>
                  <a:pt x="6871" y="1825"/>
                  <a:pt x="5344" y="2780"/>
                  <a:pt x="4103" y="4211"/>
                </a:cubicBezTo>
                <a:cubicBezTo>
                  <a:pt x="3340" y="5165"/>
                  <a:pt x="2577" y="6120"/>
                  <a:pt x="1908" y="7074"/>
                </a:cubicBezTo>
                <a:cubicBezTo>
                  <a:pt x="573" y="9269"/>
                  <a:pt x="0" y="11750"/>
                  <a:pt x="0" y="14327"/>
                </a:cubicBezTo>
                <a:cubicBezTo>
                  <a:pt x="191" y="15567"/>
                  <a:pt x="382" y="16903"/>
                  <a:pt x="477" y="18144"/>
                </a:cubicBezTo>
                <a:cubicBezTo>
                  <a:pt x="1145" y="20529"/>
                  <a:pt x="2386" y="22629"/>
                  <a:pt x="4199" y="24442"/>
                </a:cubicBezTo>
                <a:cubicBezTo>
                  <a:pt x="5153" y="25396"/>
                  <a:pt x="6107" y="26351"/>
                  <a:pt x="7062" y="27305"/>
                </a:cubicBezTo>
                <a:cubicBezTo>
                  <a:pt x="8398" y="28736"/>
                  <a:pt x="9925" y="29691"/>
                  <a:pt x="11642" y="30263"/>
                </a:cubicBezTo>
                <a:cubicBezTo>
                  <a:pt x="13360" y="31122"/>
                  <a:pt x="15173" y="31599"/>
                  <a:pt x="17177" y="31504"/>
                </a:cubicBezTo>
                <a:cubicBezTo>
                  <a:pt x="19181" y="31599"/>
                  <a:pt x="20994" y="31122"/>
                  <a:pt x="22712" y="30263"/>
                </a:cubicBezTo>
                <a:cubicBezTo>
                  <a:pt x="24525" y="29691"/>
                  <a:pt x="26052" y="28736"/>
                  <a:pt x="27293" y="27305"/>
                </a:cubicBezTo>
                <a:cubicBezTo>
                  <a:pt x="28056" y="26351"/>
                  <a:pt x="28820" y="25396"/>
                  <a:pt x="29488" y="24442"/>
                </a:cubicBezTo>
                <a:cubicBezTo>
                  <a:pt x="30824" y="22247"/>
                  <a:pt x="31396" y="19766"/>
                  <a:pt x="31396" y="17189"/>
                </a:cubicBezTo>
                <a:cubicBezTo>
                  <a:pt x="31205" y="15949"/>
                  <a:pt x="31015" y="14613"/>
                  <a:pt x="30919" y="13372"/>
                </a:cubicBezTo>
                <a:cubicBezTo>
                  <a:pt x="30251" y="10986"/>
                  <a:pt x="29010" y="8887"/>
                  <a:pt x="27197" y="7074"/>
                </a:cubicBezTo>
                <a:lnTo>
                  <a:pt x="27197" y="7074"/>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59" name="Google Shape;87;p2">
            <a:extLst>
              <a:ext uri="{FF2B5EF4-FFF2-40B4-BE49-F238E27FC236}">
                <a16:creationId xmlns:a16="http://schemas.microsoft.com/office/drawing/2014/main" id="{0E1E8A0F-7A30-4504-AC0E-0D8BC5F9EF42}"/>
              </a:ext>
            </a:extLst>
          </p:cNvPr>
          <p:cNvSpPr/>
          <p:nvPr/>
        </p:nvSpPr>
        <p:spPr>
          <a:xfrm>
            <a:off x="4271439" y="500327"/>
            <a:ext cx="31396" cy="31515"/>
          </a:xfrm>
          <a:custGeom>
            <a:avLst/>
            <a:gdLst/>
            <a:ahLst/>
            <a:cxnLst/>
            <a:rect l="l" t="t" r="r" b="b"/>
            <a:pathLst>
              <a:path w="31396" h="31515" extrusionOk="0">
                <a:moveTo>
                  <a:pt x="27198" y="7074"/>
                </a:moveTo>
                <a:cubicBezTo>
                  <a:pt x="26243" y="6120"/>
                  <a:pt x="25289" y="5165"/>
                  <a:pt x="24335" y="4211"/>
                </a:cubicBezTo>
                <a:cubicBezTo>
                  <a:pt x="22999" y="2780"/>
                  <a:pt x="21472" y="1825"/>
                  <a:pt x="19754" y="1253"/>
                </a:cubicBezTo>
                <a:cubicBezTo>
                  <a:pt x="18036" y="394"/>
                  <a:pt x="16223" y="-83"/>
                  <a:pt x="14219" y="12"/>
                </a:cubicBezTo>
                <a:cubicBezTo>
                  <a:pt x="12215" y="-83"/>
                  <a:pt x="10402" y="394"/>
                  <a:pt x="8684" y="1253"/>
                </a:cubicBezTo>
                <a:cubicBezTo>
                  <a:pt x="6871" y="1825"/>
                  <a:pt x="5344" y="2780"/>
                  <a:pt x="4103" y="4211"/>
                </a:cubicBezTo>
                <a:cubicBezTo>
                  <a:pt x="3340" y="5165"/>
                  <a:pt x="2577" y="6120"/>
                  <a:pt x="1909" y="7074"/>
                </a:cubicBezTo>
                <a:cubicBezTo>
                  <a:pt x="573" y="9269"/>
                  <a:pt x="0" y="11750"/>
                  <a:pt x="0" y="14327"/>
                </a:cubicBezTo>
                <a:cubicBezTo>
                  <a:pt x="191" y="15567"/>
                  <a:pt x="382" y="16903"/>
                  <a:pt x="477" y="18144"/>
                </a:cubicBezTo>
                <a:cubicBezTo>
                  <a:pt x="1145" y="20530"/>
                  <a:pt x="2386" y="22629"/>
                  <a:pt x="4199" y="24442"/>
                </a:cubicBezTo>
                <a:cubicBezTo>
                  <a:pt x="5153" y="25396"/>
                  <a:pt x="6108" y="26351"/>
                  <a:pt x="7062" y="27305"/>
                </a:cubicBezTo>
                <a:cubicBezTo>
                  <a:pt x="8398" y="28736"/>
                  <a:pt x="9925" y="29691"/>
                  <a:pt x="11642" y="30263"/>
                </a:cubicBezTo>
                <a:cubicBezTo>
                  <a:pt x="13360" y="31122"/>
                  <a:pt x="15173" y="31599"/>
                  <a:pt x="17177" y="31504"/>
                </a:cubicBezTo>
                <a:cubicBezTo>
                  <a:pt x="19182" y="31599"/>
                  <a:pt x="20995" y="31122"/>
                  <a:pt x="22712" y="30263"/>
                </a:cubicBezTo>
                <a:cubicBezTo>
                  <a:pt x="24526" y="29691"/>
                  <a:pt x="26052" y="28736"/>
                  <a:pt x="27293" y="27305"/>
                </a:cubicBezTo>
                <a:cubicBezTo>
                  <a:pt x="28056" y="26351"/>
                  <a:pt x="28820" y="25396"/>
                  <a:pt x="29488" y="24442"/>
                </a:cubicBezTo>
                <a:cubicBezTo>
                  <a:pt x="30824" y="22247"/>
                  <a:pt x="31397" y="19766"/>
                  <a:pt x="31397" y="17189"/>
                </a:cubicBezTo>
                <a:cubicBezTo>
                  <a:pt x="31205" y="15949"/>
                  <a:pt x="31015" y="14613"/>
                  <a:pt x="30919" y="13372"/>
                </a:cubicBezTo>
                <a:cubicBezTo>
                  <a:pt x="30251" y="10891"/>
                  <a:pt x="29011" y="8792"/>
                  <a:pt x="27198" y="7074"/>
                </a:cubicBezTo>
                <a:lnTo>
                  <a:pt x="27198" y="7074"/>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60" name="Google Shape;88;p2">
            <a:extLst>
              <a:ext uri="{FF2B5EF4-FFF2-40B4-BE49-F238E27FC236}">
                <a16:creationId xmlns:a16="http://schemas.microsoft.com/office/drawing/2014/main" id="{C7876E17-9AE6-42B4-9B68-03A58B25B503}"/>
              </a:ext>
            </a:extLst>
          </p:cNvPr>
          <p:cNvSpPr/>
          <p:nvPr/>
        </p:nvSpPr>
        <p:spPr>
          <a:xfrm>
            <a:off x="4194988" y="701111"/>
            <a:ext cx="31516" cy="28557"/>
          </a:xfrm>
          <a:custGeom>
            <a:avLst/>
            <a:gdLst/>
            <a:ahLst/>
            <a:cxnLst/>
            <a:rect l="l" t="t" r="r" b="b"/>
            <a:pathLst>
              <a:path w="31516" h="28557" extrusionOk="0">
                <a:moveTo>
                  <a:pt x="17190" y="12"/>
                </a:moveTo>
                <a:cubicBezTo>
                  <a:pt x="16235" y="12"/>
                  <a:pt x="15281" y="12"/>
                  <a:pt x="14326" y="12"/>
                </a:cubicBezTo>
                <a:cubicBezTo>
                  <a:pt x="12323" y="-83"/>
                  <a:pt x="10509" y="394"/>
                  <a:pt x="8792" y="1253"/>
                </a:cubicBezTo>
                <a:cubicBezTo>
                  <a:pt x="6978" y="1825"/>
                  <a:pt x="5452" y="2780"/>
                  <a:pt x="4211" y="4211"/>
                </a:cubicBezTo>
                <a:cubicBezTo>
                  <a:pt x="2780" y="5547"/>
                  <a:pt x="1825" y="7074"/>
                  <a:pt x="1253" y="8792"/>
                </a:cubicBezTo>
                <a:cubicBezTo>
                  <a:pt x="394" y="10509"/>
                  <a:pt x="-83" y="12323"/>
                  <a:pt x="12" y="14327"/>
                </a:cubicBezTo>
                <a:cubicBezTo>
                  <a:pt x="203" y="15567"/>
                  <a:pt x="394" y="16903"/>
                  <a:pt x="489" y="18144"/>
                </a:cubicBezTo>
                <a:cubicBezTo>
                  <a:pt x="1157" y="20530"/>
                  <a:pt x="2398" y="22629"/>
                  <a:pt x="4211" y="24442"/>
                </a:cubicBezTo>
                <a:cubicBezTo>
                  <a:pt x="5165" y="25206"/>
                  <a:pt x="6120" y="25969"/>
                  <a:pt x="7074" y="26637"/>
                </a:cubicBezTo>
                <a:cubicBezTo>
                  <a:pt x="9269" y="27973"/>
                  <a:pt x="11750" y="28546"/>
                  <a:pt x="14326" y="28546"/>
                </a:cubicBezTo>
                <a:cubicBezTo>
                  <a:pt x="15281" y="28546"/>
                  <a:pt x="16235" y="28546"/>
                  <a:pt x="17190" y="28546"/>
                </a:cubicBezTo>
                <a:cubicBezTo>
                  <a:pt x="19194" y="28641"/>
                  <a:pt x="21007" y="28164"/>
                  <a:pt x="22724" y="27305"/>
                </a:cubicBezTo>
                <a:cubicBezTo>
                  <a:pt x="24538" y="26732"/>
                  <a:pt x="26064" y="25778"/>
                  <a:pt x="27305" y="24347"/>
                </a:cubicBezTo>
                <a:cubicBezTo>
                  <a:pt x="28737" y="23011"/>
                  <a:pt x="29691" y="21484"/>
                  <a:pt x="30263" y="19766"/>
                </a:cubicBezTo>
                <a:cubicBezTo>
                  <a:pt x="31122" y="18048"/>
                  <a:pt x="31599" y="16235"/>
                  <a:pt x="31504" y="14231"/>
                </a:cubicBezTo>
                <a:cubicBezTo>
                  <a:pt x="31313" y="12991"/>
                  <a:pt x="31122" y="11655"/>
                  <a:pt x="31027" y="10414"/>
                </a:cubicBezTo>
                <a:cubicBezTo>
                  <a:pt x="30359" y="8028"/>
                  <a:pt x="29118" y="5929"/>
                  <a:pt x="27305" y="4116"/>
                </a:cubicBezTo>
                <a:cubicBezTo>
                  <a:pt x="26351" y="3352"/>
                  <a:pt x="25396" y="2589"/>
                  <a:pt x="24442" y="1921"/>
                </a:cubicBezTo>
                <a:cubicBezTo>
                  <a:pt x="22247" y="680"/>
                  <a:pt x="19766" y="12"/>
                  <a:pt x="17190" y="12"/>
                </a:cubicBezTo>
                <a:lnTo>
                  <a:pt x="17190" y="12"/>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61" name="Google Shape;89;p2">
            <a:extLst>
              <a:ext uri="{FF2B5EF4-FFF2-40B4-BE49-F238E27FC236}">
                <a16:creationId xmlns:a16="http://schemas.microsoft.com/office/drawing/2014/main" id="{1332D5A4-94D2-43DB-97A9-899BEC35FBF3}"/>
              </a:ext>
            </a:extLst>
          </p:cNvPr>
          <p:cNvSpPr/>
          <p:nvPr/>
        </p:nvSpPr>
        <p:spPr>
          <a:xfrm>
            <a:off x="3957654" y="624672"/>
            <a:ext cx="28557" cy="31515"/>
          </a:xfrm>
          <a:custGeom>
            <a:avLst/>
            <a:gdLst/>
            <a:ahLst/>
            <a:cxnLst/>
            <a:rect l="l" t="t" r="r" b="b"/>
            <a:pathLst>
              <a:path w="28557" h="31515" extrusionOk="0">
                <a:moveTo>
                  <a:pt x="28546" y="17189"/>
                </a:moveTo>
                <a:cubicBezTo>
                  <a:pt x="28546" y="16235"/>
                  <a:pt x="28546" y="15281"/>
                  <a:pt x="28546" y="14327"/>
                </a:cubicBezTo>
                <a:cubicBezTo>
                  <a:pt x="28641" y="12323"/>
                  <a:pt x="28164" y="10509"/>
                  <a:pt x="27305" y="8792"/>
                </a:cubicBezTo>
                <a:cubicBezTo>
                  <a:pt x="26733" y="6978"/>
                  <a:pt x="25778" y="5452"/>
                  <a:pt x="24347" y="4211"/>
                </a:cubicBezTo>
                <a:cubicBezTo>
                  <a:pt x="23011" y="2780"/>
                  <a:pt x="21484" y="1825"/>
                  <a:pt x="19766" y="1253"/>
                </a:cubicBezTo>
                <a:cubicBezTo>
                  <a:pt x="18048" y="394"/>
                  <a:pt x="16235" y="-83"/>
                  <a:pt x="14231" y="12"/>
                </a:cubicBezTo>
                <a:cubicBezTo>
                  <a:pt x="12991" y="203"/>
                  <a:pt x="11655" y="394"/>
                  <a:pt x="10414" y="489"/>
                </a:cubicBezTo>
                <a:cubicBezTo>
                  <a:pt x="8028" y="1157"/>
                  <a:pt x="5929" y="2398"/>
                  <a:pt x="4115" y="4211"/>
                </a:cubicBezTo>
                <a:cubicBezTo>
                  <a:pt x="3352" y="5165"/>
                  <a:pt x="2589" y="6120"/>
                  <a:pt x="1921" y="7074"/>
                </a:cubicBezTo>
                <a:cubicBezTo>
                  <a:pt x="585" y="9269"/>
                  <a:pt x="12" y="11750"/>
                  <a:pt x="12" y="14327"/>
                </a:cubicBezTo>
                <a:cubicBezTo>
                  <a:pt x="12" y="15281"/>
                  <a:pt x="12" y="16235"/>
                  <a:pt x="12" y="17189"/>
                </a:cubicBezTo>
                <a:cubicBezTo>
                  <a:pt x="-83" y="19193"/>
                  <a:pt x="394" y="21007"/>
                  <a:pt x="1253" y="22724"/>
                </a:cubicBezTo>
                <a:cubicBezTo>
                  <a:pt x="1825" y="24538"/>
                  <a:pt x="2780" y="26064"/>
                  <a:pt x="4211" y="27305"/>
                </a:cubicBezTo>
                <a:cubicBezTo>
                  <a:pt x="5547" y="28736"/>
                  <a:pt x="7074" y="29691"/>
                  <a:pt x="8792" y="30263"/>
                </a:cubicBezTo>
                <a:cubicBezTo>
                  <a:pt x="10509" y="31122"/>
                  <a:pt x="12323" y="31599"/>
                  <a:pt x="14327" y="31504"/>
                </a:cubicBezTo>
                <a:cubicBezTo>
                  <a:pt x="15567" y="31313"/>
                  <a:pt x="16903" y="31122"/>
                  <a:pt x="18144" y="31027"/>
                </a:cubicBezTo>
                <a:cubicBezTo>
                  <a:pt x="20529" y="30359"/>
                  <a:pt x="22629" y="29118"/>
                  <a:pt x="24442" y="27305"/>
                </a:cubicBezTo>
                <a:cubicBezTo>
                  <a:pt x="25206" y="26351"/>
                  <a:pt x="25969" y="25396"/>
                  <a:pt x="26637" y="24442"/>
                </a:cubicBezTo>
                <a:cubicBezTo>
                  <a:pt x="27878" y="22247"/>
                  <a:pt x="28546" y="19766"/>
                  <a:pt x="28546" y="17189"/>
                </a:cubicBezTo>
                <a:lnTo>
                  <a:pt x="28546" y="1718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62" name="Google Shape;90;p2">
            <a:extLst>
              <a:ext uri="{FF2B5EF4-FFF2-40B4-BE49-F238E27FC236}">
                <a16:creationId xmlns:a16="http://schemas.microsoft.com/office/drawing/2014/main" id="{9E6ACEED-28AC-4FD4-B0EE-7B7838EAB285}"/>
              </a:ext>
            </a:extLst>
          </p:cNvPr>
          <p:cNvSpPr/>
          <p:nvPr/>
        </p:nvSpPr>
        <p:spPr>
          <a:xfrm>
            <a:off x="3692263" y="607793"/>
            <a:ext cx="27662" cy="28629"/>
          </a:xfrm>
          <a:custGeom>
            <a:avLst/>
            <a:gdLst/>
            <a:ahLst/>
            <a:cxnLst/>
            <a:rect l="l" t="t" r="r" b="b"/>
            <a:pathLst>
              <a:path w="27662" h="28629" extrusionOk="0">
                <a:moveTo>
                  <a:pt x="13849" y="28629"/>
                </a:moveTo>
                <a:cubicBezTo>
                  <a:pt x="32267" y="28629"/>
                  <a:pt x="32267" y="0"/>
                  <a:pt x="13849" y="0"/>
                </a:cubicBezTo>
                <a:cubicBezTo>
                  <a:pt x="-4569" y="0"/>
                  <a:pt x="-4664" y="28629"/>
                  <a:pt x="13849" y="28629"/>
                </a:cubicBezTo>
                <a:lnTo>
                  <a:pt x="13849" y="2862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63" name="Google Shape;91;p2">
            <a:extLst>
              <a:ext uri="{FF2B5EF4-FFF2-40B4-BE49-F238E27FC236}">
                <a16:creationId xmlns:a16="http://schemas.microsoft.com/office/drawing/2014/main" id="{1222C1EE-5136-414F-889E-DD0BA0D47796}"/>
              </a:ext>
            </a:extLst>
          </p:cNvPr>
          <p:cNvSpPr/>
          <p:nvPr/>
        </p:nvSpPr>
        <p:spPr>
          <a:xfrm>
            <a:off x="3437787" y="621917"/>
            <a:ext cx="27626" cy="28628"/>
          </a:xfrm>
          <a:custGeom>
            <a:avLst/>
            <a:gdLst/>
            <a:ahLst/>
            <a:cxnLst/>
            <a:rect l="l" t="t" r="r" b="b"/>
            <a:pathLst>
              <a:path w="27626" h="28628" extrusionOk="0">
                <a:moveTo>
                  <a:pt x="13813" y="28629"/>
                </a:moveTo>
                <a:cubicBezTo>
                  <a:pt x="32231" y="28629"/>
                  <a:pt x="32231" y="0"/>
                  <a:pt x="13813" y="0"/>
                </a:cubicBezTo>
                <a:cubicBezTo>
                  <a:pt x="-4604" y="0"/>
                  <a:pt x="-4604" y="28629"/>
                  <a:pt x="13813" y="28629"/>
                </a:cubicBezTo>
                <a:lnTo>
                  <a:pt x="13813" y="2862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64" name="Google Shape;92;p2">
            <a:extLst>
              <a:ext uri="{FF2B5EF4-FFF2-40B4-BE49-F238E27FC236}">
                <a16:creationId xmlns:a16="http://schemas.microsoft.com/office/drawing/2014/main" id="{F3010192-4582-490A-8175-1090A8A972AF}"/>
              </a:ext>
            </a:extLst>
          </p:cNvPr>
          <p:cNvSpPr/>
          <p:nvPr/>
        </p:nvSpPr>
        <p:spPr>
          <a:xfrm>
            <a:off x="3157378" y="698356"/>
            <a:ext cx="31515" cy="31396"/>
          </a:xfrm>
          <a:custGeom>
            <a:avLst/>
            <a:gdLst/>
            <a:ahLst/>
            <a:cxnLst/>
            <a:rect l="l" t="t" r="r" b="b"/>
            <a:pathLst>
              <a:path w="31515" h="31396" extrusionOk="0">
                <a:moveTo>
                  <a:pt x="24442" y="27198"/>
                </a:moveTo>
                <a:cubicBezTo>
                  <a:pt x="25396" y="26243"/>
                  <a:pt x="26351" y="25289"/>
                  <a:pt x="27305" y="24335"/>
                </a:cubicBezTo>
                <a:cubicBezTo>
                  <a:pt x="28736" y="22999"/>
                  <a:pt x="29691" y="21472"/>
                  <a:pt x="30263" y="19754"/>
                </a:cubicBezTo>
                <a:cubicBezTo>
                  <a:pt x="31122" y="18036"/>
                  <a:pt x="31599" y="16223"/>
                  <a:pt x="31504" y="14219"/>
                </a:cubicBezTo>
                <a:cubicBezTo>
                  <a:pt x="31599" y="12215"/>
                  <a:pt x="31122" y="10402"/>
                  <a:pt x="30263" y="8684"/>
                </a:cubicBezTo>
                <a:cubicBezTo>
                  <a:pt x="29691" y="6871"/>
                  <a:pt x="28736" y="5344"/>
                  <a:pt x="27305" y="4103"/>
                </a:cubicBezTo>
                <a:cubicBezTo>
                  <a:pt x="26351" y="3340"/>
                  <a:pt x="25396" y="2577"/>
                  <a:pt x="24442" y="1909"/>
                </a:cubicBezTo>
                <a:cubicBezTo>
                  <a:pt x="22247" y="573"/>
                  <a:pt x="19766" y="0"/>
                  <a:pt x="17189" y="0"/>
                </a:cubicBezTo>
                <a:cubicBezTo>
                  <a:pt x="15949" y="191"/>
                  <a:pt x="14613" y="382"/>
                  <a:pt x="13372" y="477"/>
                </a:cubicBezTo>
                <a:cubicBezTo>
                  <a:pt x="10986" y="1145"/>
                  <a:pt x="8887" y="2386"/>
                  <a:pt x="7074" y="4199"/>
                </a:cubicBezTo>
                <a:cubicBezTo>
                  <a:pt x="6119" y="5153"/>
                  <a:pt x="5165" y="6108"/>
                  <a:pt x="4211" y="7062"/>
                </a:cubicBezTo>
                <a:cubicBezTo>
                  <a:pt x="2779" y="8398"/>
                  <a:pt x="1825" y="9925"/>
                  <a:pt x="1253" y="11642"/>
                </a:cubicBezTo>
                <a:cubicBezTo>
                  <a:pt x="394" y="13360"/>
                  <a:pt x="-83" y="15173"/>
                  <a:pt x="12" y="17177"/>
                </a:cubicBezTo>
                <a:cubicBezTo>
                  <a:pt x="-83" y="19181"/>
                  <a:pt x="394" y="20995"/>
                  <a:pt x="1253" y="22712"/>
                </a:cubicBezTo>
                <a:cubicBezTo>
                  <a:pt x="1825" y="24525"/>
                  <a:pt x="2779" y="26052"/>
                  <a:pt x="4211" y="27293"/>
                </a:cubicBezTo>
                <a:cubicBezTo>
                  <a:pt x="5165" y="28056"/>
                  <a:pt x="6119" y="28820"/>
                  <a:pt x="7074" y="29488"/>
                </a:cubicBezTo>
                <a:cubicBezTo>
                  <a:pt x="9269" y="30824"/>
                  <a:pt x="11750" y="31396"/>
                  <a:pt x="14327" y="31396"/>
                </a:cubicBezTo>
                <a:cubicBezTo>
                  <a:pt x="15567" y="31206"/>
                  <a:pt x="16903" y="31015"/>
                  <a:pt x="18144" y="30919"/>
                </a:cubicBezTo>
                <a:cubicBezTo>
                  <a:pt x="20529" y="30156"/>
                  <a:pt x="22629" y="28915"/>
                  <a:pt x="24442" y="27198"/>
                </a:cubicBezTo>
                <a:lnTo>
                  <a:pt x="24442" y="27198"/>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65" name="Google Shape;93;p2">
            <a:extLst>
              <a:ext uri="{FF2B5EF4-FFF2-40B4-BE49-F238E27FC236}">
                <a16:creationId xmlns:a16="http://schemas.microsoft.com/office/drawing/2014/main" id="{363E5DBB-724D-4BB6-9590-11FA507D8FFF}"/>
              </a:ext>
            </a:extLst>
          </p:cNvPr>
          <p:cNvSpPr/>
          <p:nvPr/>
        </p:nvSpPr>
        <p:spPr>
          <a:xfrm>
            <a:off x="2917085" y="802840"/>
            <a:ext cx="28557" cy="31515"/>
          </a:xfrm>
          <a:custGeom>
            <a:avLst/>
            <a:gdLst/>
            <a:ahLst/>
            <a:cxnLst/>
            <a:rect l="l" t="t" r="r" b="b"/>
            <a:pathLst>
              <a:path w="28557" h="31515" extrusionOk="0">
                <a:moveTo>
                  <a:pt x="28546" y="17189"/>
                </a:moveTo>
                <a:cubicBezTo>
                  <a:pt x="28546" y="16235"/>
                  <a:pt x="28546" y="15281"/>
                  <a:pt x="28546" y="14327"/>
                </a:cubicBezTo>
                <a:cubicBezTo>
                  <a:pt x="28641" y="12323"/>
                  <a:pt x="28164" y="10509"/>
                  <a:pt x="27305" y="8792"/>
                </a:cubicBezTo>
                <a:cubicBezTo>
                  <a:pt x="26733" y="6978"/>
                  <a:pt x="25778" y="5452"/>
                  <a:pt x="24347" y="4211"/>
                </a:cubicBezTo>
                <a:cubicBezTo>
                  <a:pt x="23011" y="2780"/>
                  <a:pt x="21484" y="1825"/>
                  <a:pt x="19766" y="1253"/>
                </a:cubicBezTo>
                <a:cubicBezTo>
                  <a:pt x="18048" y="394"/>
                  <a:pt x="16235" y="-83"/>
                  <a:pt x="14231" y="12"/>
                </a:cubicBezTo>
                <a:cubicBezTo>
                  <a:pt x="12991" y="203"/>
                  <a:pt x="11654" y="394"/>
                  <a:pt x="10414" y="489"/>
                </a:cubicBezTo>
                <a:cubicBezTo>
                  <a:pt x="8028" y="1157"/>
                  <a:pt x="5929" y="2398"/>
                  <a:pt x="4116" y="4211"/>
                </a:cubicBezTo>
                <a:cubicBezTo>
                  <a:pt x="3352" y="5165"/>
                  <a:pt x="2589" y="6120"/>
                  <a:pt x="1921" y="7074"/>
                </a:cubicBezTo>
                <a:cubicBezTo>
                  <a:pt x="585" y="9269"/>
                  <a:pt x="12" y="11750"/>
                  <a:pt x="12" y="14327"/>
                </a:cubicBezTo>
                <a:cubicBezTo>
                  <a:pt x="12" y="15281"/>
                  <a:pt x="12" y="16235"/>
                  <a:pt x="12" y="17189"/>
                </a:cubicBezTo>
                <a:cubicBezTo>
                  <a:pt x="-83" y="19193"/>
                  <a:pt x="394" y="21007"/>
                  <a:pt x="1253" y="22724"/>
                </a:cubicBezTo>
                <a:cubicBezTo>
                  <a:pt x="1825" y="24538"/>
                  <a:pt x="2780" y="26064"/>
                  <a:pt x="4211" y="27305"/>
                </a:cubicBezTo>
                <a:cubicBezTo>
                  <a:pt x="5547" y="28736"/>
                  <a:pt x="7074" y="29691"/>
                  <a:pt x="8792" y="30263"/>
                </a:cubicBezTo>
                <a:cubicBezTo>
                  <a:pt x="10509" y="31122"/>
                  <a:pt x="12323" y="31599"/>
                  <a:pt x="14326" y="31504"/>
                </a:cubicBezTo>
                <a:cubicBezTo>
                  <a:pt x="15567" y="31313"/>
                  <a:pt x="16903" y="31122"/>
                  <a:pt x="18144" y="31027"/>
                </a:cubicBezTo>
                <a:cubicBezTo>
                  <a:pt x="20530" y="30359"/>
                  <a:pt x="22629" y="29118"/>
                  <a:pt x="24442" y="27305"/>
                </a:cubicBezTo>
                <a:cubicBezTo>
                  <a:pt x="25206" y="26351"/>
                  <a:pt x="25969" y="25396"/>
                  <a:pt x="26637" y="24442"/>
                </a:cubicBezTo>
                <a:cubicBezTo>
                  <a:pt x="27878" y="22152"/>
                  <a:pt x="28546" y="19766"/>
                  <a:pt x="28546" y="17189"/>
                </a:cubicBezTo>
                <a:lnTo>
                  <a:pt x="28546" y="1718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66" name="Google Shape;94;p2">
            <a:extLst>
              <a:ext uri="{FF2B5EF4-FFF2-40B4-BE49-F238E27FC236}">
                <a16:creationId xmlns:a16="http://schemas.microsoft.com/office/drawing/2014/main" id="{F4C64D7E-8BFA-444A-B9F1-3F02BB0BD8A3}"/>
              </a:ext>
            </a:extLst>
          </p:cNvPr>
          <p:cNvSpPr/>
          <p:nvPr/>
        </p:nvSpPr>
        <p:spPr>
          <a:xfrm>
            <a:off x="2665854" y="966896"/>
            <a:ext cx="27627" cy="28628"/>
          </a:xfrm>
          <a:custGeom>
            <a:avLst/>
            <a:gdLst/>
            <a:ahLst/>
            <a:cxnLst/>
            <a:rect l="l" t="t" r="r" b="b"/>
            <a:pathLst>
              <a:path w="27627" h="28628" extrusionOk="0">
                <a:moveTo>
                  <a:pt x="13814" y="28629"/>
                </a:moveTo>
                <a:cubicBezTo>
                  <a:pt x="32232" y="28629"/>
                  <a:pt x="32232" y="0"/>
                  <a:pt x="13814" y="0"/>
                </a:cubicBezTo>
                <a:cubicBezTo>
                  <a:pt x="-4605" y="0"/>
                  <a:pt x="-4605" y="28629"/>
                  <a:pt x="13814" y="28629"/>
                </a:cubicBezTo>
                <a:lnTo>
                  <a:pt x="13814" y="2862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67" name="Google Shape;95;p2">
            <a:extLst>
              <a:ext uri="{FF2B5EF4-FFF2-40B4-BE49-F238E27FC236}">
                <a16:creationId xmlns:a16="http://schemas.microsoft.com/office/drawing/2014/main" id="{2C6C9DD6-94F0-4A41-B16E-EC3D4D57AA3F}"/>
              </a:ext>
            </a:extLst>
          </p:cNvPr>
          <p:cNvSpPr/>
          <p:nvPr/>
        </p:nvSpPr>
        <p:spPr>
          <a:xfrm>
            <a:off x="2464557" y="1150777"/>
            <a:ext cx="31515" cy="28557"/>
          </a:xfrm>
          <a:custGeom>
            <a:avLst/>
            <a:gdLst/>
            <a:ahLst/>
            <a:cxnLst/>
            <a:rect l="l" t="t" r="r" b="b"/>
            <a:pathLst>
              <a:path w="31515" h="28557" extrusionOk="0">
                <a:moveTo>
                  <a:pt x="14327" y="28546"/>
                </a:moveTo>
                <a:cubicBezTo>
                  <a:pt x="15281" y="28546"/>
                  <a:pt x="16235" y="28546"/>
                  <a:pt x="17189" y="28546"/>
                </a:cubicBezTo>
                <a:cubicBezTo>
                  <a:pt x="19194" y="28641"/>
                  <a:pt x="21006" y="28164"/>
                  <a:pt x="22724" y="27305"/>
                </a:cubicBezTo>
                <a:cubicBezTo>
                  <a:pt x="24538" y="26732"/>
                  <a:pt x="26065" y="25778"/>
                  <a:pt x="27305" y="24347"/>
                </a:cubicBezTo>
                <a:cubicBezTo>
                  <a:pt x="28737" y="23011"/>
                  <a:pt x="29691" y="21484"/>
                  <a:pt x="30263" y="19766"/>
                </a:cubicBezTo>
                <a:cubicBezTo>
                  <a:pt x="31122" y="18048"/>
                  <a:pt x="31599" y="16235"/>
                  <a:pt x="31504" y="14231"/>
                </a:cubicBezTo>
                <a:cubicBezTo>
                  <a:pt x="31313" y="12991"/>
                  <a:pt x="31122" y="11654"/>
                  <a:pt x="31027" y="10414"/>
                </a:cubicBezTo>
                <a:cubicBezTo>
                  <a:pt x="30359" y="8028"/>
                  <a:pt x="29118" y="5929"/>
                  <a:pt x="27305" y="4116"/>
                </a:cubicBezTo>
                <a:cubicBezTo>
                  <a:pt x="26351" y="3352"/>
                  <a:pt x="25396" y="2589"/>
                  <a:pt x="24442" y="1921"/>
                </a:cubicBezTo>
                <a:cubicBezTo>
                  <a:pt x="22247" y="585"/>
                  <a:pt x="19766" y="12"/>
                  <a:pt x="17189" y="12"/>
                </a:cubicBezTo>
                <a:cubicBezTo>
                  <a:pt x="16235" y="12"/>
                  <a:pt x="15281" y="12"/>
                  <a:pt x="14327" y="12"/>
                </a:cubicBezTo>
                <a:cubicBezTo>
                  <a:pt x="12323" y="-83"/>
                  <a:pt x="10509" y="394"/>
                  <a:pt x="8791" y="1253"/>
                </a:cubicBezTo>
                <a:cubicBezTo>
                  <a:pt x="6979" y="1825"/>
                  <a:pt x="5452" y="2780"/>
                  <a:pt x="4211" y="4211"/>
                </a:cubicBezTo>
                <a:cubicBezTo>
                  <a:pt x="2780" y="5547"/>
                  <a:pt x="1825" y="7074"/>
                  <a:pt x="1253" y="8792"/>
                </a:cubicBezTo>
                <a:cubicBezTo>
                  <a:pt x="394" y="10509"/>
                  <a:pt x="-83" y="12323"/>
                  <a:pt x="12" y="14327"/>
                </a:cubicBezTo>
                <a:cubicBezTo>
                  <a:pt x="203" y="15567"/>
                  <a:pt x="394" y="16903"/>
                  <a:pt x="489" y="18144"/>
                </a:cubicBezTo>
                <a:cubicBezTo>
                  <a:pt x="1157" y="20529"/>
                  <a:pt x="2398" y="22629"/>
                  <a:pt x="4211" y="24442"/>
                </a:cubicBezTo>
                <a:cubicBezTo>
                  <a:pt x="5165" y="25206"/>
                  <a:pt x="6119" y="25969"/>
                  <a:pt x="7074" y="26637"/>
                </a:cubicBezTo>
                <a:cubicBezTo>
                  <a:pt x="9364" y="27878"/>
                  <a:pt x="11750" y="28546"/>
                  <a:pt x="14327" y="28546"/>
                </a:cubicBezTo>
                <a:lnTo>
                  <a:pt x="14327" y="28546"/>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68" name="Google Shape;96;p2">
            <a:extLst>
              <a:ext uri="{FF2B5EF4-FFF2-40B4-BE49-F238E27FC236}">
                <a16:creationId xmlns:a16="http://schemas.microsoft.com/office/drawing/2014/main" id="{15597D7C-99B4-4DA0-8EF3-F6710A41B17F}"/>
              </a:ext>
            </a:extLst>
          </p:cNvPr>
          <p:cNvSpPr/>
          <p:nvPr/>
        </p:nvSpPr>
        <p:spPr>
          <a:xfrm>
            <a:off x="2286962" y="1359876"/>
            <a:ext cx="27662" cy="28628"/>
          </a:xfrm>
          <a:custGeom>
            <a:avLst/>
            <a:gdLst/>
            <a:ahLst/>
            <a:cxnLst/>
            <a:rect l="l" t="t" r="r" b="b"/>
            <a:pathLst>
              <a:path w="27662" h="28628" extrusionOk="0">
                <a:moveTo>
                  <a:pt x="13849" y="28629"/>
                </a:moveTo>
                <a:cubicBezTo>
                  <a:pt x="32267" y="28629"/>
                  <a:pt x="32267" y="0"/>
                  <a:pt x="13849" y="0"/>
                </a:cubicBezTo>
                <a:cubicBezTo>
                  <a:pt x="-4569" y="0"/>
                  <a:pt x="-4664" y="28629"/>
                  <a:pt x="13849" y="28629"/>
                </a:cubicBezTo>
                <a:lnTo>
                  <a:pt x="13849" y="2862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69" name="Google Shape;97;p2">
            <a:extLst>
              <a:ext uri="{FF2B5EF4-FFF2-40B4-BE49-F238E27FC236}">
                <a16:creationId xmlns:a16="http://schemas.microsoft.com/office/drawing/2014/main" id="{A843ED9E-F489-4583-9570-2EDDF4B00E03}"/>
              </a:ext>
            </a:extLst>
          </p:cNvPr>
          <p:cNvSpPr/>
          <p:nvPr/>
        </p:nvSpPr>
        <p:spPr>
          <a:xfrm>
            <a:off x="2133796" y="1622965"/>
            <a:ext cx="31515" cy="28557"/>
          </a:xfrm>
          <a:custGeom>
            <a:avLst/>
            <a:gdLst/>
            <a:ahLst/>
            <a:cxnLst/>
            <a:rect l="l" t="t" r="r" b="b"/>
            <a:pathLst>
              <a:path w="31515" h="28557" extrusionOk="0">
                <a:moveTo>
                  <a:pt x="14327" y="28546"/>
                </a:moveTo>
                <a:cubicBezTo>
                  <a:pt x="15281" y="28546"/>
                  <a:pt x="16235" y="28546"/>
                  <a:pt x="17189" y="28546"/>
                </a:cubicBezTo>
                <a:cubicBezTo>
                  <a:pt x="19193" y="28641"/>
                  <a:pt x="21007" y="28164"/>
                  <a:pt x="22724" y="27305"/>
                </a:cubicBezTo>
                <a:cubicBezTo>
                  <a:pt x="24538" y="26732"/>
                  <a:pt x="26064" y="25778"/>
                  <a:pt x="27305" y="24347"/>
                </a:cubicBezTo>
                <a:cubicBezTo>
                  <a:pt x="28736" y="23011"/>
                  <a:pt x="29691" y="21484"/>
                  <a:pt x="30263" y="19766"/>
                </a:cubicBezTo>
                <a:cubicBezTo>
                  <a:pt x="31122" y="18048"/>
                  <a:pt x="31599" y="16235"/>
                  <a:pt x="31504" y="14231"/>
                </a:cubicBezTo>
                <a:cubicBezTo>
                  <a:pt x="31313" y="12990"/>
                  <a:pt x="31122" y="11654"/>
                  <a:pt x="31027" y="10414"/>
                </a:cubicBezTo>
                <a:cubicBezTo>
                  <a:pt x="30359" y="8028"/>
                  <a:pt x="29118" y="5929"/>
                  <a:pt x="27305" y="4115"/>
                </a:cubicBezTo>
                <a:cubicBezTo>
                  <a:pt x="26351" y="3352"/>
                  <a:pt x="25396" y="2589"/>
                  <a:pt x="24442" y="1921"/>
                </a:cubicBezTo>
                <a:cubicBezTo>
                  <a:pt x="22247" y="585"/>
                  <a:pt x="19766" y="12"/>
                  <a:pt x="17189" y="12"/>
                </a:cubicBezTo>
                <a:cubicBezTo>
                  <a:pt x="16235" y="12"/>
                  <a:pt x="15281" y="12"/>
                  <a:pt x="14327" y="12"/>
                </a:cubicBezTo>
                <a:cubicBezTo>
                  <a:pt x="12322" y="-83"/>
                  <a:pt x="10509" y="394"/>
                  <a:pt x="8792" y="1253"/>
                </a:cubicBezTo>
                <a:cubicBezTo>
                  <a:pt x="6978" y="1825"/>
                  <a:pt x="5452" y="2779"/>
                  <a:pt x="4211" y="4211"/>
                </a:cubicBezTo>
                <a:cubicBezTo>
                  <a:pt x="2779" y="5547"/>
                  <a:pt x="1825" y="7074"/>
                  <a:pt x="1253" y="8792"/>
                </a:cubicBezTo>
                <a:cubicBezTo>
                  <a:pt x="394" y="10509"/>
                  <a:pt x="-83" y="12322"/>
                  <a:pt x="12" y="14327"/>
                </a:cubicBezTo>
                <a:cubicBezTo>
                  <a:pt x="203" y="15567"/>
                  <a:pt x="394" y="16903"/>
                  <a:pt x="489" y="18144"/>
                </a:cubicBezTo>
                <a:cubicBezTo>
                  <a:pt x="1157" y="20529"/>
                  <a:pt x="2398" y="22629"/>
                  <a:pt x="4211" y="24442"/>
                </a:cubicBezTo>
                <a:cubicBezTo>
                  <a:pt x="5165" y="25206"/>
                  <a:pt x="6120" y="25969"/>
                  <a:pt x="7074" y="26637"/>
                </a:cubicBezTo>
                <a:cubicBezTo>
                  <a:pt x="9269" y="27878"/>
                  <a:pt x="11750" y="28546"/>
                  <a:pt x="14327" y="28546"/>
                </a:cubicBezTo>
                <a:lnTo>
                  <a:pt x="14327" y="28546"/>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70" name="Google Shape;98;p2">
            <a:extLst>
              <a:ext uri="{FF2B5EF4-FFF2-40B4-BE49-F238E27FC236}">
                <a16:creationId xmlns:a16="http://schemas.microsoft.com/office/drawing/2014/main" id="{7EFBB1DA-2CFC-4D61-BFC6-7952BC2B9EE4}"/>
              </a:ext>
            </a:extLst>
          </p:cNvPr>
          <p:cNvSpPr/>
          <p:nvPr/>
        </p:nvSpPr>
        <p:spPr>
          <a:xfrm>
            <a:off x="2012314" y="1894368"/>
            <a:ext cx="28557" cy="34283"/>
          </a:xfrm>
          <a:custGeom>
            <a:avLst/>
            <a:gdLst/>
            <a:ahLst/>
            <a:cxnLst/>
            <a:rect l="l" t="t" r="r" b="b"/>
            <a:pathLst>
              <a:path w="28557" h="34283" extrusionOk="0">
                <a:moveTo>
                  <a:pt x="28546" y="19957"/>
                </a:moveTo>
                <a:cubicBezTo>
                  <a:pt x="28546" y="18048"/>
                  <a:pt x="28546" y="16140"/>
                  <a:pt x="28546" y="14327"/>
                </a:cubicBezTo>
                <a:cubicBezTo>
                  <a:pt x="28641" y="12323"/>
                  <a:pt x="28164" y="10509"/>
                  <a:pt x="27305" y="8792"/>
                </a:cubicBezTo>
                <a:cubicBezTo>
                  <a:pt x="26732" y="6979"/>
                  <a:pt x="25778" y="5452"/>
                  <a:pt x="24347" y="4211"/>
                </a:cubicBezTo>
                <a:cubicBezTo>
                  <a:pt x="23011" y="2780"/>
                  <a:pt x="21484" y="1825"/>
                  <a:pt x="19766" y="1253"/>
                </a:cubicBezTo>
                <a:cubicBezTo>
                  <a:pt x="18048" y="394"/>
                  <a:pt x="16235" y="-83"/>
                  <a:pt x="14231" y="12"/>
                </a:cubicBezTo>
                <a:cubicBezTo>
                  <a:pt x="12991" y="203"/>
                  <a:pt x="11655" y="394"/>
                  <a:pt x="10414" y="489"/>
                </a:cubicBezTo>
                <a:cubicBezTo>
                  <a:pt x="8028" y="1157"/>
                  <a:pt x="5929" y="2398"/>
                  <a:pt x="4115" y="4211"/>
                </a:cubicBezTo>
                <a:cubicBezTo>
                  <a:pt x="3352" y="5165"/>
                  <a:pt x="2589" y="6120"/>
                  <a:pt x="1921" y="7074"/>
                </a:cubicBezTo>
                <a:cubicBezTo>
                  <a:pt x="585" y="9269"/>
                  <a:pt x="12" y="11750"/>
                  <a:pt x="12" y="14327"/>
                </a:cubicBezTo>
                <a:cubicBezTo>
                  <a:pt x="12" y="16235"/>
                  <a:pt x="12" y="18144"/>
                  <a:pt x="12" y="19957"/>
                </a:cubicBezTo>
                <a:cubicBezTo>
                  <a:pt x="-83" y="21961"/>
                  <a:pt x="394" y="23774"/>
                  <a:pt x="1253" y="25492"/>
                </a:cubicBezTo>
                <a:cubicBezTo>
                  <a:pt x="1825" y="27305"/>
                  <a:pt x="2779" y="28832"/>
                  <a:pt x="4211" y="30073"/>
                </a:cubicBezTo>
                <a:cubicBezTo>
                  <a:pt x="5547" y="31504"/>
                  <a:pt x="7074" y="32458"/>
                  <a:pt x="8792" y="33031"/>
                </a:cubicBezTo>
                <a:cubicBezTo>
                  <a:pt x="10509" y="33890"/>
                  <a:pt x="12322" y="34367"/>
                  <a:pt x="14327" y="34271"/>
                </a:cubicBezTo>
                <a:cubicBezTo>
                  <a:pt x="15567" y="34081"/>
                  <a:pt x="16903" y="33890"/>
                  <a:pt x="18144" y="33794"/>
                </a:cubicBezTo>
                <a:cubicBezTo>
                  <a:pt x="20529" y="33126"/>
                  <a:pt x="22629" y="31886"/>
                  <a:pt x="24442" y="30073"/>
                </a:cubicBezTo>
                <a:cubicBezTo>
                  <a:pt x="25206" y="29118"/>
                  <a:pt x="25969" y="28164"/>
                  <a:pt x="26637" y="27210"/>
                </a:cubicBezTo>
                <a:cubicBezTo>
                  <a:pt x="27878" y="24919"/>
                  <a:pt x="28546" y="22534"/>
                  <a:pt x="28546" y="19957"/>
                </a:cubicBezTo>
                <a:lnTo>
                  <a:pt x="28546" y="19957"/>
                </a:lnTo>
                <a:close/>
              </a:path>
            </a:pathLst>
          </a:custGeom>
          <a:solidFill>
            <a:schemeClr val="accent2">
              <a:lumMod val="50000"/>
            </a:schemeClr>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71" name="Google Shape;99;p2">
            <a:extLst>
              <a:ext uri="{FF2B5EF4-FFF2-40B4-BE49-F238E27FC236}">
                <a16:creationId xmlns:a16="http://schemas.microsoft.com/office/drawing/2014/main" id="{B0CF1FA9-8B0C-407D-8F03-79BB68E78068}"/>
              </a:ext>
            </a:extLst>
          </p:cNvPr>
          <p:cNvSpPr/>
          <p:nvPr/>
        </p:nvSpPr>
        <p:spPr>
          <a:xfrm>
            <a:off x="1820130" y="1815161"/>
            <a:ext cx="28819" cy="31420"/>
          </a:xfrm>
          <a:custGeom>
            <a:avLst/>
            <a:gdLst/>
            <a:ahLst/>
            <a:cxnLst/>
            <a:rect l="l" t="t" r="r" b="b"/>
            <a:pathLst>
              <a:path w="28819" h="31420" extrusionOk="0">
                <a:moveTo>
                  <a:pt x="0" y="14327"/>
                </a:moveTo>
                <a:cubicBezTo>
                  <a:pt x="95" y="15281"/>
                  <a:pt x="191" y="16235"/>
                  <a:pt x="286" y="17094"/>
                </a:cubicBezTo>
                <a:cubicBezTo>
                  <a:pt x="191" y="19098"/>
                  <a:pt x="668" y="20911"/>
                  <a:pt x="1527" y="22629"/>
                </a:cubicBezTo>
                <a:cubicBezTo>
                  <a:pt x="2099" y="24442"/>
                  <a:pt x="3054" y="25969"/>
                  <a:pt x="4485" y="27210"/>
                </a:cubicBezTo>
                <a:cubicBezTo>
                  <a:pt x="5821" y="28641"/>
                  <a:pt x="7348" y="29595"/>
                  <a:pt x="9066" y="30168"/>
                </a:cubicBezTo>
                <a:cubicBezTo>
                  <a:pt x="10783" y="31027"/>
                  <a:pt x="12597" y="31504"/>
                  <a:pt x="14601" y="31408"/>
                </a:cubicBezTo>
                <a:cubicBezTo>
                  <a:pt x="15841" y="31218"/>
                  <a:pt x="17177" y="31027"/>
                  <a:pt x="18418" y="30931"/>
                </a:cubicBezTo>
                <a:cubicBezTo>
                  <a:pt x="20804" y="30263"/>
                  <a:pt x="22903" y="29023"/>
                  <a:pt x="24716" y="27210"/>
                </a:cubicBezTo>
                <a:cubicBezTo>
                  <a:pt x="25480" y="26255"/>
                  <a:pt x="26243" y="25301"/>
                  <a:pt x="26911" y="24347"/>
                </a:cubicBezTo>
                <a:cubicBezTo>
                  <a:pt x="28247" y="22152"/>
                  <a:pt x="28820" y="19671"/>
                  <a:pt x="28820" y="17094"/>
                </a:cubicBezTo>
                <a:cubicBezTo>
                  <a:pt x="28724" y="16140"/>
                  <a:pt x="28629" y="15185"/>
                  <a:pt x="28533" y="14327"/>
                </a:cubicBezTo>
                <a:cubicBezTo>
                  <a:pt x="28629" y="12322"/>
                  <a:pt x="28152" y="10509"/>
                  <a:pt x="27293" y="8792"/>
                </a:cubicBezTo>
                <a:cubicBezTo>
                  <a:pt x="26720" y="6978"/>
                  <a:pt x="25766" y="5451"/>
                  <a:pt x="24335" y="4211"/>
                </a:cubicBezTo>
                <a:cubicBezTo>
                  <a:pt x="22999" y="2779"/>
                  <a:pt x="21472" y="1825"/>
                  <a:pt x="19754" y="1253"/>
                </a:cubicBezTo>
                <a:cubicBezTo>
                  <a:pt x="18036" y="394"/>
                  <a:pt x="16223" y="-83"/>
                  <a:pt x="14219" y="12"/>
                </a:cubicBezTo>
                <a:cubicBezTo>
                  <a:pt x="12978" y="203"/>
                  <a:pt x="11642" y="394"/>
                  <a:pt x="10402" y="489"/>
                </a:cubicBezTo>
                <a:cubicBezTo>
                  <a:pt x="8016" y="1157"/>
                  <a:pt x="5917" y="2398"/>
                  <a:pt x="4103" y="4211"/>
                </a:cubicBezTo>
                <a:cubicBezTo>
                  <a:pt x="3340" y="5165"/>
                  <a:pt x="2577" y="6120"/>
                  <a:pt x="1909" y="7074"/>
                </a:cubicBezTo>
                <a:cubicBezTo>
                  <a:pt x="668" y="9269"/>
                  <a:pt x="0" y="11750"/>
                  <a:pt x="0" y="14327"/>
                </a:cubicBezTo>
                <a:lnTo>
                  <a:pt x="0" y="14327"/>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72" name="Google Shape;100;p2">
            <a:extLst>
              <a:ext uri="{FF2B5EF4-FFF2-40B4-BE49-F238E27FC236}">
                <a16:creationId xmlns:a16="http://schemas.microsoft.com/office/drawing/2014/main" id="{425EA2ED-F070-4299-BA4D-A80C87619492}"/>
              </a:ext>
            </a:extLst>
          </p:cNvPr>
          <p:cNvSpPr/>
          <p:nvPr/>
        </p:nvSpPr>
        <p:spPr>
          <a:xfrm>
            <a:off x="1961259" y="1521046"/>
            <a:ext cx="31515" cy="28557"/>
          </a:xfrm>
          <a:custGeom>
            <a:avLst/>
            <a:gdLst/>
            <a:ahLst/>
            <a:cxnLst/>
            <a:rect l="l" t="t" r="r" b="b"/>
            <a:pathLst>
              <a:path w="31515" h="28557" extrusionOk="0">
                <a:moveTo>
                  <a:pt x="17189" y="12"/>
                </a:moveTo>
                <a:cubicBezTo>
                  <a:pt x="16235" y="12"/>
                  <a:pt x="15281" y="12"/>
                  <a:pt x="14327" y="12"/>
                </a:cubicBezTo>
                <a:cubicBezTo>
                  <a:pt x="12323" y="-83"/>
                  <a:pt x="10509" y="394"/>
                  <a:pt x="8792" y="1253"/>
                </a:cubicBezTo>
                <a:cubicBezTo>
                  <a:pt x="6978" y="1825"/>
                  <a:pt x="5452" y="2779"/>
                  <a:pt x="4211" y="4211"/>
                </a:cubicBezTo>
                <a:cubicBezTo>
                  <a:pt x="2780" y="5547"/>
                  <a:pt x="1825" y="7074"/>
                  <a:pt x="1253" y="8792"/>
                </a:cubicBezTo>
                <a:cubicBezTo>
                  <a:pt x="394" y="10509"/>
                  <a:pt x="-83" y="12322"/>
                  <a:pt x="12" y="14327"/>
                </a:cubicBezTo>
                <a:cubicBezTo>
                  <a:pt x="203" y="15567"/>
                  <a:pt x="394" y="16903"/>
                  <a:pt x="489" y="18144"/>
                </a:cubicBezTo>
                <a:cubicBezTo>
                  <a:pt x="1157" y="20529"/>
                  <a:pt x="2398" y="22629"/>
                  <a:pt x="4211" y="24442"/>
                </a:cubicBezTo>
                <a:cubicBezTo>
                  <a:pt x="5165" y="25206"/>
                  <a:pt x="6120" y="25969"/>
                  <a:pt x="7074" y="26637"/>
                </a:cubicBezTo>
                <a:cubicBezTo>
                  <a:pt x="9269" y="27973"/>
                  <a:pt x="11750" y="28546"/>
                  <a:pt x="14327" y="28546"/>
                </a:cubicBezTo>
                <a:cubicBezTo>
                  <a:pt x="15281" y="28546"/>
                  <a:pt x="16235" y="28546"/>
                  <a:pt x="17189" y="28546"/>
                </a:cubicBezTo>
                <a:cubicBezTo>
                  <a:pt x="19193" y="28641"/>
                  <a:pt x="21007" y="28164"/>
                  <a:pt x="22724" y="27305"/>
                </a:cubicBezTo>
                <a:cubicBezTo>
                  <a:pt x="24538" y="26732"/>
                  <a:pt x="26064" y="25778"/>
                  <a:pt x="27305" y="24347"/>
                </a:cubicBezTo>
                <a:cubicBezTo>
                  <a:pt x="28736" y="23011"/>
                  <a:pt x="29691" y="21484"/>
                  <a:pt x="30263" y="19766"/>
                </a:cubicBezTo>
                <a:cubicBezTo>
                  <a:pt x="31122" y="18048"/>
                  <a:pt x="31599" y="16235"/>
                  <a:pt x="31504" y="14231"/>
                </a:cubicBezTo>
                <a:cubicBezTo>
                  <a:pt x="31313" y="12991"/>
                  <a:pt x="31122" y="11654"/>
                  <a:pt x="31027" y="10414"/>
                </a:cubicBezTo>
                <a:cubicBezTo>
                  <a:pt x="30359" y="8028"/>
                  <a:pt x="29118" y="5929"/>
                  <a:pt x="27305" y="4116"/>
                </a:cubicBezTo>
                <a:cubicBezTo>
                  <a:pt x="26351" y="3352"/>
                  <a:pt x="25396" y="2589"/>
                  <a:pt x="24442" y="1921"/>
                </a:cubicBezTo>
                <a:cubicBezTo>
                  <a:pt x="22152" y="680"/>
                  <a:pt x="19766" y="12"/>
                  <a:pt x="17189" y="12"/>
                </a:cubicBezTo>
                <a:lnTo>
                  <a:pt x="17189" y="12"/>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73" name="Google Shape;101;p2">
            <a:extLst>
              <a:ext uri="{FF2B5EF4-FFF2-40B4-BE49-F238E27FC236}">
                <a16:creationId xmlns:a16="http://schemas.microsoft.com/office/drawing/2014/main" id="{0FE9348C-26CD-40F3-A179-7DD4DB8660F4}"/>
              </a:ext>
            </a:extLst>
          </p:cNvPr>
          <p:cNvSpPr/>
          <p:nvPr/>
        </p:nvSpPr>
        <p:spPr>
          <a:xfrm>
            <a:off x="2131029" y="1243917"/>
            <a:ext cx="28557" cy="31515"/>
          </a:xfrm>
          <a:custGeom>
            <a:avLst/>
            <a:gdLst/>
            <a:ahLst/>
            <a:cxnLst/>
            <a:rect l="l" t="t" r="r" b="b"/>
            <a:pathLst>
              <a:path w="28557" h="31515" extrusionOk="0">
                <a:moveTo>
                  <a:pt x="28546" y="17189"/>
                </a:moveTo>
                <a:cubicBezTo>
                  <a:pt x="28546" y="16235"/>
                  <a:pt x="28546" y="15281"/>
                  <a:pt x="28546" y="14327"/>
                </a:cubicBezTo>
                <a:cubicBezTo>
                  <a:pt x="28641" y="12322"/>
                  <a:pt x="28164" y="10509"/>
                  <a:pt x="27305" y="8792"/>
                </a:cubicBezTo>
                <a:cubicBezTo>
                  <a:pt x="26732" y="6978"/>
                  <a:pt x="25778" y="5451"/>
                  <a:pt x="24347" y="4211"/>
                </a:cubicBezTo>
                <a:cubicBezTo>
                  <a:pt x="23011" y="2779"/>
                  <a:pt x="21484" y="1825"/>
                  <a:pt x="19766" y="1253"/>
                </a:cubicBezTo>
                <a:cubicBezTo>
                  <a:pt x="18048" y="394"/>
                  <a:pt x="16235" y="-83"/>
                  <a:pt x="14231" y="12"/>
                </a:cubicBezTo>
                <a:cubicBezTo>
                  <a:pt x="12991" y="203"/>
                  <a:pt x="11654" y="394"/>
                  <a:pt x="10414" y="489"/>
                </a:cubicBezTo>
                <a:cubicBezTo>
                  <a:pt x="8028" y="1157"/>
                  <a:pt x="5929" y="2398"/>
                  <a:pt x="4115" y="4211"/>
                </a:cubicBezTo>
                <a:cubicBezTo>
                  <a:pt x="3352" y="5165"/>
                  <a:pt x="2589" y="6120"/>
                  <a:pt x="1921" y="7074"/>
                </a:cubicBezTo>
                <a:cubicBezTo>
                  <a:pt x="585" y="9269"/>
                  <a:pt x="12" y="11750"/>
                  <a:pt x="12" y="14327"/>
                </a:cubicBezTo>
                <a:cubicBezTo>
                  <a:pt x="12" y="15281"/>
                  <a:pt x="12" y="16235"/>
                  <a:pt x="12" y="17189"/>
                </a:cubicBezTo>
                <a:cubicBezTo>
                  <a:pt x="-83" y="19193"/>
                  <a:pt x="394" y="21007"/>
                  <a:pt x="1253" y="22724"/>
                </a:cubicBezTo>
                <a:cubicBezTo>
                  <a:pt x="1825" y="24537"/>
                  <a:pt x="2779" y="26064"/>
                  <a:pt x="4211" y="27305"/>
                </a:cubicBezTo>
                <a:cubicBezTo>
                  <a:pt x="5547" y="28736"/>
                  <a:pt x="7074" y="29691"/>
                  <a:pt x="8792" y="30263"/>
                </a:cubicBezTo>
                <a:cubicBezTo>
                  <a:pt x="10509" y="31122"/>
                  <a:pt x="12322" y="31599"/>
                  <a:pt x="14327" y="31504"/>
                </a:cubicBezTo>
                <a:cubicBezTo>
                  <a:pt x="15567" y="31313"/>
                  <a:pt x="16903" y="31122"/>
                  <a:pt x="18144" y="31027"/>
                </a:cubicBezTo>
                <a:cubicBezTo>
                  <a:pt x="20529" y="30359"/>
                  <a:pt x="22629" y="29118"/>
                  <a:pt x="24442" y="27305"/>
                </a:cubicBezTo>
                <a:cubicBezTo>
                  <a:pt x="25206" y="26351"/>
                  <a:pt x="25969" y="25396"/>
                  <a:pt x="26637" y="24442"/>
                </a:cubicBezTo>
                <a:cubicBezTo>
                  <a:pt x="27878" y="22247"/>
                  <a:pt x="28546" y="19766"/>
                  <a:pt x="28546" y="17189"/>
                </a:cubicBezTo>
                <a:lnTo>
                  <a:pt x="28546" y="1718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74" name="Google Shape;102;p2">
            <a:extLst>
              <a:ext uri="{FF2B5EF4-FFF2-40B4-BE49-F238E27FC236}">
                <a16:creationId xmlns:a16="http://schemas.microsoft.com/office/drawing/2014/main" id="{59997914-51DB-4DB0-AACA-3D0370A04EE6}"/>
              </a:ext>
            </a:extLst>
          </p:cNvPr>
          <p:cNvSpPr/>
          <p:nvPr/>
        </p:nvSpPr>
        <p:spPr>
          <a:xfrm>
            <a:off x="2325992" y="1015076"/>
            <a:ext cx="31515" cy="28557"/>
          </a:xfrm>
          <a:custGeom>
            <a:avLst/>
            <a:gdLst/>
            <a:ahLst/>
            <a:cxnLst/>
            <a:rect l="l" t="t" r="r" b="b"/>
            <a:pathLst>
              <a:path w="31515" h="28557" extrusionOk="0">
                <a:moveTo>
                  <a:pt x="14327" y="28546"/>
                </a:moveTo>
                <a:cubicBezTo>
                  <a:pt x="15281" y="28546"/>
                  <a:pt x="16235" y="28546"/>
                  <a:pt x="17189" y="28546"/>
                </a:cubicBezTo>
                <a:cubicBezTo>
                  <a:pt x="19193" y="28641"/>
                  <a:pt x="21007" y="28164"/>
                  <a:pt x="22724" y="27305"/>
                </a:cubicBezTo>
                <a:cubicBezTo>
                  <a:pt x="24538" y="26732"/>
                  <a:pt x="26064" y="25778"/>
                  <a:pt x="27305" y="24347"/>
                </a:cubicBezTo>
                <a:cubicBezTo>
                  <a:pt x="28736" y="23011"/>
                  <a:pt x="29691" y="21484"/>
                  <a:pt x="30263" y="19766"/>
                </a:cubicBezTo>
                <a:cubicBezTo>
                  <a:pt x="31122" y="18048"/>
                  <a:pt x="31599" y="16235"/>
                  <a:pt x="31504" y="14231"/>
                </a:cubicBezTo>
                <a:cubicBezTo>
                  <a:pt x="31313" y="12991"/>
                  <a:pt x="31122" y="11654"/>
                  <a:pt x="31027" y="10414"/>
                </a:cubicBezTo>
                <a:cubicBezTo>
                  <a:pt x="30359" y="8028"/>
                  <a:pt x="29118" y="5929"/>
                  <a:pt x="27305" y="4116"/>
                </a:cubicBezTo>
                <a:cubicBezTo>
                  <a:pt x="26351" y="3352"/>
                  <a:pt x="25396" y="2589"/>
                  <a:pt x="24442" y="1921"/>
                </a:cubicBezTo>
                <a:cubicBezTo>
                  <a:pt x="22247" y="585"/>
                  <a:pt x="19766" y="12"/>
                  <a:pt x="17189" y="12"/>
                </a:cubicBezTo>
                <a:cubicBezTo>
                  <a:pt x="16235" y="12"/>
                  <a:pt x="15281" y="12"/>
                  <a:pt x="14327" y="12"/>
                </a:cubicBezTo>
                <a:cubicBezTo>
                  <a:pt x="12322" y="-83"/>
                  <a:pt x="10509" y="394"/>
                  <a:pt x="8792" y="1253"/>
                </a:cubicBezTo>
                <a:cubicBezTo>
                  <a:pt x="6978" y="1825"/>
                  <a:pt x="5452" y="2780"/>
                  <a:pt x="4211" y="4211"/>
                </a:cubicBezTo>
                <a:cubicBezTo>
                  <a:pt x="2779" y="5547"/>
                  <a:pt x="1825" y="7074"/>
                  <a:pt x="1253" y="8792"/>
                </a:cubicBezTo>
                <a:cubicBezTo>
                  <a:pt x="394" y="10509"/>
                  <a:pt x="-83" y="12323"/>
                  <a:pt x="12" y="14327"/>
                </a:cubicBezTo>
                <a:cubicBezTo>
                  <a:pt x="203" y="15567"/>
                  <a:pt x="394" y="16903"/>
                  <a:pt x="489" y="18144"/>
                </a:cubicBezTo>
                <a:cubicBezTo>
                  <a:pt x="1157" y="20529"/>
                  <a:pt x="2398" y="22629"/>
                  <a:pt x="4211" y="24442"/>
                </a:cubicBezTo>
                <a:cubicBezTo>
                  <a:pt x="5165" y="25206"/>
                  <a:pt x="6120" y="25969"/>
                  <a:pt x="7074" y="26637"/>
                </a:cubicBezTo>
                <a:cubicBezTo>
                  <a:pt x="9364" y="27878"/>
                  <a:pt x="11750" y="28546"/>
                  <a:pt x="14327" y="28546"/>
                </a:cubicBezTo>
                <a:lnTo>
                  <a:pt x="14327" y="28546"/>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75" name="Google Shape;103;p2">
            <a:extLst>
              <a:ext uri="{FF2B5EF4-FFF2-40B4-BE49-F238E27FC236}">
                <a16:creationId xmlns:a16="http://schemas.microsoft.com/office/drawing/2014/main" id="{9CA417B7-1A81-4FCC-80AD-F22176C4AD5F}"/>
              </a:ext>
            </a:extLst>
          </p:cNvPr>
          <p:cNvSpPr/>
          <p:nvPr/>
        </p:nvSpPr>
        <p:spPr>
          <a:xfrm>
            <a:off x="2535783" y="811345"/>
            <a:ext cx="27626" cy="28628"/>
          </a:xfrm>
          <a:custGeom>
            <a:avLst/>
            <a:gdLst/>
            <a:ahLst/>
            <a:cxnLst/>
            <a:rect l="l" t="t" r="r" b="b"/>
            <a:pathLst>
              <a:path w="27626" h="28628" extrusionOk="0">
                <a:moveTo>
                  <a:pt x="13813" y="28629"/>
                </a:moveTo>
                <a:cubicBezTo>
                  <a:pt x="32231" y="28629"/>
                  <a:pt x="32231" y="0"/>
                  <a:pt x="13813" y="0"/>
                </a:cubicBezTo>
                <a:cubicBezTo>
                  <a:pt x="-4604" y="0"/>
                  <a:pt x="-4604" y="28629"/>
                  <a:pt x="13813" y="28629"/>
                </a:cubicBezTo>
                <a:lnTo>
                  <a:pt x="13813" y="2862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76" name="Google Shape;104;p2">
            <a:extLst>
              <a:ext uri="{FF2B5EF4-FFF2-40B4-BE49-F238E27FC236}">
                <a16:creationId xmlns:a16="http://schemas.microsoft.com/office/drawing/2014/main" id="{9D1147E5-86C8-40F4-9E98-8890F3892EBF}"/>
              </a:ext>
            </a:extLst>
          </p:cNvPr>
          <p:cNvSpPr/>
          <p:nvPr/>
        </p:nvSpPr>
        <p:spPr>
          <a:xfrm>
            <a:off x="2801556" y="636040"/>
            <a:ext cx="27627" cy="28628"/>
          </a:xfrm>
          <a:custGeom>
            <a:avLst/>
            <a:gdLst/>
            <a:ahLst/>
            <a:cxnLst/>
            <a:rect l="l" t="t" r="r" b="b"/>
            <a:pathLst>
              <a:path w="27627" h="28628" extrusionOk="0">
                <a:moveTo>
                  <a:pt x="13814" y="28629"/>
                </a:moveTo>
                <a:cubicBezTo>
                  <a:pt x="32232" y="28629"/>
                  <a:pt x="32232" y="0"/>
                  <a:pt x="13814" y="0"/>
                </a:cubicBezTo>
                <a:cubicBezTo>
                  <a:pt x="-4605" y="0"/>
                  <a:pt x="-4605" y="28629"/>
                  <a:pt x="13814" y="28629"/>
                </a:cubicBezTo>
                <a:lnTo>
                  <a:pt x="13814" y="2862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77" name="Google Shape;105;p2">
            <a:extLst>
              <a:ext uri="{FF2B5EF4-FFF2-40B4-BE49-F238E27FC236}">
                <a16:creationId xmlns:a16="http://schemas.microsoft.com/office/drawing/2014/main" id="{231A67C0-4F47-4E25-97E3-81F995E03CCA}"/>
              </a:ext>
            </a:extLst>
          </p:cNvPr>
          <p:cNvSpPr/>
          <p:nvPr/>
        </p:nvSpPr>
        <p:spPr>
          <a:xfrm>
            <a:off x="3095635" y="514462"/>
            <a:ext cx="27662" cy="28628"/>
          </a:xfrm>
          <a:custGeom>
            <a:avLst/>
            <a:gdLst/>
            <a:ahLst/>
            <a:cxnLst/>
            <a:rect l="l" t="t" r="r" b="b"/>
            <a:pathLst>
              <a:path w="27662" h="28628" extrusionOk="0">
                <a:moveTo>
                  <a:pt x="13849" y="28629"/>
                </a:moveTo>
                <a:cubicBezTo>
                  <a:pt x="32267" y="28629"/>
                  <a:pt x="32267" y="0"/>
                  <a:pt x="13849" y="0"/>
                </a:cubicBezTo>
                <a:cubicBezTo>
                  <a:pt x="-4569" y="0"/>
                  <a:pt x="-4664" y="28629"/>
                  <a:pt x="13849" y="28629"/>
                </a:cubicBezTo>
                <a:lnTo>
                  <a:pt x="13849" y="2862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78" name="Google Shape;106;p2">
            <a:extLst>
              <a:ext uri="{FF2B5EF4-FFF2-40B4-BE49-F238E27FC236}">
                <a16:creationId xmlns:a16="http://schemas.microsoft.com/office/drawing/2014/main" id="{5C799EAA-184D-4CB5-BABA-F848807A2F0E}"/>
              </a:ext>
            </a:extLst>
          </p:cNvPr>
          <p:cNvSpPr/>
          <p:nvPr/>
        </p:nvSpPr>
        <p:spPr>
          <a:xfrm>
            <a:off x="3383547" y="421215"/>
            <a:ext cx="31516" cy="28557"/>
          </a:xfrm>
          <a:custGeom>
            <a:avLst/>
            <a:gdLst/>
            <a:ahLst/>
            <a:cxnLst/>
            <a:rect l="l" t="t" r="r" b="b"/>
            <a:pathLst>
              <a:path w="31516" h="28557" extrusionOk="0">
                <a:moveTo>
                  <a:pt x="14326" y="28546"/>
                </a:moveTo>
                <a:cubicBezTo>
                  <a:pt x="15281" y="28546"/>
                  <a:pt x="16235" y="28546"/>
                  <a:pt x="17190" y="28546"/>
                </a:cubicBezTo>
                <a:cubicBezTo>
                  <a:pt x="19194" y="28641"/>
                  <a:pt x="21007" y="28164"/>
                  <a:pt x="22724" y="27305"/>
                </a:cubicBezTo>
                <a:cubicBezTo>
                  <a:pt x="24538" y="26732"/>
                  <a:pt x="26064" y="25778"/>
                  <a:pt x="27305" y="24347"/>
                </a:cubicBezTo>
                <a:cubicBezTo>
                  <a:pt x="28737" y="23011"/>
                  <a:pt x="29691" y="21484"/>
                  <a:pt x="30263" y="19766"/>
                </a:cubicBezTo>
                <a:cubicBezTo>
                  <a:pt x="31122" y="18048"/>
                  <a:pt x="31599" y="16235"/>
                  <a:pt x="31504" y="14231"/>
                </a:cubicBezTo>
                <a:cubicBezTo>
                  <a:pt x="31313" y="12991"/>
                  <a:pt x="31122" y="11655"/>
                  <a:pt x="31027" y="10414"/>
                </a:cubicBezTo>
                <a:cubicBezTo>
                  <a:pt x="30359" y="8028"/>
                  <a:pt x="29118" y="5929"/>
                  <a:pt x="27305" y="4116"/>
                </a:cubicBezTo>
                <a:cubicBezTo>
                  <a:pt x="26351" y="3352"/>
                  <a:pt x="25396" y="2589"/>
                  <a:pt x="24442" y="1921"/>
                </a:cubicBezTo>
                <a:cubicBezTo>
                  <a:pt x="22247" y="585"/>
                  <a:pt x="19766" y="12"/>
                  <a:pt x="17190" y="12"/>
                </a:cubicBezTo>
                <a:cubicBezTo>
                  <a:pt x="16235" y="12"/>
                  <a:pt x="15281" y="12"/>
                  <a:pt x="14326" y="12"/>
                </a:cubicBezTo>
                <a:cubicBezTo>
                  <a:pt x="12323" y="-83"/>
                  <a:pt x="10509" y="394"/>
                  <a:pt x="8792" y="1253"/>
                </a:cubicBezTo>
                <a:cubicBezTo>
                  <a:pt x="6978" y="1825"/>
                  <a:pt x="5452" y="2780"/>
                  <a:pt x="4211" y="4211"/>
                </a:cubicBezTo>
                <a:cubicBezTo>
                  <a:pt x="2780" y="5547"/>
                  <a:pt x="1825" y="7074"/>
                  <a:pt x="1253" y="8792"/>
                </a:cubicBezTo>
                <a:cubicBezTo>
                  <a:pt x="394" y="10509"/>
                  <a:pt x="-83" y="12323"/>
                  <a:pt x="12" y="14327"/>
                </a:cubicBezTo>
                <a:cubicBezTo>
                  <a:pt x="203" y="15567"/>
                  <a:pt x="394" y="16903"/>
                  <a:pt x="489" y="18144"/>
                </a:cubicBezTo>
                <a:cubicBezTo>
                  <a:pt x="1157" y="20529"/>
                  <a:pt x="2398" y="22629"/>
                  <a:pt x="4211" y="24442"/>
                </a:cubicBezTo>
                <a:cubicBezTo>
                  <a:pt x="5165" y="25206"/>
                  <a:pt x="6120" y="25969"/>
                  <a:pt x="7074" y="26637"/>
                </a:cubicBezTo>
                <a:cubicBezTo>
                  <a:pt x="9364" y="27973"/>
                  <a:pt x="11750" y="28546"/>
                  <a:pt x="14326" y="28546"/>
                </a:cubicBezTo>
                <a:lnTo>
                  <a:pt x="14326" y="28546"/>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79" name="Google Shape;107;p2">
            <a:extLst>
              <a:ext uri="{FF2B5EF4-FFF2-40B4-BE49-F238E27FC236}">
                <a16:creationId xmlns:a16="http://schemas.microsoft.com/office/drawing/2014/main" id="{B202F676-64B7-435F-BD3B-D599557D64B1}"/>
              </a:ext>
            </a:extLst>
          </p:cNvPr>
          <p:cNvSpPr/>
          <p:nvPr/>
        </p:nvSpPr>
        <p:spPr>
          <a:xfrm>
            <a:off x="3675277" y="392885"/>
            <a:ext cx="27662" cy="28628"/>
          </a:xfrm>
          <a:custGeom>
            <a:avLst/>
            <a:gdLst/>
            <a:ahLst/>
            <a:cxnLst/>
            <a:rect l="l" t="t" r="r" b="b"/>
            <a:pathLst>
              <a:path w="27662" h="28628" extrusionOk="0">
                <a:moveTo>
                  <a:pt x="13849" y="28629"/>
                </a:moveTo>
                <a:cubicBezTo>
                  <a:pt x="32267" y="28629"/>
                  <a:pt x="32267" y="0"/>
                  <a:pt x="13849" y="0"/>
                </a:cubicBezTo>
                <a:cubicBezTo>
                  <a:pt x="-4569" y="0"/>
                  <a:pt x="-4664" y="28629"/>
                  <a:pt x="13849" y="28629"/>
                </a:cubicBezTo>
                <a:lnTo>
                  <a:pt x="13849" y="28629"/>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80" name="Google Shape;108;p2">
            <a:extLst>
              <a:ext uri="{FF2B5EF4-FFF2-40B4-BE49-F238E27FC236}">
                <a16:creationId xmlns:a16="http://schemas.microsoft.com/office/drawing/2014/main" id="{FAD1101D-4CC0-424A-9C25-C8C187F58CD3}"/>
              </a:ext>
            </a:extLst>
          </p:cNvPr>
          <p:cNvSpPr/>
          <p:nvPr/>
        </p:nvSpPr>
        <p:spPr>
          <a:xfrm>
            <a:off x="3974545" y="418448"/>
            <a:ext cx="31515" cy="28557"/>
          </a:xfrm>
          <a:custGeom>
            <a:avLst/>
            <a:gdLst/>
            <a:ahLst/>
            <a:cxnLst/>
            <a:rect l="l" t="t" r="r" b="b"/>
            <a:pathLst>
              <a:path w="31515" h="28557" extrusionOk="0">
                <a:moveTo>
                  <a:pt x="14327" y="28546"/>
                </a:moveTo>
                <a:cubicBezTo>
                  <a:pt x="15281" y="28546"/>
                  <a:pt x="16235" y="28546"/>
                  <a:pt x="17189" y="28546"/>
                </a:cubicBezTo>
                <a:cubicBezTo>
                  <a:pt x="19193" y="28641"/>
                  <a:pt x="21006" y="28164"/>
                  <a:pt x="22724" y="27305"/>
                </a:cubicBezTo>
                <a:cubicBezTo>
                  <a:pt x="24537" y="26732"/>
                  <a:pt x="26064" y="25778"/>
                  <a:pt x="27305" y="24347"/>
                </a:cubicBezTo>
                <a:cubicBezTo>
                  <a:pt x="28736" y="23011"/>
                  <a:pt x="29691" y="21484"/>
                  <a:pt x="30263" y="19766"/>
                </a:cubicBezTo>
                <a:cubicBezTo>
                  <a:pt x="31122" y="18048"/>
                  <a:pt x="31599" y="16235"/>
                  <a:pt x="31504" y="14231"/>
                </a:cubicBezTo>
                <a:cubicBezTo>
                  <a:pt x="31313" y="12991"/>
                  <a:pt x="31122" y="11655"/>
                  <a:pt x="31027" y="10414"/>
                </a:cubicBezTo>
                <a:cubicBezTo>
                  <a:pt x="30359" y="8028"/>
                  <a:pt x="29118" y="5929"/>
                  <a:pt x="27305" y="4116"/>
                </a:cubicBezTo>
                <a:cubicBezTo>
                  <a:pt x="26351" y="3352"/>
                  <a:pt x="25396" y="2589"/>
                  <a:pt x="24442" y="1921"/>
                </a:cubicBezTo>
                <a:cubicBezTo>
                  <a:pt x="22247" y="585"/>
                  <a:pt x="19766" y="12"/>
                  <a:pt x="17189" y="12"/>
                </a:cubicBezTo>
                <a:cubicBezTo>
                  <a:pt x="16235" y="12"/>
                  <a:pt x="15281" y="12"/>
                  <a:pt x="14327" y="12"/>
                </a:cubicBezTo>
                <a:cubicBezTo>
                  <a:pt x="12322" y="-83"/>
                  <a:pt x="10509" y="394"/>
                  <a:pt x="8791" y="1253"/>
                </a:cubicBezTo>
                <a:cubicBezTo>
                  <a:pt x="6978" y="1825"/>
                  <a:pt x="5451" y="2780"/>
                  <a:pt x="4211" y="4211"/>
                </a:cubicBezTo>
                <a:cubicBezTo>
                  <a:pt x="2779" y="5547"/>
                  <a:pt x="1825" y="7074"/>
                  <a:pt x="1252" y="8792"/>
                </a:cubicBezTo>
                <a:cubicBezTo>
                  <a:pt x="394" y="10509"/>
                  <a:pt x="-83" y="12323"/>
                  <a:pt x="12" y="14327"/>
                </a:cubicBezTo>
                <a:cubicBezTo>
                  <a:pt x="203" y="15567"/>
                  <a:pt x="394" y="16903"/>
                  <a:pt x="489" y="18144"/>
                </a:cubicBezTo>
                <a:cubicBezTo>
                  <a:pt x="1157" y="20529"/>
                  <a:pt x="2398" y="22629"/>
                  <a:pt x="4211" y="24442"/>
                </a:cubicBezTo>
                <a:cubicBezTo>
                  <a:pt x="5165" y="25206"/>
                  <a:pt x="6119" y="25969"/>
                  <a:pt x="7074" y="26637"/>
                </a:cubicBezTo>
                <a:cubicBezTo>
                  <a:pt x="9268" y="27878"/>
                  <a:pt x="11654" y="28546"/>
                  <a:pt x="14327" y="28546"/>
                </a:cubicBezTo>
                <a:lnTo>
                  <a:pt x="14327" y="28546"/>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161" name="Google Shape;212;p2">
            <a:extLst>
              <a:ext uri="{FF2B5EF4-FFF2-40B4-BE49-F238E27FC236}">
                <a16:creationId xmlns:a16="http://schemas.microsoft.com/office/drawing/2014/main" id="{0449BC65-581D-4A12-9F23-93F88B77F288}"/>
              </a:ext>
            </a:extLst>
          </p:cNvPr>
          <p:cNvSpPr/>
          <p:nvPr/>
        </p:nvSpPr>
        <p:spPr>
          <a:xfrm>
            <a:off x="11317390" y="163742"/>
            <a:ext cx="344282" cy="2095612"/>
          </a:xfrm>
          <a:custGeom>
            <a:avLst/>
            <a:gdLst/>
            <a:ahLst/>
            <a:cxnLst/>
            <a:rect l="l" t="t" r="r" b="b"/>
            <a:pathLst>
              <a:path w="258901" h="1471281" extrusionOk="0">
                <a:moveTo>
                  <a:pt x="0" y="83525"/>
                </a:moveTo>
                <a:cubicBezTo>
                  <a:pt x="0" y="-27842"/>
                  <a:pt x="258902" y="-27842"/>
                  <a:pt x="258902" y="83525"/>
                </a:cubicBezTo>
                <a:lnTo>
                  <a:pt x="258902" y="1431378"/>
                </a:lnTo>
                <a:cubicBezTo>
                  <a:pt x="258902" y="1483864"/>
                  <a:pt x="0" y="1485296"/>
                  <a:pt x="0" y="1431378"/>
                </a:cubicBezTo>
                <a:lnTo>
                  <a:pt x="0" y="83525"/>
                </a:lnTo>
                <a:lnTo>
                  <a:pt x="0" y="83525"/>
                </a:lnTo>
                <a:lnTo>
                  <a:pt x="0" y="83525"/>
                </a:lnTo>
                <a:close/>
              </a:path>
            </a:pathLst>
          </a:custGeom>
          <a:solidFill>
            <a:srgbClr val="63371B"/>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grpSp>
        <p:nvGrpSpPr>
          <p:cNvPr id="162" name="Google Shape;213;p2">
            <a:extLst>
              <a:ext uri="{FF2B5EF4-FFF2-40B4-BE49-F238E27FC236}">
                <a16:creationId xmlns:a16="http://schemas.microsoft.com/office/drawing/2014/main" id="{71F9AF60-5DA1-4012-8FF6-0C17D6A5C2F4}"/>
              </a:ext>
            </a:extLst>
          </p:cNvPr>
          <p:cNvGrpSpPr/>
          <p:nvPr/>
        </p:nvGrpSpPr>
        <p:grpSpPr>
          <a:xfrm>
            <a:off x="10436729" y="210050"/>
            <a:ext cx="772926" cy="490700"/>
            <a:chOff x="10436406" y="210041"/>
            <a:chExt cx="832625" cy="490700"/>
          </a:xfrm>
        </p:grpSpPr>
        <p:sp>
          <p:nvSpPr>
            <p:cNvPr id="163" name="Google Shape;214;p2">
              <a:extLst>
                <a:ext uri="{FF2B5EF4-FFF2-40B4-BE49-F238E27FC236}">
                  <a16:creationId xmlns:a16="http://schemas.microsoft.com/office/drawing/2014/main" id="{55B486E1-FF39-4F97-9383-2EA5C7A5D717}"/>
                </a:ext>
              </a:extLst>
            </p:cNvPr>
            <p:cNvSpPr/>
            <p:nvPr/>
          </p:nvSpPr>
          <p:spPr>
            <a:xfrm>
              <a:off x="10436406" y="210041"/>
              <a:ext cx="144862" cy="490700"/>
            </a:xfrm>
            <a:custGeom>
              <a:avLst/>
              <a:gdLst/>
              <a:ahLst/>
              <a:cxnLst/>
              <a:rect l="l" t="t" r="r" b="b"/>
              <a:pathLst>
                <a:path w="144862" h="490700" extrusionOk="0">
                  <a:moveTo>
                    <a:pt x="129117" y="0"/>
                  </a:moveTo>
                  <a:lnTo>
                    <a:pt x="19277" y="0"/>
                  </a:lnTo>
                  <a:cubicBezTo>
                    <a:pt x="15651" y="0"/>
                    <a:pt x="12501" y="1241"/>
                    <a:pt x="10019" y="3817"/>
                  </a:cubicBezTo>
                  <a:cubicBezTo>
                    <a:pt x="7062" y="6585"/>
                    <a:pt x="5535" y="10402"/>
                    <a:pt x="5535" y="15173"/>
                  </a:cubicBezTo>
                  <a:cubicBezTo>
                    <a:pt x="4389" y="37886"/>
                    <a:pt x="3340" y="77012"/>
                    <a:pt x="2290" y="132457"/>
                  </a:cubicBezTo>
                  <a:cubicBezTo>
                    <a:pt x="1241" y="187902"/>
                    <a:pt x="667" y="236762"/>
                    <a:pt x="382" y="279133"/>
                  </a:cubicBezTo>
                  <a:cubicBezTo>
                    <a:pt x="96" y="321504"/>
                    <a:pt x="0" y="352232"/>
                    <a:pt x="0" y="371223"/>
                  </a:cubicBezTo>
                  <a:cubicBezTo>
                    <a:pt x="0" y="409776"/>
                    <a:pt x="191" y="444322"/>
                    <a:pt x="667" y="474859"/>
                  </a:cubicBezTo>
                  <a:cubicBezTo>
                    <a:pt x="859" y="479440"/>
                    <a:pt x="2577" y="483257"/>
                    <a:pt x="5630" y="486216"/>
                  </a:cubicBezTo>
                  <a:cubicBezTo>
                    <a:pt x="8684" y="489174"/>
                    <a:pt x="12596" y="490701"/>
                    <a:pt x="17177" y="490701"/>
                  </a:cubicBezTo>
                  <a:cubicBezTo>
                    <a:pt x="21758" y="490510"/>
                    <a:pt x="25575" y="488792"/>
                    <a:pt x="28533" y="485739"/>
                  </a:cubicBezTo>
                  <a:cubicBezTo>
                    <a:pt x="31491" y="482685"/>
                    <a:pt x="33018" y="478772"/>
                    <a:pt x="33018" y="474191"/>
                  </a:cubicBezTo>
                  <a:cubicBezTo>
                    <a:pt x="32351" y="442986"/>
                    <a:pt x="31969" y="406818"/>
                    <a:pt x="31969" y="365688"/>
                  </a:cubicBezTo>
                  <a:cubicBezTo>
                    <a:pt x="31969" y="309861"/>
                    <a:pt x="32542" y="246209"/>
                    <a:pt x="33687" y="174541"/>
                  </a:cubicBezTo>
                  <a:lnTo>
                    <a:pt x="81878" y="174541"/>
                  </a:lnTo>
                  <a:cubicBezTo>
                    <a:pt x="86269" y="174541"/>
                    <a:pt x="89990" y="172919"/>
                    <a:pt x="93044" y="169674"/>
                  </a:cubicBezTo>
                  <a:cubicBezTo>
                    <a:pt x="96097" y="166430"/>
                    <a:pt x="97720" y="162708"/>
                    <a:pt x="97720" y="158318"/>
                  </a:cubicBezTo>
                  <a:cubicBezTo>
                    <a:pt x="97720" y="153738"/>
                    <a:pt x="96193" y="149920"/>
                    <a:pt x="93044" y="146771"/>
                  </a:cubicBezTo>
                  <a:cubicBezTo>
                    <a:pt x="89990" y="143718"/>
                    <a:pt x="86174" y="142095"/>
                    <a:pt x="81878" y="142095"/>
                  </a:cubicBezTo>
                  <a:lnTo>
                    <a:pt x="33972" y="142095"/>
                  </a:lnTo>
                  <a:cubicBezTo>
                    <a:pt x="34928" y="94571"/>
                    <a:pt x="35786" y="57831"/>
                    <a:pt x="36740" y="31874"/>
                  </a:cubicBezTo>
                  <a:lnTo>
                    <a:pt x="129021" y="31874"/>
                  </a:lnTo>
                  <a:cubicBezTo>
                    <a:pt x="133411" y="31874"/>
                    <a:pt x="137133" y="30347"/>
                    <a:pt x="140186" y="27198"/>
                  </a:cubicBezTo>
                  <a:cubicBezTo>
                    <a:pt x="143240" y="24048"/>
                    <a:pt x="144862" y="20327"/>
                    <a:pt x="144862" y="16032"/>
                  </a:cubicBezTo>
                  <a:cubicBezTo>
                    <a:pt x="144862" y="11452"/>
                    <a:pt x="143336" y="7634"/>
                    <a:pt x="140186" y="4485"/>
                  </a:cubicBezTo>
                  <a:cubicBezTo>
                    <a:pt x="137037" y="1336"/>
                    <a:pt x="133506" y="0"/>
                    <a:pt x="129117" y="0"/>
                  </a:cubicBezTo>
                  <a:close/>
                </a:path>
              </a:pathLst>
            </a:custGeom>
            <a:solidFill>
              <a:srgbClr val="C8A470"/>
            </a:solidFill>
            <a:ln w="9525" cap="flat" cmpd="sng">
              <a:solidFill>
                <a:srgbClr val="C8A4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64" name="Google Shape;215;p2">
              <a:extLst>
                <a:ext uri="{FF2B5EF4-FFF2-40B4-BE49-F238E27FC236}">
                  <a16:creationId xmlns:a16="http://schemas.microsoft.com/office/drawing/2014/main" id="{96F91B48-B03D-4E1B-A278-A58DB051A880}"/>
                </a:ext>
              </a:extLst>
            </p:cNvPr>
            <p:cNvSpPr/>
            <p:nvPr/>
          </p:nvSpPr>
          <p:spPr>
            <a:xfrm>
              <a:off x="10607702" y="231703"/>
              <a:ext cx="66992" cy="447280"/>
            </a:xfrm>
            <a:custGeom>
              <a:avLst/>
              <a:gdLst/>
              <a:ahLst/>
              <a:cxnLst/>
              <a:rect l="l" t="t" r="r" b="b"/>
              <a:pathLst>
                <a:path w="66992" h="447280" extrusionOk="0">
                  <a:moveTo>
                    <a:pt x="52391" y="0"/>
                  </a:moveTo>
                  <a:cubicBezTo>
                    <a:pt x="24049" y="0"/>
                    <a:pt x="7826" y="2099"/>
                    <a:pt x="3817" y="6394"/>
                  </a:cubicBezTo>
                  <a:cubicBezTo>
                    <a:pt x="1241" y="9161"/>
                    <a:pt x="0" y="12597"/>
                    <a:pt x="0" y="16605"/>
                  </a:cubicBezTo>
                  <a:cubicBezTo>
                    <a:pt x="191" y="21281"/>
                    <a:pt x="1814" y="25003"/>
                    <a:pt x="4771" y="27770"/>
                  </a:cubicBezTo>
                  <a:cubicBezTo>
                    <a:pt x="7539" y="30347"/>
                    <a:pt x="10975" y="31587"/>
                    <a:pt x="14983" y="31587"/>
                  </a:cubicBezTo>
                  <a:lnTo>
                    <a:pt x="17845" y="31587"/>
                  </a:lnTo>
                  <a:cubicBezTo>
                    <a:pt x="16319" y="73195"/>
                    <a:pt x="15364" y="122914"/>
                    <a:pt x="14792" y="180935"/>
                  </a:cubicBezTo>
                  <a:cubicBezTo>
                    <a:pt x="14219" y="238957"/>
                    <a:pt x="14028" y="284477"/>
                    <a:pt x="14028" y="317495"/>
                  </a:cubicBezTo>
                  <a:cubicBezTo>
                    <a:pt x="14028" y="353568"/>
                    <a:pt x="14219" y="386873"/>
                    <a:pt x="14697" y="417602"/>
                  </a:cubicBezTo>
                  <a:lnTo>
                    <a:pt x="13743" y="417602"/>
                  </a:lnTo>
                  <a:cubicBezTo>
                    <a:pt x="9734" y="417792"/>
                    <a:pt x="6394" y="419319"/>
                    <a:pt x="3817" y="422087"/>
                  </a:cubicBezTo>
                  <a:cubicBezTo>
                    <a:pt x="1241" y="424854"/>
                    <a:pt x="0" y="428290"/>
                    <a:pt x="0" y="432298"/>
                  </a:cubicBezTo>
                  <a:cubicBezTo>
                    <a:pt x="191" y="436974"/>
                    <a:pt x="1814" y="440696"/>
                    <a:pt x="4771" y="443463"/>
                  </a:cubicBezTo>
                  <a:cubicBezTo>
                    <a:pt x="7539" y="446040"/>
                    <a:pt x="10879" y="447280"/>
                    <a:pt x="14697" y="447280"/>
                  </a:cubicBezTo>
                  <a:lnTo>
                    <a:pt x="53060" y="445372"/>
                  </a:lnTo>
                  <a:cubicBezTo>
                    <a:pt x="57354" y="445181"/>
                    <a:pt x="60693" y="443654"/>
                    <a:pt x="63175" y="440886"/>
                  </a:cubicBezTo>
                  <a:cubicBezTo>
                    <a:pt x="65656" y="438119"/>
                    <a:pt x="66896" y="434779"/>
                    <a:pt x="66896" y="430962"/>
                  </a:cubicBezTo>
                  <a:cubicBezTo>
                    <a:pt x="66896" y="426095"/>
                    <a:pt x="65275" y="422182"/>
                    <a:pt x="62125" y="419415"/>
                  </a:cubicBezTo>
                  <a:cubicBezTo>
                    <a:pt x="59357" y="416838"/>
                    <a:pt x="56017" y="415598"/>
                    <a:pt x="52200" y="415598"/>
                  </a:cubicBezTo>
                  <a:lnTo>
                    <a:pt x="44566" y="415884"/>
                  </a:lnTo>
                  <a:cubicBezTo>
                    <a:pt x="44184" y="384964"/>
                    <a:pt x="43898" y="351373"/>
                    <a:pt x="43898" y="315205"/>
                  </a:cubicBezTo>
                  <a:cubicBezTo>
                    <a:pt x="43898" y="281996"/>
                    <a:pt x="44089" y="246496"/>
                    <a:pt x="44566" y="208705"/>
                  </a:cubicBezTo>
                  <a:cubicBezTo>
                    <a:pt x="45425" y="129785"/>
                    <a:pt x="46570" y="70236"/>
                    <a:pt x="48097" y="29965"/>
                  </a:cubicBezTo>
                  <a:lnTo>
                    <a:pt x="53536" y="29679"/>
                  </a:lnTo>
                  <a:cubicBezTo>
                    <a:pt x="57545" y="29488"/>
                    <a:pt x="60884" y="27961"/>
                    <a:pt x="63270" y="25194"/>
                  </a:cubicBezTo>
                  <a:cubicBezTo>
                    <a:pt x="65751" y="22426"/>
                    <a:pt x="66992" y="19086"/>
                    <a:pt x="66992" y="15269"/>
                  </a:cubicBezTo>
                  <a:lnTo>
                    <a:pt x="66992" y="13646"/>
                  </a:lnTo>
                  <a:cubicBezTo>
                    <a:pt x="66801" y="9638"/>
                    <a:pt x="65275" y="6298"/>
                    <a:pt x="62507" y="3722"/>
                  </a:cubicBezTo>
                  <a:cubicBezTo>
                    <a:pt x="59453" y="1336"/>
                    <a:pt x="56208" y="0"/>
                    <a:pt x="52391" y="0"/>
                  </a:cubicBezTo>
                  <a:close/>
                </a:path>
              </a:pathLst>
            </a:custGeom>
            <a:solidFill>
              <a:srgbClr val="C8A470"/>
            </a:solidFill>
            <a:ln w="9525" cap="flat" cmpd="sng">
              <a:solidFill>
                <a:srgbClr val="C8A4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65" name="Google Shape;216;p2">
              <a:extLst>
                <a:ext uri="{FF2B5EF4-FFF2-40B4-BE49-F238E27FC236}">
                  <a16:creationId xmlns:a16="http://schemas.microsoft.com/office/drawing/2014/main" id="{90B37F95-5339-4A69-9261-5B1EC88842DB}"/>
                </a:ext>
              </a:extLst>
            </p:cNvPr>
            <p:cNvSpPr/>
            <p:nvPr/>
          </p:nvSpPr>
          <p:spPr>
            <a:xfrm>
              <a:off x="10717829" y="242678"/>
              <a:ext cx="156027" cy="425522"/>
            </a:xfrm>
            <a:custGeom>
              <a:avLst/>
              <a:gdLst/>
              <a:ahLst/>
              <a:cxnLst/>
              <a:rect l="l" t="t" r="r" b="b"/>
              <a:pathLst>
                <a:path w="156027" h="425522" extrusionOk="0">
                  <a:moveTo>
                    <a:pt x="142286" y="6776"/>
                  </a:moveTo>
                  <a:cubicBezTo>
                    <a:pt x="138278" y="6776"/>
                    <a:pt x="134938" y="8112"/>
                    <a:pt x="132266" y="10688"/>
                  </a:cubicBezTo>
                  <a:cubicBezTo>
                    <a:pt x="129593" y="13265"/>
                    <a:pt x="128257" y="16414"/>
                    <a:pt x="128257" y="20231"/>
                  </a:cubicBezTo>
                  <a:lnTo>
                    <a:pt x="124346" y="326466"/>
                  </a:lnTo>
                  <a:lnTo>
                    <a:pt x="34259" y="10688"/>
                  </a:lnTo>
                  <a:cubicBezTo>
                    <a:pt x="33114" y="7157"/>
                    <a:pt x="31110" y="4390"/>
                    <a:pt x="28438" y="2672"/>
                  </a:cubicBezTo>
                  <a:cubicBezTo>
                    <a:pt x="25766" y="954"/>
                    <a:pt x="22808" y="0"/>
                    <a:pt x="19658" y="0"/>
                  </a:cubicBezTo>
                  <a:cubicBezTo>
                    <a:pt x="15460" y="0"/>
                    <a:pt x="11929" y="1622"/>
                    <a:pt x="8970" y="4771"/>
                  </a:cubicBezTo>
                  <a:cubicBezTo>
                    <a:pt x="6584" y="7348"/>
                    <a:pt x="5249" y="10402"/>
                    <a:pt x="5058" y="14028"/>
                  </a:cubicBezTo>
                  <a:cubicBezTo>
                    <a:pt x="3435" y="52964"/>
                    <a:pt x="2195" y="105068"/>
                    <a:pt x="1336" y="170247"/>
                  </a:cubicBezTo>
                  <a:cubicBezTo>
                    <a:pt x="478" y="235426"/>
                    <a:pt x="0" y="288008"/>
                    <a:pt x="0" y="327993"/>
                  </a:cubicBezTo>
                  <a:cubicBezTo>
                    <a:pt x="0" y="358053"/>
                    <a:pt x="191" y="385823"/>
                    <a:pt x="572" y="411494"/>
                  </a:cubicBezTo>
                  <a:cubicBezTo>
                    <a:pt x="763" y="415502"/>
                    <a:pt x="2195" y="418747"/>
                    <a:pt x="4867" y="421323"/>
                  </a:cubicBezTo>
                  <a:cubicBezTo>
                    <a:pt x="7539" y="423900"/>
                    <a:pt x="10879" y="425236"/>
                    <a:pt x="14886" y="425236"/>
                  </a:cubicBezTo>
                  <a:cubicBezTo>
                    <a:pt x="18704" y="425045"/>
                    <a:pt x="21854" y="423614"/>
                    <a:pt x="24429" y="420942"/>
                  </a:cubicBezTo>
                  <a:cubicBezTo>
                    <a:pt x="27006" y="418270"/>
                    <a:pt x="28342" y="415025"/>
                    <a:pt x="28342" y="411208"/>
                  </a:cubicBezTo>
                  <a:cubicBezTo>
                    <a:pt x="27960" y="387732"/>
                    <a:pt x="27770" y="361680"/>
                    <a:pt x="27770" y="333051"/>
                  </a:cubicBezTo>
                  <a:cubicBezTo>
                    <a:pt x="27770" y="260047"/>
                    <a:pt x="28629" y="182080"/>
                    <a:pt x="30442" y="98961"/>
                  </a:cubicBezTo>
                  <a:lnTo>
                    <a:pt x="120815" y="415407"/>
                  </a:lnTo>
                  <a:cubicBezTo>
                    <a:pt x="123009" y="421800"/>
                    <a:pt x="127494" y="425141"/>
                    <a:pt x="134269" y="425522"/>
                  </a:cubicBezTo>
                  <a:lnTo>
                    <a:pt x="134556" y="425522"/>
                  </a:lnTo>
                  <a:cubicBezTo>
                    <a:pt x="138945" y="425522"/>
                    <a:pt x="142763" y="423900"/>
                    <a:pt x="146198" y="420751"/>
                  </a:cubicBezTo>
                  <a:cubicBezTo>
                    <a:pt x="148966" y="417792"/>
                    <a:pt x="150589" y="414643"/>
                    <a:pt x="150970" y="411399"/>
                  </a:cubicBezTo>
                  <a:cubicBezTo>
                    <a:pt x="151352" y="408154"/>
                    <a:pt x="151543" y="405005"/>
                    <a:pt x="151543" y="402046"/>
                  </a:cubicBezTo>
                  <a:lnTo>
                    <a:pt x="151543" y="398134"/>
                  </a:lnTo>
                  <a:lnTo>
                    <a:pt x="156028" y="20899"/>
                  </a:lnTo>
                  <a:cubicBezTo>
                    <a:pt x="155837" y="16891"/>
                    <a:pt x="154405" y="13551"/>
                    <a:pt x="151829" y="10879"/>
                  </a:cubicBezTo>
                  <a:cubicBezTo>
                    <a:pt x="149253" y="8112"/>
                    <a:pt x="146008" y="6776"/>
                    <a:pt x="142286" y="6776"/>
                  </a:cubicBezTo>
                  <a:close/>
                </a:path>
              </a:pathLst>
            </a:custGeom>
            <a:solidFill>
              <a:srgbClr val="C8A470"/>
            </a:solidFill>
            <a:ln w="9525" cap="flat" cmpd="sng">
              <a:solidFill>
                <a:srgbClr val="C8A4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66" name="Google Shape;217;p2">
              <a:extLst>
                <a:ext uri="{FF2B5EF4-FFF2-40B4-BE49-F238E27FC236}">
                  <a16:creationId xmlns:a16="http://schemas.microsoft.com/office/drawing/2014/main" id="{0EFAFE7B-CE62-4773-9CBF-1299578CFF15}"/>
                </a:ext>
              </a:extLst>
            </p:cNvPr>
            <p:cNvSpPr/>
            <p:nvPr/>
          </p:nvSpPr>
          <p:spPr>
            <a:xfrm>
              <a:off x="10914223" y="267681"/>
              <a:ext cx="58976" cy="395461"/>
            </a:xfrm>
            <a:custGeom>
              <a:avLst/>
              <a:gdLst/>
              <a:ahLst/>
              <a:cxnLst/>
              <a:rect l="l" t="t" r="r" b="b"/>
              <a:pathLst>
                <a:path w="58976" h="395461" extrusionOk="0">
                  <a:moveTo>
                    <a:pt x="46379" y="0"/>
                  </a:moveTo>
                  <a:cubicBezTo>
                    <a:pt x="21281" y="0"/>
                    <a:pt x="6966" y="1909"/>
                    <a:pt x="3435" y="5630"/>
                  </a:cubicBezTo>
                  <a:cubicBezTo>
                    <a:pt x="1145" y="8112"/>
                    <a:pt x="0" y="11070"/>
                    <a:pt x="0" y="14696"/>
                  </a:cubicBezTo>
                  <a:cubicBezTo>
                    <a:pt x="191" y="18800"/>
                    <a:pt x="1623" y="22140"/>
                    <a:pt x="4200" y="24621"/>
                  </a:cubicBezTo>
                  <a:cubicBezTo>
                    <a:pt x="6681" y="26911"/>
                    <a:pt x="9639" y="28056"/>
                    <a:pt x="13265" y="28056"/>
                  </a:cubicBezTo>
                  <a:lnTo>
                    <a:pt x="15842" y="28056"/>
                  </a:lnTo>
                  <a:cubicBezTo>
                    <a:pt x="14506" y="64797"/>
                    <a:pt x="13647" y="108790"/>
                    <a:pt x="13169" y="160036"/>
                  </a:cubicBezTo>
                  <a:cubicBezTo>
                    <a:pt x="12693" y="211282"/>
                    <a:pt x="12502" y="251458"/>
                    <a:pt x="12502" y="280660"/>
                  </a:cubicBezTo>
                  <a:cubicBezTo>
                    <a:pt x="12502" y="312533"/>
                    <a:pt x="12693" y="341926"/>
                    <a:pt x="13074" y="369123"/>
                  </a:cubicBezTo>
                  <a:lnTo>
                    <a:pt x="12215" y="369123"/>
                  </a:lnTo>
                  <a:cubicBezTo>
                    <a:pt x="8589" y="369314"/>
                    <a:pt x="5726" y="370650"/>
                    <a:pt x="3435" y="373036"/>
                  </a:cubicBezTo>
                  <a:cubicBezTo>
                    <a:pt x="1145" y="375421"/>
                    <a:pt x="0" y="378475"/>
                    <a:pt x="0" y="382102"/>
                  </a:cubicBezTo>
                  <a:cubicBezTo>
                    <a:pt x="191" y="386205"/>
                    <a:pt x="1623" y="389545"/>
                    <a:pt x="4200" y="392026"/>
                  </a:cubicBezTo>
                  <a:cubicBezTo>
                    <a:pt x="6681" y="394317"/>
                    <a:pt x="9543" y="395462"/>
                    <a:pt x="12978" y="395462"/>
                  </a:cubicBezTo>
                  <a:lnTo>
                    <a:pt x="46856" y="393744"/>
                  </a:lnTo>
                  <a:cubicBezTo>
                    <a:pt x="50578" y="393553"/>
                    <a:pt x="53632" y="392217"/>
                    <a:pt x="55732" y="389831"/>
                  </a:cubicBezTo>
                  <a:cubicBezTo>
                    <a:pt x="57927" y="387350"/>
                    <a:pt x="58976" y="384487"/>
                    <a:pt x="58976" y="381052"/>
                  </a:cubicBezTo>
                  <a:cubicBezTo>
                    <a:pt x="58976" y="376757"/>
                    <a:pt x="57545" y="373322"/>
                    <a:pt x="54777" y="370841"/>
                  </a:cubicBezTo>
                  <a:cubicBezTo>
                    <a:pt x="52295" y="368551"/>
                    <a:pt x="49433" y="367405"/>
                    <a:pt x="45998" y="367405"/>
                  </a:cubicBezTo>
                  <a:lnTo>
                    <a:pt x="39222" y="367692"/>
                  </a:lnTo>
                  <a:cubicBezTo>
                    <a:pt x="38841" y="340399"/>
                    <a:pt x="38650" y="310720"/>
                    <a:pt x="38650" y="278656"/>
                  </a:cubicBezTo>
                  <a:cubicBezTo>
                    <a:pt x="38650" y="249263"/>
                    <a:pt x="38841" y="217867"/>
                    <a:pt x="39222" y="184562"/>
                  </a:cubicBezTo>
                  <a:cubicBezTo>
                    <a:pt x="39986" y="114898"/>
                    <a:pt x="41035" y="62220"/>
                    <a:pt x="42372" y="26625"/>
                  </a:cubicBezTo>
                  <a:lnTo>
                    <a:pt x="47143" y="26339"/>
                  </a:lnTo>
                  <a:cubicBezTo>
                    <a:pt x="50769" y="26148"/>
                    <a:pt x="53632" y="24812"/>
                    <a:pt x="55732" y="22426"/>
                  </a:cubicBezTo>
                  <a:cubicBezTo>
                    <a:pt x="57927" y="19945"/>
                    <a:pt x="58976" y="17082"/>
                    <a:pt x="58976" y="13646"/>
                  </a:cubicBezTo>
                  <a:lnTo>
                    <a:pt x="58976" y="12215"/>
                  </a:lnTo>
                  <a:cubicBezTo>
                    <a:pt x="58785" y="8589"/>
                    <a:pt x="57449" y="5726"/>
                    <a:pt x="55063" y="3435"/>
                  </a:cubicBezTo>
                  <a:cubicBezTo>
                    <a:pt x="52678" y="1145"/>
                    <a:pt x="49720" y="0"/>
                    <a:pt x="46379" y="0"/>
                  </a:cubicBezTo>
                  <a:close/>
                </a:path>
              </a:pathLst>
            </a:custGeom>
            <a:solidFill>
              <a:srgbClr val="C8A470"/>
            </a:solidFill>
            <a:ln w="9525" cap="flat" cmpd="sng">
              <a:solidFill>
                <a:srgbClr val="C8A4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67" name="Google Shape;218;p2">
              <a:extLst>
                <a:ext uri="{FF2B5EF4-FFF2-40B4-BE49-F238E27FC236}">
                  <a16:creationId xmlns:a16="http://schemas.microsoft.com/office/drawing/2014/main" id="{F5AB04FF-5E57-403E-A11B-DFB3C4F7039A}"/>
                </a:ext>
              </a:extLst>
            </p:cNvPr>
            <p:cNvSpPr/>
            <p:nvPr/>
          </p:nvSpPr>
          <p:spPr>
            <a:xfrm>
              <a:off x="11008222" y="286289"/>
              <a:ext cx="104878" cy="378475"/>
            </a:xfrm>
            <a:custGeom>
              <a:avLst/>
              <a:gdLst/>
              <a:ahLst/>
              <a:cxnLst/>
              <a:rect l="l" t="t" r="r" b="b"/>
              <a:pathLst>
                <a:path w="104878" h="378475" extrusionOk="0">
                  <a:moveTo>
                    <a:pt x="87223" y="234567"/>
                  </a:moveTo>
                  <a:cubicBezTo>
                    <a:pt x="79589" y="218725"/>
                    <a:pt x="72528" y="204029"/>
                    <a:pt x="65751" y="190574"/>
                  </a:cubicBezTo>
                  <a:cubicBezTo>
                    <a:pt x="58690" y="176259"/>
                    <a:pt x="52201" y="162517"/>
                    <a:pt x="46189" y="149443"/>
                  </a:cubicBezTo>
                  <a:cubicBezTo>
                    <a:pt x="40177" y="136274"/>
                    <a:pt x="35023" y="122532"/>
                    <a:pt x="30538" y="108313"/>
                  </a:cubicBezTo>
                  <a:cubicBezTo>
                    <a:pt x="26816" y="95430"/>
                    <a:pt x="24908" y="85696"/>
                    <a:pt x="24717" y="79207"/>
                  </a:cubicBezTo>
                  <a:cubicBezTo>
                    <a:pt x="24526" y="72718"/>
                    <a:pt x="24431" y="68996"/>
                    <a:pt x="24431" y="68042"/>
                  </a:cubicBezTo>
                  <a:cubicBezTo>
                    <a:pt x="24431" y="57067"/>
                    <a:pt x="26053" y="48097"/>
                    <a:pt x="29202" y="41035"/>
                  </a:cubicBezTo>
                  <a:cubicBezTo>
                    <a:pt x="34356" y="29870"/>
                    <a:pt x="40463" y="24335"/>
                    <a:pt x="47715" y="24335"/>
                  </a:cubicBezTo>
                  <a:cubicBezTo>
                    <a:pt x="53727" y="24335"/>
                    <a:pt x="59072" y="28438"/>
                    <a:pt x="63843" y="36550"/>
                  </a:cubicBezTo>
                  <a:cubicBezTo>
                    <a:pt x="67374" y="42562"/>
                    <a:pt x="69473" y="48765"/>
                    <a:pt x="70046" y="55254"/>
                  </a:cubicBezTo>
                  <a:cubicBezTo>
                    <a:pt x="70618" y="61743"/>
                    <a:pt x="71001" y="66324"/>
                    <a:pt x="71001" y="69187"/>
                  </a:cubicBezTo>
                  <a:cubicBezTo>
                    <a:pt x="71001" y="77489"/>
                    <a:pt x="69951" y="86746"/>
                    <a:pt x="67852" y="96957"/>
                  </a:cubicBezTo>
                  <a:cubicBezTo>
                    <a:pt x="67661" y="98007"/>
                    <a:pt x="67565" y="98961"/>
                    <a:pt x="67565" y="99915"/>
                  </a:cubicBezTo>
                  <a:cubicBezTo>
                    <a:pt x="67565" y="102015"/>
                    <a:pt x="68137" y="104019"/>
                    <a:pt x="69187" y="106023"/>
                  </a:cubicBezTo>
                  <a:cubicBezTo>
                    <a:pt x="70809" y="108886"/>
                    <a:pt x="73195" y="110699"/>
                    <a:pt x="76344" y="111558"/>
                  </a:cubicBezTo>
                  <a:cubicBezTo>
                    <a:pt x="77585" y="111939"/>
                    <a:pt x="78825" y="112130"/>
                    <a:pt x="80066" y="112130"/>
                  </a:cubicBezTo>
                  <a:cubicBezTo>
                    <a:pt x="82166" y="112130"/>
                    <a:pt x="84170" y="111558"/>
                    <a:pt x="86174" y="110317"/>
                  </a:cubicBezTo>
                  <a:cubicBezTo>
                    <a:pt x="89132" y="108695"/>
                    <a:pt x="91136" y="106214"/>
                    <a:pt x="91995" y="102683"/>
                  </a:cubicBezTo>
                  <a:cubicBezTo>
                    <a:pt x="94667" y="90181"/>
                    <a:pt x="96003" y="78730"/>
                    <a:pt x="96003" y="68519"/>
                  </a:cubicBezTo>
                  <a:cubicBezTo>
                    <a:pt x="96003" y="63365"/>
                    <a:pt x="95621" y="58499"/>
                    <a:pt x="94954" y="53727"/>
                  </a:cubicBezTo>
                  <a:cubicBezTo>
                    <a:pt x="92854" y="39794"/>
                    <a:pt x="88750" y="28438"/>
                    <a:pt x="82643" y="19849"/>
                  </a:cubicBezTo>
                  <a:cubicBezTo>
                    <a:pt x="76535" y="11165"/>
                    <a:pt x="69378" y="5344"/>
                    <a:pt x="61075" y="2386"/>
                  </a:cubicBezTo>
                  <a:cubicBezTo>
                    <a:pt x="56973" y="763"/>
                    <a:pt x="52773" y="0"/>
                    <a:pt x="48384" y="0"/>
                  </a:cubicBezTo>
                  <a:cubicBezTo>
                    <a:pt x="39223" y="0"/>
                    <a:pt x="30729" y="3054"/>
                    <a:pt x="22999" y="9257"/>
                  </a:cubicBezTo>
                  <a:cubicBezTo>
                    <a:pt x="16796" y="14219"/>
                    <a:pt x="11452" y="21376"/>
                    <a:pt x="6872" y="30728"/>
                  </a:cubicBezTo>
                  <a:cubicBezTo>
                    <a:pt x="3150" y="39222"/>
                    <a:pt x="1051" y="46761"/>
                    <a:pt x="669" y="53536"/>
                  </a:cubicBezTo>
                  <a:cubicBezTo>
                    <a:pt x="191" y="60216"/>
                    <a:pt x="0" y="65370"/>
                    <a:pt x="0" y="68900"/>
                  </a:cubicBezTo>
                  <a:cubicBezTo>
                    <a:pt x="0" y="84265"/>
                    <a:pt x="2386" y="99820"/>
                    <a:pt x="7157" y="115470"/>
                  </a:cubicBezTo>
                  <a:cubicBezTo>
                    <a:pt x="11739" y="130834"/>
                    <a:pt x="17178" y="145435"/>
                    <a:pt x="23477" y="159177"/>
                  </a:cubicBezTo>
                  <a:cubicBezTo>
                    <a:pt x="29775" y="172919"/>
                    <a:pt x="36550" y="187138"/>
                    <a:pt x="43994" y="201834"/>
                  </a:cubicBezTo>
                  <a:cubicBezTo>
                    <a:pt x="50674" y="215290"/>
                    <a:pt x="57640" y="229700"/>
                    <a:pt x="64893" y="245255"/>
                  </a:cubicBezTo>
                  <a:cubicBezTo>
                    <a:pt x="68424" y="252889"/>
                    <a:pt x="71668" y="261478"/>
                    <a:pt x="74531" y="271117"/>
                  </a:cubicBezTo>
                  <a:cubicBezTo>
                    <a:pt x="77490" y="280755"/>
                    <a:pt x="79112" y="288676"/>
                    <a:pt x="79398" y="294783"/>
                  </a:cubicBezTo>
                  <a:cubicBezTo>
                    <a:pt x="79685" y="300891"/>
                    <a:pt x="79970" y="304899"/>
                    <a:pt x="79970" y="306712"/>
                  </a:cubicBezTo>
                  <a:cubicBezTo>
                    <a:pt x="79970" y="315491"/>
                    <a:pt x="78635" y="324462"/>
                    <a:pt x="75963" y="333432"/>
                  </a:cubicBezTo>
                  <a:cubicBezTo>
                    <a:pt x="71859" y="345743"/>
                    <a:pt x="65084" y="352614"/>
                    <a:pt x="55541" y="353854"/>
                  </a:cubicBezTo>
                  <a:lnTo>
                    <a:pt x="54778" y="353854"/>
                  </a:lnTo>
                  <a:cubicBezTo>
                    <a:pt x="46093" y="353854"/>
                    <a:pt x="39127" y="348606"/>
                    <a:pt x="33878" y="338204"/>
                  </a:cubicBezTo>
                  <a:cubicBezTo>
                    <a:pt x="30347" y="330569"/>
                    <a:pt x="28629" y="322076"/>
                    <a:pt x="28629" y="312533"/>
                  </a:cubicBezTo>
                  <a:cubicBezTo>
                    <a:pt x="28629" y="301940"/>
                    <a:pt x="30252" y="289916"/>
                    <a:pt x="33400" y="276556"/>
                  </a:cubicBezTo>
                  <a:cubicBezTo>
                    <a:pt x="33592" y="275697"/>
                    <a:pt x="33687" y="274838"/>
                    <a:pt x="33687" y="273884"/>
                  </a:cubicBezTo>
                  <a:cubicBezTo>
                    <a:pt x="33687" y="271403"/>
                    <a:pt x="33115" y="269208"/>
                    <a:pt x="31874" y="267299"/>
                  </a:cubicBezTo>
                  <a:cubicBezTo>
                    <a:pt x="30156" y="264627"/>
                    <a:pt x="27579" y="262814"/>
                    <a:pt x="24240" y="261764"/>
                  </a:cubicBezTo>
                  <a:cubicBezTo>
                    <a:pt x="23190" y="261574"/>
                    <a:pt x="22140" y="261478"/>
                    <a:pt x="21091" y="261478"/>
                  </a:cubicBezTo>
                  <a:cubicBezTo>
                    <a:pt x="18992" y="261478"/>
                    <a:pt x="16891" y="262051"/>
                    <a:pt x="14697" y="263291"/>
                  </a:cubicBezTo>
                  <a:cubicBezTo>
                    <a:pt x="11834" y="265009"/>
                    <a:pt x="10116" y="267681"/>
                    <a:pt x="9449" y="271212"/>
                  </a:cubicBezTo>
                  <a:cubicBezTo>
                    <a:pt x="5918" y="285717"/>
                    <a:pt x="4200" y="298887"/>
                    <a:pt x="4200" y="310911"/>
                  </a:cubicBezTo>
                  <a:cubicBezTo>
                    <a:pt x="4200" y="314823"/>
                    <a:pt x="4391" y="318736"/>
                    <a:pt x="4771" y="322840"/>
                  </a:cubicBezTo>
                  <a:cubicBezTo>
                    <a:pt x="5631" y="331810"/>
                    <a:pt x="8017" y="340590"/>
                    <a:pt x="11929" y="349083"/>
                  </a:cubicBezTo>
                  <a:cubicBezTo>
                    <a:pt x="16510" y="358244"/>
                    <a:pt x="22522" y="365497"/>
                    <a:pt x="29965" y="370650"/>
                  </a:cubicBezTo>
                  <a:cubicBezTo>
                    <a:pt x="37409" y="375803"/>
                    <a:pt x="45616" y="378475"/>
                    <a:pt x="54587" y="378475"/>
                  </a:cubicBezTo>
                  <a:cubicBezTo>
                    <a:pt x="65562" y="378475"/>
                    <a:pt x="75199" y="374658"/>
                    <a:pt x="83692" y="367119"/>
                  </a:cubicBezTo>
                  <a:cubicBezTo>
                    <a:pt x="91136" y="360439"/>
                    <a:pt x="96576" y="351564"/>
                    <a:pt x="100107" y="340685"/>
                  </a:cubicBezTo>
                  <a:cubicBezTo>
                    <a:pt x="103256" y="329424"/>
                    <a:pt x="104879" y="318259"/>
                    <a:pt x="104879" y="307284"/>
                  </a:cubicBezTo>
                  <a:cubicBezTo>
                    <a:pt x="104879" y="293352"/>
                    <a:pt x="102874" y="279419"/>
                    <a:pt x="98771" y="265486"/>
                  </a:cubicBezTo>
                  <a:cubicBezTo>
                    <a:pt x="95049" y="253748"/>
                    <a:pt x="91327" y="243537"/>
                    <a:pt x="87223" y="234567"/>
                  </a:cubicBezTo>
                  <a:close/>
                </a:path>
              </a:pathLst>
            </a:custGeom>
            <a:solidFill>
              <a:srgbClr val="C8A470"/>
            </a:solidFill>
            <a:ln w="9525" cap="flat" cmpd="sng">
              <a:solidFill>
                <a:srgbClr val="C8A4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68" name="Google Shape;219;p2">
              <a:extLst>
                <a:ext uri="{FF2B5EF4-FFF2-40B4-BE49-F238E27FC236}">
                  <a16:creationId xmlns:a16="http://schemas.microsoft.com/office/drawing/2014/main" id="{CF61079F-D84B-4B0A-B758-2C65D29E41C5}"/>
                </a:ext>
              </a:extLst>
            </p:cNvPr>
            <p:cNvSpPr/>
            <p:nvPr/>
          </p:nvSpPr>
          <p:spPr>
            <a:xfrm>
              <a:off x="11153562" y="317495"/>
              <a:ext cx="115470" cy="342688"/>
            </a:xfrm>
            <a:custGeom>
              <a:avLst/>
              <a:gdLst/>
              <a:ahLst/>
              <a:cxnLst/>
              <a:rect l="l" t="t" r="r" b="b"/>
              <a:pathLst>
                <a:path w="115470" h="342688" extrusionOk="0">
                  <a:moveTo>
                    <a:pt x="115279" y="11452"/>
                  </a:moveTo>
                  <a:cubicBezTo>
                    <a:pt x="115279" y="8207"/>
                    <a:pt x="114229" y="5535"/>
                    <a:pt x="112035" y="3435"/>
                  </a:cubicBezTo>
                  <a:cubicBezTo>
                    <a:pt x="109840" y="1336"/>
                    <a:pt x="107263" y="191"/>
                    <a:pt x="104113" y="0"/>
                  </a:cubicBezTo>
                  <a:cubicBezTo>
                    <a:pt x="100869" y="191"/>
                    <a:pt x="98197" y="1336"/>
                    <a:pt x="96097" y="3435"/>
                  </a:cubicBezTo>
                  <a:cubicBezTo>
                    <a:pt x="93998" y="5535"/>
                    <a:pt x="92853" y="8207"/>
                    <a:pt x="92662" y="11452"/>
                  </a:cubicBezTo>
                  <a:lnTo>
                    <a:pt x="92662" y="102873"/>
                  </a:lnTo>
                  <a:lnTo>
                    <a:pt x="24047" y="102873"/>
                  </a:lnTo>
                  <a:cubicBezTo>
                    <a:pt x="25194" y="68614"/>
                    <a:pt x="26624" y="38458"/>
                    <a:pt x="28438" y="12406"/>
                  </a:cubicBezTo>
                  <a:lnTo>
                    <a:pt x="28438" y="11929"/>
                  </a:lnTo>
                  <a:cubicBezTo>
                    <a:pt x="28438" y="9066"/>
                    <a:pt x="27579" y="6489"/>
                    <a:pt x="25766" y="4390"/>
                  </a:cubicBezTo>
                  <a:cubicBezTo>
                    <a:pt x="23475" y="1813"/>
                    <a:pt x="20708" y="477"/>
                    <a:pt x="17272" y="477"/>
                  </a:cubicBezTo>
                  <a:cubicBezTo>
                    <a:pt x="14410" y="477"/>
                    <a:pt x="11833" y="1336"/>
                    <a:pt x="9733" y="3149"/>
                  </a:cubicBezTo>
                  <a:cubicBezTo>
                    <a:pt x="7347" y="5058"/>
                    <a:pt x="6012" y="7634"/>
                    <a:pt x="5821" y="10879"/>
                  </a:cubicBezTo>
                  <a:cubicBezTo>
                    <a:pt x="2767" y="53727"/>
                    <a:pt x="1050" y="93521"/>
                    <a:pt x="572" y="130262"/>
                  </a:cubicBezTo>
                  <a:cubicBezTo>
                    <a:pt x="96" y="167002"/>
                    <a:pt x="0" y="192005"/>
                    <a:pt x="0" y="205270"/>
                  </a:cubicBezTo>
                  <a:cubicBezTo>
                    <a:pt x="0" y="250027"/>
                    <a:pt x="954" y="292302"/>
                    <a:pt x="2862" y="332096"/>
                  </a:cubicBezTo>
                  <a:cubicBezTo>
                    <a:pt x="3149" y="335341"/>
                    <a:pt x="4485" y="337918"/>
                    <a:pt x="6584" y="339826"/>
                  </a:cubicBezTo>
                  <a:cubicBezTo>
                    <a:pt x="8779" y="341735"/>
                    <a:pt x="11356" y="342689"/>
                    <a:pt x="14219" y="342689"/>
                  </a:cubicBezTo>
                  <a:lnTo>
                    <a:pt x="14982" y="342689"/>
                  </a:lnTo>
                  <a:cubicBezTo>
                    <a:pt x="18036" y="342498"/>
                    <a:pt x="20517" y="341353"/>
                    <a:pt x="22521" y="339158"/>
                  </a:cubicBezTo>
                  <a:cubicBezTo>
                    <a:pt x="24429" y="336963"/>
                    <a:pt x="25384" y="334387"/>
                    <a:pt x="25384" y="331524"/>
                  </a:cubicBezTo>
                  <a:lnTo>
                    <a:pt x="25384" y="331047"/>
                  </a:lnTo>
                  <a:cubicBezTo>
                    <a:pt x="23475" y="289630"/>
                    <a:pt x="22521" y="246782"/>
                    <a:pt x="22521" y="202312"/>
                  </a:cubicBezTo>
                  <a:cubicBezTo>
                    <a:pt x="22521" y="177213"/>
                    <a:pt x="22808" y="151638"/>
                    <a:pt x="23475" y="125490"/>
                  </a:cubicBezTo>
                  <a:lnTo>
                    <a:pt x="92567" y="125490"/>
                  </a:lnTo>
                  <a:lnTo>
                    <a:pt x="92853" y="331333"/>
                  </a:lnTo>
                  <a:cubicBezTo>
                    <a:pt x="92853" y="334577"/>
                    <a:pt x="93903" y="337249"/>
                    <a:pt x="96097" y="339444"/>
                  </a:cubicBezTo>
                  <a:cubicBezTo>
                    <a:pt x="98292" y="341639"/>
                    <a:pt x="100869" y="342689"/>
                    <a:pt x="104018" y="342689"/>
                  </a:cubicBezTo>
                  <a:cubicBezTo>
                    <a:pt x="107168" y="342689"/>
                    <a:pt x="109744" y="341639"/>
                    <a:pt x="111939" y="339444"/>
                  </a:cubicBezTo>
                  <a:cubicBezTo>
                    <a:pt x="114134" y="337249"/>
                    <a:pt x="115279" y="334577"/>
                    <a:pt x="115470" y="331333"/>
                  </a:cubicBezTo>
                  <a:lnTo>
                    <a:pt x="115279" y="11452"/>
                  </a:lnTo>
                  <a:close/>
                </a:path>
              </a:pathLst>
            </a:custGeom>
            <a:solidFill>
              <a:srgbClr val="C8A470"/>
            </a:solidFill>
            <a:ln w="9525" cap="flat" cmpd="sng">
              <a:solidFill>
                <a:srgbClr val="C8A4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grpSp>
      <p:sp>
        <p:nvSpPr>
          <p:cNvPr id="183" name="Google Shape;234;p2">
            <a:extLst>
              <a:ext uri="{FF2B5EF4-FFF2-40B4-BE49-F238E27FC236}">
                <a16:creationId xmlns:a16="http://schemas.microsoft.com/office/drawing/2014/main" id="{22847F91-F52F-4EE9-8AF6-0B2086059AD7}"/>
              </a:ext>
            </a:extLst>
          </p:cNvPr>
          <p:cNvSpPr/>
          <p:nvPr/>
        </p:nvSpPr>
        <p:spPr>
          <a:xfrm>
            <a:off x="1791674" y="689983"/>
            <a:ext cx="8599952" cy="5407378"/>
          </a:xfrm>
          <a:custGeom>
            <a:avLst/>
            <a:gdLst/>
            <a:ahLst/>
            <a:cxnLst/>
            <a:rect l="l" t="t" r="r" b="b"/>
            <a:pathLst>
              <a:path w="8599952" h="5407378" extrusionOk="0">
                <a:moveTo>
                  <a:pt x="8552783" y="576237"/>
                </a:moveTo>
                <a:cubicBezTo>
                  <a:pt x="8516806" y="315141"/>
                  <a:pt x="8277850" y="132965"/>
                  <a:pt x="8018853" y="169228"/>
                </a:cubicBezTo>
                <a:cubicBezTo>
                  <a:pt x="7759952" y="205396"/>
                  <a:pt x="7579207" y="446357"/>
                  <a:pt x="7615184" y="707358"/>
                </a:cubicBezTo>
                <a:cubicBezTo>
                  <a:pt x="7661945" y="1047184"/>
                  <a:pt x="7665762" y="1391877"/>
                  <a:pt x="7626445" y="1731703"/>
                </a:cubicBezTo>
                <a:cubicBezTo>
                  <a:pt x="7622055" y="1769589"/>
                  <a:pt x="7617475" y="1809383"/>
                  <a:pt x="7612226" y="1850991"/>
                </a:cubicBezTo>
                <a:cubicBezTo>
                  <a:pt x="7578825" y="2117431"/>
                  <a:pt x="7520327" y="2456303"/>
                  <a:pt x="7332903" y="2832488"/>
                </a:cubicBezTo>
                <a:cubicBezTo>
                  <a:pt x="7165137" y="3169069"/>
                  <a:pt x="6956813" y="3414324"/>
                  <a:pt x="6797350" y="3571020"/>
                </a:cubicBezTo>
                <a:cubicBezTo>
                  <a:pt x="6744577" y="3622839"/>
                  <a:pt x="6697148" y="3664923"/>
                  <a:pt x="6658308" y="3697465"/>
                </a:cubicBezTo>
                <a:cubicBezTo>
                  <a:pt x="6338522" y="3965241"/>
                  <a:pt x="6030284" y="4093976"/>
                  <a:pt x="5875019" y="4146940"/>
                </a:cubicBezTo>
                <a:cubicBezTo>
                  <a:pt x="5858032" y="4152761"/>
                  <a:pt x="5838565" y="4159346"/>
                  <a:pt x="5816902" y="4166503"/>
                </a:cubicBezTo>
                <a:cubicBezTo>
                  <a:pt x="5630909" y="4227578"/>
                  <a:pt x="5279441" y="4325012"/>
                  <a:pt x="4853059" y="4255253"/>
                </a:cubicBezTo>
                <a:cubicBezTo>
                  <a:pt x="4830920" y="4251627"/>
                  <a:pt x="4808589" y="4248000"/>
                  <a:pt x="4786163" y="4244183"/>
                </a:cubicBezTo>
                <a:cubicBezTo>
                  <a:pt x="4505504" y="4197041"/>
                  <a:pt x="4202418" y="4131290"/>
                  <a:pt x="4023105" y="3884412"/>
                </a:cubicBezTo>
                <a:cubicBezTo>
                  <a:pt x="3955732" y="3791559"/>
                  <a:pt x="3811727" y="3556896"/>
                  <a:pt x="3882537" y="3326147"/>
                </a:cubicBezTo>
                <a:cubicBezTo>
                  <a:pt x="3885495" y="3316413"/>
                  <a:pt x="3888835" y="3306679"/>
                  <a:pt x="3892652" y="3297041"/>
                </a:cubicBezTo>
                <a:cubicBezTo>
                  <a:pt x="3929297" y="3202756"/>
                  <a:pt x="4061945" y="3127462"/>
                  <a:pt x="4222744" y="3109807"/>
                </a:cubicBezTo>
                <a:cubicBezTo>
                  <a:pt x="4254523" y="3106181"/>
                  <a:pt x="4389938" y="3178707"/>
                  <a:pt x="4455021" y="3213540"/>
                </a:cubicBezTo>
                <a:cubicBezTo>
                  <a:pt x="4586142" y="3283585"/>
                  <a:pt x="4746560" y="3369377"/>
                  <a:pt x="4943336" y="3425203"/>
                </a:cubicBezTo>
                <a:cubicBezTo>
                  <a:pt x="5067395" y="3460417"/>
                  <a:pt x="5205769" y="3483797"/>
                  <a:pt x="5360365" y="3483797"/>
                </a:cubicBezTo>
                <a:cubicBezTo>
                  <a:pt x="5365041" y="3483797"/>
                  <a:pt x="5369622" y="3483702"/>
                  <a:pt x="5374298" y="3483702"/>
                </a:cubicBezTo>
                <a:cubicBezTo>
                  <a:pt x="5788559" y="3479980"/>
                  <a:pt x="6147853" y="3358784"/>
                  <a:pt x="6429372" y="3133856"/>
                </a:cubicBezTo>
                <a:cubicBezTo>
                  <a:pt x="6605154" y="2993478"/>
                  <a:pt x="6750493" y="2812638"/>
                  <a:pt x="6860142" y="2594676"/>
                </a:cubicBezTo>
                <a:cubicBezTo>
                  <a:pt x="7060068" y="2197306"/>
                  <a:pt x="7079345" y="1801939"/>
                  <a:pt x="7080586" y="1690191"/>
                </a:cubicBezTo>
                <a:cubicBezTo>
                  <a:pt x="7084498" y="1316964"/>
                  <a:pt x="7000997" y="986968"/>
                  <a:pt x="6832563" y="709553"/>
                </a:cubicBezTo>
                <a:cubicBezTo>
                  <a:pt x="6656018" y="418778"/>
                  <a:pt x="6390436" y="201006"/>
                  <a:pt x="6064447" y="79715"/>
                </a:cubicBezTo>
                <a:cubicBezTo>
                  <a:pt x="6038968" y="70172"/>
                  <a:pt x="6013201" y="61583"/>
                  <a:pt x="5987245" y="53758"/>
                </a:cubicBezTo>
                <a:cubicBezTo>
                  <a:pt x="5960619" y="45742"/>
                  <a:pt x="5933709" y="38680"/>
                  <a:pt x="5906511" y="32477"/>
                </a:cubicBezTo>
                <a:cubicBezTo>
                  <a:pt x="5693225" y="-16479"/>
                  <a:pt x="5464002" y="-9989"/>
                  <a:pt x="5210636" y="51277"/>
                </a:cubicBezTo>
                <a:cubicBezTo>
                  <a:pt x="4971679" y="109107"/>
                  <a:pt x="4736253" y="209404"/>
                  <a:pt x="4508653" y="306266"/>
                </a:cubicBezTo>
                <a:cubicBezTo>
                  <a:pt x="4390988" y="356366"/>
                  <a:pt x="4274945" y="405799"/>
                  <a:pt x="4160047" y="449124"/>
                </a:cubicBezTo>
                <a:cubicBezTo>
                  <a:pt x="4158139" y="449792"/>
                  <a:pt x="4156325" y="450556"/>
                  <a:pt x="4154417" y="451224"/>
                </a:cubicBezTo>
                <a:cubicBezTo>
                  <a:pt x="3804666" y="582345"/>
                  <a:pt x="3465412" y="655730"/>
                  <a:pt x="3123678" y="517166"/>
                </a:cubicBezTo>
                <a:lnTo>
                  <a:pt x="3013933" y="472600"/>
                </a:lnTo>
                <a:cubicBezTo>
                  <a:pt x="2592419" y="301399"/>
                  <a:pt x="2313954" y="188314"/>
                  <a:pt x="2064596" y="133728"/>
                </a:cubicBezTo>
                <a:cubicBezTo>
                  <a:pt x="1752731" y="65496"/>
                  <a:pt x="1491730" y="92980"/>
                  <a:pt x="1218227" y="222860"/>
                </a:cubicBezTo>
                <a:cubicBezTo>
                  <a:pt x="1197138" y="232880"/>
                  <a:pt x="1176429" y="243473"/>
                  <a:pt x="1156293" y="254638"/>
                </a:cubicBezTo>
                <a:cubicBezTo>
                  <a:pt x="617210" y="550948"/>
                  <a:pt x="406977" y="1219530"/>
                  <a:pt x="391518" y="1760427"/>
                </a:cubicBezTo>
                <a:cubicBezTo>
                  <a:pt x="382452" y="2075442"/>
                  <a:pt x="472729" y="2369939"/>
                  <a:pt x="667406" y="2660809"/>
                </a:cubicBezTo>
                <a:cubicBezTo>
                  <a:pt x="792228" y="2847279"/>
                  <a:pt x="946443" y="3010655"/>
                  <a:pt x="1092069" y="3157045"/>
                </a:cubicBezTo>
                <a:cubicBezTo>
                  <a:pt x="1119171" y="3184433"/>
                  <a:pt x="1146082" y="3211154"/>
                  <a:pt x="1172421" y="3237397"/>
                </a:cubicBezTo>
                <a:cubicBezTo>
                  <a:pt x="1376164" y="3440090"/>
                  <a:pt x="1586778" y="3649750"/>
                  <a:pt x="1597180" y="3804824"/>
                </a:cubicBezTo>
                <a:cubicBezTo>
                  <a:pt x="1605578" y="3930218"/>
                  <a:pt x="1575136" y="4019923"/>
                  <a:pt x="1495261" y="4104855"/>
                </a:cubicBezTo>
                <a:cubicBezTo>
                  <a:pt x="1398017" y="4208301"/>
                  <a:pt x="1247906" y="4284073"/>
                  <a:pt x="1092069" y="4338086"/>
                </a:cubicBezTo>
                <a:cubicBezTo>
                  <a:pt x="848818" y="4422256"/>
                  <a:pt x="591730" y="4453270"/>
                  <a:pt x="500690" y="4453270"/>
                </a:cubicBezTo>
                <a:lnTo>
                  <a:pt x="497731" y="4453270"/>
                </a:lnTo>
                <a:cubicBezTo>
                  <a:pt x="239689" y="4439719"/>
                  <a:pt x="18005" y="4637927"/>
                  <a:pt x="1018" y="4898642"/>
                </a:cubicBezTo>
                <a:cubicBezTo>
                  <a:pt x="-15968" y="5161551"/>
                  <a:pt x="181572" y="5388674"/>
                  <a:pt x="442477" y="5405947"/>
                </a:cubicBezTo>
                <a:cubicBezTo>
                  <a:pt x="456887" y="5406902"/>
                  <a:pt x="474160" y="5407379"/>
                  <a:pt x="494010" y="5407379"/>
                </a:cubicBezTo>
                <a:cubicBezTo>
                  <a:pt x="626180" y="5407379"/>
                  <a:pt x="873057" y="5384667"/>
                  <a:pt x="1149041" y="5315384"/>
                </a:cubicBezTo>
                <a:cubicBezTo>
                  <a:pt x="1339137" y="5267669"/>
                  <a:pt x="1511675" y="5206308"/>
                  <a:pt x="1665699" y="5131491"/>
                </a:cubicBezTo>
                <a:cubicBezTo>
                  <a:pt x="1858754" y="5037779"/>
                  <a:pt x="2022797" y="4923167"/>
                  <a:pt x="2156113" y="4788420"/>
                </a:cubicBezTo>
                <a:cubicBezTo>
                  <a:pt x="2435437" y="4506329"/>
                  <a:pt x="2568753" y="4143886"/>
                  <a:pt x="2541650" y="3740504"/>
                </a:cubicBezTo>
                <a:cubicBezTo>
                  <a:pt x="2507009" y="3224609"/>
                  <a:pt x="2151342" y="2870564"/>
                  <a:pt x="1837377" y="2558222"/>
                </a:cubicBezTo>
                <a:cubicBezTo>
                  <a:pt x="1521790" y="2244066"/>
                  <a:pt x="1411855" y="2024196"/>
                  <a:pt x="1337706" y="1788007"/>
                </a:cubicBezTo>
                <a:cubicBezTo>
                  <a:pt x="1221568" y="1417929"/>
                  <a:pt x="1374255" y="1163513"/>
                  <a:pt x="1621610" y="1086215"/>
                </a:cubicBezTo>
                <a:cubicBezTo>
                  <a:pt x="1636688" y="1081539"/>
                  <a:pt x="1651098" y="1077340"/>
                  <a:pt x="1665699" y="1073809"/>
                </a:cubicBezTo>
                <a:cubicBezTo>
                  <a:pt x="1807412" y="1039454"/>
                  <a:pt x="1953802" y="1070946"/>
                  <a:pt x="2660174" y="1357809"/>
                </a:cubicBezTo>
                <a:lnTo>
                  <a:pt x="2666759" y="1360481"/>
                </a:lnTo>
                <a:lnTo>
                  <a:pt x="2770491" y="1402565"/>
                </a:lnTo>
                <a:cubicBezTo>
                  <a:pt x="3142668" y="1553535"/>
                  <a:pt x="3529064" y="1586077"/>
                  <a:pt x="3951628" y="1502385"/>
                </a:cubicBezTo>
                <a:cubicBezTo>
                  <a:pt x="4103934" y="1472134"/>
                  <a:pt x="4250705" y="1428713"/>
                  <a:pt x="4391274" y="1379471"/>
                </a:cubicBezTo>
                <a:cubicBezTo>
                  <a:pt x="4563239" y="1319064"/>
                  <a:pt x="4725565" y="1249877"/>
                  <a:pt x="4876917" y="1185366"/>
                </a:cubicBezTo>
                <a:cubicBezTo>
                  <a:pt x="5218747" y="1039836"/>
                  <a:pt x="5541682" y="902321"/>
                  <a:pt x="5736550" y="974848"/>
                </a:cubicBezTo>
                <a:cubicBezTo>
                  <a:pt x="6004136" y="1074477"/>
                  <a:pt x="6137928" y="1311811"/>
                  <a:pt x="6134016" y="1680171"/>
                </a:cubicBezTo>
                <a:cubicBezTo>
                  <a:pt x="6133825" y="1700688"/>
                  <a:pt x="6132203" y="1728077"/>
                  <a:pt x="6128767" y="1760427"/>
                </a:cubicBezTo>
                <a:cubicBezTo>
                  <a:pt x="6117411" y="1866068"/>
                  <a:pt x="6085824" y="2024005"/>
                  <a:pt x="6015874" y="2163046"/>
                </a:cubicBezTo>
                <a:cubicBezTo>
                  <a:pt x="5963578" y="2267065"/>
                  <a:pt x="5898495" y="2347322"/>
                  <a:pt x="5816997" y="2405916"/>
                </a:cubicBezTo>
                <a:cubicBezTo>
                  <a:pt x="5702195" y="2488367"/>
                  <a:pt x="5555042" y="2527684"/>
                  <a:pt x="5365805" y="2529402"/>
                </a:cubicBezTo>
                <a:cubicBezTo>
                  <a:pt x="5364087" y="2529497"/>
                  <a:pt x="5362370" y="2529497"/>
                  <a:pt x="5360556" y="2529497"/>
                </a:cubicBezTo>
                <a:cubicBezTo>
                  <a:pt x="5322575" y="2529497"/>
                  <a:pt x="5286407" y="2525776"/>
                  <a:pt x="5251193" y="2518905"/>
                </a:cubicBezTo>
                <a:cubicBezTo>
                  <a:pt x="5133528" y="2496097"/>
                  <a:pt x="5026265" y="2438744"/>
                  <a:pt x="4898484" y="2370416"/>
                </a:cubicBezTo>
                <a:cubicBezTo>
                  <a:pt x="4694646" y="2261435"/>
                  <a:pt x="4440897" y="2125733"/>
                  <a:pt x="4119967" y="2161138"/>
                </a:cubicBezTo>
                <a:cubicBezTo>
                  <a:pt x="4074255" y="2166196"/>
                  <a:pt x="4029308" y="2173067"/>
                  <a:pt x="3985219" y="2181846"/>
                </a:cubicBezTo>
                <a:cubicBezTo>
                  <a:pt x="3529732" y="2272314"/>
                  <a:pt x="3163281" y="2557745"/>
                  <a:pt x="3011261" y="2948912"/>
                </a:cubicBezTo>
                <a:cubicBezTo>
                  <a:pt x="2887107" y="3268412"/>
                  <a:pt x="2885389" y="3620548"/>
                  <a:pt x="3006299" y="3967245"/>
                </a:cubicBezTo>
                <a:cubicBezTo>
                  <a:pt x="3065275" y="4136347"/>
                  <a:pt x="3150398" y="4298197"/>
                  <a:pt x="3259474" y="4448308"/>
                </a:cubicBezTo>
                <a:cubicBezTo>
                  <a:pt x="3276270" y="4471402"/>
                  <a:pt x="3293447" y="4493828"/>
                  <a:pt x="3311007" y="4515490"/>
                </a:cubicBezTo>
                <a:cubicBezTo>
                  <a:pt x="3732616" y="5038542"/>
                  <a:pt x="4335352" y="5137217"/>
                  <a:pt x="4701326" y="5197147"/>
                </a:cubicBezTo>
                <a:cubicBezTo>
                  <a:pt x="4729859" y="5201823"/>
                  <a:pt x="4758107" y="5206022"/>
                  <a:pt x="4786163" y="5209743"/>
                </a:cubicBezTo>
                <a:cubicBezTo>
                  <a:pt x="4914039" y="5226635"/>
                  <a:pt x="5036476" y="5233792"/>
                  <a:pt x="5152519" y="5233792"/>
                </a:cubicBezTo>
                <a:cubicBezTo>
                  <a:pt x="5642170" y="5233696"/>
                  <a:pt x="6015206" y="5106584"/>
                  <a:pt x="6178391" y="5050948"/>
                </a:cubicBezTo>
                <a:cubicBezTo>
                  <a:pt x="6199385" y="5043791"/>
                  <a:pt x="6222384" y="5035679"/>
                  <a:pt x="6247100" y="5026423"/>
                </a:cubicBezTo>
                <a:cubicBezTo>
                  <a:pt x="6458478" y="4948074"/>
                  <a:pt x="6800690" y="4793096"/>
                  <a:pt x="7158933" y="4515490"/>
                </a:cubicBezTo>
                <a:cubicBezTo>
                  <a:pt x="7193479" y="4488675"/>
                  <a:pt x="7228216" y="4460714"/>
                  <a:pt x="7263048" y="4431608"/>
                </a:cubicBezTo>
                <a:cubicBezTo>
                  <a:pt x="7523285" y="4213741"/>
                  <a:pt x="7893267" y="3833834"/>
                  <a:pt x="8178794" y="3260777"/>
                </a:cubicBezTo>
                <a:cubicBezTo>
                  <a:pt x="8470332" y="2675410"/>
                  <a:pt x="8528354" y="2174021"/>
                  <a:pt x="8566717" y="1842211"/>
                </a:cubicBezTo>
                <a:cubicBezTo>
                  <a:pt x="8571202" y="1803276"/>
                  <a:pt x="8575209" y="1764340"/>
                  <a:pt x="8578740" y="1725309"/>
                </a:cubicBezTo>
                <a:lnTo>
                  <a:pt x="8578835" y="1725309"/>
                </a:lnTo>
                <a:cubicBezTo>
                  <a:pt x="8613954" y="1343208"/>
                  <a:pt x="8605270" y="957193"/>
                  <a:pt x="8552783" y="576237"/>
                </a:cubicBezTo>
                <a:close/>
              </a:path>
            </a:pathLst>
          </a:custGeom>
          <a:solidFill>
            <a:srgbClr val="2E4C1E"/>
          </a:solidFill>
          <a:ln w="95375" cap="flat" cmpd="sng">
            <a:solidFill>
              <a:srgbClr val="2E4C1E"/>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84" name="Google Shape;235;p2">
            <a:extLst>
              <a:ext uri="{FF2B5EF4-FFF2-40B4-BE49-F238E27FC236}">
                <a16:creationId xmlns:a16="http://schemas.microsoft.com/office/drawing/2014/main" id="{34062CDD-7B64-4E3F-89B6-7648F689D47E}"/>
              </a:ext>
            </a:extLst>
          </p:cNvPr>
          <p:cNvSpPr/>
          <p:nvPr/>
        </p:nvSpPr>
        <p:spPr>
          <a:xfrm>
            <a:off x="7603949" y="4282896"/>
            <a:ext cx="1342031" cy="1455402"/>
          </a:xfrm>
          <a:custGeom>
            <a:avLst/>
            <a:gdLst/>
            <a:ahLst/>
            <a:cxnLst/>
            <a:rect l="l" t="t" r="r" b="b"/>
            <a:pathLst>
              <a:path w="1342031" h="1455402" extrusionOk="0">
                <a:moveTo>
                  <a:pt x="1342032" y="944471"/>
                </a:moveTo>
                <a:cubicBezTo>
                  <a:pt x="983787" y="1222076"/>
                  <a:pt x="641575" y="1377054"/>
                  <a:pt x="430198" y="1455402"/>
                </a:cubicBezTo>
                <a:lnTo>
                  <a:pt x="0" y="595483"/>
                </a:lnTo>
                <a:cubicBezTo>
                  <a:pt x="21662" y="588326"/>
                  <a:pt x="41130" y="581741"/>
                  <a:pt x="58117" y="575920"/>
                </a:cubicBezTo>
                <a:cubicBezTo>
                  <a:pt x="213381" y="522956"/>
                  <a:pt x="521620" y="394221"/>
                  <a:pt x="841406" y="126445"/>
                </a:cubicBezTo>
                <a:cubicBezTo>
                  <a:pt x="880246" y="93903"/>
                  <a:pt x="927674" y="51819"/>
                  <a:pt x="980447" y="0"/>
                </a:cubicBezTo>
                <a:lnTo>
                  <a:pt x="1342032" y="944471"/>
                </a:lnTo>
                <a:close/>
              </a:path>
            </a:pathLst>
          </a:custGeom>
          <a:solidFill>
            <a:srgbClr val="75B64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85" name="Google Shape;236;p2">
            <a:extLst>
              <a:ext uri="{FF2B5EF4-FFF2-40B4-BE49-F238E27FC236}">
                <a16:creationId xmlns:a16="http://schemas.microsoft.com/office/drawing/2014/main" id="{C73F2E91-FF77-4646-A286-FE5A31A3B0C0}"/>
              </a:ext>
            </a:extLst>
          </p:cNvPr>
          <p:cNvSpPr/>
          <p:nvPr/>
        </p:nvSpPr>
        <p:spPr>
          <a:xfrm>
            <a:off x="2178257" y="974235"/>
            <a:ext cx="1274180" cy="1533368"/>
          </a:xfrm>
          <a:custGeom>
            <a:avLst/>
            <a:gdLst/>
            <a:ahLst/>
            <a:cxnLst/>
            <a:rect l="l" t="t" r="r" b="b"/>
            <a:pathLst>
              <a:path w="1274180" h="1533368" extrusionOk="0">
                <a:moveTo>
                  <a:pt x="764776" y="0"/>
                </a:moveTo>
                <a:cubicBezTo>
                  <a:pt x="225692" y="296310"/>
                  <a:pt x="15460" y="964892"/>
                  <a:pt x="0" y="1505789"/>
                </a:cubicBezTo>
                <a:lnTo>
                  <a:pt x="946188" y="1533369"/>
                </a:lnTo>
                <a:cubicBezTo>
                  <a:pt x="830050" y="1163291"/>
                  <a:pt x="982738" y="908875"/>
                  <a:pt x="1230092" y="831577"/>
                </a:cubicBezTo>
                <a:cubicBezTo>
                  <a:pt x="1245170" y="826901"/>
                  <a:pt x="1259580" y="822702"/>
                  <a:pt x="1274181" y="819171"/>
                </a:cubicBezTo>
                <a:lnTo>
                  <a:pt x="764776" y="0"/>
                </a:lnTo>
                <a:close/>
              </a:path>
            </a:pathLst>
          </a:custGeom>
          <a:solidFill>
            <a:srgbClr val="75B64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86" name="Google Shape;237;p2">
            <a:extLst>
              <a:ext uri="{FF2B5EF4-FFF2-40B4-BE49-F238E27FC236}">
                <a16:creationId xmlns:a16="http://schemas.microsoft.com/office/drawing/2014/main" id="{4EB4DE90-97A5-4083-A3EF-06DF542C1A62}"/>
              </a:ext>
            </a:extLst>
          </p:cNvPr>
          <p:cNvSpPr/>
          <p:nvPr/>
        </p:nvSpPr>
        <p:spPr>
          <a:xfrm>
            <a:off x="4453806" y="1163100"/>
            <a:ext cx="1724515" cy="1096254"/>
          </a:xfrm>
          <a:custGeom>
            <a:avLst/>
            <a:gdLst/>
            <a:ahLst/>
            <a:cxnLst/>
            <a:rect l="l" t="t" r="r" b="b"/>
            <a:pathLst>
              <a:path w="1724515" h="1096254" extrusionOk="0">
                <a:moveTo>
                  <a:pt x="1724515" y="928247"/>
                </a:moveTo>
                <a:cubicBezTo>
                  <a:pt x="1583947" y="977489"/>
                  <a:pt x="1437176" y="1020910"/>
                  <a:pt x="1284869" y="1051161"/>
                </a:cubicBezTo>
                <a:cubicBezTo>
                  <a:pt x="862305" y="1134853"/>
                  <a:pt x="475909" y="1102312"/>
                  <a:pt x="103733" y="951341"/>
                </a:cubicBezTo>
                <a:lnTo>
                  <a:pt x="0" y="909257"/>
                </a:lnTo>
                <a:lnTo>
                  <a:pt x="347174" y="21376"/>
                </a:lnTo>
                <a:lnTo>
                  <a:pt x="456919" y="65942"/>
                </a:lnTo>
                <a:cubicBezTo>
                  <a:pt x="798653" y="204506"/>
                  <a:pt x="1137907" y="131121"/>
                  <a:pt x="1487658" y="0"/>
                </a:cubicBezTo>
                <a:lnTo>
                  <a:pt x="1724515" y="928247"/>
                </a:lnTo>
                <a:close/>
              </a:path>
            </a:pathLst>
          </a:custGeom>
          <a:solidFill>
            <a:srgbClr val="75B64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87" name="Google Shape;238;p2">
            <a:extLst>
              <a:ext uri="{FF2B5EF4-FFF2-40B4-BE49-F238E27FC236}">
                <a16:creationId xmlns:a16="http://schemas.microsoft.com/office/drawing/2014/main" id="{9C84E2D9-21BB-415C-90E9-694520F31201}"/>
              </a:ext>
            </a:extLst>
          </p:cNvPr>
          <p:cNvSpPr/>
          <p:nvPr/>
        </p:nvSpPr>
        <p:spPr>
          <a:xfrm>
            <a:off x="7514888" y="765634"/>
            <a:ext cx="1344167" cy="1706669"/>
          </a:xfrm>
          <a:custGeom>
            <a:avLst/>
            <a:gdLst/>
            <a:ahLst/>
            <a:cxnLst/>
            <a:rect l="l" t="t" r="r" b="b"/>
            <a:pathLst>
              <a:path w="1344167" h="1706669" extrusionOk="0">
                <a:moveTo>
                  <a:pt x="392218" y="1706669"/>
                </a:moveTo>
                <a:cubicBezTo>
                  <a:pt x="395653" y="1674319"/>
                  <a:pt x="397275" y="1646930"/>
                  <a:pt x="397466" y="1626413"/>
                </a:cubicBezTo>
                <a:cubicBezTo>
                  <a:pt x="401378" y="1258053"/>
                  <a:pt x="267586" y="1020719"/>
                  <a:pt x="0" y="921090"/>
                </a:cubicBezTo>
                <a:lnTo>
                  <a:pt x="250695" y="0"/>
                </a:lnTo>
                <a:cubicBezTo>
                  <a:pt x="276652" y="7825"/>
                  <a:pt x="302418" y="16414"/>
                  <a:pt x="327898" y="25957"/>
                </a:cubicBezTo>
                <a:cubicBezTo>
                  <a:pt x="653886" y="147248"/>
                  <a:pt x="919468" y="365020"/>
                  <a:pt x="1096014" y="655795"/>
                </a:cubicBezTo>
                <a:cubicBezTo>
                  <a:pt x="1264447" y="933210"/>
                  <a:pt x="1347948" y="1263206"/>
                  <a:pt x="1344036" y="1636433"/>
                </a:cubicBezTo>
                <a:lnTo>
                  <a:pt x="392218" y="1706669"/>
                </a:lnTo>
                <a:close/>
              </a:path>
            </a:pathLst>
          </a:custGeom>
          <a:solidFill>
            <a:srgbClr val="75B64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88" name="Google Shape;239;p2">
            <a:extLst>
              <a:ext uri="{FF2B5EF4-FFF2-40B4-BE49-F238E27FC236}">
                <a16:creationId xmlns:a16="http://schemas.microsoft.com/office/drawing/2014/main" id="{EE70AE07-0FDF-4749-92D3-FAAA384472D6}"/>
              </a:ext>
            </a:extLst>
          </p:cNvPr>
          <p:cNvSpPr/>
          <p:nvPr/>
        </p:nvSpPr>
        <p:spPr>
          <a:xfrm>
            <a:off x="2879116" y="3270098"/>
            <a:ext cx="1449581" cy="1246601"/>
          </a:xfrm>
          <a:custGeom>
            <a:avLst/>
            <a:gdLst/>
            <a:ahLst/>
            <a:cxnLst/>
            <a:rect l="l" t="t" r="r" b="b"/>
            <a:pathLst>
              <a:path w="1449581" h="1246601" extrusionOk="0">
                <a:moveTo>
                  <a:pt x="1449581" y="1182282"/>
                </a:moveTo>
                <a:lnTo>
                  <a:pt x="505111" y="1246601"/>
                </a:lnTo>
                <a:cubicBezTo>
                  <a:pt x="494709" y="1091528"/>
                  <a:pt x="284095" y="881868"/>
                  <a:pt x="80352" y="679175"/>
                </a:cubicBezTo>
                <a:cubicBezTo>
                  <a:pt x="54013" y="652932"/>
                  <a:pt x="27102" y="626211"/>
                  <a:pt x="0" y="598823"/>
                </a:cubicBezTo>
                <a:lnTo>
                  <a:pt x="745308" y="0"/>
                </a:lnTo>
                <a:cubicBezTo>
                  <a:pt x="1059273" y="312342"/>
                  <a:pt x="1414940" y="666387"/>
                  <a:pt x="1449581" y="1182282"/>
                </a:cubicBezTo>
                <a:close/>
              </a:path>
            </a:pathLst>
          </a:custGeom>
          <a:solidFill>
            <a:srgbClr val="75B64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89" name="Google Shape;240;p2">
            <a:extLst>
              <a:ext uri="{FF2B5EF4-FFF2-40B4-BE49-F238E27FC236}">
                <a16:creationId xmlns:a16="http://schemas.microsoft.com/office/drawing/2014/main" id="{97004F38-B390-4DF2-9E6E-B90455CC7283}"/>
              </a:ext>
            </a:extLst>
          </p:cNvPr>
          <p:cNvSpPr/>
          <p:nvPr/>
        </p:nvSpPr>
        <p:spPr>
          <a:xfrm>
            <a:off x="1795756" y="5049962"/>
            <a:ext cx="1665698" cy="1069292"/>
          </a:xfrm>
          <a:custGeom>
            <a:avLst/>
            <a:gdLst/>
            <a:ahLst/>
            <a:cxnLst/>
            <a:rect l="l" t="t" r="r" b="b"/>
            <a:pathLst>
              <a:path w="1665698" h="1069292" extrusionOk="0">
                <a:moveTo>
                  <a:pt x="1665699" y="793405"/>
                </a:moveTo>
                <a:cubicBezTo>
                  <a:pt x="1511675" y="868222"/>
                  <a:pt x="1339137" y="929584"/>
                  <a:pt x="1149041" y="977299"/>
                </a:cubicBezTo>
                <a:cubicBezTo>
                  <a:pt x="873057" y="1046580"/>
                  <a:pt x="626180" y="1069293"/>
                  <a:pt x="494009" y="1069293"/>
                </a:cubicBezTo>
                <a:cubicBezTo>
                  <a:pt x="474160" y="1069293"/>
                  <a:pt x="456887" y="1068816"/>
                  <a:pt x="442477" y="1067862"/>
                </a:cubicBezTo>
                <a:cubicBezTo>
                  <a:pt x="181572" y="1050589"/>
                  <a:pt x="-15968" y="823465"/>
                  <a:pt x="1018" y="560556"/>
                </a:cubicBezTo>
                <a:cubicBezTo>
                  <a:pt x="18005" y="299841"/>
                  <a:pt x="239689" y="101633"/>
                  <a:pt x="497731" y="115184"/>
                </a:cubicBezTo>
                <a:lnTo>
                  <a:pt x="500690" y="115184"/>
                </a:lnTo>
                <a:cubicBezTo>
                  <a:pt x="591730" y="115184"/>
                  <a:pt x="848818" y="84169"/>
                  <a:pt x="1092069" y="0"/>
                </a:cubicBezTo>
                <a:lnTo>
                  <a:pt x="1665699" y="793405"/>
                </a:lnTo>
                <a:close/>
              </a:path>
            </a:pathLst>
          </a:custGeom>
          <a:solidFill>
            <a:srgbClr val="75B64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90" name="Google Shape;241;p2">
            <a:extLst>
              <a:ext uri="{FF2B5EF4-FFF2-40B4-BE49-F238E27FC236}">
                <a16:creationId xmlns:a16="http://schemas.microsoft.com/office/drawing/2014/main" id="{8FB1F13E-0D53-4BA9-92DE-279B34D57DC9}"/>
              </a:ext>
            </a:extLst>
          </p:cNvPr>
          <p:cNvSpPr/>
          <p:nvPr/>
        </p:nvSpPr>
        <p:spPr>
          <a:xfrm>
            <a:off x="6730383" y="3117792"/>
            <a:ext cx="1486035" cy="1077881"/>
          </a:xfrm>
          <a:custGeom>
            <a:avLst/>
            <a:gdLst/>
            <a:ahLst/>
            <a:cxnLst/>
            <a:rect l="l" t="t" r="r" b="b"/>
            <a:pathLst>
              <a:path w="1486035" h="1077881" extrusionOk="0">
                <a:moveTo>
                  <a:pt x="1486036" y="727940"/>
                </a:moveTo>
                <a:cubicBezTo>
                  <a:pt x="1204517" y="952868"/>
                  <a:pt x="845223" y="1074064"/>
                  <a:pt x="430962" y="1077786"/>
                </a:cubicBezTo>
                <a:cubicBezTo>
                  <a:pt x="426286" y="1077786"/>
                  <a:pt x="421705" y="1077882"/>
                  <a:pt x="417029" y="1077882"/>
                </a:cubicBezTo>
                <a:cubicBezTo>
                  <a:pt x="262432" y="1077882"/>
                  <a:pt x="124059" y="1054501"/>
                  <a:pt x="0" y="1019287"/>
                </a:cubicBezTo>
                <a:lnTo>
                  <a:pt x="307857" y="112989"/>
                </a:lnTo>
                <a:cubicBezTo>
                  <a:pt x="343071" y="119860"/>
                  <a:pt x="379239" y="123582"/>
                  <a:pt x="417220" y="123582"/>
                </a:cubicBezTo>
                <a:cubicBezTo>
                  <a:pt x="419033" y="123582"/>
                  <a:pt x="420751" y="123582"/>
                  <a:pt x="422469" y="123486"/>
                </a:cubicBezTo>
                <a:cubicBezTo>
                  <a:pt x="611706" y="121769"/>
                  <a:pt x="758859" y="82452"/>
                  <a:pt x="873661" y="0"/>
                </a:cubicBezTo>
                <a:lnTo>
                  <a:pt x="1486036" y="727940"/>
                </a:lnTo>
                <a:close/>
              </a:path>
            </a:pathLst>
          </a:custGeom>
          <a:solidFill>
            <a:srgbClr val="75B64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91" name="Google Shape;242;p2">
            <a:extLst>
              <a:ext uri="{FF2B5EF4-FFF2-40B4-BE49-F238E27FC236}">
                <a16:creationId xmlns:a16="http://schemas.microsoft.com/office/drawing/2014/main" id="{CB000FFF-B6EB-4635-9150-C17892A70021}"/>
              </a:ext>
            </a:extLst>
          </p:cNvPr>
          <p:cNvSpPr/>
          <p:nvPr/>
        </p:nvSpPr>
        <p:spPr>
          <a:xfrm>
            <a:off x="4798308" y="2893722"/>
            <a:ext cx="1211483" cy="1144300"/>
          </a:xfrm>
          <a:custGeom>
            <a:avLst/>
            <a:gdLst/>
            <a:ahLst/>
            <a:cxnLst/>
            <a:rect l="l" t="t" r="r" b="b"/>
            <a:pathLst>
              <a:path w="1211483" h="1144300" extrusionOk="0">
                <a:moveTo>
                  <a:pt x="1211483" y="927961"/>
                </a:moveTo>
                <a:cubicBezTo>
                  <a:pt x="1050684" y="945615"/>
                  <a:pt x="918036" y="1020910"/>
                  <a:pt x="881391" y="1115194"/>
                </a:cubicBezTo>
                <a:cubicBezTo>
                  <a:pt x="877574" y="1124833"/>
                  <a:pt x="874234" y="1134567"/>
                  <a:pt x="871276" y="1144301"/>
                </a:cubicBezTo>
                <a:lnTo>
                  <a:pt x="0" y="767066"/>
                </a:lnTo>
                <a:cubicBezTo>
                  <a:pt x="152020" y="375898"/>
                  <a:pt x="518471" y="90467"/>
                  <a:pt x="973958" y="0"/>
                </a:cubicBezTo>
                <a:lnTo>
                  <a:pt x="1211483" y="927961"/>
                </a:lnTo>
                <a:close/>
              </a:path>
            </a:pathLst>
          </a:custGeom>
          <a:solidFill>
            <a:srgbClr val="75B64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92" name="Google Shape;243;p2">
            <a:extLst>
              <a:ext uri="{FF2B5EF4-FFF2-40B4-BE49-F238E27FC236}">
                <a16:creationId xmlns:a16="http://schemas.microsoft.com/office/drawing/2014/main" id="{3EC53AD9-182E-45EE-8509-6F15946352EB}"/>
              </a:ext>
            </a:extLst>
          </p:cNvPr>
          <p:cNvSpPr/>
          <p:nvPr/>
        </p:nvSpPr>
        <p:spPr>
          <a:xfrm>
            <a:off x="5098054" y="4596288"/>
            <a:ext cx="1475156" cy="1325331"/>
          </a:xfrm>
          <a:custGeom>
            <a:avLst/>
            <a:gdLst/>
            <a:ahLst/>
            <a:cxnLst/>
            <a:rect l="l" t="t" r="r" b="b"/>
            <a:pathLst>
              <a:path w="1475156" h="1325331" extrusionOk="0">
                <a:moveTo>
                  <a:pt x="1475157" y="359771"/>
                </a:moveTo>
                <a:lnTo>
                  <a:pt x="1475157" y="1325331"/>
                </a:lnTo>
                <a:cubicBezTo>
                  <a:pt x="1447100" y="1321609"/>
                  <a:pt x="1418853" y="1317411"/>
                  <a:pt x="1390319" y="1312735"/>
                </a:cubicBezTo>
                <a:cubicBezTo>
                  <a:pt x="1024345" y="1252804"/>
                  <a:pt x="421610" y="1154130"/>
                  <a:pt x="0" y="631078"/>
                </a:cubicBezTo>
                <a:lnTo>
                  <a:pt x="712098" y="0"/>
                </a:lnTo>
                <a:cubicBezTo>
                  <a:pt x="891412" y="246877"/>
                  <a:pt x="1194497" y="312629"/>
                  <a:pt x="1475157" y="359771"/>
                </a:cubicBezTo>
                <a:close/>
              </a:path>
            </a:pathLst>
          </a:custGeom>
          <a:solidFill>
            <a:srgbClr val="75B64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93" name="Google Shape;244;p2">
            <a:extLst>
              <a:ext uri="{FF2B5EF4-FFF2-40B4-BE49-F238E27FC236}">
                <a16:creationId xmlns:a16="http://schemas.microsoft.com/office/drawing/2014/main" id="{001F7A96-46FE-4747-BEC0-AFBD9EB7F1AA}"/>
              </a:ext>
            </a:extLst>
          </p:cNvPr>
          <p:cNvSpPr/>
          <p:nvPr/>
        </p:nvSpPr>
        <p:spPr>
          <a:xfrm>
            <a:off x="9119950" y="2437185"/>
            <a:ext cx="1245838" cy="1535468"/>
          </a:xfrm>
          <a:custGeom>
            <a:avLst/>
            <a:gdLst/>
            <a:ahLst/>
            <a:cxnLst/>
            <a:rect l="l" t="t" r="r" b="b"/>
            <a:pathLst>
              <a:path w="1245838" h="1535468" extrusionOk="0">
                <a:moveTo>
                  <a:pt x="1245838" y="0"/>
                </a:moveTo>
                <a:cubicBezTo>
                  <a:pt x="1242307" y="39031"/>
                  <a:pt x="1238299" y="77966"/>
                  <a:pt x="1233814" y="116902"/>
                </a:cubicBezTo>
                <a:cubicBezTo>
                  <a:pt x="1195451" y="448712"/>
                  <a:pt x="1137430" y="950101"/>
                  <a:pt x="845891" y="1535468"/>
                </a:cubicBezTo>
                <a:lnTo>
                  <a:pt x="0" y="1107178"/>
                </a:lnTo>
                <a:cubicBezTo>
                  <a:pt x="187425" y="730993"/>
                  <a:pt x="245923" y="392122"/>
                  <a:pt x="279324" y="125681"/>
                </a:cubicBezTo>
                <a:lnTo>
                  <a:pt x="1245838" y="0"/>
                </a:lnTo>
                <a:close/>
              </a:path>
            </a:pathLst>
          </a:custGeom>
          <a:solidFill>
            <a:srgbClr val="75B64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94" name="Google Shape;245;p2">
            <a:extLst>
              <a:ext uri="{FF2B5EF4-FFF2-40B4-BE49-F238E27FC236}">
                <a16:creationId xmlns:a16="http://schemas.microsoft.com/office/drawing/2014/main" id="{2A6F05E5-13BE-45D9-A35C-C55DD80D9D15}"/>
              </a:ext>
            </a:extLst>
          </p:cNvPr>
          <p:cNvSpPr/>
          <p:nvPr/>
        </p:nvSpPr>
        <p:spPr>
          <a:xfrm>
            <a:off x="5932755" y="711876"/>
            <a:ext cx="1832827" cy="1379470"/>
          </a:xfrm>
          <a:custGeom>
            <a:avLst/>
            <a:gdLst/>
            <a:ahLst/>
            <a:cxnLst/>
            <a:rect l="l" t="t" r="r" b="b"/>
            <a:pathLst>
              <a:path w="1832827" h="1379470" extrusionOk="0">
                <a:moveTo>
                  <a:pt x="1832828" y="53758"/>
                </a:moveTo>
                <a:lnTo>
                  <a:pt x="1582133" y="974848"/>
                </a:lnTo>
                <a:cubicBezTo>
                  <a:pt x="1387265" y="902321"/>
                  <a:pt x="1064331" y="1039836"/>
                  <a:pt x="722500" y="1185366"/>
                </a:cubicBezTo>
                <a:cubicBezTo>
                  <a:pt x="571148" y="1249877"/>
                  <a:pt x="408822" y="1319064"/>
                  <a:pt x="236857" y="1379471"/>
                </a:cubicBezTo>
                <a:lnTo>
                  <a:pt x="0" y="451224"/>
                </a:lnTo>
                <a:cubicBezTo>
                  <a:pt x="1909" y="450556"/>
                  <a:pt x="3722" y="449792"/>
                  <a:pt x="5631" y="449124"/>
                </a:cubicBezTo>
                <a:cubicBezTo>
                  <a:pt x="120528" y="405799"/>
                  <a:pt x="236571" y="356366"/>
                  <a:pt x="354236" y="306266"/>
                </a:cubicBezTo>
                <a:cubicBezTo>
                  <a:pt x="581836" y="209404"/>
                  <a:pt x="817262" y="109107"/>
                  <a:pt x="1056219" y="51277"/>
                </a:cubicBezTo>
                <a:cubicBezTo>
                  <a:pt x="1309585" y="-9989"/>
                  <a:pt x="1538808" y="-16478"/>
                  <a:pt x="1752094" y="32477"/>
                </a:cubicBezTo>
                <a:cubicBezTo>
                  <a:pt x="1779292" y="38680"/>
                  <a:pt x="1806203" y="45742"/>
                  <a:pt x="1832828" y="53758"/>
                </a:cubicBezTo>
                <a:close/>
              </a:path>
            </a:pathLst>
          </a:custGeom>
          <a:solidFill>
            <a:srgbClr val="FEF4C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95" name="Google Shape;246;p2">
            <a:extLst>
              <a:ext uri="{FF2B5EF4-FFF2-40B4-BE49-F238E27FC236}">
                <a16:creationId xmlns:a16="http://schemas.microsoft.com/office/drawing/2014/main" id="{EE257C15-2652-4474-B1EF-000833E985FF}"/>
              </a:ext>
            </a:extLst>
          </p:cNvPr>
          <p:cNvSpPr/>
          <p:nvPr/>
        </p:nvSpPr>
        <p:spPr>
          <a:xfrm>
            <a:off x="2969554" y="808753"/>
            <a:ext cx="1857639" cy="1262935"/>
          </a:xfrm>
          <a:custGeom>
            <a:avLst/>
            <a:gdLst/>
            <a:ahLst/>
            <a:cxnLst/>
            <a:rect l="l" t="t" r="r" b="b"/>
            <a:pathLst>
              <a:path w="1857639" h="1262935" extrusionOk="0">
                <a:moveTo>
                  <a:pt x="1857640" y="375055"/>
                </a:moveTo>
                <a:lnTo>
                  <a:pt x="1510465" y="1262935"/>
                </a:lnTo>
                <a:lnTo>
                  <a:pt x="1503881" y="1260263"/>
                </a:lnTo>
                <a:cubicBezTo>
                  <a:pt x="797508" y="973401"/>
                  <a:pt x="651119" y="941909"/>
                  <a:pt x="509405" y="976264"/>
                </a:cubicBezTo>
                <a:lnTo>
                  <a:pt x="0" y="157093"/>
                </a:lnTo>
                <a:cubicBezTo>
                  <a:pt x="20136" y="145928"/>
                  <a:pt x="40844" y="135335"/>
                  <a:pt x="61934" y="125315"/>
                </a:cubicBezTo>
                <a:cubicBezTo>
                  <a:pt x="335437" y="-4565"/>
                  <a:pt x="596437" y="-32049"/>
                  <a:pt x="908303" y="36183"/>
                </a:cubicBezTo>
                <a:cubicBezTo>
                  <a:pt x="1157661" y="90769"/>
                  <a:pt x="1436126" y="203854"/>
                  <a:pt x="1857640" y="375055"/>
                </a:cubicBezTo>
                <a:close/>
              </a:path>
            </a:pathLst>
          </a:custGeom>
          <a:solidFill>
            <a:srgbClr val="FFFF00"/>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96" name="Google Shape;247;p2">
            <a:extLst>
              <a:ext uri="{FF2B5EF4-FFF2-40B4-BE49-F238E27FC236}">
                <a16:creationId xmlns:a16="http://schemas.microsoft.com/office/drawing/2014/main" id="{E6120216-B59D-4698-B507-00B6C87D7401}"/>
              </a:ext>
            </a:extLst>
          </p:cNvPr>
          <p:cNvSpPr/>
          <p:nvPr/>
        </p:nvSpPr>
        <p:spPr>
          <a:xfrm>
            <a:off x="2879116" y="4452380"/>
            <a:ext cx="1453023" cy="1390987"/>
          </a:xfrm>
          <a:custGeom>
            <a:avLst/>
            <a:gdLst/>
            <a:ahLst/>
            <a:cxnLst/>
            <a:rect l="l" t="t" r="r" b="b"/>
            <a:pathLst>
              <a:path w="1453023" h="1390987" extrusionOk="0">
                <a:moveTo>
                  <a:pt x="1064044" y="1047916"/>
                </a:moveTo>
                <a:cubicBezTo>
                  <a:pt x="930728" y="1182663"/>
                  <a:pt x="766684" y="1297275"/>
                  <a:pt x="573629" y="1390987"/>
                </a:cubicBezTo>
                <a:lnTo>
                  <a:pt x="0" y="597582"/>
                </a:lnTo>
                <a:cubicBezTo>
                  <a:pt x="155837" y="543569"/>
                  <a:pt x="305948" y="467798"/>
                  <a:pt x="403192" y="364352"/>
                </a:cubicBezTo>
                <a:cubicBezTo>
                  <a:pt x="483066" y="279419"/>
                  <a:pt x="513509" y="189715"/>
                  <a:pt x="505111" y="64320"/>
                </a:cubicBezTo>
                <a:lnTo>
                  <a:pt x="1449581" y="0"/>
                </a:lnTo>
                <a:cubicBezTo>
                  <a:pt x="1476683" y="403382"/>
                  <a:pt x="1343368" y="765825"/>
                  <a:pt x="1064044" y="1047916"/>
                </a:cubicBezTo>
                <a:close/>
              </a:path>
            </a:pathLst>
          </a:custGeom>
          <a:solidFill>
            <a:srgbClr val="FEF4C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97" name="Google Shape;248;p2">
            <a:extLst>
              <a:ext uri="{FF2B5EF4-FFF2-40B4-BE49-F238E27FC236}">
                <a16:creationId xmlns:a16="http://schemas.microsoft.com/office/drawing/2014/main" id="{F18B41B2-2EB4-4121-A8C5-A6ED5F8BA198}"/>
              </a:ext>
            </a:extLst>
          </p:cNvPr>
          <p:cNvSpPr/>
          <p:nvPr/>
        </p:nvSpPr>
        <p:spPr>
          <a:xfrm>
            <a:off x="7604044" y="2402067"/>
            <a:ext cx="1263588" cy="1443664"/>
          </a:xfrm>
          <a:custGeom>
            <a:avLst/>
            <a:gdLst/>
            <a:ahLst/>
            <a:cxnLst/>
            <a:rect l="l" t="t" r="r" b="b"/>
            <a:pathLst>
              <a:path w="1263588" h="1443664" extrusionOk="0">
                <a:moveTo>
                  <a:pt x="1263589" y="0"/>
                </a:moveTo>
                <a:cubicBezTo>
                  <a:pt x="1262348" y="111749"/>
                  <a:pt x="1243071" y="507115"/>
                  <a:pt x="1043145" y="904485"/>
                </a:cubicBezTo>
                <a:cubicBezTo>
                  <a:pt x="933496" y="1122447"/>
                  <a:pt x="788156" y="1303287"/>
                  <a:pt x="612375" y="1443664"/>
                </a:cubicBezTo>
                <a:lnTo>
                  <a:pt x="0" y="715725"/>
                </a:lnTo>
                <a:cubicBezTo>
                  <a:pt x="81498" y="657131"/>
                  <a:pt x="146581" y="576874"/>
                  <a:pt x="198876" y="472855"/>
                </a:cubicBezTo>
                <a:cubicBezTo>
                  <a:pt x="268827" y="333814"/>
                  <a:pt x="300414" y="175877"/>
                  <a:pt x="311770" y="70236"/>
                </a:cubicBezTo>
                <a:lnTo>
                  <a:pt x="1263589" y="0"/>
                </a:lnTo>
                <a:close/>
              </a:path>
            </a:pathLst>
          </a:custGeom>
          <a:solidFill>
            <a:srgbClr val="FEF4C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98" name="Google Shape;249;p2">
            <a:extLst>
              <a:ext uri="{FF2B5EF4-FFF2-40B4-BE49-F238E27FC236}">
                <a16:creationId xmlns:a16="http://schemas.microsoft.com/office/drawing/2014/main" id="{E5AA425B-28CC-4F5B-A760-8B32518D6AA0}"/>
              </a:ext>
            </a:extLst>
          </p:cNvPr>
          <p:cNvSpPr/>
          <p:nvPr/>
        </p:nvSpPr>
        <p:spPr>
          <a:xfrm>
            <a:off x="5772267" y="2867278"/>
            <a:ext cx="1265973" cy="1269800"/>
          </a:xfrm>
          <a:custGeom>
            <a:avLst/>
            <a:gdLst/>
            <a:ahLst/>
            <a:cxnLst/>
            <a:rect l="l" t="t" r="r" b="b"/>
            <a:pathLst>
              <a:path w="1265973" h="1269800" extrusionOk="0">
                <a:moveTo>
                  <a:pt x="1265974" y="363503"/>
                </a:moveTo>
                <a:lnTo>
                  <a:pt x="958116" y="1269801"/>
                </a:lnTo>
                <a:cubicBezTo>
                  <a:pt x="761340" y="1213975"/>
                  <a:pt x="600922" y="1128183"/>
                  <a:pt x="469802" y="1058137"/>
                </a:cubicBezTo>
                <a:cubicBezTo>
                  <a:pt x="404718" y="1023305"/>
                  <a:pt x="269303" y="950779"/>
                  <a:pt x="237525" y="954405"/>
                </a:cubicBezTo>
                <a:lnTo>
                  <a:pt x="0" y="26444"/>
                </a:lnTo>
                <a:cubicBezTo>
                  <a:pt x="44089" y="17664"/>
                  <a:pt x="89036" y="10794"/>
                  <a:pt x="134747" y="5736"/>
                </a:cubicBezTo>
                <a:cubicBezTo>
                  <a:pt x="455678" y="-29669"/>
                  <a:pt x="709426" y="106033"/>
                  <a:pt x="913264" y="215014"/>
                </a:cubicBezTo>
                <a:cubicBezTo>
                  <a:pt x="1041045" y="283341"/>
                  <a:pt x="1148308" y="340695"/>
                  <a:pt x="1265974" y="363503"/>
                </a:cubicBezTo>
                <a:close/>
              </a:path>
            </a:pathLst>
          </a:custGeom>
          <a:solidFill>
            <a:srgbClr val="FEF4C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199" name="Google Shape;250;p2">
            <a:extLst>
              <a:ext uri="{FF2B5EF4-FFF2-40B4-BE49-F238E27FC236}">
                <a16:creationId xmlns:a16="http://schemas.microsoft.com/office/drawing/2014/main" id="{3C5610AF-BEF7-447F-A47E-651E2A7E1937}"/>
              </a:ext>
            </a:extLst>
          </p:cNvPr>
          <p:cNvSpPr/>
          <p:nvPr/>
        </p:nvSpPr>
        <p:spPr>
          <a:xfrm>
            <a:off x="4703911" y="3660788"/>
            <a:ext cx="1106241" cy="1566578"/>
          </a:xfrm>
          <a:custGeom>
            <a:avLst/>
            <a:gdLst/>
            <a:ahLst/>
            <a:cxnLst/>
            <a:rect l="l" t="t" r="r" b="b"/>
            <a:pathLst>
              <a:path w="1106241" h="1566578" extrusionOk="0">
                <a:moveTo>
                  <a:pt x="1106241" y="935500"/>
                </a:moveTo>
                <a:lnTo>
                  <a:pt x="394143" y="1566579"/>
                </a:lnTo>
                <a:cubicBezTo>
                  <a:pt x="376584" y="1544916"/>
                  <a:pt x="359406" y="1522490"/>
                  <a:pt x="342610" y="1499396"/>
                </a:cubicBezTo>
                <a:cubicBezTo>
                  <a:pt x="233534" y="1349284"/>
                  <a:pt x="148411" y="1187435"/>
                  <a:pt x="89435" y="1018333"/>
                </a:cubicBezTo>
                <a:cubicBezTo>
                  <a:pt x="-31475" y="671636"/>
                  <a:pt x="-29757" y="319500"/>
                  <a:pt x="94397" y="0"/>
                </a:cubicBezTo>
                <a:lnTo>
                  <a:pt x="965673" y="377235"/>
                </a:lnTo>
                <a:cubicBezTo>
                  <a:pt x="894864" y="607985"/>
                  <a:pt x="1038868" y="842647"/>
                  <a:pt x="1106241" y="935500"/>
                </a:cubicBezTo>
                <a:close/>
              </a:path>
            </a:pathLst>
          </a:custGeom>
          <a:solidFill>
            <a:srgbClr val="FEF4C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00" name="Google Shape;251;p2">
            <a:extLst>
              <a:ext uri="{FF2B5EF4-FFF2-40B4-BE49-F238E27FC236}">
                <a16:creationId xmlns:a16="http://schemas.microsoft.com/office/drawing/2014/main" id="{653A1013-DA9F-47A5-BF86-12151541D867}"/>
              </a:ext>
            </a:extLst>
          </p:cNvPr>
          <p:cNvSpPr/>
          <p:nvPr/>
        </p:nvSpPr>
        <p:spPr>
          <a:xfrm>
            <a:off x="6573210" y="4878379"/>
            <a:ext cx="1460936" cy="1067288"/>
          </a:xfrm>
          <a:custGeom>
            <a:avLst/>
            <a:gdLst/>
            <a:ahLst/>
            <a:cxnLst/>
            <a:rect l="l" t="t" r="r" b="b"/>
            <a:pathLst>
              <a:path w="1460936" h="1067288" extrusionOk="0">
                <a:moveTo>
                  <a:pt x="1460937" y="859919"/>
                </a:moveTo>
                <a:cubicBezTo>
                  <a:pt x="1436221" y="869176"/>
                  <a:pt x="1413222" y="877288"/>
                  <a:pt x="1392228" y="884445"/>
                </a:cubicBezTo>
                <a:cubicBezTo>
                  <a:pt x="1229042" y="940081"/>
                  <a:pt x="856007" y="1067193"/>
                  <a:pt x="366356" y="1067288"/>
                </a:cubicBezTo>
                <a:cubicBezTo>
                  <a:pt x="250313" y="1067288"/>
                  <a:pt x="127876" y="1060131"/>
                  <a:pt x="0" y="1043240"/>
                </a:cubicBezTo>
                <a:lnTo>
                  <a:pt x="0" y="77680"/>
                </a:lnTo>
                <a:cubicBezTo>
                  <a:pt x="22426" y="81497"/>
                  <a:pt x="44757" y="85123"/>
                  <a:pt x="66896" y="88750"/>
                </a:cubicBezTo>
                <a:cubicBezTo>
                  <a:pt x="493278" y="158509"/>
                  <a:pt x="844746" y="61075"/>
                  <a:pt x="1030739" y="0"/>
                </a:cubicBezTo>
                <a:lnTo>
                  <a:pt x="1460937" y="859919"/>
                </a:lnTo>
                <a:close/>
              </a:path>
            </a:pathLst>
          </a:custGeom>
          <a:solidFill>
            <a:srgbClr val="FEF4C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01" name="Google Shape;252;p2">
            <a:extLst>
              <a:ext uri="{FF2B5EF4-FFF2-40B4-BE49-F238E27FC236}">
                <a16:creationId xmlns:a16="http://schemas.microsoft.com/office/drawing/2014/main" id="{DF1A0962-56FE-45B2-9A8F-2A9A3047965F}"/>
              </a:ext>
            </a:extLst>
          </p:cNvPr>
          <p:cNvSpPr/>
          <p:nvPr/>
        </p:nvSpPr>
        <p:spPr>
          <a:xfrm>
            <a:off x="8584397" y="3544364"/>
            <a:ext cx="1381443" cy="1683002"/>
          </a:xfrm>
          <a:custGeom>
            <a:avLst/>
            <a:gdLst/>
            <a:ahLst/>
            <a:cxnLst/>
            <a:rect l="l" t="t" r="r" b="b"/>
            <a:pathLst>
              <a:path w="1381443" h="1683002" extrusionOk="0">
                <a:moveTo>
                  <a:pt x="1381444" y="428290"/>
                </a:moveTo>
                <a:cubicBezTo>
                  <a:pt x="1095917" y="1001347"/>
                  <a:pt x="725936" y="1381253"/>
                  <a:pt x="465698" y="1599120"/>
                </a:cubicBezTo>
                <a:cubicBezTo>
                  <a:pt x="430866" y="1628226"/>
                  <a:pt x="396130" y="1656187"/>
                  <a:pt x="361584" y="1683003"/>
                </a:cubicBezTo>
                <a:lnTo>
                  <a:pt x="0" y="738532"/>
                </a:lnTo>
                <a:cubicBezTo>
                  <a:pt x="159463" y="581837"/>
                  <a:pt x="367787" y="336581"/>
                  <a:pt x="535553" y="0"/>
                </a:cubicBezTo>
                <a:lnTo>
                  <a:pt x="1381444" y="428290"/>
                </a:lnTo>
                <a:close/>
              </a:path>
            </a:pathLst>
          </a:custGeom>
          <a:solidFill>
            <a:srgbClr val="FEF4C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02" name="Google Shape;253;p2">
            <a:extLst>
              <a:ext uri="{FF2B5EF4-FFF2-40B4-BE49-F238E27FC236}">
                <a16:creationId xmlns:a16="http://schemas.microsoft.com/office/drawing/2014/main" id="{6B8A4DDF-445C-41E3-B07A-0CE91E236CDB}"/>
              </a:ext>
            </a:extLst>
          </p:cNvPr>
          <p:cNvSpPr/>
          <p:nvPr/>
        </p:nvSpPr>
        <p:spPr>
          <a:xfrm>
            <a:off x="9397670" y="885215"/>
            <a:ext cx="989330" cy="1686360"/>
          </a:xfrm>
          <a:custGeom>
            <a:avLst/>
            <a:gdLst/>
            <a:ahLst/>
            <a:cxnLst/>
            <a:rect l="l" t="t" r="r" b="b"/>
            <a:pathLst>
              <a:path w="989330" h="1686360" extrusionOk="0">
                <a:moveTo>
                  <a:pt x="968214" y="1560679"/>
                </a:moveTo>
                <a:lnTo>
                  <a:pt x="968118" y="1560679"/>
                </a:lnTo>
                <a:lnTo>
                  <a:pt x="1604" y="1686360"/>
                </a:lnTo>
                <a:cubicBezTo>
                  <a:pt x="6852" y="1644753"/>
                  <a:pt x="11433" y="1604959"/>
                  <a:pt x="15823" y="1567073"/>
                </a:cubicBezTo>
                <a:cubicBezTo>
                  <a:pt x="55140" y="1227247"/>
                  <a:pt x="51322" y="882554"/>
                  <a:pt x="4562" y="542728"/>
                </a:cubicBezTo>
                <a:cubicBezTo>
                  <a:pt x="-31415" y="281727"/>
                  <a:pt x="149329" y="40766"/>
                  <a:pt x="408230" y="4598"/>
                </a:cubicBezTo>
                <a:cubicBezTo>
                  <a:pt x="667227" y="-31665"/>
                  <a:pt x="906184" y="150511"/>
                  <a:pt x="942161" y="411607"/>
                </a:cubicBezTo>
                <a:cubicBezTo>
                  <a:pt x="994648" y="792563"/>
                  <a:pt x="1003332" y="1178578"/>
                  <a:pt x="968214" y="1560679"/>
                </a:cubicBezTo>
                <a:close/>
              </a:path>
            </a:pathLst>
          </a:custGeom>
          <a:solidFill>
            <a:srgbClr val="FEF4C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03" name="Google Shape;254;p2">
            <a:extLst>
              <a:ext uri="{FF2B5EF4-FFF2-40B4-BE49-F238E27FC236}">
                <a16:creationId xmlns:a16="http://schemas.microsoft.com/office/drawing/2014/main" id="{FFC3B33C-7CD2-47E4-9B1C-755CC8ABD18D}"/>
              </a:ext>
            </a:extLst>
          </p:cNvPr>
          <p:cNvSpPr/>
          <p:nvPr/>
        </p:nvSpPr>
        <p:spPr>
          <a:xfrm>
            <a:off x="2186654" y="2481013"/>
            <a:ext cx="1446479" cy="1396617"/>
          </a:xfrm>
          <a:custGeom>
            <a:avLst/>
            <a:gdLst/>
            <a:ahLst/>
            <a:cxnLst/>
            <a:rect l="l" t="t" r="r" b="b"/>
            <a:pathLst>
              <a:path w="1446479" h="1396617" extrusionOk="0">
                <a:moveTo>
                  <a:pt x="1446480" y="797795"/>
                </a:moveTo>
                <a:lnTo>
                  <a:pt x="701171" y="1396618"/>
                </a:lnTo>
                <a:cubicBezTo>
                  <a:pt x="555545" y="1250228"/>
                  <a:pt x="401330" y="1086852"/>
                  <a:pt x="276508" y="900382"/>
                </a:cubicBezTo>
                <a:cubicBezTo>
                  <a:pt x="81831" y="609511"/>
                  <a:pt x="-8446" y="315014"/>
                  <a:pt x="620" y="0"/>
                </a:cubicBezTo>
                <a:lnTo>
                  <a:pt x="946808" y="27579"/>
                </a:lnTo>
                <a:cubicBezTo>
                  <a:pt x="1020957" y="263768"/>
                  <a:pt x="1130893" y="483639"/>
                  <a:pt x="1446480" y="797795"/>
                </a:cubicBezTo>
                <a:close/>
              </a:path>
            </a:pathLst>
          </a:custGeom>
          <a:solidFill>
            <a:srgbClr val="FEF4C5"/>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grpSp>
        <p:nvGrpSpPr>
          <p:cNvPr id="204" name="Google Shape;287;p2">
            <a:extLst>
              <a:ext uri="{FF2B5EF4-FFF2-40B4-BE49-F238E27FC236}">
                <a16:creationId xmlns:a16="http://schemas.microsoft.com/office/drawing/2014/main" id="{6E342053-0010-4A4F-B587-7C84413EBF54}"/>
              </a:ext>
            </a:extLst>
          </p:cNvPr>
          <p:cNvGrpSpPr/>
          <p:nvPr/>
        </p:nvGrpSpPr>
        <p:grpSpPr>
          <a:xfrm>
            <a:off x="594743" y="3348771"/>
            <a:ext cx="965849" cy="542112"/>
            <a:chOff x="1129313" y="4122503"/>
            <a:chExt cx="965849" cy="542112"/>
          </a:xfrm>
        </p:grpSpPr>
        <p:sp>
          <p:nvSpPr>
            <p:cNvPr id="205" name="Google Shape;288;p2">
              <a:extLst>
                <a:ext uri="{FF2B5EF4-FFF2-40B4-BE49-F238E27FC236}">
                  <a16:creationId xmlns:a16="http://schemas.microsoft.com/office/drawing/2014/main" id="{C7E006D0-E693-43B1-BBE3-9044E077BF9E}"/>
                </a:ext>
              </a:extLst>
            </p:cNvPr>
            <p:cNvSpPr/>
            <p:nvPr/>
          </p:nvSpPr>
          <p:spPr>
            <a:xfrm>
              <a:off x="1129313" y="4274212"/>
              <a:ext cx="108599" cy="390403"/>
            </a:xfrm>
            <a:custGeom>
              <a:avLst/>
              <a:gdLst/>
              <a:ahLst/>
              <a:cxnLst/>
              <a:rect l="l" t="t" r="r" b="b"/>
              <a:pathLst>
                <a:path w="108599" h="390403" extrusionOk="0">
                  <a:moveTo>
                    <a:pt x="90945" y="242106"/>
                  </a:moveTo>
                  <a:cubicBezTo>
                    <a:pt x="83024" y="225692"/>
                    <a:pt x="75581" y="210614"/>
                    <a:pt x="68614" y="196777"/>
                  </a:cubicBezTo>
                  <a:cubicBezTo>
                    <a:pt x="61266" y="181985"/>
                    <a:pt x="54491" y="167861"/>
                    <a:pt x="48288" y="154310"/>
                  </a:cubicBezTo>
                  <a:cubicBezTo>
                    <a:pt x="42085" y="140759"/>
                    <a:pt x="36645" y="126540"/>
                    <a:pt x="32064" y="111844"/>
                  </a:cubicBezTo>
                  <a:cubicBezTo>
                    <a:pt x="28247" y="98579"/>
                    <a:pt x="26148" y="88559"/>
                    <a:pt x="26052" y="81783"/>
                  </a:cubicBezTo>
                  <a:cubicBezTo>
                    <a:pt x="25862" y="75008"/>
                    <a:pt x="25766" y="71191"/>
                    <a:pt x="25766" y="70332"/>
                  </a:cubicBezTo>
                  <a:cubicBezTo>
                    <a:pt x="25766" y="59071"/>
                    <a:pt x="27388" y="49719"/>
                    <a:pt x="30728" y="42466"/>
                  </a:cubicBezTo>
                  <a:cubicBezTo>
                    <a:pt x="36073" y="31015"/>
                    <a:pt x="42466" y="25289"/>
                    <a:pt x="50005" y="25289"/>
                  </a:cubicBezTo>
                  <a:cubicBezTo>
                    <a:pt x="56208" y="25289"/>
                    <a:pt x="61839" y="29488"/>
                    <a:pt x="66801" y="37885"/>
                  </a:cubicBezTo>
                  <a:cubicBezTo>
                    <a:pt x="70427" y="44089"/>
                    <a:pt x="72622" y="50482"/>
                    <a:pt x="73290" y="57162"/>
                  </a:cubicBezTo>
                  <a:cubicBezTo>
                    <a:pt x="73958" y="63842"/>
                    <a:pt x="74245" y="68614"/>
                    <a:pt x="74245" y="71477"/>
                  </a:cubicBezTo>
                  <a:cubicBezTo>
                    <a:pt x="74245" y="80066"/>
                    <a:pt x="73099" y="89609"/>
                    <a:pt x="70904" y="100201"/>
                  </a:cubicBezTo>
                  <a:cubicBezTo>
                    <a:pt x="70714" y="101251"/>
                    <a:pt x="70618" y="102301"/>
                    <a:pt x="70618" y="103255"/>
                  </a:cubicBezTo>
                  <a:cubicBezTo>
                    <a:pt x="70618" y="105450"/>
                    <a:pt x="71191" y="107549"/>
                    <a:pt x="72240" y="109553"/>
                  </a:cubicBezTo>
                  <a:cubicBezTo>
                    <a:pt x="73863" y="112512"/>
                    <a:pt x="76344" y="114420"/>
                    <a:pt x="79684" y="115279"/>
                  </a:cubicBezTo>
                  <a:cubicBezTo>
                    <a:pt x="80925" y="115661"/>
                    <a:pt x="82261" y="115852"/>
                    <a:pt x="83501" y="115852"/>
                  </a:cubicBezTo>
                  <a:cubicBezTo>
                    <a:pt x="85696" y="115852"/>
                    <a:pt x="87796" y="115184"/>
                    <a:pt x="89800" y="113943"/>
                  </a:cubicBezTo>
                  <a:cubicBezTo>
                    <a:pt x="92949" y="112321"/>
                    <a:pt x="94953" y="109649"/>
                    <a:pt x="95812" y="106023"/>
                  </a:cubicBezTo>
                  <a:cubicBezTo>
                    <a:pt x="98579" y="93044"/>
                    <a:pt x="99915" y="81306"/>
                    <a:pt x="99915" y="70809"/>
                  </a:cubicBezTo>
                  <a:cubicBezTo>
                    <a:pt x="99915" y="65560"/>
                    <a:pt x="99533" y="60407"/>
                    <a:pt x="98770" y="55540"/>
                  </a:cubicBezTo>
                  <a:cubicBezTo>
                    <a:pt x="96575" y="41130"/>
                    <a:pt x="92281" y="29488"/>
                    <a:pt x="85982" y="20517"/>
                  </a:cubicBezTo>
                  <a:cubicBezTo>
                    <a:pt x="79684" y="11547"/>
                    <a:pt x="72145" y="5535"/>
                    <a:pt x="63556" y="2481"/>
                  </a:cubicBezTo>
                  <a:cubicBezTo>
                    <a:pt x="59358" y="859"/>
                    <a:pt x="54968" y="0"/>
                    <a:pt x="50387" y="0"/>
                  </a:cubicBezTo>
                  <a:cubicBezTo>
                    <a:pt x="40844" y="0"/>
                    <a:pt x="32064" y="3149"/>
                    <a:pt x="23953" y="9543"/>
                  </a:cubicBezTo>
                  <a:cubicBezTo>
                    <a:pt x="17559" y="14601"/>
                    <a:pt x="11929" y="22044"/>
                    <a:pt x="7157" y="31683"/>
                  </a:cubicBezTo>
                  <a:cubicBezTo>
                    <a:pt x="3340" y="40462"/>
                    <a:pt x="1145" y="48288"/>
                    <a:pt x="668" y="55159"/>
                  </a:cubicBezTo>
                  <a:cubicBezTo>
                    <a:pt x="191" y="62125"/>
                    <a:pt x="0" y="67374"/>
                    <a:pt x="0" y="71000"/>
                  </a:cubicBezTo>
                  <a:cubicBezTo>
                    <a:pt x="0" y="86841"/>
                    <a:pt x="2481" y="102873"/>
                    <a:pt x="7444" y="119096"/>
                  </a:cubicBezTo>
                  <a:cubicBezTo>
                    <a:pt x="12215" y="134938"/>
                    <a:pt x="17845" y="150016"/>
                    <a:pt x="24335" y="164235"/>
                  </a:cubicBezTo>
                  <a:cubicBezTo>
                    <a:pt x="30824" y="178454"/>
                    <a:pt x="37981" y="193150"/>
                    <a:pt x="45711" y="208228"/>
                  </a:cubicBezTo>
                  <a:cubicBezTo>
                    <a:pt x="52677" y="222065"/>
                    <a:pt x="59930" y="237048"/>
                    <a:pt x="67469" y="253080"/>
                  </a:cubicBezTo>
                  <a:cubicBezTo>
                    <a:pt x="71095" y="260905"/>
                    <a:pt x="74531" y="269780"/>
                    <a:pt x="77489" y="279705"/>
                  </a:cubicBezTo>
                  <a:cubicBezTo>
                    <a:pt x="80447" y="289630"/>
                    <a:pt x="82261" y="297837"/>
                    <a:pt x="82547" y="304135"/>
                  </a:cubicBezTo>
                  <a:cubicBezTo>
                    <a:pt x="82929" y="310529"/>
                    <a:pt x="83119" y="314632"/>
                    <a:pt x="83119" y="316446"/>
                  </a:cubicBezTo>
                  <a:cubicBezTo>
                    <a:pt x="83119" y="325511"/>
                    <a:pt x="81783" y="334768"/>
                    <a:pt x="79016" y="344025"/>
                  </a:cubicBezTo>
                  <a:cubicBezTo>
                    <a:pt x="74817" y="356812"/>
                    <a:pt x="67755" y="363779"/>
                    <a:pt x="57831" y="365115"/>
                  </a:cubicBezTo>
                  <a:lnTo>
                    <a:pt x="56972" y="365115"/>
                  </a:lnTo>
                  <a:cubicBezTo>
                    <a:pt x="48001" y="365115"/>
                    <a:pt x="40749" y="359771"/>
                    <a:pt x="35214" y="348987"/>
                  </a:cubicBezTo>
                  <a:cubicBezTo>
                    <a:pt x="31587" y="341162"/>
                    <a:pt x="29679" y="332287"/>
                    <a:pt x="29679" y="322458"/>
                  </a:cubicBezTo>
                  <a:cubicBezTo>
                    <a:pt x="29679" y="311483"/>
                    <a:pt x="31301" y="299173"/>
                    <a:pt x="34641" y="285240"/>
                  </a:cubicBezTo>
                  <a:cubicBezTo>
                    <a:pt x="34832" y="284286"/>
                    <a:pt x="34927" y="283427"/>
                    <a:pt x="34927" y="282472"/>
                  </a:cubicBezTo>
                  <a:cubicBezTo>
                    <a:pt x="34927" y="279896"/>
                    <a:pt x="34259" y="277606"/>
                    <a:pt x="33019" y="275601"/>
                  </a:cubicBezTo>
                  <a:cubicBezTo>
                    <a:pt x="31206" y="272834"/>
                    <a:pt x="28534" y="270926"/>
                    <a:pt x="25003" y="269876"/>
                  </a:cubicBezTo>
                  <a:cubicBezTo>
                    <a:pt x="23857" y="269685"/>
                    <a:pt x="22808" y="269590"/>
                    <a:pt x="21663" y="269590"/>
                  </a:cubicBezTo>
                  <a:cubicBezTo>
                    <a:pt x="19468" y="269590"/>
                    <a:pt x="17273" y="270257"/>
                    <a:pt x="15078" y="271498"/>
                  </a:cubicBezTo>
                  <a:cubicBezTo>
                    <a:pt x="12120" y="273311"/>
                    <a:pt x="10306" y="276079"/>
                    <a:pt x="9543" y="279705"/>
                  </a:cubicBezTo>
                  <a:cubicBezTo>
                    <a:pt x="5917" y="294687"/>
                    <a:pt x="4008" y="308334"/>
                    <a:pt x="4008" y="320740"/>
                  </a:cubicBezTo>
                  <a:cubicBezTo>
                    <a:pt x="4008" y="324748"/>
                    <a:pt x="4199" y="328852"/>
                    <a:pt x="4581" y="333051"/>
                  </a:cubicBezTo>
                  <a:cubicBezTo>
                    <a:pt x="5535" y="342307"/>
                    <a:pt x="8016" y="351373"/>
                    <a:pt x="12024" y="360153"/>
                  </a:cubicBezTo>
                  <a:cubicBezTo>
                    <a:pt x="16796" y="369600"/>
                    <a:pt x="22999" y="377044"/>
                    <a:pt x="30728" y="382388"/>
                  </a:cubicBezTo>
                  <a:cubicBezTo>
                    <a:pt x="38458" y="387732"/>
                    <a:pt x="46952" y="390404"/>
                    <a:pt x="56304" y="390404"/>
                  </a:cubicBezTo>
                  <a:cubicBezTo>
                    <a:pt x="67660" y="390404"/>
                    <a:pt x="77775" y="386491"/>
                    <a:pt x="86555" y="378666"/>
                  </a:cubicBezTo>
                  <a:cubicBezTo>
                    <a:pt x="94285" y="371700"/>
                    <a:pt x="99915" y="362634"/>
                    <a:pt x="103637" y="351373"/>
                  </a:cubicBezTo>
                  <a:cubicBezTo>
                    <a:pt x="106977" y="339730"/>
                    <a:pt x="108599" y="328279"/>
                    <a:pt x="108599" y="316923"/>
                  </a:cubicBezTo>
                  <a:cubicBezTo>
                    <a:pt x="108599" y="302513"/>
                    <a:pt x="106500" y="288103"/>
                    <a:pt x="102301" y="273693"/>
                  </a:cubicBezTo>
                  <a:cubicBezTo>
                    <a:pt x="98961" y="261860"/>
                    <a:pt x="95144" y="251362"/>
                    <a:pt x="90945" y="242106"/>
                  </a:cubicBezTo>
                  <a:close/>
                </a:path>
              </a:pathLst>
            </a:custGeom>
            <a:solidFill>
              <a:srgbClr val="C8A470"/>
            </a:solidFill>
            <a:ln w="9800" cap="flat" cmpd="sng">
              <a:solidFill>
                <a:srgbClr val="C8A4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06" name="Google Shape;289;p2">
              <a:extLst>
                <a:ext uri="{FF2B5EF4-FFF2-40B4-BE49-F238E27FC236}">
                  <a16:creationId xmlns:a16="http://schemas.microsoft.com/office/drawing/2014/main" id="{A1740BA1-11FC-4AFF-81E1-82BEC896A63F}"/>
                </a:ext>
              </a:extLst>
            </p:cNvPr>
            <p:cNvSpPr/>
            <p:nvPr/>
          </p:nvSpPr>
          <p:spPr>
            <a:xfrm>
              <a:off x="1265109" y="4246823"/>
              <a:ext cx="166143" cy="415406"/>
            </a:xfrm>
            <a:custGeom>
              <a:avLst/>
              <a:gdLst/>
              <a:ahLst/>
              <a:cxnLst/>
              <a:rect l="l" t="t" r="r" b="b"/>
              <a:pathLst>
                <a:path w="166143" h="415406" extrusionOk="0">
                  <a:moveTo>
                    <a:pt x="154597" y="6108"/>
                  </a:moveTo>
                  <a:cubicBezTo>
                    <a:pt x="126158" y="2004"/>
                    <a:pt x="99438" y="0"/>
                    <a:pt x="74340" y="0"/>
                  </a:cubicBezTo>
                  <a:cubicBezTo>
                    <a:pt x="47906" y="0"/>
                    <a:pt x="27293" y="668"/>
                    <a:pt x="12597" y="2004"/>
                  </a:cubicBezTo>
                  <a:cubicBezTo>
                    <a:pt x="8684" y="2386"/>
                    <a:pt x="5630" y="3913"/>
                    <a:pt x="3340" y="6680"/>
                  </a:cubicBezTo>
                  <a:cubicBezTo>
                    <a:pt x="1050" y="9448"/>
                    <a:pt x="0" y="12406"/>
                    <a:pt x="0" y="15746"/>
                  </a:cubicBezTo>
                  <a:lnTo>
                    <a:pt x="0" y="17178"/>
                  </a:lnTo>
                  <a:cubicBezTo>
                    <a:pt x="573" y="20899"/>
                    <a:pt x="2195" y="23762"/>
                    <a:pt x="4867" y="25957"/>
                  </a:cubicBezTo>
                  <a:cubicBezTo>
                    <a:pt x="7539" y="28056"/>
                    <a:pt x="10497" y="29202"/>
                    <a:pt x="13837" y="29202"/>
                  </a:cubicBezTo>
                  <a:lnTo>
                    <a:pt x="14696" y="29202"/>
                  </a:lnTo>
                  <a:cubicBezTo>
                    <a:pt x="27675" y="28056"/>
                    <a:pt x="46379" y="27484"/>
                    <a:pt x="70809" y="27484"/>
                  </a:cubicBezTo>
                  <a:cubicBezTo>
                    <a:pt x="69473" y="69664"/>
                    <a:pt x="68423" y="118715"/>
                    <a:pt x="67851" y="174637"/>
                  </a:cubicBezTo>
                  <a:cubicBezTo>
                    <a:pt x="67278" y="230559"/>
                    <a:pt x="66992" y="274361"/>
                    <a:pt x="66992" y="306044"/>
                  </a:cubicBezTo>
                  <a:cubicBezTo>
                    <a:pt x="66992" y="340685"/>
                    <a:pt x="67278" y="372749"/>
                    <a:pt x="67851" y="402333"/>
                  </a:cubicBezTo>
                  <a:cubicBezTo>
                    <a:pt x="68042" y="406245"/>
                    <a:pt x="69378" y="409395"/>
                    <a:pt x="71954" y="411781"/>
                  </a:cubicBezTo>
                  <a:cubicBezTo>
                    <a:pt x="74531" y="414166"/>
                    <a:pt x="77871" y="415407"/>
                    <a:pt x="81974" y="415407"/>
                  </a:cubicBezTo>
                  <a:cubicBezTo>
                    <a:pt x="85696" y="415216"/>
                    <a:pt x="88845" y="413880"/>
                    <a:pt x="91422" y="411303"/>
                  </a:cubicBezTo>
                  <a:cubicBezTo>
                    <a:pt x="93999" y="408822"/>
                    <a:pt x="95239" y="405577"/>
                    <a:pt x="95239" y="401665"/>
                  </a:cubicBezTo>
                  <a:cubicBezTo>
                    <a:pt x="94857" y="371127"/>
                    <a:pt x="94667" y="337727"/>
                    <a:pt x="94667" y="301559"/>
                  </a:cubicBezTo>
                  <a:cubicBezTo>
                    <a:pt x="94667" y="271021"/>
                    <a:pt x="94762" y="238480"/>
                    <a:pt x="94953" y="203839"/>
                  </a:cubicBezTo>
                  <a:cubicBezTo>
                    <a:pt x="95716" y="128353"/>
                    <a:pt x="96861" y="69759"/>
                    <a:pt x="98197" y="27866"/>
                  </a:cubicBezTo>
                  <a:cubicBezTo>
                    <a:pt x="115279" y="28629"/>
                    <a:pt x="132552" y="30251"/>
                    <a:pt x="150207" y="32828"/>
                  </a:cubicBezTo>
                  <a:lnTo>
                    <a:pt x="152593" y="33114"/>
                  </a:lnTo>
                  <a:cubicBezTo>
                    <a:pt x="155360" y="33114"/>
                    <a:pt x="157841" y="32351"/>
                    <a:pt x="160227" y="30824"/>
                  </a:cubicBezTo>
                  <a:cubicBezTo>
                    <a:pt x="164140" y="28056"/>
                    <a:pt x="166144" y="24335"/>
                    <a:pt x="166144" y="19468"/>
                  </a:cubicBezTo>
                  <a:cubicBezTo>
                    <a:pt x="166144" y="16700"/>
                    <a:pt x="165380" y="14219"/>
                    <a:pt x="163758" y="11929"/>
                  </a:cubicBezTo>
                  <a:cubicBezTo>
                    <a:pt x="161563" y="8780"/>
                    <a:pt x="158509" y="6871"/>
                    <a:pt x="154597" y="6108"/>
                  </a:cubicBezTo>
                  <a:close/>
                </a:path>
              </a:pathLst>
            </a:custGeom>
            <a:solidFill>
              <a:srgbClr val="C8A470"/>
            </a:solidFill>
            <a:ln w="9800" cap="flat" cmpd="sng">
              <a:solidFill>
                <a:srgbClr val="C8A4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07" name="Google Shape;290;p2">
              <a:extLst>
                <a:ext uri="{FF2B5EF4-FFF2-40B4-BE49-F238E27FC236}">
                  <a16:creationId xmlns:a16="http://schemas.microsoft.com/office/drawing/2014/main" id="{172813A9-E17F-4DDE-8F5B-9F77C941FD85}"/>
                </a:ext>
              </a:extLst>
            </p:cNvPr>
            <p:cNvSpPr/>
            <p:nvPr/>
          </p:nvSpPr>
          <p:spPr>
            <a:xfrm>
              <a:off x="1475437" y="4184890"/>
              <a:ext cx="153451" cy="475336"/>
            </a:xfrm>
            <a:custGeom>
              <a:avLst/>
              <a:gdLst/>
              <a:ahLst/>
              <a:cxnLst/>
              <a:rect l="l" t="t" r="r" b="b"/>
              <a:pathLst>
                <a:path w="153451" h="475336" extrusionOk="0">
                  <a:moveTo>
                    <a:pt x="134652" y="214717"/>
                  </a:moveTo>
                  <a:cubicBezTo>
                    <a:pt x="126158" y="139614"/>
                    <a:pt x="117093" y="85124"/>
                    <a:pt x="107454" y="51341"/>
                  </a:cubicBezTo>
                  <a:cubicBezTo>
                    <a:pt x="100297" y="25098"/>
                    <a:pt x="92663" y="9447"/>
                    <a:pt x="84646" y="4294"/>
                  </a:cubicBezTo>
                  <a:cubicBezTo>
                    <a:pt x="80161" y="1431"/>
                    <a:pt x="75103" y="0"/>
                    <a:pt x="69569" y="0"/>
                  </a:cubicBezTo>
                  <a:cubicBezTo>
                    <a:pt x="64224" y="0"/>
                    <a:pt x="59071" y="1813"/>
                    <a:pt x="54109" y="5344"/>
                  </a:cubicBezTo>
                  <a:cubicBezTo>
                    <a:pt x="45138" y="13169"/>
                    <a:pt x="37504" y="29679"/>
                    <a:pt x="31301" y="54872"/>
                  </a:cubicBezTo>
                  <a:cubicBezTo>
                    <a:pt x="25003" y="80066"/>
                    <a:pt x="19849" y="110508"/>
                    <a:pt x="15841" y="146103"/>
                  </a:cubicBezTo>
                  <a:cubicBezTo>
                    <a:pt x="11833" y="181699"/>
                    <a:pt x="8684" y="218821"/>
                    <a:pt x="6394" y="257661"/>
                  </a:cubicBezTo>
                  <a:cubicBezTo>
                    <a:pt x="4199" y="296501"/>
                    <a:pt x="2577" y="333242"/>
                    <a:pt x="1718" y="367882"/>
                  </a:cubicBezTo>
                  <a:cubicBezTo>
                    <a:pt x="859" y="402524"/>
                    <a:pt x="286" y="431725"/>
                    <a:pt x="0" y="455296"/>
                  </a:cubicBezTo>
                  <a:cubicBezTo>
                    <a:pt x="0" y="459781"/>
                    <a:pt x="1432" y="463503"/>
                    <a:pt x="4390" y="466462"/>
                  </a:cubicBezTo>
                  <a:cubicBezTo>
                    <a:pt x="7348" y="469420"/>
                    <a:pt x="10975" y="470947"/>
                    <a:pt x="15460" y="470947"/>
                  </a:cubicBezTo>
                  <a:cubicBezTo>
                    <a:pt x="19945" y="470947"/>
                    <a:pt x="23667" y="469516"/>
                    <a:pt x="26530" y="466652"/>
                  </a:cubicBezTo>
                  <a:cubicBezTo>
                    <a:pt x="29392" y="463790"/>
                    <a:pt x="31015" y="460068"/>
                    <a:pt x="31206" y="455678"/>
                  </a:cubicBezTo>
                  <a:cubicBezTo>
                    <a:pt x="31874" y="401665"/>
                    <a:pt x="33591" y="348319"/>
                    <a:pt x="36263" y="295642"/>
                  </a:cubicBezTo>
                  <a:lnTo>
                    <a:pt x="111462" y="295642"/>
                  </a:lnTo>
                  <a:cubicBezTo>
                    <a:pt x="117474" y="362538"/>
                    <a:pt x="121101" y="417506"/>
                    <a:pt x="122246" y="460354"/>
                  </a:cubicBezTo>
                  <a:cubicBezTo>
                    <a:pt x="122437" y="464553"/>
                    <a:pt x="124059" y="468179"/>
                    <a:pt x="126922" y="471042"/>
                  </a:cubicBezTo>
                  <a:cubicBezTo>
                    <a:pt x="129880" y="473905"/>
                    <a:pt x="133507" y="475337"/>
                    <a:pt x="137992" y="475337"/>
                  </a:cubicBezTo>
                  <a:cubicBezTo>
                    <a:pt x="142477" y="475146"/>
                    <a:pt x="146199" y="473523"/>
                    <a:pt x="149062" y="470470"/>
                  </a:cubicBezTo>
                  <a:cubicBezTo>
                    <a:pt x="152020" y="467511"/>
                    <a:pt x="153451" y="463790"/>
                    <a:pt x="153451" y="459304"/>
                  </a:cubicBezTo>
                  <a:cubicBezTo>
                    <a:pt x="152783" y="431248"/>
                    <a:pt x="150779" y="394985"/>
                    <a:pt x="147439" y="350228"/>
                  </a:cubicBezTo>
                  <a:cubicBezTo>
                    <a:pt x="144004" y="305376"/>
                    <a:pt x="139805" y="260237"/>
                    <a:pt x="134652" y="214717"/>
                  </a:cubicBezTo>
                  <a:close/>
                  <a:moveTo>
                    <a:pt x="37886" y="264341"/>
                  </a:moveTo>
                  <a:cubicBezTo>
                    <a:pt x="41035" y="207465"/>
                    <a:pt x="45234" y="158318"/>
                    <a:pt x="50673" y="116902"/>
                  </a:cubicBezTo>
                  <a:cubicBezTo>
                    <a:pt x="56017" y="75581"/>
                    <a:pt x="62220" y="48192"/>
                    <a:pt x="69187" y="34832"/>
                  </a:cubicBezTo>
                  <a:cubicBezTo>
                    <a:pt x="76535" y="49910"/>
                    <a:pt x="83692" y="78920"/>
                    <a:pt x="90563" y="121673"/>
                  </a:cubicBezTo>
                  <a:cubicBezTo>
                    <a:pt x="97434" y="164426"/>
                    <a:pt x="103351" y="211950"/>
                    <a:pt x="108504" y="264246"/>
                  </a:cubicBezTo>
                  <a:lnTo>
                    <a:pt x="37886" y="264246"/>
                  </a:lnTo>
                  <a:close/>
                </a:path>
              </a:pathLst>
            </a:custGeom>
            <a:solidFill>
              <a:srgbClr val="C8A470"/>
            </a:solidFill>
            <a:ln w="9800" cap="flat" cmpd="sng">
              <a:solidFill>
                <a:srgbClr val="C8A4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08" name="Google Shape;291;p2">
              <a:extLst>
                <a:ext uri="{FF2B5EF4-FFF2-40B4-BE49-F238E27FC236}">
                  <a16:creationId xmlns:a16="http://schemas.microsoft.com/office/drawing/2014/main" id="{39EF397D-20EB-45DB-8E07-F9827A4EB8AA}"/>
                </a:ext>
              </a:extLst>
            </p:cNvPr>
            <p:cNvSpPr/>
            <p:nvPr/>
          </p:nvSpPr>
          <p:spPr>
            <a:xfrm>
              <a:off x="1690632" y="4150344"/>
              <a:ext cx="153260" cy="500529"/>
            </a:xfrm>
            <a:custGeom>
              <a:avLst/>
              <a:gdLst/>
              <a:ahLst/>
              <a:cxnLst/>
              <a:rect l="l" t="t" r="r" b="b"/>
              <a:pathLst>
                <a:path w="153260" h="500529" extrusionOk="0">
                  <a:moveTo>
                    <a:pt x="129594" y="260047"/>
                  </a:moveTo>
                  <a:cubicBezTo>
                    <a:pt x="145340" y="214908"/>
                    <a:pt x="153261" y="173587"/>
                    <a:pt x="153261" y="136083"/>
                  </a:cubicBezTo>
                  <a:cubicBezTo>
                    <a:pt x="153261" y="86460"/>
                    <a:pt x="144290" y="49146"/>
                    <a:pt x="126349" y="24239"/>
                  </a:cubicBezTo>
                  <a:cubicBezTo>
                    <a:pt x="114611" y="8112"/>
                    <a:pt x="100965" y="0"/>
                    <a:pt x="85410" y="0"/>
                  </a:cubicBezTo>
                  <a:cubicBezTo>
                    <a:pt x="67946" y="0"/>
                    <a:pt x="52009" y="9352"/>
                    <a:pt x="37695" y="28152"/>
                  </a:cubicBezTo>
                  <a:lnTo>
                    <a:pt x="38077" y="18895"/>
                  </a:lnTo>
                  <a:cubicBezTo>
                    <a:pt x="38077" y="14601"/>
                    <a:pt x="36550" y="10879"/>
                    <a:pt x="33591" y="7634"/>
                  </a:cubicBezTo>
                  <a:cubicBezTo>
                    <a:pt x="30633" y="4390"/>
                    <a:pt x="26339" y="2863"/>
                    <a:pt x="20899" y="2863"/>
                  </a:cubicBezTo>
                  <a:cubicBezTo>
                    <a:pt x="16605" y="2863"/>
                    <a:pt x="12883" y="4294"/>
                    <a:pt x="9734" y="7157"/>
                  </a:cubicBezTo>
                  <a:cubicBezTo>
                    <a:pt x="6585" y="10020"/>
                    <a:pt x="4962" y="13646"/>
                    <a:pt x="4676" y="18227"/>
                  </a:cubicBezTo>
                  <a:cubicBezTo>
                    <a:pt x="3722" y="46951"/>
                    <a:pt x="2768" y="87414"/>
                    <a:pt x="1813" y="139709"/>
                  </a:cubicBezTo>
                  <a:cubicBezTo>
                    <a:pt x="573" y="165380"/>
                    <a:pt x="0" y="242678"/>
                    <a:pt x="0" y="371604"/>
                  </a:cubicBezTo>
                  <a:cubicBezTo>
                    <a:pt x="0" y="413593"/>
                    <a:pt x="286" y="451288"/>
                    <a:pt x="763" y="484498"/>
                  </a:cubicBezTo>
                  <a:cubicBezTo>
                    <a:pt x="1050" y="488983"/>
                    <a:pt x="2768" y="492800"/>
                    <a:pt x="6012" y="495854"/>
                  </a:cubicBezTo>
                  <a:cubicBezTo>
                    <a:pt x="9257" y="498908"/>
                    <a:pt x="13265" y="500530"/>
                    <a:pt x="18036" y="500530"/>
                  </a:cubicBezTo>
                  <a:cubicBezTo>
                    <a:pt x="22808" y="500339"/>
                    <a:pt x="26720" y="498622"/>
                    <a:pt x="29870" y="495568"/>
                  </a:cubicBezTo>
                  <a:cubicBezTo>
                    <a:pt x="33019" y="492514"/>
                    <a:pt x="34546" y="488601"/>
                    <a:pt x="34546" y="483830"/>
                  </a:cubicBezTo>
                  <a:cubicBezTo>
                    <a:pt x="34069" y="458923"/>
                    <a:pt x="33687" y="430771"/>
                    <a:pt x="33496" y="399470"/>
                  </a:cubicBezTo>
                  <a:cubicBezTo>
                    <a:pt x="53632" y="432011"/>
                    <a:pt x="80161" y="464076"/>
                    <a:pt x="113180" y="495663"/>
                  </a:cubicBezTo>
                  <a:cubicBezTo>
                    <a:pt x="116520" y="498526"/>
                    <a:pt x="120337" y="499957"/>
                    <a:pt x="124632" y="499957"/>
                  </a:cubicBezTo>
                  <a:cubicBezTo>
                    <a:pt x="129403" y="499957"/>
                    <a:pt x="133411" y="498240"/>
                    <a:pt x="136656" y="494804"/>
                  </a:cubicBezTo>
                  <a:cubicBezTo>
                    <a:pt x="139900" y="491369"/>
                    <a:pt x="141523" y="487647"/>
                    <a:pt x="141523" y="483543"/>
                  </a:cubicBezTo>
                  <a:cubicBezTo>
                    <a:pt x="141523" y="478772"/>
                    <a:pt x="139709" y="474764"/>
                    <a:pt x="136179" y="471424"/>
                  </a:cubicBezTo>
                  <a:cubicBezTo>
                    <a:pt x="98388" y="434874"/>
                    <a:pt x="70332" y="399374"/>
                    <a:pt x="51914" y="364924"/>
                  </a:cubicBezTo>
                  <a:cubicBezTo>
                    <a:pt x="84933" y="348892"/>
                    <a:pt x="110890" y="313965"/>
                    <a:pt x="129594" y="260047"/>
                  </a:cubicBezTo>
                  <a:close/>
                  <a:moveTo>
                    <a:pt x="33400" y="336295"/>
                  </a:moveTo>
                  <a:cubicBezTo>
                    <a:pt x="33687" y="268158"/>
                    <a:pt x="34259" y="202979"/>
                    <a:pt x="35214" y="140759"/>
                  </a:cubicBezTo>
                  <a:cubicBezTo>
                    <a:pt x="37599" y="103255"/>
                    <a:pt x="46474" y="73481"/>
                    <a:pt x="61743" y="51341"/>
                  </a:cubicBezTo>
                  <a:cubicBezTo>
                    <a:pt x="70332" y="39222"/>
                    <a:pt x="78348" y="33210"/>
                    <a:pt x="85792" y="33210"/>
                  </a:cubicBezTo>
                  <a:cubicBezTo>
                    <a:pt x="89895" y="33210"/>
                    <a:pt x="94285" y="36645"/>
                    <a:pt x="99056" y="43516"/>
                  </a:cubicBezTo>
                  <a:cubicBezTo>
                    <a:pt x="112894" y="62984"/>
                    <a:pt x="119860" y="93999"/>
                    <a:pt x="119860" y="136465"/>
                  </a:cubicBezTo>
                  <a:cubicBezTo>
                    <a:pt x="119860" y="173015"/>
                    <a:pt x="112226" y="211950"/>
                    <a:pt x="96862" y="253271"/>
                  </a:cubicBezTo>
                  <a:cubicBezTo>
                    <a:pt x="80161" y="299555"/>
                    <a:pt x="58976" y="327229"/>
                    <a:pt x="33400" y="336295"/>
                  </a:cubicBezTo>
                  <a:close/>
                </a:path>
              </a:pathLst>
            </a:custGeom>
            <a:solidFill>
              <a:srgbClr val="C8A470"/>
            </a:solidFill>
            <a:ln w="9800" cap="flat" cmpd="sng">
              <a:solidFill>
                <a:srgbClr val="C8A4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9Slide03 AmpleSoft Bold" panose="02000000000000000000" pitchFamily="2" charset="0"/>
                <a:ea typeface="Calibri"/>
                <a:cs typeface="Calibri"/>
                <a:sym typeface="Calibri"/>
              </a:endParaRPr>
            </a:p>
          </p:txBody>
        </p:sp>
        <p:sp>
          <p:nvSpPr>
            <p:cNvPr id="209" name="Google Shape;292;p2">
              <a:extLst>
                <a:ext uri="{FF2B5EF4-FFF2-40B4-BE49-F238E27FC236}">
                  <a16:creationId xmlns:a16="http://schemas.microsoft.com/office/drawing/2014/main" id="{371E58AA-8960-44A7-B42F-AF31DF860AF9}"/>
                </a:ext>
              </a:extLst>
            </p:cNvPr>
            <p:cNvSpPr/>
            <p:nvPr/>
          </p:nvSpPr>
          <p:spPr>
            <a:xfrm>
              <a:off x="1879176" y="4122503"/>
              <a:ext cx="215986" cy="540028"/>
            </a:xfrm>
            <a:custGeom>
              <a:avLst/>
              <a:gdLst/>
              <a:ahLst/>
              <a:cxnLst/>
              <a:rect l="l" t="t" r="r" b="b"/>
              <a:pathLst>
                <a:path w="166143" h="415406" extrusionOk="0">
                  <a:moveTo>
                    <a:pt x="154597" y="6108"/>
                  </a:moveTo>
                  <a:cubicBezTo>
                    <a:pt x="126158" y="2004"/>
                    <a:pt x="99438" y="0"/>
                    <a:pt x="74340" y="0"/>
                  </a:cubicBezTo>
                  <a:cubicBezTo>
                    <a:pt x="47906" y="0"/>
                    <a:pt x="27293" y="668"/>
                    <a:pt x="12597" y="2004"/>
                  </a:cubicBezTo>
                  <a:cubicBezTo>
                    <a:pt x="8684" y="2386"/>
                    <a:pt x="5630" y="3913"/>
                    <a:pt x="3340" y="6680"/>
                  </a:cubicBezTo>
                  <a:cubicBezTo>
                    <a:pt x="1050" y="9448"/>
                    <a:pt x="0" y="12406"/>
                    <a:pt x="0" y="15746"/>
                  </a:cubicBezTo>
                  <a:lnTo>
                    <a:pt x="0" y="17178"/>
                  </a:lnTo>
                  <a:cubicBezTo>
                    <a:pt x="573" y="20899"/>
                    <a:pt x="2195" y="23762"/>
                    <a:pt x="4867" y="25957"/>
                  </a:cubicBezTo>
                  <a:cubicBezTo>
                    <a:pt x="7539" y="28056"/>
                    <a:pt x="10497" y="29202"/>
                    <a:pt x="13837" y="29202"/>
                  </a:cubicBezTo>
                  <a:lnTo>
                    <a:pt x="14696" y="29202"/>
                  </a:lnTo>
                  <a:cubicBezTo>
                    <a:pt x="27675" y="28056"/>
                    <a:pt x="46379" y="27484"/>
                    <a:pt x="70809" y="27484"/>
                  </a:cubicBezTo>
                  <a:cubicBezTo>
                    <a:pt x="69473" y="69664"/>
                    <a:pt x="68423" y="118715"/>
                    <a:pt x="67851" y="174637"/>
                  </a:cubicBezTo>
                  <a:cubicBezTo>
                    <a:pt x="67278" y="230559"/>
                    <a:pt x="66992" y="274361"/>
                    <a:pt x="66992" y="306044"/>
                  </a:cubicBezTo>
                  <a:cubicBezTo>
                    <a:pt x="66992" y="340685"/>
                    <a:pt x="67278" y="372749"/>
                    <a:pt x="67851" y="402333"/>
                  </a:cubicBezTo>
                  <a:cubicBezTo>
                    <a:pt x="68042" y="406245"/>
                    <a:pt x="69378" y="409395"/>
                    <a:pt x="71954" y="411781"/>
                  </a:cubicBezTo>
                  <a:cubicBezTo>
                    <a:pt x="74531" y="414166"/>
                    <a:pt x="77871" y="415407"/>
                    <a:pt x="81974" y="415407"/>
                  </a:cubicBezTo>
                  <a:cubicBezTo>
                    <a:pt x="85696" y="415216"/>
                    <a:pt x="88845" y="413880"/>
                    <a:pt x="91422" y="411303"/>
                  </a:cubicBezTo>
                  <a:cubicBezTo>
                    <a:pt x="93999" y="408822"/>
                    <a:pt x="95239" y="405577"/>
                    <a:pt x="95239" y="401665"/>
                  </a:cubicBezTo>
                  <a:cubicBezTo>
                    <a:pt x="94857" y="371127"/>
                    <a:pt x="94667" y="337727"/>
                    <a:pt x="94667" y="301559"/>
                  </a:cubicBezTo>
                  <a:cubicBezTo>
                    <a:pt x="94667" y="271021"/>
                    <a:pt x="94762" y="238480"/>
                    <a:pt x="94953" y="203839"/>
                  </a:cubicBezTo>
                  <a:cubicBezTo>
                    <a:pt x="95716" y="128353"/>
                    <a:pt x="96861" y="69759"/>
                    <a:pt x="98197" y="27866"/>
                  </a:cubicBezTo>
                  <a:cubicBezTo>
                    <a:pt x="115279" y="28629"/>
                    <a:pt x="132552" y="30251"/>
                    <a:pt x="150207" y="32828"/>
                  </a:cubicBezTo>
                  <a:lnTo>
                    <a:pt x="152593" y="33114"/>
                  </a:lnTo>
                  <a:cubicBezTo>
                    <a:pt x="155360" y="33114"/>
                    <a:pt x="157841" y="32351"/>
                    <a:pt x="160227" y="30824"/>
                  </a:cubicBezTo>
                  <a:cubicBezTo>
                    <a:pt x="164140" y="28056"/>
                    <a:pt x="166144" y="24335"/>
                    <a:pt x="166144" y="19468"/>
                  </a:cubicBezTo>
                  <a:cubicBezTo>
                    <a:pt x="166144" y="16700"/>
                    <a:pt x="165380" y="14219"/>
                    <a:pt x="163758" y="11929"/>
                  </a:cubicBezTo>
                  <a:cubicBezTo>
                    <a:pt x="161563" y="8780"/>
                    <a:pt x="158509" y="6871"/>
                    <a:pt x="154597" y="6108"/>
                  </a:cubicBezTo>
                  <a:close/>
                </a:path>
              </a:pathLst>
            </a:custGeom>
            <a:solidFill>
              <a:srgbClr val="C8A470"/>
            </a:solidFill>
            <a:ln w="9800" cap="flat" cmpd="sng">
              <a:solidFill>
                <a:srgbClr val="C8A47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grpSp>
      <p:sp>
        <p:nvSpPr>
          <p:cNvPr id="224" name="Google Shape;307;p2">
            <a:hlinkClick r:id="" action="ppaction://noaction"/>
            <a:extLst>
              <a:ext uri="{FF2B5EF4-FFF2-40B4-BE49-F238E27FC236}">
                <a16:creationId xmlns:a16="http://schemas.microsoft.com/office/drawing/2014/main" id="{C962585F-9938-4A1D-B574-A9B9C0BAEAB9}"/>
              </a:ext>
            </a:extLst>
          </p:cNvPr>
          <p:cNvSpPr/>
          <p:nvPr/>
        </p:nvSpPr>
        <p:spPr>
          <a:xfrm>
            <a:off x="7603949" y="4282896"/>
            <a:ext cx="1342031" cy="1455402"/>
          </a:xfrm>
          <a:custGeom>
            <a:avLst/>
            <a:gdLst/>
            <a:ahLst/>
            <a:cxnLst/>
            <a:rect l="l" t="t" r="r" b="b"/>
            <a:pathLst>
              <a:path w="1342031" h="1455402" extrusionOk="0">
                <a:moveTo>
                  <a:pt x="1342032" y="944471"/>
                </a:moveTo>
                <a:cubicBezTo>
                  <a:pt x="983787" y="1222076"/>
                  <a:pt x="641575" y="1377054"/>
                  <a:pt x="430198" y="1455402"/>
                </a:cubicBezTo>
                <a:lnTo>
                  <a:pt x="0" y="595483"/>
                </a:lnTo>
                <a:cubicBezTo>
                  <a:pt x="21662" y="588326"/>
                  <a:pt x="41130" y="581741"/>
                  <a:pt x="58117" y="575920"/>
                </a:cubicBezTo>
                <a:cubicBezTo>
                  <a:pt x="213381" y="522956"/>
                  <a:pt x="521620" y="394221"/>
                  <a:pt x="841406" y="126445"/>
                </a:cubicBezTo>
                <a:cubicBezTo>
                  <a:pt x="880246" y="93903"/>
                  <a:pt x="927674" y="51819"/>
                  <a:pt x="980447" y="0"/>
                </a:cubicBezTo>
                <a:lnTo>
                  <a:pt x="1342032" y="944471"/>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25" name="Google Shape;308;p2">
            <a:hlinkClick r:id="rId3" action="ppaction://hlinksldjump"/>
            <a:extLst>
              <a:ext uri="{FF2B5EF4-FFF2-40B4-BE49-F238E27FC236}">
                <a16:creationId xmlns:a16="http://schemas.microsoft.com/office/drawing/2014/main" id="{491D240A-178D-45D7-B963-7BF4862FEC71}"/>
              </a:ext>
            </a:extLst>
          </p:cNvPr>
          <p:cNvSpPr/>
          <p:nvPr/>
        </p:nvSpPr>
        <p:spPr>
          <a:xfrm>
            <a:off x="2179127" y="947645"/>
            <a:ext cx="1274180" cy="1533368"/>
          </a:xfrm>
          <a:custGeom>
            <a:avLst/>
            <a:gdLst/>
            <a:ahLst/>
            <a:cxnLst/>
            <a:rect l="l" t="t" r="r" b="b"/>
            <a:pathLst>
              <a:path w="1274180" h="1533368" extrusionOk="0">
                <a:moveTo>
                  <a:pt x="764776" y="0"/>
                </a:moveTo>
                <a:cubicBezTo>
                  <a:pt x="225692" y="296310"/>
                  <a:pt x="15460" y="964892"/>
                  <a:pt x="0" y="1505789"/>
                </a:cubicBezTo>
                <a:lnTo>
                  <a:pt x="946188" y="1533369"/>
                </a:lnTo>
                <a:cubicBezTo>
                  <a:pt x="830050" y="1163291"/>
                  <a:pt x="982738" y="908875"/>
                  <a:pt x="1230092" y="831577"/>
                </a:cubicBezTo>
                <a:cubicBezTo>
                  <a:pt x="1245170" y="826901"/>
                  <a:pt x="1259580" y="822702"/>
                  <a:pt x="1274181" y="819171"/>
                </a:cubicBezTo>
                <a:lnTo>
                  <a:pt x="764776" y="0"/>
                </a:lnTo>
                <a:close/>
              </a:path>
            </a:pathLst>
          </a:custGeom>
          <a:solidFill>
            <a:srgbClr val="FF5050"/>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FF0000"/>
              </a:solidFill>
              <a:ea typeface="Calibri"/>
              <a:cs typeface="Calibri"/>
              <a:sym typeface="Calibri"/>
            </a:endParaRPr>
          </a:p>
        </p:txBody>
      </p:sp>
      <p:sp>
        <p:nvSpPr>
          <p:cNvPr id="226" name="Google Shape;309;p2">
            <a:hlinkClick r:id="" action="ppaction://noaction"/>
            <a:extLst>
              <a:ext uri="{FF2B5EF4-FFF2-40B4-BE49-F238E27FC236}">
                <a16:creationId xmlns:a16="http://schemas.microsoft.com/office/drawing/2014/main" id="{3AFC4745-E2CF-46BC-9FFA-1B7752452078}"/>
              </a:ext>
            </a:extLst>
          </p:cNvPr>
          <p:cNvSpPr/>
          <p:nvPr/>
        </p:nvSpPr>
        <p:spPr>
          <a:xfrm>
            <a:off x="4453806" y="1163100"/>
            <a:ext cx="1724515" cy="1096254"/>
          </a:xfrm>
          <a:custGeom>
            <a:avLst/>
            <a:gdLst/>
            <a:ahLst/>
            <a:cxnLst/>
            <a:rect l="l" t="t" r="r" b="b"/>
            <a:pathLst>
              <a:path w="1724515" h="1096254" extrusionOk="0">
                <a:moveTo>
                  <a:pt x="1724515" y="928247"/>
                </a:moveTo>
                <a:cubicBezTo>
                  <a:pt x="1583947" y="977489"/>
                  <a:pt x="1437176" y="1020910"/>
                  <a:pt x="1284869" y="1051161"/>
                </a:cubicBezTo>
                <a:cubicBezTo>
                  <a:pt x="862305" y="1134853"/>
                  <a:pt x="475909" y="1102312"/>
                  <a:pt x="103733" y="951341"/>
                </a:cubicBezTo>
                <a:lnTo>
                  <a:pt x="0" y="909257"/>
                </a:lnTo>
                <a:lnTo>
                  <a:pt x="347174" y="21376"/>
                </a:lnTo>
                <a:lnTo>
                  <a:pt x="456919" y="65942"/>
                </a:lnTo>
                <a:cubicBezTo>
                  <a:pt x="798653" y="204506"/>
                  <a:pt x="1137907" y="131121"/>
                  <a:pt x="1487658" y="0"/>
                </a:cubicBezTo>
                <a:lnTo>
                  <a:pt x="1724515" y="928247"/>
                </a:lnTo>
                <a:close/>
              </a:path>
            </a:pathLst>
          </a:custGeom>
          <a:solidFill>
            <a:schemeClr val="accent4">
              <a:lumMod val="20000"/>
              <a:lumOff val="80000"/>
            </a:schemeClr>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27" name="Google Shape;310;p2">
            <a:hlinkClick r:id="" action="ppaction://noaction"/>
            <a:extLst>
              <a:ext uri="{FF2B5EF4-FFF2-40B4-BE49-F238E27FC236}">
                <a16:creationId xmlns:a16="http://schemas.microsoft.com/office/drawing/2014/main" id="{AF5D2164-DF38-479C-AE9A-8CE442A7E666}"/>
              </a:ext>
            </a:extLst>
          </p:cNvPr>
          <p:cNvSpPr/>
          <p:nvPr/>
        </p:nvSpPr>
        <p:spPr>
          <a:xfrm>
            <a:off x="7514888" y="765634"/>
            <a:ext cx="1344167" cy="1706669"/>
          </a:xfrm>
          <a:custGeom>
            <a:avLst/>
            <a:gdLst/>
            <a:ahLst/>
            <a:cxnLst/>
            <a:rect l="l" t="t" r="r" b="b"/>
            <a:pathLst>
              <a:path w="1344167" h="1706669" extrusionOk="0">
                <a:moveTo>
                  <a:pt x="392218" y="1706669"/>
                </a:moveTo>
                <a:cubicBezTo>
                  <a:pt x="395653" y="1674319"/>
                  <a:pt x="397275" y="1646930"/>
                  <a:pt x="397466" y="1626413"/>
                </a:cubicBezTo>
                <a:cubicBezTo>
                  <a:pt x="401378" y="1258053"/>
                  <a:pt x="267586" y="1020719"/>
                  <a:pt x="0" y="921090"/>
                </a:cubicBezTo>
                <a:lnTo>
                  <a:pt x="250695" y="0"/>
                </a:lnTo>
                <a:cubicBezTo>
                  <a:pt x="276652" y="7825"/>
                  <a:pt x="302418" y="16414"/>
                  <a:pt x="327898" y="25957"/>
                </a:cubicBezTo>
                <a:cubicBezTo>
                  <a:pt x="653886" y="147248"/>
                  <a:pt x="919468" y="365020"/>
                  <a:pt x="1096014" y="655795"/>
                </a:cubicBezTo>
                <a:cubicBezTo>
                  <a:pt x="1264447" y="933210"/>
                  <a:pt x="1347948" y="1263206"/>
                  <a:pt x="1344036" y="1636433"/>
                </a:cubicBezTo>
                <a:lnTo>
                  <a:pt x="392218" y="1706669"/>
                </a:lnTo>
                <a:close/>
              </a:path>
            </a:pathLst>
          </a:custGeom>
          <a:solidFill>
            <a:srgbClr val="FF5050"/>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28" name="Google Shape;311;p2">
            <a:hlinkClick r:id="rId4" action="ppaction://hlinksldjump"/>
            <a:extLst>
              <a:ext uri="{FF2B5EF4-FFF2-40B4-BE49-F238E27FC236}">
                <a16:creationId xmlns:a16="http://schemas.microsoft.com/office/drawing/2014/main" id="{C44F26AB-7506-49DE-9180-0FD4CE637752}"/>
              </a:ext>
            </a:extLst>
          </p:cNvPr>
          <p:cNvSpPr/>
          <p:nvPr/>
        </p:nvSpPr>
        <p:spPr>
          <a:xfrm>
            <a:off x="2879116" y="3270098"/>
            <a:ext cx="1449581" cy="1246601"/>
          </a:xfrm>
          <a:custGeom>
            <a:avLst/>
            <a:gdLst/>
            <a:ahLst/>
            <a:cxnLst/>
            <a:rect l="l" t="t" r="r" b="b"/>
            <a:pathLst>
              <a:path w="1449581" h="1246601" extrusionOk="0">
                <a:moveTo>
                  <a:pt x="1449581" y="1182282"/>
                </a:moveTo>
                <a:lnTo>
                  <a:pt x="505111" y="1246601"/>
                </a:lnTo>
                <a:cubicBezTo>
                  <a:pt x="494709" y="1091528"/>
                  <a:pt x="284095" y="881868"/>
                  <a:pt x="80352" y="679175"/>
                </a:cubicBezTo>
                <a:cubicBezTo>
                  <a:pt x="54013" y="652932"/>
                  <a:pt x="27102" y="626211"/>
                  <a:pt x="0" y="598823"/>
                </a:cubicBezTo>
                <a:lnTo>
                  <a:pt x="745308" y="0"/>
                </a:lnTo>
                <a:cubicBezTo>
                  <a:pt x="1059273" y="312342"/>
                  <a:pt x="1414940" y="666387"/>
                  <a:pt x="1449581" y="1182282"/>
                </a:cubicBezTo>
                <a:close/>
              </a:path>
            </a:pathLst>
          </a:custGeom>
          <a:solidFill>
            <a:schemeClr val="accent6">
              <a:lumMod val="60000"/>
              <a:lumOff val="40000"/>
            </a:schemeClr>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29" name="Google Shape;312;p2">
            <a:hlinkClick r:id="rId5" action="ppaction://hlinksldjump"/>
            <a:extLst>
              <a:ext uri="{FF2B5EF4-FFF2-40B4-BE49-F238E27FC236}">
                <a16:creationId xmlns:a16="http://schemas.microsoft.com/office/drawing/2014/main" id="{2CA61035-0FC0-4988-BA0A-E73F413ACEBB}"/>
              </a:ext>
            </a:extLst>
          </p:cNvPr>
          <p:cNvSpPr/>
          <p:nvPr/>
        </p:nvSpPr>
        <p:spPr>
          <a:xfrm>
            <a:off x="1768633" y="5049962"/>
            <a:ext cx="1665698" cy="1069292"/>
          </a:xfrm>
          <a:custGeom>
            <a:avLst/>
            <a:gdLst/>
            <a:ahLst/>
            <a:cxnLst/>
            <a:rect l="l" t="t" r="r" b="b"/>
            <a:pathLst>
              <a:path w="1665698" h="1069292" extrusionOk="0">
                <a:moveTo>
                  <a:pt x="1665699" y="793405"/>
                </a:moveTo>
                <a:cubicBezTo>
                  <a:pt x="1511675" y="868222"/>
                  <a:pt x="1339137" y="929584"/>
                  <a:pt x="1149041" y="977299"/>
                </a:cubicBezTo>
                <a:cubicBezTo>
                  <a:pt x="873057" y="1046580"/>
                  <a:pt x="626180" y="1069293"/>
                  <a:pt x="494009" y="1069293"/>
                </a:cubicBezTo>
                <a:cubicBezTo>
                  <a:pt x="474160" y="1069293"/>
                  <a:pt x="456887" y="1068816"/>
                  <a:pt x="442477" y="1067862"/>
                </a:cubicBezTo>
                <a:cubicBezTo>
                  <a:pt x="181572" y="1050589"/>
                  <a:pt x="-15968" y="823465"/>
                  <a:pt x="1018" y="560556"/>
                </a:cubicBezTo>
                <a:cubicBezTo>
                  <a:pt x="18005" y="299841"/>
                  <a:pt x="239689" y="101633"/>
                  <a:pt x="497731" y="115184"/>
                </a:cubicBezTo>
                <a:lnTo>
                  <a:pt x="500690" y="115184"/>
                </a:lnTo>
                <a:cubicBezTo>
                  <a:pt x="591730" y="115184"/>
                  <a:pt x="848818" y="84169"/>
                  <a:pt x="1092069" y="0"/>
                </a:cubicBezTo>
                <a:lnTo>
                  <a:pt x="1665699" y="793405"/>
                </a:lnTo>
                <a:close/>
              </a:path>
            </a:pathLst>
          </a:custGeom>
          <a:solidFill>
            <a:srgbClr val="FF5050"/>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30" name="Google Shape;313;p2">
            <a:hlinkClick r:id="" action="ppaction://noaction"/>
            <a:extLst>
              <a:ext uri="{FF2B5EF4-FFF2-40B4-BE49-F238E27FC236}">
                <a16:creationId xmlns:a16="http://schemas.microsoft.com/office/drawing/2014/main" id="{41843BA5-D255-4FF2-AF8C-D651301EB95D}"/>
              </a:ext>
            </a:extLst>
          </p:cNvPr>
          <p:cNvSpPr/>
          <p:nvPr/>
        </p:nvSpPr>
        <p:spPr>
          <a:xfrm>
            <a:off x="6730383" y="3117792"/>
            <a:ext cx="1486035" cy="1077881"/>
          </a:xfrm>
          <a:custGeom>
            <a:avLst/>
            <a:gdLst/>
            <a:ahLst/>
            <a:cxnLst/>
            <a:rect l="l" t="t" r="r" b="b"/>
            <a:pathLst>
              <a:path w="1486035" h="1077881" extrusionOk="0">
                <a:moveTo>
                  <a:pt x="1486036" y="727940"/>
                </a:moveTo>
                <a:cubicBezTo>
                  <a:pt x="1204517" y="952868"/>
                  <a:pt x="845223" y="1074064"/>
                  <a:pt x="430962" y="1077786"/>
                </a:cubicBezTo>
                <a:cubicBezTo>
                  <a:pt x="426286" y="1077786"/>
                  <a:pt x="421705" y="1077882"/>
                  <a:pt x="417029" y="1077882"/>
                </a:cubicBezTo>
                <a:cubicBezTo>
                  <a:pt x="262432" y="1077882"/>
                  <a:pt x="124059" y="1054501"/>
                  <a:pt x="0" y="1019287"/>
                </a:cubicBezTo>
                <a:lnTo>
                  <a:pt x="307857" y="112989"/>
                </a:lnTo>
                <a:cubicBezTo>
                  <a:pt x="343071" y="119860"/>
                  <a:pt x="379239" y="123582"/>
                  <a:pt x="417220" y="123582"/>
                </a:cubicBezTo>
                <a:cubicBezTo>
                  <a:pt x="419033" y="123582"/>
                  <a:pt x="420751" y="123582"/>
                  <a:pt x="422469" y="123486"/>
                </a:cubicBezTo>
                <a:cubicBezTo>
                  <a:pt x="611706" y="121769"/>
                  <a:pt x="758859" y="82452"/>
                  <a:pt x="873661" y="0"/>
                </a:cubicBezTo>
                <a:lnTo>
                  <a:pt x="1486036" y="727940"/>
                </a:ln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31" name="Google Shape;314;p2">
            <a:hlinkClick r:id="" action="ppaction://noaction"/>
            <a:extLst>
              <a:ext uri="{FF2B5EF4-FFF2-40B4-BE49-F238E27FC236}">
                <a16:creationId xmlns:a16="http://schemas.microsoft.com/office/drawing/2014/main" id="{2971B0A1-ECA3-4A9F-8C92-18111806D7DB}"/>
              </a:ext>
            </a:extLst>
          </p:cNvPr>
          <p:cNvSpPr/>
          <p:nvPr/>
        </p:nvSpPr>
        <p:spPr>
          <a:xfrm>
            <a:off x="4798308" y="2893722"/>
            <a:ext cx="1211483" cy="1144300"/>
          </a:xfrm>
          <a:custGeom>
            <a:avLst/>
            <a:gdLst/>
            <a:ahLst/>
            <a:cxnLst/>
            <a:rect l="l" t="t" r="r" b="b"/>
            <a:pathLst>
              <a:path w="1211483" h="1144300" extrusionOk="0">
                <a:moveTo>
                  <a:pt x="1211483" y="927961"/>
                </a:moveTo>
                <a:cubicBezTo>
                  <a:pt x="1050684" y="945615"/>
                  <a:pt x="918036" y="1020910"/>
                  <a:pt x="881391" y="1115194"/>
                </a:cubicBezTo>
                <a:cubicBezTo>
                  <a:pt x="877574" y="1124833"/>
                  <a:pt x="874234" y="1134567"/>
                  <a:pt x="871276" y="1144301"/>
                </a:cubicBezTo>
                <a:lnTo>
                  <a:pt x="0" y="767066"/>
                </a:lnTo>
                <a:cubicBezTo>
                  <a:pt x="152020" y="375898"/>
                  <a:pt x="518471" y="90467"/>
                  <a:pt x="973958" y="0"/>
                </a:cubicBezTo>
                <a:lnTo>
                  <a:pt x="1211483" y="927961"/>
                </a:lnTo>
                <a:close/>
              </a:path>
            </a:pathLst>
          </a:custGeom>
          <a:solidFill>
            <a:srgbClr val="FF5050"/>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32" name="Google Shape;315;p2">
            <a:hlinkClick r:id="" action="ppaction://noaction"/>
            <a:extLst>
              <a:ext uri="{FF2B5EF4-FFF2-40B4-BE49-F238E27FC236}">
                <a16:creationId xmlns:a16="http://schemas.microsoft.com/office/drawing/2014/main" id="{686D5191-BC3E-4779-92CA-C09DAC57B7E7}"/>
              </a:ext>
            </a:extLst>
          </p:cNvPr>
          <p:cNvSpPr/>
          <p:nvPr/>
        </p:nvSpPr>
        <p:spPr>
          <a:xfrm>
            <a:off x="5098054" y="4596288"/>
            <a:ext cx="1475156" cy="1325331"/>
          </a:xfrm>
          <a:custGeom>
            <a:avLst/>
            <a:gdLst/>
            <a:ahLst/>
            <a:cxnLst/>
            <a:rect l="l" t="t" r="r" b="b"/>
            <a:pathLst>
              <a:path w="1475156" h="1325331" extrusionOk="0">
                <a:moveTo>
                  <a:pt x="1475157" y="359771"/>
                </a:moveTo>
                <a:lnTo>
                  <a:pt x="1475157" y="1325331"/>
                </a:lnTo>
                <a:cubicBezTo>
                  <a:pt x="1447100" y="1321609"/>
                  <a:pt x="1418853" y="1317411"/>
                  <a:pt x="1390319" y="1312735"/>
                </a:cubicBezTo>
                <a:cubicBezTo>
                  <a:pt x="1024345" y="1252804"/>
                  <a:pt x="421610" y="1154130"/>
                  <a:pt x="0" y="631078"/>
                </a:cubicBezTo>
                <a:lnTo>
                  <a:pt x="712098" y="0"/>
                </a:lnTo>
                <a:cubicBezTo>
                  <a:pt x="891412" y="246877"/>
                  <a:pt x="1194497" y="312629"/>
                  <a:pt x="1475157" y="359771"/>
                </a:cubicBezTo>
                <a:close/>
              </a:path>
            </a:pathLst>
          </a:custGeom>
          <a:solidFill>
            <a:srgbClr val="FFFF00"/>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33" name="Google Shape;316;p2">
            <a:hlinkClick r:id="" action="ppaction://noaction"/>
            <a:extLst>
              <a:ext uri="{FF2B5EF4-FFF2-40B4-BE49-F238E27FC236}">
                <a16:creationId xmlns:a16="http://schemas.microsoft.com/office/drawing/2014/main" id="{93248CFE-D270-4C4A-8712-5A63D4900F3C}"/>
              </a:ext>
            </a:extLst>
          </p:cNvPr>
          <p:cNvSpPr/>
          <p:nvPr/>
        </p:nvSpPr>
        <p:spPr>
          <a:xfrm>
            <a:off x="9119950" y="2437185"/>
            <a:ext cx="1245838" cy="1535468"/>
          </a:xfrm>
          <a:custGeom>
            <a:avLst/>
            <a:gdLst/>
            <a:ahLst/>
            <a:cxnLst/>
            <a:rect l="l" t="t" r="r" b="b"/>
            <a:pathLst>
              <a:path w="1245838" h="1535468" extrusionOk="0">
                <a:moveTo>
                  <a:pt x="1245838" y="0"/>
                </a:moveTo>
                <a:cubicBezTo>
                  <a:pt x="1242307" y="39031"/>
                  <a:pt x="1238299" y="77966"/>
                  <a:pt x="1233814" y="116902"/>
                </a:cubicBezTo>
                <a:cubicBezTo>
                  <a:pt x="1195451" y="448712"/>
                  <a:pt x="1137430" y="950101"/>
                  <a:pt x="845891" y="1535468"/>
                </a:cubicBezTo>
                <a:lnTo>
                  <a:pt x="0" y="1107178"/>
                </a:lnTo>
                <a:cubicBezTo>
                  <a:pt x="187425" y="730993"/>
                  <a:pt x="245923" y="392122"/>
                  <a:pt x="279324" y="125681"/>
                </a:cubicBezTo>
                <a:lnTo>
                  <a:pt x="1245838" y="0"/>
                </a:lnTo>
                <a:close/>
              </a:path>
            </a:pathLst>
          </a:custGeom>
          <a:solidFill>
            <a:srgbClr val="FFFF00"/>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34" name="Google Shape;317;p2">
            <a:hlinkClick r:id="rId5" action="ppaction://hlinksldjump"/>
            <a:extLst>
              <a:ext uri="{FF2B5EF4-FFF2-40B4-BE49-F238E27FC236}">
                <a16:creationId xmlns:a16="http://schemas.microsoft.com/office/drawing/2014/main" id="{97A9DA25-5390-4A2B-9B8E-0384FB46D914}"/>
              </a:ext>
            </a:extLst>
          </p:cNvPr>
          <p:cNvSpPr/>
          <p:nvPr/>
        </p:nvSpPr>
        <p:spPr>
          <a:xfrm>
            <a:off x="5932755" y="711876"/>
            <a:ext cx="1832827" cy="1379470"/>
          </a:xfrm>
          <a:custGeom>
            <a:avLst/>
            <a:gdLst/>
            <a:ahLst/>
            <a:cxnLst/>
            <a:rect l="l" t="t" r="r" b="b"/>
            <a:pathLst>
              <a:path w="1832827" h="1379470" extrusionOk="0">
                <a:moveTo>
                  <a:pt x="1832828" y="53758"/>
                </a:moveTo>
                <a:lnTo>
                  <a:pt x="1582133" y="974848"/>
                </a:lnTo>
                <a:cubicBezTo>
                  <a:pt x="1387265" y="902321"/>
                  <a:pt x="1064331" y="1039836"/>
                  <a:pt x="722500" y="1185366"/>
                </a:cubicBezTo>
                <a:cubicBezTo>
                  <a:pt x="571148" y="1249877"/>
                  <a:pt x="408822" y="1319064"/>
                  <a:pt x="236857" y="1379471"/>
                </a:cubicBezTo>
                <a:lnTo>
                  <a:pt x="0" y="451224"/>
                </a:lnTo>
                <a:cubicBezTo>
                  <a:pt x="1909" y="450556"/>
                  <a:pt x="3722" y="449792"/>
                  <a:pt x="5631" y="449124"/>
                </a:cubicBezTo>
                <a:cubicBezTo>
                  <a:pt x="120528" y="405799"/>
                  <a:pt x="236571" y="356366"/>
                  <a:pt x="354236" y="306266"/>
                </a:cubicBezTo>
                <a:cubicBezTo>
                  <a:pt x="581836" y="209404"/>
                  <a:pt x="817262" y="109107"/>
                  <a:pt x="1056219" y="51277"/>
                </a:cubicBezTo>
                <a:cubicBezTo>
                  <a:pt x="1309585" y="-9989"/>
                  <a:pt x="1538808" y="-16478"/>
                  <a:pt x="1752094" y="32477"/>
                </a:cubicBezTo>
                <a:cubicBezTo>
                  <a:pt x="1779292" y="38680"/>
                  <a:pt x="1806203" y="45742"/>
                  <a:pt x="1832828" y="53758"/>
                </a:cubicBezTo>
                <a:close/>
              </a:path>
            </a:pathLst>
          </a:custGeom>
          <a:solidFill>
            <a:schemeClr val="accent6">
              <a:lumMod val="50000"/>
            </a:schemeClr>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36" name="Google Shape;319;p2">
            <a:hlinkClick r:id="rId4" action="ppaction://hlinksldjump"/>
            <a:extLst>
              <a:ext uri="{FF2B5EF4-FFF2-40B4-BE49-F238E27FC236}">
                <a16:creationId xmlns:a16="http://schemas.microsoft.com/office/drawing/2014/main" id="{28DD62F1-76D8-4314-9E4B-411947C07F38}"/>
              </a:ext>
            </a:extLst>
          </p:cNvPr>
          <p:cNvSpPr/>
          <p:nvPr/>
        </p:nvSpPr>
        <p:spPr>
          <a:xfrm>
            <a:off x="2879116" y="4452380"/>
            <a:ext cx="1453023" cy="1390987"/>
          </a:xfrm>
          <a:custGeom>
            <a:avLst/>
            <a:gdLst/>
            <a:ahLst/>
            <a:cxnLst/>
            <a:rect l="l" t="t" r="r" b="b"/>
            <a:pathLst>
              <a:path w="1453023" h="1390987" extrusionOk="0">
                <a:moveTo>
                  <a:pt x="1064044" y="1047916"/>
                </a:moveTo>
                <a:cubicBezTo>
                  <a:pt x="930728" y="1182663"/>
                  <a:pt x="766684" y="1297275"/>
                  <a:pt x="573629" y="1390987"/>
                </a:cubicBezTo>
                <a:lnTo>
                  <a:pt x="0" y="597582"/>
                </a:lnTo>
                <a:cubicBezTo>
                  <a:pt x="155837" y="543569"/>
                  <a:pt x="305948" y="467798"/>
                  <a:pt x="403192" y="364352"/>
                </a:cubicBezTo>
                <a:cubicBezTo>
                  <a:pt x="483066" y="279419"/>
                  <a:pt x="513509" y="189715"/>
                  <a:pt x="505111" y="64320"/>
                </a:cubicBezTo>
                <a:lnTo>
                  <a:pt x="1449581" y="0"/>
                </a:lnTo>
                <a:cubicBezTo>
                  <a:pt x="1476683" y="403382"/>
                  <a:pt x="1343368" y="765825"/>
                  <a:pt x="1064044" y="1047916"/>
                </a:cubicBezTo>
                <a:close/>
              </a:path>
            </a:pathLst>
          </a:custGeom>
          <a:solidFill>
            <a:schemeClr val="accent6">
              <a:lumMod val="50000"/>
            </a:schemeClr>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37" name="Google Shape;320;p2">
            <a:hlinkClick r:id="" action="ppaction://noaction"/>
            <a:extLst>
              <a:ext uri="{FF2B5EF4-FFF2-40B4-BE49-F238E27FC236}">
                <a16:creationId xmlns:a16="http://schemas.microsoft.com/office/drawing/2014/main" id="{7A4DDEB9-8142-408D-BF7F-66D71D143974}"/>
              </a:ext>
            </a:extLst>
          </p:cNvPr>
          <p:cNvSpPr/>
          <p:nvPr/>
        </p:nvSpPr>
        <p:spPr>
          <a:xfrm>
            <a:off x="7604044" y="2402067"/>
            <a:ext cx="1263588" cy="1443664"/>
          </a:xfrm>
          <a:custGeom>
            <a:avLst/>
            <a:gdLst/>
            <a:ahLst/>
            <a:cxnLst/>
            <a:rect l="l" t="t" r="r" b="b"/>
            <a:pathLst>
              <a:path w="1263588" h="1443664" extrusionOk="0">
                <a:moveTo>
                  <a:pt x="1263589" y="0"/>
                </a:moveTo>
                <a:cubicBezTo>
                  <a:pt x="1262348" y="111749"/>
                  <a:pt x="1243071" y="507115"/>
                  <a:pt x="1043145" y="904485"/>
                </a:cubicBezTo>
                <a:cubicBezTo>
                  <a:pt x="933496" y="1122447"/>
                  <a:pt x="788156" y="1303287"/>
                  <a:pt x="612375" y="1443664"/>
                </a:cubicBezTo>
                <a:lnTo>
                  <a:pt x="0" y="715725"/>
                </a:lnTo>
                <a:cubicBezTo>
                  <a:pt x="81498" y="657131"/>
                  <a:pt x="146581" y="576874"/>
                  <a:pt x="198876" y="472855"/>
                </a:cubicBezTo>
                <a:cubicBezTo>
                  <a:pt x="268827" y="333814"/>
                  <a:pt x="300414" y="175877"/>
                  <a:pt x="311770" y="70236"/>
                </a:cubicBezTo>
                <a:lnTo>
                  <a:pt x="1263589" y="0"/>
                </a:lnTo>
                <a:close/>
              </a:path>
            </a:pathLst>
          </a:custGeom>
          <a:solidFill>
            <a:srgbClr val="FFFF00"/>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38" name="Google Shape;321;p2">
            <a:hlinkClick r:id="" action="ppaction://noaction"/>
            <a:extLst>
              <a:ext uri="{FF2B5EF4-FFF2-40B4-BE49-F238E27FC236}">
                <a16:creationId xmlns:a16="http://schemas.microsoft.com/office/drawing/2014/main" id="{CEB646DC-3D17-44F3-A237-15A75C4D5B08}"/>
              </a:ext>
            </a:extLst>
          </p:cNvPr>
          <p:cNvSpPr/>
          <p:nvPr/>
        </p:nvSpPr>
        <p:spPr>
          <a:xfrm>
            <a:off x="5772267" y="2867278"/>
            <a:ext cx="1265973" cy="1269800"/>
          </a:xfrm>
          <a:custGeom>
            <a:avLst/>
            <a:gdLst/>
            <a:ahLst/>
            <a:cxnLst/>
            <a:rect l="l" t="t" r="r" b="b"/>
            <a:pathLst>
              <a:path w="1265973" h="1269800" extrusionOk="0">
                <a:moveTo>
                  <a:pt x="1265974" y="363503"/>
                </a:moveTo>
                <a:lnTo>
                  <a:pt x="958116" y="1269801"/>
                </a:lnTo>
                <a:cubicBezTo>
                  <a:pt x="761340" y="1213975"/>
                  <a:pt x="600922" y="1128183"/>
                  <a:pt x="469802" y="1058137"/>
                </a:cubicBezTo>
                <a:cubicBezTo>
                  <a:pt x="404718" y="1023305"/>
                  <a:pt x="269303" y="950779"/>
                  <a:pt x="237525" y="954405"/>
                </a:cubicBezTo>
                <a:lnTo>
                  <a:pt x="0" y="26444"/>
                </a:lnTo>
                <a:cubicBezTo>
                  <a:pt x="44089" y="17664"/>
                  <a:pt x="89036" y="10794"/>
                  <a:pt x="134747" y="5736"/>
                </a:cubicBezTo>
                <a:cubicBezTo>
                  <a:pt x="455678" y="-29669"/>
                  <a:pt x="709426" y="106033"/>
                  <a:pt x="913264" y="215014"/>
                </a:cubicBezTo>
                <a:cubicBezTo>
                  <a:pt x="1041045" y="283341"/>
                  <a:pt x="1148308" y="340695"/>
                  <a:pt x="1265974" y="363503"/>
                </a:cubicBezTo>
                <a:close/>
              </a:path>
            </a:pathLst>
          </a:custGeom>
          <a:no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39" name="Google Shape;322;p2">
            <a:hlinkClick r:id="" action="ppaction://noaction"/>
            <a:extLst>
              <a:ext uri="{FF2B5EF4-FFF2-40B4-BE49-F238E27FC236}">
                <a16:creationId xmlns:a16="http://schemas.microsoft.com/office/drawing/2014/main" id="{E17F13A2-06AE-4F67-A3DC-42CE18B1C815}"/>
              </a:ext>
            </a:extLst>
          </p:cNvPr>
          <p:cNvSpPr/>
          <p:nvPr/>
        </p:nvSpPr>
        <p:spPr>
          <a:xfrm>
            <a:off x="4703911" y="3660788"/>
            <a:ext cx="1106241" cy="1566578"/>
          </a:xfrm>
          <a:custGeom>
            <a:avLst/>
            <a:gdLst/>
            <a:ahLst/>
            <a:cxnLst/>
            <a:rect l="l" t="t" r="r" b="b"/>
            <a:pathLst>
              <a:path w="1106241" h="1566578" extrusionOk="0">
                <a:moveTo>
                  <a:pt x="1106241" y="935500"/>
                </a:moveTo>
                <a:lnTo>
                  <a:pt x="394143" y="1566579"/>
                </a:lnTo>
                <a:cubicBezTo>
                  <a:pt x="376584" y="1544916"/>
                  <a:pt x="359406" y="1522490"/>
                  <a:pt x="342610" y="1499396"/>
                </a:cubicBezTo>
                <a:cubicBezTo>
                  <a:pt x="233534" y="1349284"/>
                  <a:pt x="148411" y="1187435"/>
                  <a:pt x="89435" y="1018333"/>
                </a:cubicBezTo>
                <a:cubicBezTo>
                  <a:pt x="-31475" y="671636"/>
                  <a:pt x="-29757" y="319500"/>
                  <a:pt x="94397" y="0"/>
                </a:cubicBezTo>
                <a:lnTo>
                  <a:pt x="965673" y="377235"/>
                </a:lnTo>
                <a:cubicBezTo>
                  <a:pt x="894864" y="607985"/>
                  <a:pt x="1038868" y="842647"/>
                  <a:pt x="1106241" y="935500"/>
                </a:cubicBezTo>
                <a:close/>
              </a:path>
            </a:pathLst>
          </a:custGeom>
          <a:no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40" name="Google Shape;323;p2">
            <a:hlinkClick r:id="" action="ppaction://noaction"/>
            <a:extLst>
              <a:ext uri="{FF2B5EF4-FFF2-40B4-BE49-F238E27FC236}">
                <a16:creationId xmlns:a16="http://schemas.microsoft.com/office/drawing/2014/main" id="{4F703289-BC17-4661-A78E-F090983EFDCB}"/>
              </a:ext>
            </a:extLst>
          </p:cNvPr>
          <p:cNvSpPr/>
          <p:nvPr/>
        </p:nvSpPr>
        <p:spPr>
          <a:xfrm>
            <a:off x="6573210" y="4878379"/>
            <a:ext cx="1460936" cy="1067288"/>
          </a:xfrm>
          <a:custGeom>
            <a:avLst/>
            <a:gdLst/>
            <a:ahLst/>
            <a:cxnLst/>
            <a:rect l="l" t="t" r="r" b="b"/>
            <a:pathLst>
              <a:path w="1460936" h="1067288" extrusionOk="0">
                <a:moveTo>
                  <a:pt x="1460937" y="859919"/>
                </a:moveTo>
                <a:cubicBezTo>
                  <a:pt x="1436221" y="869176"/>
                  <a:pt x="1413222" y="877288"/>
                  <a:pt x="1392228" y="884445"/>
                </a:cubicBezTo>
                <a:cubicBezTo>
                  <a:pt x="1229042" y="940081"/>
                  <a:pt x="856007" y="1067193"/>
                  <a:pt x="366356" y="1067288"/>
                </a:cubicBezTo>
                <a:cubicBezTo>
                  <a:pt x="250313" y="1067288"/>
                  <a:pt x="127876" y="1060131"/>
                  <a:pt x="0" y="1043240"/>
                </a:cubicBezTo>
                <a:lnTo>
                  <a:pt x="0" y="77680"/>
                </a:lnTo>
                <a:cubicBezTo>
                  <a:pt x="22426" y="81497"/>
                  <a:pt x="44757" y="85123"/>
                  <a:pt x="66896" y="88750"/>
                </a:cubicBezTo>
                <a:cubicBezTo>
                  <a:pt x="493278" y="158509"/>
                  <a:pt x="844746" y="61075"/>
                  <a:pt x="1030739" y="0"/>
                </a:cubicBezTo>
                <a:lnTo>
                  <a:pt x="1460937" y="859919"/>
                </a:lnTo>
                <a:close/>
              </a:path>
            </a:pathLst>
          </a:custGeom>
          <a:solidFill>
            <a:schemeClr val="accent6">
              <a:lumMod val="50000"/>
            </a:schemeClr>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41" name="Google Shape;324;p2">
            <a:hlinkClick r:id="" action="ppaction://noaction"/>
            <a:extLst>
              <a:ext uri="{FF2B5EF4-FFF2-40B4-BE49-F238E27FC236}">
                <a16:creationId xmlns:a16="http://schemas.microsoft.com/office/drawing/2014/main" id="{C53285C6-9B7C-438E-BBED-A40E2A8EEA7F}"/>
              </a:ext>
            </a:extLst>
          </p:cNvPr>
          <p:cNvSpPr/>
          <p:nvPr/>
        </p:nvSpPr>
        <p:spPr>
          <a:xfrm>
            <a:off x="8584397" y="3544364"/>
            <a:ext cx="1381443" cy="1683002"/>
          </a:xfrm>
          <a:custGeom>
            <a:avLst/>
            <a:gdLst/>
            <a:ahLst/>
            <a:cxnLst/>
            <a:rect l="l" t="t" r="r" b="b"/>
            <a:pathLst>
              <a:path w="1381443" h="1683002" extrusionOk="0">
                <a:moveTo>
                  <a:pt x="1381444" y="428290"/>
                </a:moveTo>
                <a:cubicBezTo>
                  <a:pt x="1095917" y="1001347"/>
                  <a:pt x="725936" y="1381253"/>
                  <a:pt x="465698" y="1599120"/>
                </a:cubicBezTo>
                <a:cubicBezTo>
                  <a:pt x="430866" y="1628226"/>
                  <a:pt x="396130" y="1656187"/>
                  <a:pt x="361584" y="1683003"/>
                </a:cubicBezTo>
                <a:lnTo>
                  <a:pt x="0" y="738532"/>
                </a:lnTo>
                <a:cubicBezTo>
                  <a:pt x="159463" y="581837"/>
                  <a:pt x="367787" y="336581"/>
                  <a:pt x="535553" y="0"/>
                </a:cubicBezTo>
                <a:lnTo>
                  <a:pt x="1381444" y="428290"/>
                </a:lnTo>
                <a:close/>
              </a:path>
            </a:pathLst>
          </a:custGeom>
          <a:solidFill>
            <a:srgbClr val="92D050"/>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42" name="Google Shape;325;p2">
            <a:hlinkClick r:id="" action="ppaction://noaction"/>
            <a:extLst>
              <a:ext uri="{FF2B5EF4-FFF2-40B4-BE49-F238E27FC236}">
                <a16:creationId xmlns:a16="http://schemas.microsoft.com/office/drawing/2014/main" id="{48003C5C-4DF1-478A-9AD4-7D4C6E50C5FE}"/>
              </a:ext>
            </a:extLst>
          </p:cNvPr>
          <p:cNvSpPr/>
          <p:nvPr/>
        </p:nvSpPr>
        <p:spPr>
          <a:xfrm>
            <a:off x="9397670" y="885215"/>
            <a:ext cx="989330" cy="1686360"/>
          </a:xfrm>
          <a:custGeom>
            <a:avLst/>
            <a:gdLst/>
            <a:ahLst/>
            <a:cxnLst/>
            <a:rect l="l" t="t" r="r" b="b"/>
            <a:pathLst>
              <a:path w="989330" h="1686360" extrusionOk="0">
                <a:moveTo>
                  <a:pt x="968214" y="1560679"/>
                </a:moveTo>
                <a:lnTo>
                  <a:pt x="968118" y="1560679"/>
                </a:lnTo>
                <a:lnTo>
                  <a:pt x="1604" y="1686360"/>
                </a:lnTo>
                <a:cubicBezTo>
                  <a:pt x="6852" y="1644753"/>
                  <a:pt x="11433" y="1604959"/>
                  <a:pt x="15823" y="1567073"/>
                </a:cubicBezTo>
                <a:cubicBezTo>
                  <a:pt x="55140" y="1227247"/>
                  <a:pt x="51322" y="882554"/>
                  <a:pt x="4562" y="542728"/>
                </a:cubicBezTo>
                <a:cubicBezTo>
                  <a:pt x="-31415" y="281727"/>
                  <a:pt x="149329" y="40766"/>
                  <a:pt x="408230" y="4598"/>
                </a:cubicBezTo>
                <a:cubicBezTo>
                  <a:pt x="667227" y="-31665"/>
                  <a:pt x="906184" y="150511"/>
                  <a:pt x="942161" y="411607"/>
                </a:cubicBezTo>
                <a:cubicBezTo>
                  <a:pt x="994648" y="792563"/>
                  <a:pt x="1003332" y="1178578"/>
                  <a:pt x="968214" y="1560679"/>
                </a:cubicBezTo>
                <a:close/>
              </a:path>
            </a:pathLst>
          </a:custGeom>
          <a:solidFill>
            <a:schemeClr val="accent6">
              <a:lumMod val="50000"/>
            </a:schemeClr>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43" name="Google Shape;326;p2">
            <a:hlinkClick r:id="" action="ppaction://noaction"/>
            <a:extLst>
              <a:ext uri="{FF2B5EF4-FFF2-40B4-BE49-F238E27FC236}">
                <a16:creationId xmlns:a16="http://schemas.microsoft.com/office/drawing/2014/main" id="{AFA63910-13DD-4310-B3E3-EB7B785D04CD}"/>
              </a:ext>
            </a:extLst>
          </p:cNvPr>
          <p:cNvSpPr/>
          <p:nvPr/>
        </p:nvSpPr>
        <p:spPr>
          <a:xfrm>
            <a:off x="2187098" y="2463403"/>
            <a:ext cx="1446479" cy="1396617"/>
          </a:xfrm>
          <a:custGeom>
            <a:avLst/>
            <a:gdLst/>
            <a:ahLst/>
            <a:cxnLst/>
            <a:rect l="l" t="t" r="r" b="b"/>
            <a:pathLst>
              <a:path w="1446479" h="1396617" extrusionOk="0">
                <a:moveTo>
                  <a:pt x="1446480" y="797795"/>
                </a:moveTo>
                <a:lnTo>
                  <a:pt x="701171" y="1396618"/>
                </a:lnTo>
                <a:cubicBezTo>
                  <a:pt x="555545" y="1250228"/>
                  <a:pt x="401330" y="1086852"/>
                  <a:pt x="276508" y="900382"/>
                </a:cubicBezTo>
                <a:cubicBezTo>
                  <a:pt x="81831" y="609511"/>
                  <a:pt x="-8446" y="315014"/>
                  <a:pt x="620" y="0"/>
                </a:cubicBezTo>
                <a:lnTo>
                  <a:pt x="946808" y="27579"/>
                </a:lnTo>
                <a:cubicBezTo>
                  <a:pt x="1020957" y="263768"/>
                  <a:pt x="1130893" y="483639"/>
                  <a:pt x="1446480" y="797795"/>
                </a:cubicBezTo>
                <a:close/>
              </a:path>
            </a:pathLst>
          </a:custGeom>
          <a:solidFill>
            <a:schemeClr val="bg1"/>
          </a:solidFill>
          <a:ln>
            <a:noFill/>
          </a:ln>
        </p:spPr>
        <p:txBody>
          <a:bodyPr spcFirstLastPara="1" wrap="square" lIns="91425" tIns="45700" rIns="91425" bIns="45700" anchor="ctr" anchorCtr="0">
            <a:noAutofit/>
          </a:bodyPr>
          <a:lstStyle/>
          <a:p>
            <a:pPr>
              <a:buClr>
                <a:srgbClr val="000000"/>
              </a:buClr>
              <a:buFont typeface="Arial"/>
              <a:buNone/>
            </a:pPr>
            <a:endParaRPr kern="0">
              <a:solidFill>
                <a:srgbClr val="000000"/>
              </a:solidFill>
              <a:ea typeface="Calibri"/>
              <a:cs typeface="Calibri"/>
              <a:sym typeface="Calibri"/>
            </a:endParaRPr>
          </a:p>
        </p:txBody>
      </p:sp>
      <p:sp>
        <p:nvSpPr>
          <p:cNvPr id="253" name="Google Shape;25;p2">
            <a:extLst>
              <a:ext uri="{FF2B5EF4-FFF2-40B4-BE49-F238E27FC236}">
                <a16:creationId xmlns:a16="http://schemas.microsoft.com/office/drawing/2014/main" id="{09E15A7C-7ABB-4895-919C-C66771C5F191}"/>
              </a:ext>
            </a:extLst>
          </p:cNvPr>
          <p:cNvSpPr/>
          <p:nvPr/>
        </p:nvSpPr>
        <p:spPr>
          <a:xfrm>
            <a:off x="9774655" y="6076253"/>
            <a:ext cx="1517223" cy="988120"/>
          </a:xfrm>
          <a:custGeom>
            <a:avLst/>
            <a:gdLst/>
            <a:ahLst/>
            <a:cxnLst/>
            <a:rect l="l" t="t" r="r" b="b"/>
            <a:pathLst>
              <a:path w="1517223" h="1133243" extrusionOk="0">
                <a:moveTo>
                  <a:pt x="1181905" y="1111676"/>
                </a:moveTo>
                <a:cubicBezTo>
                  <a:pt x="1190685" y="1111962"/>
                  <a:pt x="1199465" y="1112248"/>
                  <a:pt x="1208053" y="1112534"/>
                </a:cubicBezTo>
                <a:cubicBezTo>
                  <a:pt x="1242122" y="1113775"/>
                  <a:pt x="1276954" y="1115779"/>
                  <a:pt x="1311786" y="1119024"/>
                </a:cubicBezTo>
                <a:cubicBezTo>
                  <a:pt x="1321043" y="1116065"/>
                  <a:pt x="1330299" y="1112821"/>
                  <a:pt x="1339460" y="1109195"/>
                </a:cubicBezTo>
                <a:cubicBezTo>
                  <a:pt x="1349099" y="1105473"/>
                  <a:pt x="1358642" y="1101274"/>
                  <a:pt x="1367994" y="1096693"/>
                </a:cubicBezTo>
                <a:cubicBezTo>
                  <a:pt x="1369234" y="1096121"/>
                  <a:pt x="1370379" y="1095548"/>
                  <a:pt x="1371620" y="1094880"/>
                </a:cubicBezTo>
                <a:cubicBezTo>
                  <a:pt x="1422103" y="1069686"/>
                  <a:pt x="1469722" y="1032183"/>
                  <a:pt x="1496824" y="978169"/>
                </a:cubicBezTo>
                <a:cubicBezTo>
                  <a:pt x="1502360" y="967004"/>
                  <a:pt x="1506940" y="954979"/>
                  <a:pt x="1510185" y="942574"/>
                </a:cubicBezTo>
                <a:cubicBezTo>
                  <a:pt x="1523545" y="893523"/>
                  <a:pt x="1518582" y="837792"/>
                  <a:pt x="1489286" y="799047"/>
                </a:cubicBezTo>
                <a:cubicBezTo>
                  <a:pt x="1461898" y="762784"/>
                  <a:pt x="1411988" y="750283"/>
                  <a:pt x="1374292" y="767746"/>
                </a:cubicBezTo>
                <a:cubicBezTo>
                  <a:pt x="1391184" y="747706"/>
                  <a:pt x="1403208" y="722512"/>
                  <a:pt x="1409983" y="695315"/>
                </a:cubicBezTo>
                <a:cubicBezTo>
                  <a:pt x="1425538" y="632903"/>
                  <a:pt x="1413133" y="560377"/>
                  <a:pt x="1368853" y="517910"/>
                </a:cubicBezTo>
                <a:cubicBezTo>
                  <a:pt x="1294800" y="446910"/>
                  <a:pt x="1161389" y="488804"/>
                  <a:pt x="1130564" y="592823"/>
                </a:cubicBezTo>
                <a:cubicBezTo>
                  <a:pt x="1142779" y="524877"/>
                  <a:pt x="1155090" y="456930"/>
                  <a:pt x="1167401" y="388984"/>
                </a:cubicBezTo>
                <a:cubicBezTo>
                  <a:pt x="1172458" y="361310"/>
                  <a:pt x="1177229" y="331154"/>
                  <a:pt x="1166160" y="305674"/>
                </a:cubicBezTo>
                <a:cubicBezTo>
                  <a:pt x="1148219" y="264067"/>
                  <a:pt x="1095637" y="258341"/>
                  <a:pt x="1059182" y="280958"/>
                </a:cubicBezTo>
                <a:cubicBezTo>
                  <a:pt x="1055556" y="283057"/>
                  <a:pt x="1052121" y="285539"/>
                  <a:pt x="1048876" y="288306"/>
                </a:cubicBezTo>
                <a:cubicBezTo>
                  <a:pt x="1024446" y="309205"/>
                  <a:pt x="1008986" y="339456"/>
                  <a:pt x="996962" y="371712"/>
                </a:cubicBezTo>
                <a:cubicBezTo>
                  <a:pt x="992955" y="382400"/>
                  <a:pt x="989424" y="393279"/>
                  <a:pt x="985988" y="404062"/>
                </a:cubicBezTo>
                <a:cubicBezTo>
                  <a:pt x="984461" y="408738"/>
                  <a:pt x="983030" y="413414"/>
                  <a:pt x="981598" y="417995"/>
                </a:cubicBezTo>
                <a:cubicBezTo>
                  <a:pt x="980930" y="413319"/>
                  <a:pt x="980453" y="408548"/>
                  <a:pt x="980167" y="403776"/>
                </a:cubicBezTo>
                <a:cubicBezTo>
                  <a:pt x="978163" y="377056"/>
                  <a:pt x="980167" y="348522"/>
                  <a:pt x="982553" y="320180"/>
                </a:cubicBezTo>
                <a:cubicBezTo>
                  <a:pt x="988660" y="247080"/>
                  <a:pt x="997344" y="175126"/>
                  <a:pt x="947434" y="137336"/>
                </a:cubicBezTo>
                <a:cubicBezTo>
                  <a:pt x="906303" y="106225"/>
                  <a:pt x="847137" y="127316"/>
                  <a:pt x="814595" y="169305"/>
                </a:cubicBezTo>
                <a:cubicBezTo>
                  <a:pt x="781959" y="211294"/>
                  <a:pt x="769648" y="268170"/>
                  <a:pt x="759819" y="322851"/>
                </a:cubicBezTo>
                <a:cubicBezTo>
                  <a:pt x="739874" y="261586"/>
                  <a:pt x="754189" y="193544"/>
                  <a:pt x="748940" y="128556"/>
                </a:cubicBezTo>
                <a:cubicBezTo>
                  <a:pt x="743596" y="63664"/>
                  <a:pt x="701129" y="-9722"/>
                  <a:pt x="644062" y="1062"/>
                </a:cubicBezTo>
                <a:cubicBezTo>
                  <a:pt x="627457" y="4116"/>
                  <a:pt x="612475" y="14231"/>
                  <a:pt x="599782" y="26637"/>
                </a:cubicBezTo>
                <a:cubicBezTo>
                  <a:pt x="513706" y="110234"/>
                  <a:pt x="537468" y="261777"/>
                  <a:pt x="575640" y="385549"/>
                </a:cubicBezTo>
                <a:cubicBezTo>
                  <a:pt x="561993" y="344228"/>
                  <a:pt x="545292" y="304338"/>
                  <a:pt x="525634" y="266262"/>
                </a:cubicBezTo>
                <a:cubicBezTo>
                  <a:pt x="518000" y="251566"/>
                  <a:pt x="509411" y="236487"/>
                  <a:pt x="496337" y="227899"/>
                </a:cubicBezTo>
                <a:cubicBezTo>
                  <a:pt x="463605" y="206427"/>
                  <a:pt x="419802" y="238682"/>
                  <a:pt x="409018" y="279622"/>
                </a:cubicBezTo>
                <a:cubicBezTo>
                  <a:pt x="399762" y="314454"/>
                  <a:pt x="406919" y="351290"/>
                  <a:pt x="416462" y="386504"/>
                </a:cubicBezTo>
                <a:cubicBezTo>
                  <a:pt x="386210" y="302620"/>
                  <a:pt x="277421" y="264830"/>
                  <a:pt x="213101" y="321993"/>
                </a:cubicBezTo>
                <a:cubicBezTo>
                  <a:pt x="161473" y="367799"/>
                  <a:pt x="155652" y="459221"/>
                  <a:pt x="188957" y="520869"/>
                </a:cubicBezTo>
                <a:cubicBezTo>
                  <a:pt x="148304" y="484319"/>
                  <a:pt x="101161" y="459794"/>
                  <a:pt x="56405" y="483079"/>
                </a:cubicBezTo>
                <a:cubicBezTo>
                  <a:pt x="16420" y="503882"/>
                  <a:pt x="-3048" y="558564"/>
                  <a:pt x="387" y="608092"/>
                </a:cubicBezTo>
                <a:cubicBezTo>
                  <a:pt x="3823" y="657715"/>
                  <a:pt x="25581" y="703140"/>
                  <a:pt x="49152" y="745225"/>
                </a:cubicBezTo>
                <a:cubicBezTo>
                  <a:pt x="125400" y="881689"/>
                  <a:pt x="225411" y="1000977"/>
                  <a:pt x="341645" y="1094880"/>
                </a:cubicBezTo>
                <a:cubicBezTo>
                  <a:pt x="354910" y="1105568"/>
                  <a:pt x="368269" y="1115875"/>
                  <a:pt x="381821" y="1125799"/>
                </a:cubicBezTo>
                <a:cubicBezTo>
                  <a:pt x="385256" y="1128376"/>
                  <a:pt x="388596" y="1130762"/>
                  <a:pt x="392032" y="1133243"/>
                </a:cubicBezTo>
                <a:lnTo>
                  <a:pt x="394227" y="1125799"/>
                </a:lnTo>
                <a:lnTo>
                  <a:pt x="403293" y="1094880"/>
                </a:lnTo>
                <a:lnTo>
                  <a:pt x="1167782" y="1094880"/>
                </a:lnTo>
                <a:cubicBezTo>
                  <a:pt x="1172172" y="1100606"/>
                  <a:pt x="1177038" y="1106236"/>
                  <a:pt x="1181905" y="1111676"/>
                </a:cubicBezTo>
                <a:close/>
              </a:path>
            </a:pathLst>
          </a:custGeom>
          <a:solidFill>
            <a:srgbClr val="2E4C1E"/>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54" name="Google Shape;31;p2">
            <a:extLst>
              <a:ext uri="{FF2B5EF4-FFF2-40B4-BE49-F238E27FC236}">
                <a16:creationId xmlns:a16="http://schemas.microsoft.com/office/drawing/2014/main" id="{39B667A9-B36C-4E70-8FAA-8F4166232008}"/>
              </a:ext>
            </a:extLst>
          </p:cNvPr>
          <p:cNvSpPr/>
          <p:nvPr/>
        </p:nvSpPr>
        <p:spPr>
          <a:xfrm>
            <a:off x="10779426" y="6072440"/>
            <a:ext cx="1240137" cy="1236968"/>
          </a:xfrm>
          <a:custGeom>
            <a:avLst/>
            <a:gdLst/>
            <a:ahLst/>
            <a:cxnLst/>
            <a:rect l="l" t="t" r="r" b="b"/>
            <a:pathLst>
              <a:path w="1240137" h="1236968" extrusionOk="0">
                <a:moveTo>
                  <a:pt x="427811" y="1079499"/>
                </a:moveTo>
                <a:cubicBezTo>
                  <a:pt x="263481" y="1052015"/>
                  <a:pt x="113561" y="948379"/>
                  <a:pt x="29773" y="804375"/>
                </a:cubicBezTo>
                <a:cubicBezTo>
                  <a:pt x="2958" y="758282"/>
                  <a:pt x="-15748" y="695775"/>
                  <a:pt x="18798" y="655217"/>
                </a:cubicBezTo>
                <a:cubicBezTo>
                  <a:pt x="68040" y="597482"/>
                  <a:pt x="161084" y="644338"/>
                  <a:pt x="219488" y="692817"/>
                </a:cubicBezTo>
                <a:cubicBezTo>
                  <a:pt x="192862" y="609602"/>
                  <a:pt x="167479" y="526101"/>
                  <a:pt x="143335" y="442123"/>
                </a:cubicBezTo>
                <a:cubicBezTo>
                  <a:pt x="139804" y="430003"/>
                  <a:pt x="136560" y="416165"/>
                  <a:pt x="142953" y="405286"/>
                </a:cubicBezTo>
                <a:cubicBezTo>
                  <a:pt x="156313" y="382383"/>
                  <a:pt x="191717" y="396411"/>
                  <a:pt x="211758" y="413780"/>
                </a:cubicBezTo>
                <a:cubicBezTo>
                  <a:pt x="243727" y="441455"/>
                  <a:pt x="272833" y="472469"/>
                  <a:pt x="298599" y="506060"/>
                </a:cubicBezTo>
                <a:cubicBezTo>
                  <a:pt x="234089" y="411298"/>
                  <a:pt x="239241" y="274738"/>
                  <a:pt x="310624" y="185034"/>
                </a:cubicBezTo>
                <a:cubicBezTo>
                  <a:pt x="385631" y="244392"/>
                  <a:pt x="443366" y="325126"/>
                  <a:pt x="475336" y="415306"/>
                </a:cubicBezTo>
                <a:cubicBezTo>
                  <a:pt x="446992" y="287622"/>
                  <a:pt x="467988" y="149725"/>
                  <a:pt x="533070" y="36259"/>
                </a:cubicBezTo>
                <a:cubicBezTo>
                  <a:pt x="540896" y="22612"/>
                  <a:pt x="550344" y="8393"/>
                  <a:pt x="565039" y="2667"/>
                </a:cubicBezTo>
                <a:cubicBezTo>
                  <a:pt x="600444" y="-11075"/>
                  <a:pt x="630982" y="31010"/>
                  <a:pt x="644629" y="66510"/>
                </a:cubicBezTo>
                <a:cubicBezTo>
                  <a:pt x="678125" y="153447"/>
                  <a:pt x="702936" y="243819"/>
                  <a:pt x="718491" y="335814"/>
                </a:cubicBezTo>
                <a:cubicBezTo>
                  <a:pt x="770978" y="296305"/>
                  <a:pt x="766492" y="185797"/>
                  <a:pt x="832147" y="188088"/>
                </a:cubicBezTo>
                <a:cubicBezTo>
                  <a:pt x="874710" y="189615"/>
                  <a:pt x="892555" y="244964"/>
                  <a:pt x="886543" y="287049"/>
                </a:cubicBezTo>
                <a:cubicBezTo>
                  <a:pt x="880531" y="329229"/>
                  <a:pt x="862781" y="373413"/>
                  <a:pt x="879386" y="412635"/>
                </a:cubicBezTo>
                <a:cubicBezTo>
                  <a:pt x="878050" y="373222"/>
                  <a:pt x="931395" y="348601"/>
                  <a:pt x="966036" y="367591"/>
                </a:cubicBezTo>
                <a:cubicBezTo>
                  <a:pt x="1000677" y="386582"/>
                  <a:pt x="1012701" y="432866"/>
                  <a:pt x="1003158" y="471133"/>
                </a:cubicBezTo>
                <a:cubicBezTo>
                  <a:pt x="993615" y="509401"/>
                  <a:pt x="967277" y="541084"/>
                  <a:pt x="939888" y="569522"/>
                </a:cubicBezTo>
                <a:cubicBezTo>
                  <a:pt x="989513" y="539556"/>
                  <a:pt x="1051064" y="508828"/>
                  <a:pt x="1102310" y="535930"/>
                </a:cubicBezTo>
                <a:cubicBezTo>
                  <a:pt x="1143918" y="557879"/>
                  <a:pt x="1160046" y="611892"/>
                  <a:pt x="1152124" y="658271"/>
                </a:cubicBezTo>
                <a:cubicBezTo>
                  <a:pt x="1144204" y="704650"/>
                  <a:pt x="1117483" y="745399"/>
                  <a:pt x="1091431" y="784620"/>
                </a:cubicBezTo>
                <a:cubicBezTo>
                  <a:pt x="1114335" y="741486"/>
                  <a:pt x="1183235" y="738814"/>
                  <a:pt x="1216253" y="774791"/>
                </a:cubicBezTo>
                <a:cubicBezTo>
                  <a:pt x="1249273" y="810768"/>
                  <a:pt x="1246409" y="870507"/>
                  <a:pt x="1217780" y="910016"/>
                </a:cubicBezTo>
                <a:cubicBezTo>
                  <a:pt x="1189151" y="949619"/>
                  <a:pt x="1140387" y="970709"/>
                  <a:pt x="1091909" y="976339"/>
                </a:cubicBezTo>
                <a:cubicBezTo>
                  <a:pt x="1120442" y="947424"/>
                  <a:pt x="1171019" y="944180"/>
                  <a:pt x="1202989" y="969182"/>
                </a:cubicBezTo>
                <a:cubicBezTo>
                  <a:pt x="1155942" y="1073583"/>
                  <a:pt x="1041617" y="1143628"/>
                  <a:pt x="927292" y="1138379"/>
                </a:cubicBezTo>
                <a:cubicBezTo>
                  <a:pt x="956684" y="1173784"/>
                  <a:pt x="896945" y="1216060"/>
                  <a:pt x="851044" y="1218541"/>
                </a:cubicBezTo>
                <a:cubicBezTo>
                  <a:pt x="738818" y="1224553"/>
                  <a:pt x="624778" y="1188289"/>
                  <a:pt x="536601" y="1118530"/>
                </a:cubicBezTo>
                <a:cubicBezTo>
                  <a:pt x="529063" y="1160615"/>
                  <a:pt x="507018" y="1201841"/>
                  <a:pt x="470182" y="1223408"/>
                </a:cubicBezTo>
                <a:cubicBezTo>
                  <a:pt x="433251" y="1244975"/>
                  <a:pt x="380669" y="1241349"/>
                  <a:pt x="353185" y="1208711"/>
                </a:cubicBezTo>
                <a:cubicBezTo>
                  <a:pt x="325606" y="1176074"/>
                  <a:pt x="336389" y="1116431"/>
                  <a:pt x="376660" y="1102116"/>
                </a:cubicBezTo>
                <a:lnTo>
                  <a:pt x="427811" y="1079499"/>
                </a:lnTo>
                <a:close/>
              </a:path>
            </a:pathLst>
          </a:custGeom>
          <a:solidFill>
            <a:srgbClr val="5F893C"/>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55" name="Google Shape;32;p2">
            <a:extLst>
              <a:ext uri="{FF2B5EF4-FFF2-40B4-BE49-F238E27FC236}">
                <a16:creationId xmlns:a16="http://schemas.microsoft.com/office/drawing/2014/main" id="{162F176B-DEF0-460B-9928-3C7050A77149}"/>
              </a:ext>
            </a:extLst>
          </p:cNvPr>
          <p:cNvSpPr/>
          <p:nvPr/>
        </p:nvSpPr>
        <p:spPr>
          <a:xfrm>
            <a:off x="6036022" y="5948194"/>
            <a:ext cx="1240089" cy="1009611"/>
          </a:xfrm>
          <a:custGeom>
            <a:avLst/>
            <a:gdLst/>
            <a:ahLst/>
            <a:cxnLst/>
            <a:rect l="l" t="t" r="r" b="b"/>
            <a:pathLst>
              <a:path w="1240089" h="1009611" extrusionOk="0">
                <a:moveTo>
                  <a:pt x="1217781" y="909983"/>
                </a:moveTo>
                <a:cubicBezTo>
                  <a:pt x="1204420" y="928401"/>
                  <a:pt x="1186670" y="942811"/>
                  <a:pt x="1166630" y="953594"/>
                </a:cubicBezTo>
                <a:cubicBezTo>
                  <a:pt x="1179799" y="955789"/>
                  <a:pt x="1192396" y="960942"/>
                  <a:pt x="1202989" y="969245"/>
                </a:cubicBezTo>
                <a:cubicBezTo>
                  <a:pt x="1196595" y="983368"/>
                  <a:pt x="1189056" y="996824"/>
                  <a:pt x="1180276" y="1009611"/>
                </a:cubicBezTo>
                <a:lnTo>
                  <a:pt x="236283" y="1009611"/>
                </a:lnTo>
                <a:cubicBezTo>
                  <a:pt x="151541" y="960179"/>
                  <a:pt x="79206" y="889274"/>
                  <a:pt x="29773" y="804437"/>
                </a:cubicBezTo>
                <a:cubicBezTo>
                  <a:pt x="2957" y="758344"/>
                  <a:pt x="-15747" y="695838"/>
                  <a:pt x="18798" y="655280"/>
                </a:cubicBezTo>
                <a:cubicBezTo>
                  <a:pt x="68136" y="597449"/>
                  <a:pt x="161084" y="644305"/>
                  <a:pt x="219488" y="692879"/>
                </a:cubicBezTo>
                <a:cubicBezTo>
                  <a:pt x="192863" y="609665"/>
                  <a:pt x="167478" y="526068"/>
                  <a:pt x="143334" y="442185"/>
                </a:cubicBezTo>
                <a:cubicBezTo>
                  <a:pt x="139899" y="429970"/>
                  <a:pt x="136559" y="416228"/>
                  <a:pt x="142953" y="405349"/>
                </a:cubicBezTo>
                <a:cubicBezTo>
                  <a:pt x="156313" y="382446"/>
                  <a:pt x="191717" y="396474"/>
                  <a:pt x="211758" y="413842"/>
                </a:cubicBezTo>
                <a:cubicBezTo>
                  <a:pt x="243727" y="441517"/>
                  <a:pt x="272833" y="472531"/>
                  <a:pt x="298599" y="506123"/>
                </a:cubicBezTo>
                <a:cubicBezTo>
                  <a:pt x="270733" y="465184"/>
                  <a:pt x="255942" y="416610"/>
                  <a:pt x="253747" y="367368"/>
                </a:cubicBezTo>
                <a:cubicBezTo>
                  <a:pt x="250789" y="302285"/>
                  <a:pt x="269970" y="236056"/>
                  <a:pt x="310623" y="185001"/>
                </a:cubicBezTo>
                <a:cubicBezTo>
                  <a:pt x="327037" y="197980"/>
                  <a:pt x="342592" y="212008"/>
                  <a:pt x="357193" y="226895"/>
                </a:cubicBezTo>
                <a:cubicBezTo>
                  <a:pt x="364446" y="234148"/>
                  <a:pt x="371412" y="241687"/>
                  <a:pt x="378092" y="249417"/>
                </a:cubicBezTo>
                <a:cubicBezTo>
                  <a:pt x="402045" y="276710"/>
                  <a:pt x="423040" y="306579"/>
                  <a:pt x="440599" y="338357"/>
                </a:cubicBezTo>
                <a:cubicBezTo>
                  <a:pt x="454341" y="362978"/>
                  <a:pt x="465983" y="388744"/>
                  <a:pt x="475335" y="415273"/>
                </a:cubicBezTo>
                <a:cubicBezTo>
                  <a:pt x="447088" y="287589"/>
                  <a:pt x="468083" y="149692"/>
                  <a:pt x="533071" y="36226"/>
                </a:cubicBezTo>
                <a:cubicBezTo>
                  <a:pt x="540896" y="22579"/>
                  <a:pt x="550343" y="8360"/>
                  <a:pt x="565039" y="2634"/>
                </a:cubicBezTo>
                <a:cubicBezTo>
                  <a:pt x="600539" y="-11012"/>
                  <a:pt x="630982" y="31073"/>
                  <a:pt x="644628" y="66477"/>
                </a:cubicBezTo>
                <a:cubicBezTo>
                  <a:pt x="678219" y="153509"/>
                  <a:pt x="703031" y="243882"/>
                  <a:pt x="718491" y="335781"/>
                </a:cubicBezTo>
                <a:cubicBezTo>
                  <a:pt x="770977" y="296273"/>
                  <a:pt x="766492" y="185764"/>
                  <a:pt x="832148" y="188055"/>
                </a:cubicBezTo>
                <a:cubicBezTo>
                  <a:pt x="874710" y="189582"/>
                  <a:pt x="892555" y="244931"/>
                  <a:pt x="886543" y="287016"/>
                </a:cubicBezTo>
                <a:cubicBezTo>
                  <a:pt x="880531" y="329196"/>
                  <a:pt x="862781" y="373380"/>
                  <a:pt x="879386" y="412697"/>
                </a:cubicBezTo>
                <a:cubicBezTo>
                  <a:pt x="878050" y="373189"/>
                  <a:pt x="931395" y="348663"/>
                  <a:pt x="965941" y="367558"/>
                </a:cubicBezTo>
                <a:cubicBezTo>
                  <a:pt x="1000582" y="386549"/>
                  <a:pt x="1012701" y="432833"/>
                  <a:pt x="1003158" y="471100"/>
                </a:cubicBezTo>
                <a:cubicBezTo>
                  <a:pt x="993615" y="509368"/>
                  <a:pt x="967277" y="541051"/>
                  <a:pt x="939888" y="569489"/>
                </a:cubicBezTo>
                <a:cubicBezTo>
                  <a:pt x="980446" y="544963"/>
                  <a:pt x="1029020" y="519960"/>
                  <a:pt x="1073395" y="526545"/>
                </a:cubicBezTo>
                <a:cubicBezTo>
                  <a:pt x="1083320" y="527977"/>
                  <a:pt x="1092958" y="530935"/>
                  <a:pt x="1102310" y="535897"/>
                </a:cubicBezTo>
                <a:cubicBezTo>
                  <a:pt x="1143918" y="557846"/>
                  <a:pt x="1160045" y="611859"/>
                  <a:pt x="1152125" y="658238"/>
                </a:cubicBezTo>
                <a:cubicBezTo>
                  <a:pt x="1144872" y="701086"/>
                  <a:pt x="1121587" y="738972"/>
                  <a:pt x="1097634" y="775331"/>
                </a:cubicBezTo>
                <a:cubicBezTo>
                  <a:pt x="1124736" y="741262"/>
                  <a:pt x="1185716" y="741548"/>
                  <a:pt x="1216158" y="774759"/>
                </a:cubicBezTo>
                <a:cubicBezTo>
                  <a:pt x="1249177" y="810640"/>
                  <a:pt x="1246410" y="870379"/>
                  <a:pt x="1217781" y="909983"/>
                </a:cubicBezTo>
                <a:close/>
              </a:path>
            </a:pathLst>
          </a:custGeom>
          <a:solidFill>
            <a:srgbClr val="5F893C"/>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56" name="Google Shape;36;p2">
            <a:extLst>
              <a:ext uri="{FF2B5EF4-FFF2-40B4-BE49-F238E27FC236}">
                <a16:creationId xmlns:a16="http://schemas.microsoft.com/office/drawing/2014/main" id="{7F736E7E-5B75-4DC1-A8DA-EA780A8C80A9}"/>
              </a:ext>
            </a:extLst>
          </p:cNvPr>
          <p:cNvSpPr/>
          <p:nvPr/>
        </p:nvSpPr>
        <p:spPr>
          <a:xfrm>
            <a:off x="11238889" y="5244413"/>
            <a:ext cx="953111" cy="1819959"/>
          </a:xfrm>
          <a:custGeom>
            <a:avLst/>
            <a:gdLst/>
            <a:ahLst/>
            <a:cxnLst/>
            <a:rect l="l" t="t" r="r" b="b"/>
            <a:pathLst>
              <a:path w="953111" h="1819959" extrusionOk="0">
                <a:moveTo>
                  <a:pt x="953112" y="74737"/>
                </a:moveTo>
                <a:lnTo>
                  <a:pt x="953112" y="1812516"/>
                </a:lnTo>
                <a:lnTo>
                  <a:pt x="461074" y="1812516"/>
                </a:lnTo>
                <a:cubicBezTo>
                  <a:pt x="459262" y="1814997"/>
                  <a:pt x="457352" y="1817574"/>
                  <a:pt x="455444" y="1819960"/>
                </a:cubicBezTo>
                <a:cubicBezTo>
                  <a:pt x="455731" y="1817287"/>
                  <a:pt x="456303" y="1814806"/>
                  <a:pt x="457067" y="1812516"/>
                </a:cubicBezTo>
                <a:lnTo>
                  <a:pt x="121630" y="1812516"/>
                </a:lnTo>
                <a:cubicBezTo>
                  <a:pt x="99872" y="1780452"/>
                  <a:pt x="80786" y="1746192"/>
                  <a:pt x="64468" y="1710310"/>
                </a:cubicBezTo>
                <a:cubicBezTo>
                  <a:pt x="15321" y="1602474"/>
                  <a:pt x="-7963" y="1480420"/>
                  <a:pt x="2438" y="1360273"/>
                </a:cubicBezTo>
                <a:cubicBezTo>
                  <a:pt x="3010" y="1354071"/>
                  <a:pt x="3775" y="1347772"/>
                  <a:pt x="4824" y="1341474"/>
                </a:cubicBezTo>
                <a:cubicBezTo>
                  <a:pt x="8355" y="1320098"/>
                  <a:pt x="15703" y="1299389"/>
                  <a:pt x="32213" y="1288796"/>
                </a:cubicBezTo>
                <a:cubicBezTo>
                  <a:pt x="62178" y="1269519"/>
                  <a:pt x="98727" y="1295762"/>
                  <a:pt x="125066" y="1320765"/>
                </a:cubicBezTo>
                <a:cubicBezTo>
                  <a:pt x="144534" y="1339088"/>
                  <a:pt x="164001" y="1357410"/>
                  <a:pt x="183373" y="1375828"/>
                </a:cubicBezTo>
                <a:cubicBezTo>
                  <a:pt x="210094" y="1401022"/>
                  <a:pt x="236814" y="1426216"/>
                  <a:pt x="263535" y="1451504"/>
                </a:cubicBezTo>
                <a:cubicBezTo>
                  <a:pt x="263535" y="1451600"/>
                  <a:pt x="263535" y="1451600"/>
                  <a:pt x="263535" y="1451600"/>
                </a:cubicBezTo>
                <a:cubicBezTo>
                  <a:pt x="265443" y="1453317"/>
                  <a:pt x="267257" y="1455035"/>
                  <a:pt x="269165" y="1456848"/>
                </a:cubicBezTo>
                <a:cubicBezTo>
                  <a:pt x="266875" y="1452649"/>
                  <a:pt x="264680" y="1448450"/>
                  <a:pt x="262485" y="1444251"/>
                </a:cubicBezTo>
                <a:cubicBezTo>
                  <a:pt x="255232" y="1430224"/>
                  <a:pt x="248266" y="1415909"/>
                  <a:pt x="241585" y="1401499"/>
                </a:cubicBezTo>
                <a:cubicBezTo>
                  <a:pt x="164860" y="1234688"/>
                  <a:pt x="132510" y="1043351"/>
                  <a:pt x="149686" y="857548"/>
                </a:cubicBezTo>
                <a:cubicBezTo>
                  <a:pt x="149686" y="856976"/>
                  <a:pt x="149782" y="856308"/>
                  <a:pt x="149877" y="855735"/>
                </a:cubicBezTo>
                <a:cubicBezTo>
                  <a:pt x="151500" y="838749"/>
                  <a:pt x="153313" y="821666"/>
                  <a:pt x="155794" y="804776"/>
                </a:cubicBezTo>
                <a:cubicBezTo>
                  <a:pt x="156748" y="805253"/>
                  <a:pt x="157703" y="805825"/>
                  <a:pt x="158562" y="806302"/>
                </a:cubicBezTo>
                <a:cubicBezTo>
                  <a:pt x="184232" y="820808"/>
                  <a:pt x="208949" y="837413"/>
                  <a:pt x="232424" y="856022"/>
                </a:cubicBezTo>
                <a:cubicBezTo>
                  <a:pt x="232424" y="856022"/>
                  <a:pt x="232520" y="855926"/>
                  <a:pt x="232520" y="856022"/>
                </a:cubicBezTo>
                <a:cubicBezTo>
                  <a:pt x="245880" y="866519"/>
                  <a:pt x="258763" y="877589"/>
                  <a:pt x="271264" y="889327"/>
                </a:cubicBezTo>
                <a:cubicBezTo>
                  <a:pt x="315067" y="930361"/>
                  <a:pt x="353430" y="978553"/>
                  <a:pt x="384635" y="1031803"/>
                </a:cubicBezTo>
                <a:cubicBezTo>
                  <a:pt x="393319" y="1046595"/>
                  <a:pt x="401431" y="1061769"/>
                  <a:pt x="408970" y="1077324"/>
                </a:cubicBezTo>
                <a:cubicBezTo>
                  <a:pt x="405152" y="1065585"/>
                  <a:pt x="401239" y="1053752"/>
                  <a:pt x="397519" y="1041823"/>
                </a:cubicBezTo>
                <a:cubicBezTo>
                  <a:pt x="372421" y="961949"/>
                  <a:pt x="352857" y="877398"/>
                  <a:pt x="375856" y="798382"/>
                </a:cubicBezTo>
                <a:cubicBezTo>
                  <a:pt x="402290" y="707437"/>
                  <a:pt x="513370" y="644262"/>
                  <a:pt x="578454" y="707437"/>
                </a:cubicBezTo>
                <a:cubicBezTo>
                  <a:pt x="628650" y="756106"/>
                  <a:pt x="628459" y="853254"/>
                  <a:pt x="686575" y="889518"/>
                </a:cubicBezTo>
                <a:cubicBezTo>
                  <a:pt x="666153" y="633765"/>
                  <a:pt x="689915" y="373909"/>
                  <a:pt x="756144" y="128177"/>
                </a:cubicBezTo>
                <a:cubicBezTo>
                  <a:pt x="769981" y="76931"/>
                  <a:pt x="791548" y="19482"/>
                  <a:pt x="837927" y="3927"/>
                </a:cubicBezTo>
                <a:cubicBezTo>
                  <a:pt x="886311" y="-12296"/>
                  <a:pt x="926104" y="23777"/>
                  <a:pt x="953112" y="74737"/>
                </a:cubicBezTo>
                <a:close/>
              </a:path>
            </a:pathLst>
          </a:custGeom>
          <a:solidFill>
            <a:srgbClr val="9DBA31"/>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grpSp>
        <p:nvGrpSpPr>
          <p:cNvPr id="258" name="Google Shape;50;p2">
            <a:extLst>
              <a:ext uri="{FF2B5EF4-FFF2-40B4-BE49-F238E27FC236}">
                <a16:creationId xmlns:a16="http://schemas.microsoft.com/office/drawing/2014/main" id="{82BBDF1F-C2B9-477C-8D1E-633A752765B7}"/>
              </a:ext>
            </a:extLst>
          </p:cNvPr>
          <p:cNvGrpSpPr/>
          <p:nvPr/>
        </p:nvGrpSpPr>
        <p:grpSpPr>
          <a:xfrm>
            <a:off x="5595504" y="6352473"/>
            <a:ext cx="1082962" cy="583488"/>
            <a:chOff x="1637000" y="6302694"/>
            <a:chExt cx="1082962" cy="583488"/>
          </a:xfrm>
        </p:grpSpPr>
        <p:sp>
          <p:nvSpPr>
            <p:cNvPr id="259" name="Google Shape;51;p2">
              <a:extLst>
                <a:ext uri="{FF2B5EF4-FFF2-40B4-BE49-F238E27FC236}">
                  <a16:creationId xmlns:a16="http://schemas.microsoft.com/office/drawing/2014/main" id="{F9C12843-B282-4E56-A911-E45C90D155DF}"/>
                </a:ext>
              </a:extLst>
            </p:cNvPr>
            <p:cNvSpPr/>
            <p:nvPr/>
          </p:nvSpPr>
          <p:spPr>
            <a:xfrm>
              <a:off x="1651265" y="6316892"/>
              <a:ext cx="1054601" cy="554064"/>
            </a:xfrm>
            <a:custGeom>
              <a:avLst/>
              <a:gdLst/>
              <a:ahLst/>
              <a:cxnLst/>
              <a:rect l="l" t="t" r="r" b="b"/>
              <a:pathLst>
                <a:path w="1054601" h="554064" extrusionOk="0">
                  <a:moveTo>
                    <a:pt x="1042621" y="554065"/>
                  </a:moveTo>
                  <a:lnTo>
                    <a:pt x="90994" y="554065"/>
                  </a:lnTo>
                  <a:cubicBezTo>
                    <a:pt x="96242" y="546526"/>
                    <a:pt x="104163" y="541277"/>
                    <a:pt x="112943" y="538224"/>
                  </a:cubicBezTo>
                  <a:cubicBezTo>
                    <a:pt x="65991" y="511885"/>
                    <a:pt x="27533" y="469991"/>
                    <a:pt x="6347" y="420367"/>
                  </a:cubicBezTo>
                  <a:cubicBezTo>
                    <a:pt x="-333" y="404622"/>
                    <a:pt x="-4436" y="384009"/>
                    <a:pt x="8161" y="372461"/>
                  </a:cubicBezTo>
                  <a:cubicBezTo>
                    <a:pt x="24765" y="357097"/>
                    <a:pt x="50818" y="372652"/>
                    <a:pt x="67423" y="387922"/>
                  </a:cubicBezTo>
                  <a:cubicBezTo>
                    <a:pt x="96242" y="414165"/>
                    <a:pt x="125062" y="440503"/>
                    <a:pt x="153882" y="466842"/>
                  </a:cubicBezTo>
                  <a:cubicBezTo>
                    <a:pt x="96624" y="399945"/>
                    <a:pt x="60265" y="315490"/>
                    <a:pt x="51009" y="227981"/>
                  </a:cubicBezTo>
                  <a:cubicBezTo>
                    <a:pt x="49864" y="216625"/>
                    <a:pt x="49291" y="204409"/>
                    <a:pt x="55208" y="194676"/>
                  </a:cubicBezTo>
                  <a:cubicBezTo>
                    <a:pt x="70858" y="169196"/>
                    <a:pt x="110366" y="183510"/>
                    <a:pt x="133937" y="202024"/>
                  </a:cubicBezTo>
                  <a:cubicBezTo>
                    <a:pt x="174209" y="233897"/>
                    <a:pt x="210281" y="271020"/>
                    <a:pt x="241010" y="312055"/>
                  </a:cubicBezTo>
                  <a:cubicBezTo>
                    <a:pt x="222115" y="272546"/>
                    <a:pt x="209136" y="230271"/>
                    <a:pt x="202551" y="186946"/>
                  </a:cubicBezTo>
                  <a:cubicBezTo>
                    <a:pt x="196921" y="149633"/>
                    <a:pt x="198925" y="105163"/>
                    <a:pt x="229272" y="82641"/>
                  </a:cubicBezTo>
                  <a:cubicBezTo>
                    <a:pt x="239101" y="75293"/>
                    <a:pt x="250744" y="71667"/>
                    <a:pt x="262768" y="70998"/>
                  </a:cubicBezTo>
                  <a:cubicBezTo>
                    <a:pt x="285385" y="69567"/>
                    <a:pt x="309624" y="78728"/>
                    <a:pt x="327183" y="93902"/>
                  </a:cubicBezTo>
                  <a:cubicBezTo>
                    <a:pt x="354094" y="116996"/>
                    <a:pt x="369077" y="150682"/>
                    <a:pt x="383296" y="183224"/>
                  </a:cubicBezTo>
                  <a:cubicBezTo>
                    <a:pt x="385968" y="134937"/>
                    <a:pt x="389690" y="83786"/>
                    <a:pt x="417364" y="44183"/>
                  </a:cubicBezTo>
                  <a:cubicBezTo>
                    <a:pt x="445134" y="4483"/>
                    <a:pt x="506019" y="-16034"/>
                    <a:pt x="543046" y="15172"/>
                  </a:cubicBezTo>
                  <a:cubicBezTo>
                    <a:pt x="575015" y="42178"/>
                    <a:pt x="573965" y="90848"/>
                    <a:pt x="570338" y="132551"/>
                  </a:cubicBezTo>
                  <a:cubicBezTo>
                    <a:pt x="579118" y="76915"/>
                    <a:pt x="631604" y="26910"/>
                    <a:pt x="687240" y="35403"/>
                  </a:cubicBezTo>
                  <a:cubicBezTo>
                    <a:pt x="742780" y="43801"/>
                    <a:pt x="775513" y="124917"/>
                    <a:pt x="733142" y="161943"/>
                  </a:cubicBezTo>
                  <a:cubicBezTo>
                    <a:pt x="759099" y="137990"/>
                    <a:pt x="789636" y="112415"/>
                    <a:pt x="824850" y="115564"/>
                  </a:cubicBezTo>
                  <a:cubicBezTo>
                    <a:pt x="865980" y="119286"/>
                    <a:pt x="893846" y="163184"/>
                    <a:pt x="894705" y="204409"/>
                  </a:cubicBezTo>
                  <a:cubicBezTo>
                    <a:pt x="895468" y="243058"/>
                    <a:pt x="878959" y="279417"/>
                    <a:pt x="861686" y="314058"/>
                  </a:cubicBezTo>
                  <a:cubicBezTo>
                    <a:pt x="886212" y="274837"/>
                    <a:pt x="960170" y="289533"/>
                    <a:pt x="979447" y="334671"/>
                  </a:cubicBezTo>
                  <a:cubicBezTo>
                    <a:pt x="995383" y="371889"/>
                    <a:pt x="984505" y="413974"/>
                    <a:pt x="963605" y="449951"/>
                  </a:cubicBezTo>
                  <a:cubicBezTo>
                    <a:pt x="988417" y="435827"/>
                    <a:pt x="1029643" y="442316"/>
                    <a:pt x="1045198" y="469705"/>
                  </a:cubicBezTo>
                  <a:cubicBezTo>
                    <a:pt x="1059894" y="495662"/>
                    <a:pt x="1056077" y="526772"/>
                    <a:pt x="1042621" y="554065"/>
                  </a:cubicBezTo>
                  <a:close/>
                </a:path>
              </a:pathLst>
            </a:custGeom>
            <a:solidFill>
              <a:srgbClr val="2E4C1E"/>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sp>
          <p:nvSpPr>
            <p:cNvPr id="260" name="Google Shape;52;p2">
              <a:extLst>
                <a:ext uri="{FF2B5EF4-FFF2-40B4-BE49-F238E27FC236}">
                  <a16:creationId xmlns:a16="http://schemas.microsoft.com/office/drawing/2014/main" id="{C32140A2-78F7-4E6F-974C-B43CCAF85CA5}"/>
                </a:ext>
              </a:extLst>
            </p:cNvPr>
            <p:cNvSpPr/>
            <p:nvPr/>
          </p:nvSpPr>
          <p:spPr>
            <a:xfrm>
              <a:off x="1637000" y="6302694"/>
              <a:ext cx="1082962" cy="583488"/>
            </a:xfrm>
            <a:custGeom>
              <a:avLst/>
              <a:gdLst/>
              <a:ahLst/>
              <a:cxnLst/>
              <a:rect l="l" t="t" r="r" b="b"/>
              <a:pathLst>
                <a:path w="1082962" h="583488" extrusionOk="0">
                  <a:moveTo>
                    <a:pt x="1056887" y="553948"/>
                  </a:moveTo>
                  <a:cubicBezTo>
                    <a:pt x="1025300" y="553948"/>
                    <a:pt x="993713" y="553948"/>
                    <a:pt x="962125" y="553948"/>
                  </a:cubicBezTo>
                  <a:cubicBezTo>
                    <a:pt x="886258" y="553948"/>
                    <a:pt x="810487" y="553948"/>
                    <a:pt x="734620" y="553948"/>
                  </a:cubicBezTo>
                  <a:cubicBezTo>
                    <a:pt x="642912" y="553948"/>
                    <a:pt x="551204" y="553948"/>
                    <a:pt x="459496" y="553948"/>
                  </a:cubicBezTo>
                  <a:cubicBezTo>
                    <a:pt x="380575" y="553948"/>
                    <a:pt x="301559" y="553948"/>
                    <a:pt x="222638" y="553948"/>
                  </a:cubicBezTo>
                  <a:cubicBezTo>
                    <a:pt x="196491" y="553948"/>
                    <a:pt x="170343" y="553948"/>
                    <a:pt x="144099" y="553948"/>
                  </a:cubicBezTo>
                  <a:cubicBezTo>
                    <a:pt x="132075" y="553948"/>
                    <a:pt x="118715" y="552326"/>
                    <a:pt x="106786" y="553948"/>
                  </a:cubicBezTo>
                  <a:cubicBezTo>
                    <a:pt x="106214" y="554043"/>
                    <a:pt x="105641" y="553948"/>
                    <a:pt x="105164" y="553948"/>
                  </a:cubicBezTo>
                  <a:cubicBezTo>
                    <a:pt x="109268" y="561105"/>
                    <a:pt x="113371" y="568262"/>
                    <a:pt x="117570" y="575515"/>
                  </a:cubicBezTo>
                  <a:cubicBezTo>
                    <a:pt x="120910" y="571221"/>
                    <a:pt x="125968" y="568167"/>
                    <a:pt x="130930" y="566258"/>
                  </a:cubicBezTo>
                  <a:cubicBezTo>
                    <a:pt x="141905" y="562059"/>
                    <a:pt x="145817" y="546695"/>
                    <a:pt x="134366" y="540110"/>
                  </a:cubicBezTo>
                  <a:cubicBezTo>
                    <a:pt x="109172" y="525700"/>
                    <a:pt x="86842" y="507283"/>
                    <a:pt x="68137" y="485048"/>
                  </a:cubicBezTo>
                  <a:cubicBezTo>
                    <a:pt x="51914" y="465866"/>
                    <a:pt x="32828" y="439145"/>
                    <a:pt x="29011" y="413666"/>
                  </a:cubicBezTo>
                  <a:cubicBezTo>
                    <a:pt x="27389" y="402882"/>
                    <a:pt x="30729" y="392671"/>
                    <a:pt x="43421" y="395343"/>
                  </a:cubicBezTo>
                  <a:cubicBezTo>
                    <a:pt x="57258" y="398206"/>
                    <a:pt x="68424" y="409467"/>
                    <a:pt x="78444" y="418628"/>
                  </a:cubicBezTo>
                  <a:cubicBezTo>
                    <a:pt x="104973" y="442772"/>
                    <a:pt x="131503" y="467011"/>
                    <a:pt x="158032" y="491250"/>
                  </a:cubicBezTo>
                  <a:cubicBezTo>
                    <a:pt x="171774" y="503847"/>
                    <a:pt x="190097" y="484952"/>
                    <a:pt x="178263" y="471019"/>
                  </a:cubicBezTo>
                  <a:cubicBezTo>
                    <a:pt x="134938" y="419869"/>
                    <a:pt x="104114" y="358794"/>
                    <a:pt x="88559" y="293615"/>
                  </a:cubicBezTo>
                  <a:cubicBezTo>
                    <a:pt x="84647" y="277392"/>
                    <a:pt x="81593" y="260882"/>
                    <a:pt x="79780" y="244278"/>
                  </a:cubicBezTo>
                  <a:cubicBezTo>
                    <a:pt x="78539" y="232349"/>
                    <a:pt x="75963" y="213167"/>
                    <a:pt x="91422" y="209923"/>
                  </a:cubicBezTo>
                  <a:cubicBezTo>
                    <a:pt x="117379" y="204388"/>
                    <a:pt x="144768" y="231299"/>
                    <a:pt x="162040" y="246473"/>
                  </a:cubicBezTo>
                  <a:cubicBezTo>
                    <a:pt x="191814" y="272716"/>
                    <a:pt x="219012" y="301918"/>
                    <a:pt x="242870" y="333600"/>
                  </a:cubicBezTo>
                  <a:cubicBezTo>
                    <a:pt x="253844" y="348201"/>
                    <a:pt x="275602" y="336081"/>
                    <a:pt x="267586" y="319190"/>
                  </a:cubicBezTo>
                  <a:cubicBezTo>
                    <a:pt x="250695" y="283309"/>
                    <a:pt x="238671" y="245232"/>
                    <a:pt x="231991" y="206106"/>
                  </a:cubicBezTo>
                  <a:cubicBezTo>
                    <a:pt x="227219" y="178336"/>
                    <a:pt x="224261" y="143695"/>
                    <a:pt x="241438" y="119265"/>
                  </a:cubicBezTo>
                  <a:cubicBezTo>
                    <a:pt x="262719" y="88918"/>
                    <a:pt x="306426" y="97506"/>
                    <a:pt x="331333" y="118310"/>
                  </a:cubicBezTo>
                  <a:cubicBezTo>
                    <a:pt x="357767" y="140354"/>
                    <a:pt x="371795" y="173946"/>
                    <a:pt x="385251" y="204769"/>
                  </a:cubicBezTo>
                  <a:cubicBezTo>
                    <a:pt x="391359" y="218798"/>
                    <a:pt x="411208" y="210305"/>
                    <a:pt x="411971" y="197517"/>
                  </a:cubicBezTo>
                  <a:cubicBezTo>
                    <a:pt x="415407" y="136537"/>
                    <a:pt x="421992" y="52941"/>
                    <a:pt x="491846" y="32041"/>
                  </a:cubicBezTo>
                  <a:cubicBezTo>
                    <a:pt x="518949" y="23930"/>
                    <a:pt x="547196" y="30992"/>
                    <a:pt x="561415" y="56948"/>
                  </a:cubicBezTo>
                  <a:cubicBezTo>
                    <a:pt x="576016" y="83574"/>
                    <a:pt x="572771" y="117737"/>
                    <a:pt x="570385" y="146844"/>
                  </a:cubicBezTo>
                  <a:cubicBezTo>
                    <a:pt x="569049" y="162781"/>
                    <a:pt x="595770" y="166597"/>
                    <a:pt x="598537" y="150661"/>
                  </a:cubicBezTo>
                  <a:cubicBezTo>
                    <a:pt x="606839" y="102946"/>
                    <a:pt x="657036" y="45402"/>
                    <a:pt x="710763" y="66874"/>
                  </a:cubicBezTo>
                  <a:cubicBezTo>
                    <a:pt x="746740" y="81283"/>
                    <a:pt x="768975" y="137205"/>
                    <a:pt x="737388" y="166120"/>
                  </a:cubicBezTo>
                  <a:cubicBezTo>
                    <a:pt x="744163" y="172896"/>
                    <a:pt x="750843" y="179576"/>
                    <a:pt x="757619" y="186351"/>
                  </a:cubicBezTo>
                  <a:cubicBezTo>
                    <a:pt x="776228" y="169270"/>
                    <a:pt x="797127" y="149993"/>
                    <a:pt x="822798" y="144935"/>
                  </a:cubicBezTo>
                  <a:cubicBezTo>
                    <a:pt x="845414" y="140450"/>
                    <a:pt x="865932" y="151806"/>
                    <a:pt x="878719" y="170129"/>
                  </a:cubicBezTo>
                  <a:cubicBezTo>
                    <a:pt x="911738" y="217462"/>
                    <a:pt x="886354" y="275388"/>
                    <a:pt x="863642" y="321194"/>
                  </a:cubicBezTo>
                  <a:cubicBezTo>
                    <a:pt x="855434" y="337704"/>
                    <a:pt x="878147" y="351064"/>
                    <a:pt x="888358" y="335604"/>
                  </a:cubicBezTo>
                  <a:cubicBezTo>
                    <a:pt x="905058" y="310506"/>
                    <a:pt x="945425" y="318904"/>
                    <a:pt x="965274" y="335032"/>
                  </a:cubicBezTo>
                  <a:cubicBezTo>
                    <a:pt x="1002588" y="365092"/>
                    <a:pt x="985315" y="422255"/>
                    <a:pt x="965561" y="457086"/>
                  </a:cubicBezTo>
                  <a:cubicBezTo>
                    <a:pt x="958308" y="469779"/>
                    <a:pt x="972622" y="483329"/>
                    <a:pt x="985124" y="476650"/>
                  </a:cubicBezTo>
                  <a:cubicBezTo>
                    <a:pt x="1002015" y="467679"/>
                    <a:pt x="1025968" y="469970"/>
                    <a:pt x="1040378" y="482852"/>
                  </a:cubicBezTo>
                  <a:cubicBezTo>
                    <a:pt x="1062041" y="502321"/>
                    <a:pt x="1055551" y="538107"/>
                    <a:pt x="1044577" y="561201"/>
                  </a:cubicBezTo>
                  <a:cubicBezTo>
                    <a:pt x="1036751" y="577805"/>
                    <a:pt x="1061372" y="592311"/>
                    <a:pt x="1069293" y="575611"/>
                  </a:cubicBezTo>
                  <a:cubicBezTo>
                    <a:pt x="1085802" y="540683"/>
                    <a:pt x="1092101" y="491823"/>
                    <a:pt x="1060609" y="462621"/>
                  </a:cubicBezTo>
                  <a:cubicBezTo>
                    <a:pt x="1036751" y="440482"/>
                    <a:pt x="999057" y="436855"/>
                    <a:pt x="970714" y="451933"/>
                  </a:cubicBezTo>
                  <a:cubicBezTo>
                    <a:pt x="977203" y="458422"/>
                    <a:pt x="983788" y="465007"/>
                    <a:pt x="990277" y="471496"/>
                  </a:cubicBezTo>
                  <a:cubicBezTo>
                    <a:pt x="1017856" y="422923"/>
                    <a:pt x="1032362" y="350014"/>
                    <a:pt x="980925" y="311174"/>
                  </a:cubicBezTo>
                  <a:cubicBezTo>
                    <a:pt x="946379" y="285122"/>
                    <a:pt x="889694" y="281781"/>
                    <a:pt x="863546" y="321194"/>
                  </a:cubicBezTo>
                  <a:cubicBezTo>
                    <a:pt x="871753" y="325966"/>
                    <a:pt x="880055" y="330833"/>
                    <a:pt x="888262" y="335604"/>
                  </a:cubicBezTo>
                  <a:cubicBezTo>
                    <a:pt x="917369" y="277010"/>
                    <a:pt x="943707" y="204960"/>
                    <a:pt x="897233" y="147511"/>
                  </a:cubicBezTo>
                  <a:cubicBezTo>
                    <a:pt x="878433" y="124322"/>
                    <a:pt x="850186" y="111821"/>
                    <a:pt x="820412" y="116402"/>
                  </a:cubicBezTo>
                  <a:cubicBezTo>
                    <a:pt x="787488" y="121364"/>
                    <a:pt x="760863" y="144363"/>
                    <a:pt x="737197" y="166120"/>
                  </a:cubicBezTo>
                  <a:cubicBezTo>
                    <a:pt x="723550" y="178622"/>
                    <a:pt x="743877" y="198758"/>
                    <a:pt x="757428" y="186351"/>
                  </a:cubicBezTo>
                  <a:cubicBezTo>
                    <a:pt x="803234" y="144363"/>
                    <a:pt x="776228" y="64869"/>
                    <a:pt x="724027" y="41680"/>
                  </a:cubicBezTo>
                  <a:cubicBezTo>
                    <a:pt x="654650" y="10951"/>
                    <a:pt x="582123" y="76894"/>
                    <a:pt x="570672" y="143027"/>
                  </a:cubicBezTo>
                  <a:cubicBezTo>
                    <a:pt x="580024" y="144267"/>
                    <a:pt x="589376" y="145603"/>
                    <a:pt x="598823" y="146844"/>
                  </a:cubicBezTo>
                  <a:cubicBezTo>
                    <a:pt x="603404" y="93021"/>
                    <a:pt x="599778" y="18968"/>
                    <a:pt x="535553" y="2649"/>
                  </a:cubicBezTo>
                  <a:cubicBezTo>
                    <a:pt x="509119" y="-4031"/>
                    <a:pt x="480490" y="2458"/>
                    <a:pt x="457301" y="16105"/>
                  </a:cubicBezTo>
                  <a:cubicBezTo>
                    <a:pt x="430962" y="31564"/>
                    <a:pt x="413498" y="55708"/>
                    <a:pt x="402238" y="83574"/>
                  </a:cubicBezTo>
                  <a:cubicBezTo>
                    <a:pt x="387828" y="119551"/>
                    <a:pt x="385347" y="159154"/>
                    <a:pt x="383247" y="197422"/>
                  </a:cubicBezTo>
                  <a:cubicBezTo>
                    <a:pt x="392122" y="195036"/>
                    <a:pt x="400997" y="192650"/>
                    <a:pt x="409967" y="190169"/>
                  </a:cubicBezTo>
                  <a:cubicBezTo>
                    <a:pt x="385156" y="133388"/>
                    <a:pt x="346220" y="63724"/>
                    <a:pt x="273121" y="71167"/>
                  </a:cubicBezTo>
                  <a:cubicBezTo>
                    <a:pt x="241247" y="74412"/>
                    <a:pt x="217390" y="95598"/>
                    <a:pt x="206797" y="125277"/>
                  </a:cubicBezTo>
                  <a:cubicBezTo>
                    <a:pt x="196777" y="153429"/>
                    <a:pt x="199544" y="184729"/>
                    <a:pt x="204507" y="213549"/>
                  </a:cubicBezTo>
                  <a:cubicBezTo>
                    <a:pt x="211664" y="255157"/>
                    <a:pt x="225024" y="295333"/>
                    <a:pt x="242965" y="333409"/>
                  </a:cubicBezTo>
                  <a:cubicBezTo>
                    <a:pt x="251172" y="328638"/>
                    <a:pt x="259474" y="323771"/>
                    <a:pt x="267681" y="318999"/>
                  </a:cubicBezTo>
                  <a:cubicBezTo>
                    <a:pt x="242679" y="285885"/>
                    <a:pt x="214909" y="255061"/>
                    <a:pt x="183894" y="227482"/>
                  </a:cubicBezTo>
                  <a:cubicBezTo>
                    <a:pt x="159177" y="205533"/>
                    <a:pt x="128735" y="178622"/>
                    <a:pt x="93045" y="180912"/>
                  </a:cubicBezTo>
                  <a:cubicBezTo>
                    <a:pt x="77680" y="181867"/>
                    <a:pt x="63747" y="189501"/>
                    <a:pt x="56304" y="203338"/>
                  </a:cubicBezTo>
                  <a:cubicBezTo>
                    <a:pt x="46952" y="220611"/>
                    <a:pt x="50674" y="241319"/>
                    <a:pt x="53250" y="259928"/>
                  </a:cubicBezTo>
                  <a:cubicBezTo>
                    <a:pt x="58881" y="300199"/>
                    <a:pt x="70332" y="339326"/>
                    <a:pt x="86460" y="376639"/>
                  </a:cubicBezTo>
                  <a:cubicBezTo>
                    <a:pt x="104496" y="418342"/>
                    <a:pt x="128831" y="456609"/>
                    <a:pt x="158128" y="491250"/>
                  </a:cubicBezTo>
                  <a:cubicBezTo>
                    <a:pt x="164903" y="484475"/>
                    <a:pt x="171583" y="477795"/>
                    <a:pt x="178359" y="471019"/>
                  </a:cubicBezTo>
                  <a:cubicBezTo>
                    <a:pt x="161086" y="455178"/>
                    <a:pt x="143813" y="439432"/>
                    <a:pt x="126445" y="423591"/>
                  </a:cubicBezTo>
                  <a:cubicBezTo>
                    <a:pt x="111558" y="409944"/>
                    <a:pt x="97053" y="395152"/>
                    <a:pt x="80925" y="383033"/>
                  </a:cubicBezTo>
                  <a:cubicBezTo>
                    <a:pt x="67278" y="372822"/>
                    <a:pt x="50196" y="363947"/>
                    <a:pt x="32637" y="366714"/>
                  </a:cubicBezTo>
                  <a:cubicBezTo>
                    <a:pt x="16605" y="369291"/>
                    <a:pt x="4390" y="381697"/>
                    <a:pt x="1145" y="397538"/>
                  </a:cubicBezTo>
                  <a:cubicBezTo>
                    <a:pt x="-5630" y="430176"/>
                    <a:pt x="19086" y="467488"/>
                    <a:pt x="37600" y="492205"/>
                  </a:cubicBezTo>
                  <a:cubicBezTo>
                    <a:pt x="59930" y="521884"/>
                    <a:pt x="87796" y="546504"/>
                    <a:pt x="120051" y="564923"/>
                  </a:cubicBezTo>
                  <a:cubicBezTo>
                    <a:pt x="121196" y="556238"/>
                    <a:pt x="122341" y="547459"/>
                    <a:pt x="123487" y="538774"/>
                  </a:cubicBezTo>
                  <a:cubicBezTo>
                    <a:pt x="110699" y="543641"/>
                    <a:pt x="101347" y="550322"/>
                    <a:pt x="92949" y="561201"/>
                  </a:cubicBezTo>
                  <a:cubicBezTo>
                    <a:pt x="86078" y="570171"/>
                    <a:pt x="95526" y="582768"/>
                    <a:pt x="105355" y="582768"/>
                  </a:cubicBezTo>
                  <a:cubicBezTo>
                    <a:pt x="136942" y="582768"/>
                    <a:pt x="168530" y="582768"/>
                    <a:pt x="200117" y="582768"/>
                  </a:cubicBezTo>
                  <a:cubicBezTo>
                    <a:pt x="275984" y="582768"/>
                    <a:pt x="351755" y="582768"/>
                    <a:pt x="427622" y="582768"/>
                  </a:cubicBezTo>
                  <a:cubicBezTo>
                    <a:pt x="519330" y="582768"/>
                    <a:pt x="611038" y="582768"/>
                    <a:pt x="702747" y="582768"/>
                  </a:cubicBezTo>
                  <a:cubicBezTo>
                    <a:pt x="781667" y="582768"/>
                    <a:pt x="860683" y="582768"/>
                    <a:pt x="939604" y="582768"/>
                  </a:cubicBezTo>
                  <a:cubicBezTo>
                    <a:pt x="978062" y="582768"/>
                    <a:pt x="1016998" y="584390"/>
                    <a:pt x="1055456" y="582768"/>
                  </a:cubicBezTo>
                  <a:cubicBezTo>
                    <a:pt x="1056028" y="582768"/>
                    <a:pt x="1056601" y="582768"/>
                    <a:pt x="1057078" y="582768"/>
                  </a:cubicBezTo>
                  <a:cubicBezTo>
                    <a:pt x="1075305" y="582577"/>
                    <a:pt x="1075305" y="553948"/>
                    <a:pt x="1056887" y="553948"/>
                  </a:cubicBezTo>
                  <a:close/>
                </a:path>
              </a:pathLst>
            </a:custGeom>
            <a:solidFill>
              <a:srgbClr val="2E4C1E"/>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grpSp>
      <p:sp>
        <p:nvSpPr>
          <p:cNvPr id="261" name="Google Shape;57;p2">
            <a:extLst>
              <a:ext uri="{FF2B5EF4-FFF2-40B4-BE49-F238E27FC236}">
                <a16:creationId xmlns:a16="http://schemas.microsoft.com/office/drawing/2014/main" id="{5B5C4F0A-490E-402C-B27A-D0EEDE81747D}"/>
              </a:ext>
            </a:extLst>
          </p:cNvPr>
          <p:cNvSpPr/>
          <p:nvPr/>
        </p:nvSpPr>
        <p:spPr>
          <a:xfrm>
            <a:off x="9185059" y="6278570"/>
            <a:ext cx="908657" cy="592386"/>
          </a:xfrm>
          <a:custGeom>
            <a:avLst/>
            <a:gdLst/>
            <a:ahLst/>
            <a:cxnLst/>
            <a:rect l="l" t="t" r="r" b="b"/>
            <a:pathLst>
              <a:path w="908657" h="592386" extrusionOk="0">
                <a:moveTo>
                  <a:pt x="908658" y="592387"/>
                </a:moveTo>
                <a:lnTo>
                  <a:pt x="21923" y="592387"/>
                </a:lnTo>
                <a:cubicBezTo>
                  <a:pt x="2168" y="558509"/>
                  <a:pt x="-11573" y="512416"/>
                  <a:pt x="13811" y="482547"/>
                </a:cubicBezTo>
                <a:cubicBezTo>
                  <a:pt x="50170" y="439985"/>
                  <a:pt x="118593" y="474531"/>
                  <a:pt x="161632" y="510222"/>
                </a:cubicBezTo>
                <a:cubicBezTo>
                  <a:pt x="142069" y="448955"/>
                  <a:pt x="123365" y="387403"/>
                  <a:pt x="105519" y="325660"/>
                </a:cubicBezTo>
                <a:cubicBezTo>
                  <a:pt x="102942" y="316689"/>
                  <a:pt x="100557" y="306574"/>
                  <a:pt x="105233" y="298463"/>
                </a:cubicBezTo>
                <a:cubicBezTo>
                  <a:pt x="115062" y="281571"/>
                  <a:pt x="141114" y="291973"/>
                  <a:pt x="155906" y="304761"/>
                </a:cubicBezTo>
                <a:cubicBezTo>
                  <a:pt x="179477" y="325183"/>
                  <a:pt x="200949" y="347991"/>
                  <a:pt x="219844" y="372707"/>
                </a:cubicBezTo>
                <a:cubicBezTo>
                  <a:pt x="172416" y="302852"/>
                  <a:pt x="176137" y="202365"/>
                  <a:pt x="228719" y="136232"/>
                </a:cubicBezTo>
                <a:cubicBezTo>
                  <a:pt x="283973" y="179939"/>
                  <a:pt x="326535" y="239487"/>
                  <a:pt x="350011" y="305810"/>
                </a:cubicBezTo>
                <a:cubicBezTo>
                  <a:pt x="329207" y="211812"/>
                  <a:pt x="344667" y="110274"/>
                  <a:pt x="392573" y="26773"/>
                </a:cubicBezTo>
                <a:cubicBezTo>
                  <a:pt x="398298" y="16658"/>
                  <a:pt x="405265" y="6161"/>
                  <a:pt x="416144" y="1962"/>
                </a:cubicBezTo>
                <a:cubicBezTo>
                  <a:pt x="442196" y="-8154"/>
                  <a:pt x="464622" y="22861"/>
                  <a:pt x="474738" y="49009"/>
                </a:cubicBezTo>
                <a:cubicBezTo>
                  <a:pt x="499358" y="113042"/>
                  <a:pt x="517681" y="179557"/>
                  <a:pt x="529037" y="247312"/>
                </a:cubicBezTo>
                <a:cubicBezTo>
                  <a:pt x="567687" y="218206"/>
                  <a:pt x="564442" y="136804"/>
                  <a:pt x="612729" y="138522"/>
                </a:cubicBezTo>
                <a:cubicBezTo>
                  <a:pt x="644126" y="139572"/>
                  <a:pt x="657295" y="180320"/>
                  <a:pt x="652810" y="211431"/>
                </a:cubicBezTo>
                <a:cubicBezTo>
                  <a:pt x="648420" y="242445"/>
                  <a:pt x="635346" y="274987"/>
                  <a:pt x="647561" y="303902"/>
                </a:cubicBezTo>
                <a:cubicBezTo>
                  <a:pt x="646512" y="274891"/>
                  <a:pt x="685829" y="256760"/>
                  <a:pt x="711309" y="270692"/>
                </a:cubicBezTo>
                <a:cubicBezTo>
                  <a:pt x="736788" y="284625"/>
                  <a:pt x="745664" y="318694"/>
                  <a:pt x="738697" y="346941"/>
                </a:cubicBezTo>
                <a:cubicBezTo>
                  <a:pt x="731636" y="375093"/>
                  <a:pt x="712263" y="398473"/>
                  <a:pt x="692128" y="419372"/>
                </a:cubicBezTo>
                <a:cubicBezTo>
                  <a:pt x="728581" y="397328"/>
                  <a:pt x="773911" y="374711"/>
                  <a:pt x="811700" y="394656"/>
                </a:cubicBezTo>
                <a:cubicBezTo>
                  <a:pt x="842334" y="410879"/>
                  <a:pt x="854167" y="450578"/>
                  <a:pt x="848346" y="484742"/>
                </a:cubicBezTo>
                <a:cubicBezTo>
                  <a:pt x="842906" y="516424"/>
                  <a:pt x="825634" y="544481"/>
                  <a:pt x="807884" y="571488"/>
                </a:cubicBezTo>
                <a:cubicBezTo>
                  <a:pt x="827638" y="545912"/>
                  <a:pt x="872967" y="545912"/>
                  <a:pt x="895584" y="570534"/>
                </a:cubicBezTo>
                <a:cubicBezTo>
                  <a:pt x="901500" y="576927"/>
                  <a:pt x="905795" y="584370"/>
                  <a:pt x="908658" y="592387"/>
                </a:cubicBezTo>
                <a:close/>
              </a:path>
            </a:pathLst>
          </a:custGeom>
          <a:solidFill>
            <a:srgbClr val="5F893C"/>
          </a:solidFill>
          <a:ln>
            <a:noFill/>
          </a:ln>
        </p:spPr>
        <p:txBody>
          <a:bodyPr spcFirstLastPara="1" wrap="square" lIns="91425" tIns="45700" rIns="91425" bIns="457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ea typeface="Calibri"/>
              <a:cs typeface="Calibri"/>
              <a:sym typeface="Calibri"/>
            </a:endParaRPr>
          </a:p>
        </p:txBody>
      </p:sp>
      <p:pic>
        <p:nvPicPr>
          <p:cNvPr id="315" name="Cloud 1" descr="C:\Users\Joseph\Desktop\Cloud1.png">
            <a:extLst>
              <a:ext uri="{FF2B5EF4-FFF2-40B4-BE49-F238E27FC236}">
                <a16:creationId xmlns:a16="http://schemas.microsoft.com/office/drawing/2014/main" id="{5354135A-3626-46E7-87D6-1F728862B810}"/>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2066609" y="-533473"/>
            <a:ext cx="5305871" cy="2122349"/>
          </a:xfrm>
          <a:prstGeom prst="rect">
            <a:avLst/>
          </a:prstGeom>
          <a:noFill/>
          <a:extLst>
            <a:ext uri="{909E8E84-426E-40dd-AFC4-6F175D3DCCD1}">
              <a14:hiddenFill xmlns:a14="http://schemas.microsoft.com/office/drawing/2010/main" xmlns="">
                <a:solidFill>
                  <a:srgbClr val="FFFFFF"/>
                </a:solidFill>
              </a14:hiddenFill>
            </a:ext>
          </a:extLst>
        </p:spPr>
      </p:pic>
      <p:pic>
        <p:nvPicPr>
          <p:cNvPr id="316" name="Cloud 1" descr="C:\Users\Joseph\Desktop\Cloud1.png">
            <a:extLst>
              <a:ext uri="{FF2B5EF4-FFF2-40B4-BE49-F238E27FC236}">
                <a16:creationId xmlns:a16="http://schemas.microsoft.com/office/drawing/2014/main" id="{5FD88BCE-A0A6-40FD-A222-9281C8EE735A}"/>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152261" y="-533982"/>
            <a:ext cx="7040237" cy="2816095"/>
          </a:xfrm>
          <a:prstGeom prst="rect">
            <a:avLst/>
          </a:prstGeom>
          <a:noFill/>
          <a:extLst>
            <a:ext uri="{909E8E84-426E-40dd-AFC4-6F175D3DCCD1}">
              <a14:hiddenFill xmlns:a14="http://schemas.microsoft.com/office/drawing/2010/main" xmlns="">
                <a:solidFill>
                  <a:srgbClr val="FFFFFF"/>
                </a:solidFill>
              </a14:hiddenFill>
            </a:ext>
          </a:extLst>
        </p:spPr>
      </p:pic>
      <p:pic>
        <p:nvPicPr>
          <p:cNvPr id="317" name="Cloud 1" descr="C:\Users\Joseph\Desktop\Cloud1.png">
            <a:extLst>
              <a:ext uri="{FF2B5EF4-FFF2-40B4-BE49-F238E27FC236}">
                <a16:creationId xmlns:a16="http://schemas.microsoft.com/office/drawing/2014/main" id="{7196A715-3DE6-423A-923F-730D4D119753}"/>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2616867" y="3100720"/>
            <a:ext cx="7040237" cy="2816095"/>
          </a:xfrm>
          <a:prstGeom prst="rect">
            <a:avLst/>
          </a:prstGeom>
          <a:noFill/>
          <a:extLst>
            <a:ext uri="{909E8E84-426E-40dd-AFC4-6F175D3DCCD1}">
              <a14:hiddenFill xmlns:a14="http://schemas.microsoft.com/office/drawing/2010/main" xmlns="">
                <a:solidFill>
                  <a:srgbClr val="FFFFFF"/>
                </a:solidFill>
              </a14:hiddenFill>
            </a:ext>
          </a:extLst>
        </p:spPr>
      </p:pic>
      <p:pic>
        <p:nvPicPr>
          <p:cNvPr id="318" name="Cloud 1" descr="C:\Users\Joseph\Desktop\Cloud1.png">
            <a:extLst>
              <a:ext uri="{FF2B5EF4-FFF2-40B4-BE49-F238E27FC236}">
                <a16:creationId xmlns:a16="http://schemas.microsoft.com/office/drawing/2014/main" id="{12B69824-188A-4585-AFD3-10047BB1B5E7}"/>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829393" y="5049249"/>
            <a:ext cx="5088589" cy="2987744"/>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2" descr="Graphical user interface&#10;&#10;Description automatically generated">
            <a:extLst>
              <a:ext uri="{FF2B5EF4-FFF2-40B4-BE49-F238E27FC236}">
                <a16:creationId xmlns:a16="http://schemas.microsoft.com/office/drawing/2014/main" id="{9F0A3CC8-2A9F-479B-938A-4583CB826FA6}"/>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9051" b="94586" l="768" r="98061">
                        <a14:foregroundMark x1="31960" y1="48727" x2="53495" y2="51152"/>
                        <a14:foregroundMark x1="53495" y1="51152" x2="64889" y2="50828"/>
                        <a14:foregroundMark x1="64889" y1="50828" x2="65212" y2="50626"/>
                        <a14:foregroundMark x1="19838" y1="59434" x2="19838" y2="59434"/>
                        <a14:foregroundMark x1="47919" y1="70707" x2="52929" y2="84566"/>
                        <a14:foregroundMark x1="89657" y1="54061" x2="90545" y2="61859"/>
                        <a14:foregroundMark x1="92606" y1="79556" x2="96404" y2="87879"/>
                        <a14:foregroundMark x1="52929" y1="69495" x2="51354" y2="87152"/>
                        <a14:foregroundMark x1="21212" y1="60162" x2="21737" y2="73657"/>
                        <a14:foregroundMark x1="3717" y1="54788" x2="8768" y2="76768"/>
                        <a14:foregroundMark x1="4929" y1="54424" x2="13939" y2="78586"/>
                        <a14:foregroundMark x1="13939" y1="78586" x2="13939" y2="78667"/>
                        <a14:foregroundMark x1="2707" y1="61010" x2="2788" y2="70788"/>
                        <a14:foregroundMark x1="2788" y1="70788" x2="6343" y2="78141"/>
                        <a14:foregroundMark x1="20202" y1="61010" x2="20283" y2="74061"/>
                        <a14:foregroundMark x1="20283" y1="74061" x2="21051" y2="62222"/>
                        <a14:foregroundMark x1="21051" y1="62222" x2="21051" y2="62222"/>
                        <a14:foregroundMark x1="90182" y1="52687" x2="86343" y2="67677"/>
                        <a14:foregroundMark x1="86343" y1="67677" x2="93293" y2="76242"/>
                        <a14:foregroundMark x1="93293" y1="76242" x2="93293" y2="76242"/>
                        <a14:foregroundMark x1="89657" y1="62222" x2="98141" y2="72081"/>
                        <a14:foregroundMark x1="80121" y1="61859" x2="85333" y2="73293"/>
                        <a14:foregroundMark x1="79273" y1="59273" x2="78626" y2="72364"/>
                        <a14:foregroundMark x1="78626" y1="72364" x2="79111" y2="73495"/>
                        <a14:foregroundMark x1="19313" y1="62747" x2="18263" y2="74020"/>
                        <a14:foregroundMark x1="18263" y1="74020" x2="18263" y2="74020"/>
                        <a14:foregroundMark x1="67152" y1="88040" x2="66949" y2="92040"/>
                        <a14:foregroundMark x1="92081" y1="88040" x2="91758" y2="91838"/>
                        <a14:foregroundMark x1="97616" y1="76444" x2="97818" y2="82505"/>
                        <a14:foregroundMark x1="65051" y1="89253" x2="65051" y2="89253"/>
                        <a14:foregroundMark x1="65414" y1="86667" x2="70586" y2="91515"/>
                        <a14:foregroundMark x1="69374" y1="86828" x2="64687" y2="88040"/>
                        <a14:foregroundMark x1="91232" y1="87515" x2="92242" y2="87717"/>
                        <a14:foregroundMark x1="89131" y1="87515" x2="89131" y2="88242"/>
                        <a14:foregroundMark x1="89495" y1="89455" x2="89495" y2="89455"/>
                        <a14:foregroundMark x1="768" y1="86828" x2="1818" y2="88242"/>
                        <a14:foregroundMark x1="47394" y1="71960" x2="46869" y2="83192"/>
                        <a14:foregroundMark x1="66101" y1="89091" x2="66263" y2="90667"/>
                        <a14:foregroundMark x1="88970" y1="90141" x2="93818" y2="88566"/>
                        <a14:foregroundMark x1="90020" y1="91354" x2="90020" y2="91354"/>
                        <a14:foregroundMark x1="91556" y1="92727" x2="91556" y2="92727"/>
                        <a14:foregroundMark x1="88970" y1="90465" x2="94141" y2="88929"/>
                        <a14:foregroundMark x1="63838" y1="88929" x2="70263" y2="88929"/>
                        <a14:foregroundMark x1="62990" y1="89778" x2="70061" y2="89091"/>
                        <a14:foregroundMark x1="88606" y1="91515" x2="88606" y2="91515"/>
                        <a14:foregroundMark x1="90020" y1="91515" x2="90020" y2="91515"/>
                        <a14:foregroundMark x1="90020" y1="92404" x2="90020" y2="92404"/>
                        <a14:foregroundMark x1="90343" y1="92566" x2="90343" y2="92566"/>
                        <a14:foregroundMark x1="89131" y1="90990" x2="92768" y2="92404"/>
                        <a14:foregroundMark x1="89293" y1="90141" x2="92768" y2="92566"/>
                        <a14:foregroundMark x1="93657" y1="89091" x2="92081" y2="92889"/>
                        <a14:foregroundMark x1="93818" y1="91152" x2="93818" y2="91152"/>
                        <a14:foregroundMark x1="93455" y1="90990" x2="92929" y2="92566"/>
                        <a14:foregroundMark x1="93980" y1="90141" x2="93980" y2="90141"/>
                        <a14:foregroundMark x1="65737" y1="89939" x2="64525" y2="89253"/>
                        <a14:foregroundMark x1="94505" y1="91515" x2="94505" y2="91515"/>
                        <a14:foregroundMark x1="33010" y1="49051" x2="30747" y2="52727"/>
                        <a14:foregroundMark x1="65899" y1="49253" x2="72323" y2="52889"/>
                      </a14:backgroundRemoval>
                    </a14:imgEffect>
                  </a14:imgLayer>
                </a14:imgProps>
              </a:ext>
              <a:ext uri="{28A0092B-C50C-407E-A947-70E740481C1C}">
                <a14:useLocalDpi xmlns:a14="http://schemas.microsoft.com/office/drawing/2010/main" val="0"/>
              </a:ext>
            </a:extLst>
          </a:blip>
          <a:srcRect l="27153" t="46439" r="26196" b="16191"/>
          <a:stretch/>
        </p:blipFill>
        <p:spPr>
          <a:xfrm>
            <a:off x="2753852" y="450076"/>
            <a:ext cx="1790641" cy="1434353"/>
          </a:xfrm>
          <a:prstGeom prst="rect">
            <a:avLst/>
          </a:prstGeom>
        </p:spPr>
      </p:pic>
      <p:pic>
        <p:nvPicPr>
          <p:cNvPr id="246" name="Picture 245" descr="A picture containing text, slot machine&#10;&#10;Description automatically generated">
            <a:extLst>
              <a:ext uri="{FF2B5EF4-FFF2-40B4-BE49-F238E27FC236}">
                <a16:creationId xmlns:a16="http://schemas.microsoft.com/office/drawing/2014/main" id="{03CC383E-B3E8-4312-87E8-73E7146A6C76}"/>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6834" b="43025" l="37315" r="62408">
                        <a14:foregroundMark x1="38725" y1="16215" x2="38725" y2="16215"/>
                        <a14:foregroundMark x1="37384" y1="17105" x2="37384" y2="17105"/>
                        <a14:foregroundMark x1="62107" y1="18439" x2="62107" y2="18439"/>
                        <a14:foregroundMark x1="61738" y1="17509" x2="61738" y2="17509"/>
                        <a14:foregroundMark x1="62107" y1="17388" x2="62107" y2="17388"/>
                        <a14:foregroundMark x1="62408" y1="41973" x2="62408" y2="41973"/>
                        <a14:foregroundMark x1="62246" y1="41326" x2="62246" y2="41326"/>
                      </a14:backgroundRemoval>
                    </a14:imgEffect>
                  </a14:imgLayer>
                </a14:imgProps>
              </a:ext>
              <a:ext uri="{28A0092B-C50C-407E-A947-70E740481C1C}">
                <a14:useLocalDpi xmlns:a14="http://schemas.microsoft.com/office/drawing/2010/main" val="0"/>
              </a:ext>
            </a:extLst>
          </a:blip>
          <a:srcRect l="36169" t="2388" r="35797" b="52386"/>
          <a:stretch/>
        </p:blipFill>
        <p:spPr>
          <a:xfrm>
            <a:off x="2857904" y="2124336"/>
            <a:ext cx="2070245" cy="2079261"/>
          </a:xfrm>
          <a:prstGeom prst="rect">
            <a:avLst/>
          </a:prstGeom>
        </p:spPr>
      </p:pic>
      <p:pic>
        <p:nvPicPr>
          <p:cNvPr id="248" name="Picture 247" descr="A picture containing text, slot machine&#10;&#10;Description automatically generated">
            <a:extLst>
              <a:ext uri="{FF2B5EF4-FFF2-40B4-BE49-F238E27FC236}">
                <a16:creationId xmlns:a16="http://schemas.microsoft.com/office/drawing/2014/main" id="{D4B4185B-4D5C-4FEA-8CDD-9C4AC2AEE008}"/>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53943" b="94905" l="3235" r="30199">
                        <a14:foregroundMark x1="11299" y1="54266" x2="21835" y2="53983"/>
                        <a14:foregroundMark x1="21835" y1="53983" x2="24515" y2="54266"/>
                        <a14:foregroundMark x1="29690" y1="58674" x2="28558" y2="79458"/>
                        <a14:foregroundMark x1="8826" y1="66680" x2="11969" y2="76992"/>
                        <a14:foregroundMark x1="24908" y1="65750" x2="25046" y2="71896"/>
                        <a14:foregroundMark x1="30199" y1="87990" x2="30199" y2="87990"/>
                      </a14:backgroundRemoval>
                    </a14:imgEffect>
                  </a14:imgLayer>
                </a14:imgProps>
              </a:ext>
              <a:ext uri="{28A0092B-C50C-407E-A947-70E740481C1C}">
                <a14:useLocalDpi xmlns:a14="http://schemas.microsoft.com/office/drawing/2010/main" val="0"/>
              </a:ext>
            </a:extLst>
          </a:blip>
          <a:srcRect t="49293" r="67472"/>
          <a:stretch/>
        </p:blipFill>
        <p:spPr>
          <a:xfrm>
            <a:off x="6227634" y="12693"/>
            <a:ext cx="2236071" cy="2044030"/>
          </a:xfrm>
          <a:prstGeom prst="rect">
            <a:avLst/>
          </a:prstGeom>
        </p:spPr>
      </p:pic>
      <p:pic>
        <p:nvPicPr>
          <p:cNvPr id="252" name="Picture 251" descr="A picture containing text, slot machine&#10;&#10;Description automatically generated">
            <a:extLst>
              <a:ext uri="{FF2B5EF4-FFF2-40B4-BE49-F238E27FC236}">
                <a16:creationId xmlns:a16="http://schemas.microsoft.com/office/drawing/2014/main" id="{10DBEF2F-DEF9-49DF-8BB6-5CA66916D682}"/>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53846" b="93720" l="35942" r="63046">
                        <a14:foregroundMark x1="44616" y1="58957" x2="55753" y2="59361"/>
                        <a14:foregroundMark x1="44616" y1="57258" x2="50139" y2="59038"/>
                        <a14:foregroundMark x1="50139" y1="59038" x2="54228" y2="58027"/>
                        <a14:foregroundMark x1="54228" y1="58027" x2="46072" y2="61100"/>
                        <a14:foregroundMark x1="46072" y1="61100" x2="52888" y2="56935"/>
                        <a14:foregroundMark x1="52888" y1="56935" x2="54921" y2="58188"/>
                        <a14:foregroundMark x1="45148" y1="59240" x2="45818" y2="60817"/>
                      </a14:backgroundRemoval>
                    </a14:imgEffect>
                  </a14:imgLayer>
                </a14:imgProps>
              </a:ext>
              <a:ext uri="{28A0092B-C50C-407E-A947-70E740481C1C}">
                <a14:useLocalDpi xmlns:a14="http://schemas.microsoft.com/office/drawing/2010/main" val="0"/>
              </a:ext>
            </a:extLst>
          </a:blip>
          <a:srcRect l="32554" t="48862" r="33566" b="1296"/>
          <a:stretch/>
        </p:blipFill>
        <p:spPr>
          <a:xfrm>
            <a:off x="6231166" y="1862731"/>
            <a:ext cx="2477338" cy="2255009"/>
          </a:xfrm>
          <a:prstGeom prst="rect">
            <a:avLst/>
          </a:prstGeom>
        </p:spPr>
      </p:pic>
      <p:pic>
        <p:nvPicPr>
          <p:cNvPr id="269" name="Picture 268" descr="A picture containing LEGO, toy&#10;&#10;Description automatically generated">
            <a:extLst>
              <a:ext uri="{FF2B5EF4-FFF2-40B4-BE49-F238E27FC236}">
                <a16:creationId xmlns:a16="http://schemas.microsoft.com/office/drawing/2014/main" id="{9291172F-225E-47D4-ACBE-7580E1EA163C}"/>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176996" y="649170"/>
            <a:ext cx="2534837" cy="2534837"/>
          </a:xfrm>
          <a:prstGeom prst="rect">
            <a:avLst/>
          </a:prstGeom>
        </p:spPr>
      </p:pic>
      <p:pic>
        <p:nvPicPr>
          <p:cNvPr id="280" name="Cloud 1" descr="C:\Users\Joseph\Desktop\Cloud1.png">
            <a:extLst>
              <a:ext uri="{FF2B5EF4-FFF2-40B4-BE49-F238E27FC236}">
                <a16:creationId xmlns:a16="http://schemas.microsoft.com/office/drawing/2014/main" id="{715A933D-0960-4492-8C80-6A0B5BCB333D}"/>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62499" y="5533491"/>
            <a:ext cx="7040237" cy="281609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9" name="Group 128">
            <a:extLst>
              <a:ext uri="{FF2B5EF4-FFF2-40B4-BE49-F238E27FC236}">
                <a16:creationId xmlns:a16="http://schemas.microsoft.com/office/drawing/2014/main" id="{99F591F4-3092-4D3A-A675-2F4D1994E07B}"/>
              </a:ext>
            </a:extLst>
          </p:cNvPr>
          <p:cNvGrpSpPr/>
          <p:nvPr/>
        </p:nvGrpSpPr>
        <p:grpSpPr>
          <a:xfrm>
            <a:off x="-973326" y="3801352"/>
            <a:ext cx="3529377" cy="2622461"/>
            <a:chOff x="-4094821" y="2735318"/>
            <a:chExt cx="3529377" cy="2622461"/>
          </a:xfrm>
        </p:grpSpPr>
        <p:pic>
          <p:nvPicPr>
            <p:cNvPr id="130" name="Picture 129" descr="A picture containing clipart&#10;&#10;Description automatically generated">
              <a:extLst>
                <a:ext uri="{FF2B5EF4-FFF2-40B4-BE49-F238E27FC236}">
                  <a16:creationId xmlns:a16="http://schemas.microsoft.com/office/drawing/2014/main" id="{B504DDFB-AC00-466E-86E6-CA78D10E1435}"/>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7634" b="92510" l="8707" r="91634">
                          <a14:foregroundMark x1="51421" y1="7634" x2="55967" y2="10592"/>
                          <a14:foregroundMark x1="8707" y1="83588" x2="8707" y2="83588"/>
                          <a14:foregroundMark x1="31734" y1="92510" x2="31734" y2="92510"/>
                          <a14:foregroundMark x1="91634" y1="68321" x2="75654" y2="92032"/>
                          <a14:foregroundMark x1="75654" y1="92032" x2="75654" y2="92032"/>
                        </a14:backgroundRemoval>
                      </a14:imgEffect>
                    </a14:imgLayer>
                  </a14:imgProps>
                </a:ext>
                <a:ext uri="{28A0092B-C50C-407E-A947-70E740481C1C}">
                  <a14:useLocalDpi xmlns:a14="http://schemas.microsoft.com/office/drawing/2010/main" val="0"/>
                </a:ext>
              </a:extLst>
            </a:blip>
            <a:stretch>
              <a:fillRect/>
            </a:stretch>
          </p:blipFill>
          <p:spPr>
            <a:xfrm>
              <a:off x="-3534071" y="3943409"/>
              <a:ext cx="2968627" cy="1414370"/>
            </a:xfrm>
            <a:prstGeom prst="rect">
              <a:avLst/>
            </a:prstGeom>
          </p:spPr>
        </p:pic>
        <p:pic>
          <p:nvPicPr>
            <p:cNvPr id="131" name="Content Placeholder 4" descr="A picture containing vector graphics, clipart&#10;&#10;Description automatically generated">
              <a:extLst>
                <a:ext uri="{FF2B5EF4-FFF2-40B4-BE49-F238E27FC236}">
                  <a16:creationId xmlns:a16="http://schemas.microsoft.com/office/drawing/2014/main" id="{22089F89-9AEA-43E8-9E62-7B5B8BA3FE73}"/>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9980" b="93495" l="9444" r="92496">
                          <a14:foregroundMark x1="16301" y1="34141" x2="16301" y2="34141"/>
                          <a14:foregroundMark x1="16878" y1="32323" x2="16694" y2="43273"/>
                          <a14:foregroundMark x1="16694" y1="43273" x2="16878" y2="43273"/>
                          <a14:foregroundMark x1="15124" y1="29576" x2="15909" y2="32606"/>
                          <a14:foregroundMark x1="43339" y1="91394" x2="43339" y2="91394"/>
                          <a14:foregroundMark x1="44124" y1="86222" x2="41376" y2="89899"/>
                          <a14:foregroundMark x1="15701" y1="88646" x2="14131" y2="92929"/>
                          <a14:foregroundMark x1="54306" y1="14061" x2="56661" y2="23798"/>
                          <a14:foregroundMark x1="73517" y1="12525" x2="67051" y2="19232"/>
                          <a14:foregroundMark x1="90187" y1="16485" x2="86839" y2="21051"/>
                          <a14:foregroundMark x1="77650" y1="26222" x2="78804" y2="34747"/>
                          <a14:foregroundMark x1="92150" y1="17697" x2="92150" y2="17697"/>
                          <a14:foregroundMark x1="92542" y1="15879" x2="91757" y2="19515"/>
                          <a14:foregroundMark x1="62869" y1="76070" x2="62917" y2="77696"/>
                          <a14:foregroundMark x1="72547" y1="93535" x2="72547" y2="93535"/>
                          <a14:foregroundMark x1="9444" y1="55152" x2="9444" y2="55152"/>
                          <a14:backgroundMark x1="83814" y1="59596" x2="57885" y2="89455"/>
                          <a14:backgroundMark x1="84115" y1="45374" x2="72108" y2="44444"/>
                          <a14:backgroundMark x1="72108" y1="44444" x2="56061" y2="61131"/>
                          <a14:backgroundMark x1="56061" y1="61131" x2="57285" y2="98465"/>
                          <a14:backgroundMark x1="91434" y1="47273" x2="74971" y2="86626"/>
                          <a14:backgroundMark x1="62757" y1="50141" x2="65204" y2="89010"/>
                          <a14:backgroundMark x1="85939" y1="55798" x2="84738" y2="87960"/>
                          <a14:backgroundMark x1="84738" y1="87960" x2="83191" y2="94222"/>
                          <a14:backgroundMark x1="88686" y1="68121" x2="74348" y2="98949"/>
                          <a14:backgroundMark x1="87786" y1="49172" x2="78919" y2="82828"/>
                          <a14:backgroundMark x1="62157" y1="52485" x2="60332" y2="88525"/>
                          <a14:backgroundMark x1="60009" y1="60566" x2="73493" y2="86909"/>
                          <a14:backgroundMark x1="73493" y1="86909" x2="62157" y2="86141"/>
                          <a14:backgroundMark x1="79843" y1="77616" x2="62157" y2="93535"/>
                          <a14:backgroundMark x1="62157" y1="93535" x2="78204" y2="86343"/>
                          <a14:backgroundMark x1="78204" y1="86343" x2="92057" y2="87838"/>
                          <a14:backgroundMark x1="92057" y1="87838" x2="71600" y2="90424"/>
                          <a14:backgroundMark x1="71600" y1="90424" x2="74348" y2="89010"/>
                          <a14:backgroundMark x1="86562" y1="53455" x2="83445" y2="72970"/>
                          <a14:backgroundMark x1="83445" y1="72970" x2="80767" y2="80000"/>
                          <a14:backgroundMark x1="61856" y1="57697" x2="65204" y2="98465"/>
                          <a14:backgroundMark x1="64904" y1="75717" x2="61233" y2="90424"/>
                          <a14:backgroundMark x1="86262" y1="53899" x2="80767" y2="85697"/>
                          <a14:backgroundMark x1="80767" y1="85697" x2="80767" y2="85697"/>
                          <a14:backgroundMark x1="85939" y1="54869" x2="81667" y2="82343"/>
                          <a14:backgroundMark x1="81667" y1="82343" x2="81667" y2="82343"/>
                          <a14:backgroundMark x1="84115" y1="54869" x2="84115" y2="54869"/>
                          <a14:backgroundMark x1="85038" y1="51556" x2="83814" y2="57697"/>
                          <a14:backgroundMark x1="84415" y1="52040" x2="86262" y2="61010"/>
                          <a14:backgroundMark x1="85939" y1="52970" x2="84415" y2="61495"/>
                          <a14:backgroundMark x1="61533" y1="74788" x2="63680" y2="93253"/>
                          <a14:backgroundMark x1="65204" y1="78101" x2="59109" y2="79030"/>
                          <a14:backgroundMark x1="62157" y1="78101" x2="63380" y2="80000"/>
                          <a14:backgroundMark x1="72524" y1="90909" x2="74048" y2="89939"/>
                          <a14:backgroundMark x1="53313" y1="92768" x2="53313" y2="92768"/>
                          <a14:backgroundMark x1="55438" y1="92323" x2="53013" y2="92768"/>
                          <a14:backgroundMark x1="73447" y1="89455" x2="70076" y2="97051"/>
                        </a14:backgroundRemoval>
                      </a14:imgEffect>
                    </a14:imgLayer>
                  </a14:imgProps>
                </a:ext>
                <a:ext uri="{28A0092B-C50C-407E-A947-70E740481C1C}">
                  <a14:useLocalDpi xmlns:a14="http://schemas.microsoft.com/office/drawing/2010/main" val="0"/>
                </a:ext>
              </a:extLst>
            </a:blip>
            <a:stretch>
              <a:fillRect/>
            </a:stretch>
          </p:blipFill>
          <p:spPr>
            <a:xfrm flipH="1">
              <a:off x="-4094821" y="2735318"/>
              <a:ext cx="3218212" cy="2175408"/>
            </a:xfrm>
            <a:prstGeom prst="rect">
              <a:avLst/>
            </a:prstGeom>
          </p:spPr>
        </p:pic>
      </p:grpSp>
      <p:pic>
        <p:nvPicPr>
          <p:cNvPr id="137" name="Content Placeholder 4">
            <a:hlinkClick r:id="rId21" action="ppaction://hlinksldjump"/>
            <a:extLst>
              <a:ext uri="{FF2B5EF4-FFF2-40B4-BE49-F238E27FC236}">
                <a16:creationId xmlns:a16="http://schemas.microsoft.com/office/drawing/2014/main" id="{5B96D7E4-7C99-4051-A0BE-B5D9591C1E8F}"/>
              </a:ext>
            </a:extLst>
          </p:cNvPr>
          <p:cNvPicPr>
            <a:picLocks noGrp="1" noChangeAspect="1"/>
          </p:cNvPicPr>
          <p:nvPr>
            <p:ph idx="1"/>
          </p:nvPr>
        </p:nvPicPr>
        <p:blipFill rotWithShape="1">
          <a:blip r:embed="rId22">
            <a:extLst>
              <a:ext uri="{BEBA8EAE-BF5A-486C-A8C5-ECC9F3942E4B}">
                <a14:imgProps xmlns:a14="http://schemas.microsoft.com/office/drawing/2010/main">
                  <a14:imgLayer r:embed="rId23">
                    <a14:imgEffect>
                      <a14:backgroundRemoval t="10000" b="90000" l="2337" r="21029">
                        <a14:foregroundMark x1="10963" y1="44584" x2="13151" y2="56952"/>
                        <a14:foregroundMark x1="11225" y1="19442" x2="13888" y2="26839"/>
                      </a14:backgroundRemoval>
                    </a14:imgEffect>
                  </a14:imgLayer>
                </a14:imgProps>
              </a:ext>
              <a:ext uri="{28A0092B-C50C-407E-A947-70E740481C1C}">
                <a14:useLocalDpi xmlns:a14="http://schemas.microsoft.com/office/drawing/2010/main" val="0"/>
              </a:ext>
            </a:extLst>
          </a:blip>
          <a:srcRect t="35282" r="76635" b="34575"/>
          <a:stretch/>
        </p:blipFill>
        <p:spPr>
          <a:xfrm rot="863956">
            <a:off x="3397967" y="-133620"/>
            <a:ext cx="1728058" cy="1311633"/>
          </a:xfrm>
        </p:spPr>
      </p:pic>
      <p:pic>
        <p:nvPicPr>
          <p:cNvPr id="138" name="Content Placeholder 4">
            <a:hlinkClick r:id="rId3" action="ppaction://hlinksldjump"/>
            <a:extLst>
              <a:ext uri="{FF2B5EF4-FFF2-40B4-BE49-F238E27FC236}">
                <a16:creationId xmlns:a16="http://schemas.microsoft.com/office/drawing/2014/main" id="{369CB658-3F2E-48B5-94D2-2EB987AD243A}"/>
              </a:ext>
            </a:extLst>
          </p:cNvPr>
          <p:cNvPicPr>
            <a:picLocks noChangeAspect="1"/>
          </p:cNvPicPr>
          <p:nvPr/>
        </p:nvPicPr>
        <p:blipFill rotWithShape="1">
          <a:blip r:embed="rId22">
            <a:extLst>
              <a:ext uri="{BEBA8EAE-BF5A-486C-A8C5-ECC9F3942E4B}">
                <a14:imgProps xmlns:a14="http://schemas.microsoft.com/office/drawing/2010/main">
                  <a14:imgLayer r:embed="rId23">
                    <a14:imgEffect>
                      <a14:backgroundRemoval t="10000" b="90000" l="2337" r="21029">
                        <a14:foregroundMark x1="10963" y1="44584" x2="13151" y2="56952"/>
                        <a14:foregroundMark x1="11225" y1="19442" x2="13888" y2="26839"/>
                      </a14:backgroundRemoval>
                    </a14:imgEffect>
                  </a14:imgLayer>
                </a14:imgProps>
              </a:ext>
              <a:ext uri="{28A0092B-C50C-407E-A947-70E740481C1C}">
                <a14:useLocalDpi xmlns:a14="http://schemas.microsoft.com/office/drawing/2010/main" val="0"/>
              </a:ext>
            </a:extLst>
          </a:blip>
          <a:srcRect t="65418" r="76635"/>
          <a:stretch/>
        </p:blipFill>
        <p:spPr>
          <a:xfrm>
            <a:off x="3444369" y="1894452"/>
            <a:ext cx="1728058" cy="1504780"/>
          </a:xfrm>
          <a:prstGeom prst="rect">
            <a:avLst/>
          </a:prstGeom>
        </p:spPr>
      </p:pic>
      <p:pic>
        <p:nvPicPr>
          <p:cNvPr id="142" name="Content Placeholder 4">
            <a:hlinkClick r:id="rId4" action="ppaction://hlinksldjump"/>
            <a:extLst>
              <a:ext uri="{FF2B5EF4-FFF2-40B4-BE49-F238E27FC236}">
                <a16:creationId xmlns:a16="http://schemas.microsoft.com/office/drawing/2014/main" id="{D4371E41-ADE9-47F3-B464-986F27A843D6}"/>
              </a:ext>
            </a:extLst>
          </p:cNvPr>
          <p:cNvPicPr>
            <a:picLocks noChangeAspect="1"/>
          </p:cNvPicPr>
          <p:nvPr/>
        </p:nvPicPr>
        <p:blipFill rotWithShape="1">
          <a:blip r:embed="rId22">
            <a:extLst>
              <a:ext uri="{BEBA8EAE-BF5A-486C-A8C5-ECC9F3942E4B}">
                <a14:imgProps xmlns:a14="http://schemas.microsoft.com/office/drawing/2010/main">
                  <a14:imgLayer r:embed="rId23">
                    <a14:imgEffect>
                      <a14:backgroundRemoval t="10000" b="90000" l="2337" r="21029">
                        <a14:foregroundMark x1="10963" y1="44584" x2="13151" y2="56952"/>
                        <a14:foregroundMark x1="11225" y1="19442" x2="13888" y2="26839"/>
                      </a14:backgroundRemoval>
                    </a14:imgEffect>
                  </a14:imgLayer>
                </a14:imgProps>
              </a:ext>
              <a:ext uri="{28A0092B-C50C-407E-A947-70E740481C1C}">
                <a14:useLocalDpi xmlns:a14="http://schemas.microsoft.com/office/drawing/2010/main" val="0"/>
              </a:ext>
            </a:extLst>
          </a:blip>
          <a:srcRect t="35282" r="76635" b="34575"/>
          <a:stretch/>
        </p:blipFill>
        <p:spPr>
          <a:xfrm rot="1181410">
            <a:off x="7316419" y="1508150"/>
            <a:ext cx="1728058" cy="1311633"/>
          </a:xfrm>
          <a:prstGeom prst="rect">
            <a:avLst/>
          </a:prstGeom>
        </p:spPr>
      </p:pic>
      <p:pic>
        <p:nvPicPr>
          <p:cNvPr id="144" name="Content Placeholder 4">
            <a:hlinkClick r:id="rId3" action="ppaction://hlinksldjump"/>
            <a:extLst>
              <a:ext uri="{FF2B5EF4-FFF2-40B4-BE49-F238E27FC236}">
                <a16:creationId xmlns:a16="http://schemas.microsoft.com/office/drawing/2014/main" id="{08FEBF6B-298D-4EE1-8984-B1EC9FF9ABEA}"/>
              </a:ext>
            </a:extLst>
          </p:cNvPr>
          <p:cNvPicPr>
            <a:picLocks noChangeAspect="1"/>
          </p:cNvPicPr>
          <p:nvPr/>
        </p:nvPicPr>
        <p:blipFill rotWithShape="1">
          <a:blip r:embed="rId22">
            <a:extLst>
              <a:ext uri="{BEBA8EAE-BF5A-486C-A8C5-ECC9F3942E4B}">
                <a14:imgProps xmlns:a14="http://schemas.microsoft.com/office/drawing/2010/main">
                  <a14:imgLayer r:embed="rId23">
                    <a14:imgEffect>
                      <a14:backgroundRemoval t="10000" b="90000" l="2337" r="21029">
                        <a14:foregroundMark x1="10963" y1="44584" x2="13151" y2="56952"/>
                        <a14:foregroundMark x1="11225" y1="19442" x2="13888" y2="26839"/>
                      </a14:backgroundRemoval>
                    </a14:imgEffect>
                  </a14:imgLayer>
                </a14:imgProps>
              </a:ext>
              <a:ext uri="{28A0092B-C50C-407E-A947-70E740481C1C}">
                <a14:useLocalDpi xmlns:a14="http://schemas.microsoft.com/office/drawing/2010/main" val="0"/>
              </a:ext>
            </a:extLst>
          </a:blip>
          <a:srcRect t="65418" r="76635"/>
          <a:stretch/>
        </p:blipFill>
        <p:spPr>
          <a:xfrm>
            <a:off x="7003188" y="-124053"/>
            <a:ext cx="1728058" cy="1504780"/>
          </a:xfrm>
          <a:prstGeom prst="rect">
            <a:avLst/>
          </a:prstGeom>
        </p:spPr>
      </p:pic>
      <p:grpSp>
        <p:nvGrpSpPr>
          <p:cNvPr id="11" name="Group 10">
            <a:extLst>
              <a:ext uri="{FF2B5EF4-FFF2-40B4-BE49-F238E27FC236}">
                <a16:creationId xmlns:a16="http://schemas.microsoft.com/office/drawing/2014/main" id="{A522D058-5058-4A4B-B096-4A7EF9E53ED4}"/>
              </a:ext>
            </a:extLst>
          </p:cNvPr>
          <p:cNvGrpSpPr/>
          <p:nvPr/>
        </p:nvGrpSpPr>
        <p:grpSpPr>
          <a:xfrm>
            <a:off x="10078959" y="391594"/>
            <a:ext cx="2141970" cy="1878820"/>
            <a:chOff x="10078959" y="391594"/>
            <a:chExt cx="2141970" cy="1878820"/>
          </a:xfrm>
        </p:grpSpPr>
        <p:pic>
          <p:nvPicPr>
            <p:cNvPr id="146" name="Content Placeholder 4">
              <a:extLst>
                <a:ext uri="{FF2B5EF4-FFF2-40B4-BE49-F238E27FC236}">
                  <a16:creationId xmlns:a16="http://schemas.microsoft.com/office/drawing/2014/main" id="{127F7A9D-F8FD-4145-A48E-A4A931622FDD}"/>
                </a:ext>
              </a:extLst>
            </p:cNvPr>
            <p:cNvPicPr>
              <a:picLocks noChangeAspect="1"/>
            </p:cNvPicPr>
            <p:nvPr/>
          </p:nvPicPr>
          <p:blipFill rotWithShape="1">
            <a:blip r:embed="rId22">
              <a:extLst>
                <a:ext uri="{BEBA8EAE-BF5A-486C-A8C5-ECC9F3942E4B}">
                  <a14:imgProps xmlns:a14="http://schemas.microsoft.com/office/drawing/2010/main">
                    <a14:imgLayer r:embed="rId23">
                      <a14:imgEffect>
                        <a14:backgroundRemoval t="10000" b="90000" l="2337" r="21029">
                          <a14:foregroundMark x1="10963" y1="44584" x2="13151" y2="56952"/>
                          <a14:foregroundMark x1="11225" y1="19442" x2="13888" y2="26839"/>
                        </a14:backgroundRemoval>
                      </a14:imgEffect>
                    </a14:imgLayer>
                  </a14:imgProps>
                </a:ext>
                <a:ext uri="{28A0092B-C50C-407E-A947-70E740481C1C}">
                  <a14:useLocalDpi xmlns:a14="http://schemas.microsoft.com/office/drawing/2010/main" val="0"/>
                </a:ext>
              </a:extLst>
            </a:blip>
            <a:srcRect t="35282" r="76635" b="34575"/>
            <a:stretch/>
          </p:blipFill>
          <p:spPr>
            <a:xfrm rot="971093">
              <a:off x="10078959" y="391594"/>
              <a:ext cx="1728058" cy="1311633"/>
            </a:xfrm>
            <a:prstGeom prst="rect">
              <a:avLst/>
            </a:prstGeom>
          </p:spPr>
        </p:pic>
        <p:pic>
          <p:nvPicPr>
            <p:cNvPr id="147" name="Content Placeholder 4">
              <a:hlinkClick r:id="rId24" action="ppaction://hlinksldjump"/>
              <a:extLst>
                <a:ext uri="{FF2B5EF4-FFF2-40B4-BE49-F238E27FC236}">
                  <a16:creationId xmlns:a16="http://schemas.microsoft.com/office/drawing/2014/main" id="{8ED09D59-72B5-46F7-B938-A9255529F91D}"/>
                </a:ext>
              </a:extLst>
            </p:cNvPr>
            <p:cNvPicPr>
              <a:picLocks noChangeAspect="1"/>
            </p:cNvPicPr>
            <p:nvPr/>
          </p:nvPicPr>
          <p:blipFill rotWithShape="1">
            <a:blip r:embed="rId22">
              <a:extLst>
                <a:ext uri="{BEBA8EAE-BF5A-486C-A8C5-ECC9F3942E4B}">
                  <a14:imgProps xmlns:a14="http://schemas.microsoft.com/office/drawing/2010/main">
                    <a14:imgLayer r:embed="rId23">
                      <a14:imgEffect>
                        <a14:backgroundRemoval t="10000" b="90000" l="2337" r="21029">
                          <a14:foregroundMark x1="10963" y1="44584" x2="13151" y2="56952"/>
                          <a14:foregroundMark x1="11225" y1="19442" x2="13888" y2="26839"/>
                        </a14:backgroundRemoval>
                      </a14:imgEffect>
                    </a14:imgLayer>
                  </a14:imgProps>
                </a:ext>
                <a:ext uri="{28A0092B-C50C-407E-A947-70E740481C1C}">
                  <a14:useLocalDpi xmlns:a14="http://schemas.microsoft.com/office/drawing/2010/main" val="0"/>
                </a:ext>
              </a:extLst>
            </a:blip>
            <a:srcRect t="65418" r="76635"/>
            <a:stretch/>
          </p:blipFill>
          <p:spPr>
            <a:xfrm>
              <a:off x="10492871" y="765634"/>
              <a:ext cx="1728058" cy="1504780"/>
            </a:xfrm>
            <a:prstGeom prst="rect">
              <a:avLst/>
            </a:prstGeom>
          </p:spPr>
        </p:pic>
      </p:grpSp>
    </p:spTree>
    <p:extLst>
      <p:ext uri="{BB962C8B-B14F-4D97-AF65-F5344CB8AC3E}">
        <p14:creationId xmlns:p14="http://schemas.microsoft.com/office/powerpoint/2010/main" val="19948985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129"/>
                                        </p:tgtEl>
                                        <p:attrNameLst>
                                          <p:attrName>r</p:attrName>
                                        </p:attrNameLst>
                                      </p:cBhvr>
                                    </p:animRot>
                                    <p:animRot by="-240000">
                                      <p:cBhvr>
                                        <p:cTn id="7" dur="400" fill="hold">
                                          <p:stCondLst>
                                            <p:cond delay="400"/>
                                          </p:stCondLst>
                                        </p:cTn>
                                        <p:tgtEl>
                                          <p:spTgt spid="129"/>
                                        </p:tgtEl>
                                        <p:attrNameLst>
                                          <p:attrName>r</p:attrName>
                                        </p:attrNameLst>
                                      </p:cBhvr>
                                    </p:animRot>
                                    <p:animRot by="240000">
                                      <p:cBhvr>
                                        <p:cTn id="8" dur="400" fill="hold">
                                          <p:stCondLst>
                                            <p:cond delay="800"/>
                                          </p:stCondLst>
                                        </p:cTn>
                                        <p:tgtEl>
                                          <p:spTgt spid="129"/>
                                        </p:tgtEl>
                                        <p:attrNameLst>
                                          <p:attrName>r</p:attrName>
                                        </p:attrNameLst>
                                      </p:cBhvr>
                                    </p:animRot>
                                    <p:animRot by="-240000">
                                      <p:cBhvr>
                                        <p:cTn id="9" dur="400" fill="hold">
                                          <p:stCondLst>
                                            <p:cond delay="1200"/>
                                          </p:stCondLst>
                                        </p:cTn>
                                        <p:tgtEl>
                                          <p:spTgt spid="129"/>
                                        </p:tgtEl>
                                        <p:attrNameLst>
                                          <p:attrName>r</p:attrName>
                                        </p:attrNameLst>
                                      </p:cBhvr>
                                    </p:animRot>
                                    <p:animRot by="120000">
                                      <p:cBhvr>
                                        <p:cTn id="10" dur="400" fill="hold">
                                          <p:stCondLst>
                                            <p:cond delay="1600"/>
                                          </p:stCondLst>
                                        </p:cTn>
                                        <p:tgtEl>
                                          <p:spTgt spid="129"/>
                                        </p:tgtEl>
                                        <p:attrNameLst>
                                          <p:attrName>r</p:attrName>
                                        </p:attrNameLst>
                                      </p:cBhvr>
                                    </p:animRot>
                                  </p:childTnLst>
                                </p:cTn>
                              </p:par>
                              <p:par>
                                <p:cTn id="11" presetID="1" presetClass="entr" presetSubtype="0" fill="hold" nodeType="withEffect">
                                  <p:stCondLst>
                                    <p:cond delay="0"/>
                                  </p:stCondLst>
                                  <p:childTnLst>
                                    <p:set>
                                      <p:cBhvr>
                                        <p:cTn id="12" dur="1" fill="hold">
                                          <p:stCondLst>
                                            <p:cond delay="0"/>
                                          </p:stCondLst>
                                        </p:cTn>
                                        <p:tgtEl>
                                          <p:spTgt spid="2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9"/>
                                        </p:tgtEl>
                                        <p:attrNameLst>
                                          <p:attrName>style.visibility</p:attrName>
                                        </p:attrNameLst>
                                      </p:cBhvr>
                                      <p:to>
                                        <p:strVal val="visible"/>
                                      </p:to>
                                    </p:set>
                                  </p:childTnLst>
                                </p:cTn>
                              </p:par>
                              <p:par>
                                <p:cTn id="21" presetID="10" presetClass="entr" presetSubtype="0" fill="hold" nodeType="withEffect">
                                  <p:stCondLst>
                                    <p:cond delay="1000"/>
                                  </p:stCondLst>
                                  <p:childTnLst>
                                    <p:set>
                                      <p:cBhvr>
                                        <p:cTn id="22" dur="1" fill="hold">
                                          <p:stCondLst>
                                            <p:cond delay="0"/>
                                          </p:stCondLst>
                                        </p:cTn>
                                        <p:tgtEl>
                                          <p:spTgt spid="315"/>
                                        </p:tgtEl>
                                        <p:attrNameLst>
                                          <p:attrName>style.visibility</p:attrName>
                                        </p:attrNameLst>
                                      </p:cBhvr>
                                      <p:to>
                                        <p:strVal val="visible"/>
                                      </p:to>
                                    </p:set>
                                    <p:animEffect transition="in" filter="fade">
                                      <p:cBhvr>
                                        <p:cTn id="23" dur="5000"/>
                                        <p:tgtEl>
                                          <p:spTgt spid="315"/>
                                        </p:tgtEl>
                                      </p:cBhvr>
                                    </p:animEffect>
                                  </p:childTnLst>
                                </p:cTn>
                              </p:par>
                              <p:par>
                                <p:cTn id="24" presetID="0" presetClass="path" presetSubtype="0" repeatCount="indefinite" accel="50000" decel="50000" fill="hold" nodeType="withEffect">
                                  <p:stCondLst>
                                    <p:cond delay="2750"/>
                                  </p:stCondLst>
                                  <p:childTnLst>
                                    <p:animMotion origin="layout" path="M -0.17761 0.00347 L 0.24948 0.00347 L -0.62227 0.00347 L -0.17761 0.00347 Z " pathEditMode="relative" rAng="0" ptsTypes="AAAA">
                                      <p:cBhvr>
                                        <p:cTn id="25" dur="120000" fill="hold"/>
                                        <p:tgtEl>
                                          <p:spTgt spid="315"/>
                                        </p:tgtEl>
                                        <p:attrNameLst>
                                          <p:attrName>ppt_x</p:attrName>
                                          <p:attrName>ppt_y</p:attrName>
                                        </p:attrNameLst>
                                      </p:cBhvr>
                                      <p:rCtr x="-872" y="0"/>
                                    </p:animMotion>
                                  </p:childTnLst>
                                </p:cTn>
                              </p:par>
                              <p:par>
                                <p:cTn id="26" presetID="10" presetClass="entr" presetSubtype="0" fill="hold" nodeType="withEffect">
                                  <p:stCondLst>
                                    <p:cond delay="1250"/>
                                  </p:stCondLst>
                                  <p:childTnLst>
                                    <p:set>
                                      <p:cBhvr>
                                        <p:cTn id="27" dur="1" fill="hold">
                                          <p:stCondLst>
                                            <p:cond delay="0"/>
                                          </p:stCondLst>
                                        </p:cTn>
                                        <p:tgtEl>
                                          <p:spTgt spid="316"/>
                                        </p:tgtEl>
                                        <p:attrNameLst>
                                          <p:attrName>style.visibility</p:attrName>
                                        </p:attrNameLst>
                                      </p:cBhvr>
                                      <p:to>
                                        <p:strVal val="visible"/>
                                      </p:to>
                                    </p:set>
                                    <p:animEffect transition="in" filter="fade">
                                      <p:cBhvr>
                                        <p:cTn id="28" dur="5000"/>
                                        <p:tgtEl>
                                          <p:spTgt spid="316"/>
                                        </p:tgtEl>
                                      </p:cBhvr>
                                    </p:animEffect>
                                  </p:childTnLst>
                                </p:cTn>
                              </p:par>
                              <p:par>
                                <p:cTn id="29" presetID="0" presetClass="path" presetSubtype="0" repeatCount="indefinite" accel="50000" decel="50000" fill="hold" nodeType="withEffect">
                                  <p:stCondLst>
                                    <p:cond delay="2750"/>
                                  </p:stCondLst>
                                  <p:childTnLst>
                                    <p:animMotion origin="layout" path="M -0.1776 0.00347 L 0.24948 0.00347 L -0.62227 0.00347 L -0.1776 0.00347 Z " pathEditMode="relative" rAng="0" ptsTypes="AAAA">
                                      <p:cBhvr>
                                        <p:cTn id="30" dur="120000" fill="hold"/>
                                        <p:tgtEl>
                                          <p:spTgt spid="316"/>
                                        </p:tgtEl>
                                        <p:attrNameLst>
                                          <p:attrName>ppt_x</p:attrName>
                                          <p:attrName>ppt_y</p:attrName>
                                        </p:attrNameLst>
                                      </p:cBhvr>
                                      <p:rCtr x="-885" y="0"/>
                                    </p:animMotion>
                                  </p:childTnLst>
                                </p:cTn>
                              </p:par>
                              <p:par>
                                <p:cTn id="31" presetID="10" presetClass="entr" presetSubtype="0" fill="hold" nodeType="withEffect">
                                  <p:stCondLst>
                                    <p:cond delay="1000"/>
                                  </p:stCondLst>
                                  <p:childTnLst>
                                    <p:set>
                                      <p:cBhvr>
                                        <p:cTn id="32" dur="1" fill="hold">
                                          <p:stCondLst>
                                            <p:cond delay="0"/>
                                          </p:stCondLst>
                                        </p:cTn>
                                        <p:tgtEl>
                                          <p:spTgt spid="317"/>
                                        </p:tgtEl>
                                        <p:attrNameLst>
                                          <p:attrName>style.visibility</p:attrName>
                                        </p:attrNameLst>
                                      </p:cBhvr>
                                      <p:to>
                                        <p:strVal val="visible"/>
                                      </p:to>
                                    </p:set>
                                    <p:animEffect transition="in" filter="fade">
                                      <p:cBhvr>
                                        <p:cTn id="33" dur="5000"/>
                                        <p:tgtEl>
                                          <p:spTgt spid="317"/>
                                        </p:tgtEl>
                                      </p:cBhvr>
                                    </p:animEffect>
                                  </p:childTnLst>
                                </p:cTn>
                              </p:par>
                              <p:par>
                                <p:cTn id="34" presetID="0" presetClass="path" presetSubtype="0" repeatCount="indefinite" accel="50000" decel="50000" fill="hold" nodeType="withEffect">
                                  <p:stCondLst>
                                    <p:cond delay="2750"/>
                                  </p:stCondLst>
                                  <p:childTnLst>
                                    <p:animMotion origin="layout" path="M -0.1776 0.0034 L 0.24948 0.0034 L -0.62222 0.0034 L -0.1776 0.0034 Z " pathEditMode="relative" rAng="0" ptsTypes="AAAA">
                                      <p:cBhvr>
                                        <p:cTn id="35" dur="120000" fill="hold"/>
                                        <p:tgtEl>
                                          <p:spTgt spid="317"/>
                                        </p:tgtEl>
                                        <p:attrNameLst>
                                          <p:attrName>ppt_x</p:attrName>
                                          <p:attrName>ppt_y</p:attrName>
                                        </p:attrNameLst>
                                      </p:cBhvr>
                                      <p:rCtr x="-885" y="0"/>
                                    </p:animMotion>
                                  </p:childTnLst>
                                </p:cTn>
                              </p:par>
                              <p:par>
                                <p:cTn id="36" presetID="10" presetClass="entr" presetSubtype="0" fill="hold" nodeType="withEffect">
                                  <p:stCondLst>
                                    <p:cond delay="1000"/>
                                  </p:stCondLst>
                                  <p:childTnLst>
                                    <p:set>
                                      <p:cBhvr>
                                        <p:cTn id="37" dur="1" fill="hold">
                                          <p:stCondLst>
                                            <p:cond delay="0"/>
                                          </p:stCondLst>
                                        </p:cTn>
                                        <p:tgtEl>
                                          <p:spTgt spid="318"/>
                                        </p:tgtEl>
                                        <p:attrNameLst>
                                          <p:attrName>style.visibility</p:attrName>
                                        </p:attrNameLst>
                                      </p:cBhvr>
                                      <p:to>
                                        <p:strVal val="visible"/>
                                      </p:to>
                                    </p:set>
                                    <p:animEffect transition="in" filter="fade">
                                      <p:cBhvr>
                                        <p:cTn id="38" dur="5000"/>
                                        <p:tgtEl>
                                          <p:spTgt spid="318"/>
                                        </p:tgtEl>
                                      </p:cBhvr>
                                    </p:animEffect>
                                  </p:childTnLst>
                                </p:cTn>
                              </p:par>
                              <p:par>
                                <p:cTn id="39" presetID="0" presetClass="path" presetSubtype="0" repeatCount="indefinite" accel="50000" decel="50000" fill="hold" nodeType="withEffect">
                                  <p:stCondLst>
                                    <p:cond delay="2750"/>
                                  </p:stCondLst>
                                  <p:childTnLst>
                                    <p:animMotion origin="layout" path="M -0.1776 0.00347 L 0.24948 0.00347 L -0.62226 0.00347 L -0.1776 0.00347 Z " pathEditMode="relative" rAng="0" ptsTypes="AAAA">
                                      <p:cBhvr>
                                        <p:cTn id="40" dur="120000" fill="hold"/>
                                        <p:tgtEl>
                                          <p:spTgt spid="318"/>
                                        </p:tgtEl>
                                        <p:attrNameLst>
                                          <p:attrName>ppt_x</p:attrName>
                                          <p:attrName>ppt_y</p:attrName>
                                        </p:attrNameLst>
                                      </p:cBhvr>
                                      <p:rCtr x="-872" y="0"/>
                                    </p:animMotion>
                                  </p:childTnLst>
                                </p:cTn>
                              </p:par>
                              <p:par>
                                <p:cTn id="41" presetID="10" presetClass="entr" presetSubtype="0" fill="hold" nodeType="withEffect">
                                  <p:stCondLst>
                                    <p:cond delay="1000"/>
                                  </p:stCondLst>
                                  <p:childTnLst>
                                    <p:set>
                                      <p:cBhvr>
                                        <p:cTn id="42" dur="1" fill="hold">
                                          <p:stCondLst>
                                            <p:cond delay="0"/>
                                          </p:stCondLst>
                                        </p:cTn>
                                        <p:tgtEl>
                                          <p:spTgt spid="280"/>
                                        </p:tgtEl>
                                        <p:attrNameLst>
                                          <p:attrName>style.visibility</p:attrName>
                                        </p:attrNameLst>
                                      </p:cBhvr>
                                      <p:to>
                                        <p:strVal val="visible"/>
                                      </p:to>
                                    </p:set>
                                    <p:animEffect transition="in" filter="fade">
                                      <p:cBhvr>
                                        <p:cTn id="43" dur="5000"/>
                                        <p:tgtEl>
                                          <p:spTgt spid="280"/>
                                        </p:tgtEl>
                                      </p:cBhvr>
                                    </p:animEffect>
                                  </p:childTnLst>
                                </p:cTn>
                              </p:par>
                              <p:par>
                                <p:cTn id="44" presetID="0" presetClass="path" presetSubtype="0" repeatCount="indefinite" accel="50000" decel="50000" fill="hold" nodeType="withEffect">
                                  <p:stCondLst>
                                    <p:cond delay="2750"/>
                                  </p:stCondLst>
                                  <p:childTnLst>
                                    <p:animMotion origin="layout" path="M -0.1776 0.00347 L 0.24948 0.00347 L -0.62226 0.00347 L -0.1776 0.00347 Z " pathEditMode="relative" rAng="0" ptsTypes="AAAA">
                                      <p:cBhvr>
                                        <p:cTn id="45" dur="120000" fill="hold"/>
                                        <p:tgtEl>
                                          <p:spTgt spid="280"/>
                                        </p:tgtEl>
                                        <p:attrNameLst>
                                          <p:attrName>ppt_x</p:attrName>
                                          <p:attrName>ppt_y</p:attrName>
                                        </p:attrNameLst>
                                      </p:cBhvr>
                                      <p:rCtr x="-885" y="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246"/>
                    </p:tgtEl>
                  </p:cond>
                </p:stCondLst>
                <p:endSync evt="end" delay="0">
                  <p:rtn val="all"/>
                </p:endSync>
                <p:childTnLst>
                  <p:par>
                    <p:cTn id="47" fill="hold">
                      <p:stCondLst>
                        <p:cond delay="0"/>
                      </p:stCondLst>
                      <p:childTnLst>
                        <p:par>
                          <p:cTn id="48" fill="hold">
                            <p:stCondLst>
                              <p:cond delay="0"/>
                            </p:stCondLst>
                            <p:childTnLst>
                              <p:par>
                                <p:cTn id="49" presetID="0" presetClass="path" presetSubtype="0" accel="50000" decel="50000" fill="hold" nodeType="clickEffect">
                                  <p:stCondLst>
                                    <p:cond delay="0"/>
                                  </p:stCondLst>
                                  <p:childTnLst>
                                    <p:animMotion origin="layout" path="M 0.078 0.03889 L 0.078 0.03912 C 0.09115 0.03704 0.10456 0.03819 0.11758 0.03357 C 0.12058 0.03241 0.12774 0.03009 0.13086 0.02824 C 0.13334 0.02685 0.13568 0.02431 0.13815 0.02315 C 0.14115 0.02176 0.14414 0.0213 0.14701 0.02037 C 0.14948 0.01875 0.15196 0.01736 0.15443 0.01528 C 0.17748 -0.00417 0.16485 0.00394 0.17644 -0.00301 C 0.17943 -0.00833 0.18269 -0.01296 0.18529 -0.01875 C 0.19818 -0.04722 0.19349 -0.03565 0.2 -0.05278 C 0.20352 -0.07153 0.19922 -0.04792 0.20287 -0.07106 C 0.20326 -0.07361 0.20391 -0.07616 0.20443 -0.0787 C 0.20013 -0.14352 0.20443 -0.1037 0.19844 -0.13889 C 0.19792 -0.14236 0.19792 -0.14606 0.19701 -0.14931 C 0.19545 -0.15486 0.19271 -0.15949 0.19115 -0.16505 L 0.18972 -0.17014 " pathEditMode="relative" rAng="0" ptsTypes="AAAAAAAAAAAAAAAA">
                                      <p:cBhvr>
                                        <p:cTn id="50" dur="2000" fill="hold"/>
                                        <p:tgtEl>
                                          <p:spTgt spid="129"/>
                                        </p:tgtEl>
                                        <p:attrNameLst>
                                          <p:attrName>ppt_x</p:attrName>
                                          <p:attrName>ppt_y</p:attrName>
                                        </p:attrNameLst>
                                      </p:cBhvr>
                                      <p:rCtr x="6315" y="-10440"/>
                                    </p:animMotion>
                                  </p:childTnLst>
                                </p:cTn>
                              </p:par>
                            </p:childTnLst>
                          </p:cTn>
                        </p:par>
                      </p:childTnLst>
                    </p:cTn>
                  </p:par>
                </p:childTnLst>
              </p:cTn>
              <p:nextCondLst>
                <p:cond evt="onClick" delay="0">
                  <p:tgtEl>
                    <p:spTgt spid="246"/>
                  </p:tgtEl>
                </p:cond>
              </p:nextCondLst>
            </p:seq>
            <p:seq concurrent="1" nextAc="seek">
              <p:cTn id="51" restart="whenNotActive" fill="hold" evtFilter="cancelBubble" nodeType="interactiveSeq">
                <p:stCondLst>
                  <p:cond evt="onClick" delay="0">
                    <p:tgtEl>
                      <p:spTgt spid="3"/>
                    </p:tgtEl>
                  </p:cond>
                </p:stCondLst>
                <p:endSync evt="end" delay="0">
                  <p:rtn val="all"/>
                </p:endSync>
                <p:childTnLst>
                  <p:par>
                    <p:cTn id="52" fill="hold">
                      <p:stCondLst>
                        <p:cond delay="0"/>
                      </p:stCondLst>
                      <p:childTnLst>
                        <p:par>
                          <p:cTn id="53" fill="hold">
                            <p:stCondLst>
                              <p:cond delay="0"/>
                            </p:stCondLst>
                            <p:childTnLst>
                              <p:par>
                                <p:cTn id="54" presetID="0" presetClass="path" presetSubtype="0" accel="50000" decel="50000" fill="hold" nodeType="clickEffect">
                                  <p:stCondLst>
                                    <p:cond delay="0"/>
                                  </p:stCondLst>
                                  <p:childTnLst>
                                    <p:animMotion origin="layout" path="M 0.00131 0.07546 L 0.00131 0.07546 C 0.0086 0.08148 0.01537 0.09097 0.02331 0.09375 C 0.09206 0.11667 0.09206 0.10764 0.15717 0.0912 C 0.17813 0.07986 0.2 0.07199 0.22032 0.05718 C 0.22448 0.05417 0.22644 0.04514 0.22917 0.03889 C 0.23516 0.025 0.24688 -0.00301 0.24688 -0.00301 C 0.25118 -0.02477 0.26081 -0.04514 0.26003 -0.06829 C 0.25873 -0.10741 0.24935 -0.14468 0.24089 -0.18079 C 0.23724 -0.19653 0.2 -0.24815 0.19974 -0.24861 C 0.18802 -0.26806 0.17592 -0.28681 0.16589 -0.3088 C 0.16394 -0.31319 0.16159 -0.31713 0.16003 -0.32199 C 0.15521 -0.33634 0.15118 -0.35162 0.14688 -0.36643 C 0.14284 -0.39815 0.14245 -0.3956 0.14245 -0.43704 C 0.14245 -0.44491 0.14232 -0.45301 0.14388 -0.46042 C 0.14779 -0.4787 0.15287 -0.49606 0.1586 -0.51273 C 0.16081 -0.51898 0.1642 -0.52384 0.16745 -0.52847 C 0.17552 -0.54005 0.1849 -0.55995 0.19688 -0.5625 C 0.19922 -0.56296 0.2017 -0.5625 0.20417 -0.5625 " pathEditMode="relative" ptsTypes="AAAAAAAAAAAAAAAAAAA">
                                      <p:cBhvr>
                                        <p:cTn id="55" dur="2000" fill="hold"/>
                                        <p:tgtEl>
                                          <p:spTgt spid="129"/>
                                        </p:tgtEl>
                                        <p:attrNameLst>
                                          <p:attrName>ppt_x</p:attrName>
                                          <p:attrName>ppt_y</p:attrName>
                                        </p:attrNameLst>
                                      </p:cBhvr>
                                    </p:animMotion>
                                  </p:childTnLst>
                                </p:cTn>
                              </p:par>
                            </p:childTnLst>
                          </p:cTn>
                        </p:par>
                      </p:childTnLst>
                    </p:cTn>
                  </p:par>
                </p:childTnLst>
              </p:cTn>
              <p:nextCondLst>
                <p:cond evt="onClick" delay="0">
                  <p:tgtEl>
                    <p:spTgt spid="3"/>
                  </p:tgtEl>
                </p:cond>
              </p:nextCondLst>
            </p:seq>
            <p:seq concurrent="1" nextAc="seek">
              <p:cTn id="56" restart="whenNotActive" fill="hold" evtFilter="cancelBubble" nodeType="interactiveSeq">
                <p:stCondLst>
                  <p:cond evt="onClick" delay="0">
                    <p:tgtEl>
                      <p:spTgt spid="248"/>
                    </p:tgtEl>
                  </p:cond>
                </p:stCondLst>
                <p:endSync evt="end" delay="0">
                  <p:rtn val="all"/>
                </p:endSync>
                <p:childTnLst>
                  <p:par>
                    <p:cTn id="57" fill="hold">
                      <p:stCondLst>
                        <p:cond delay="0"/>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0.04245 0.05185 L 0.04245 0.05185 C 0.04779 0.05718 0.05261 0.06482 0.0586 0.06759 C 0.08034 0.07824 0.14584 0.07986 0.15717 0.08079 C 0.18282 0.06759 0.203 0.06296 0.22331 0.02569 C 0.2323 0.00926 0.23607 -0.01435 0.24245 -0.03426 C 0.24284 -0.04745 0.24532 -0.06065 0.24388 -0.07361 C 0.24219 -0.08843 0.23776 -0.10208 0.2336 -0.11551 C 0.22709 -0.13611 0.21771 -0.15579 0.2086 -0.17292 C 0.20339 -0.18287 0.19727 -0.1912 0.19245 -0.20162 C 0.18594 -0.21574 0.17956 -0.23009 0.17474 -0.24606 C 0.16289 -0.28542 0.15821 -0.31968 0.15118 -0.36111 C 0.15079 -0.37593 0.14844 -0.39097 0.14974 -0.40556 C 0.15144 -0.42477 0.15547 -0.44306 0.16003 -0.46065 C 0.16758 -0.49005 0.17852 -0.51319 0.19688 -0.52338 C 0.2125 -0.53171 0.22917 -0.53194 0.24532 -0.53634 L 0.33217 -0.5206 L 0.37474 -0.51273 C 0.4086 -0.51551 0.44284 -0.51065 0.47631 -0.5206 C 0.4892 -0.52454 0.51172 -0.56018 0.52188 -0.57824 C 0.525 -0.5838 0.52774 -0.59028 0.53073 -0.59653 C 0.53529 -0.61829 0.53503 -0.60995 0.53503 -0.61991 " pathEditMode="relative" ptsTypes="AAAAAAAAAAAAAAAAAAAAAA">
                                      <p:cBhvr>
                                        <p:cTn id="60" dur="2000" fill="hold"/>
                                        <p:tgtEl>
                                          <p:spTgt spid="129"/>
                                        </p:tgtEl>
                                        <p:attrNameLst>
                                          <p:attrName>ppt_x</p:attrName>
                                          <p:attrName>ppt_y</p:attrName>
                                        </p:attrNameLst>
                                      </p:cBhvr>
                                    </p:animMotion>
                                  </p:childTnLst>
                                </p:cTn>
                              </p:par>
                            </p:childTnLst>
                          </p:cTn>
                        </p:par>
                      </p:childTnLst>
                    </p:cTn>
                  </p:par>
                </p:childTnLst>
              </p:cTn>
              <p:nextCondLst>
                <p:cond evt="onClick" delay="0">
                  <p:tgtEl>
                    <p:spTgt spid="248"/>
                  </p:tgtEl>
                </p:cond>
              </p:nextCondLst>
            </p:seq>
            <p:seq concurrent="1" nextAc="seek">
              <p:cTn id="61" restart="whenNotActive" fill="hold" evtFilter="cancelBubble" nodeType="interactiveSeq">
                <p:stCondLst>
                  <p:cond evt="onClick" delay="0">
                    <p:tgtEl>
                      <p:spTgt spid="200"/>
                    </p:tgtEl>
                  </p:cond>
                </p:stCondLst>
                <p:endSync evt="end" delay="0">
                  <p:rtn val="all"/>
                </p:endSync>
                <p:childTnLst>
                  <p:par>
                    <p:cTn id="62" fill="hold">
                      <p:stCondLst>
                        <p:cond delay="0"/>
                      </p:stCondLst>
                      <p:childTnLst>
                        <p:par>
                          <p:cTn id="63" fill="hold">
                            <p:stCondLst>
                              <p:cond delay="0"/>
                            </p:stCondLst>
                            <p:childTnLst>
                              <p:par>
                                <p:cTn id="64" presetID="0" presetClass="path" presetSubtype="0" accel="50000" decel="50000" fill="hold" nodeType="clickEffect">
                                  <p:stCondLst>
                                    <p:cond delay="0"/>
                                  </p:stCondLst>
                                  <p:childTnLst>
                                    <p:animMotion origin="layout" path="M -0.00156 0.05972 L -0.00156 0.05972 C 0.03542 0.08171 0.04896 0.0919 0.10274 0.09097 C 0.13789 0.09051 0.1724 0.07546 0.20717 0.06759 C 0.23776 0.04583 0.24454 0.04884 0.26602 -0.00579 C 0.26888 -0.01296 0.26693 -0.02315 0.26745 -0.03171 C 0.26654 -0.05625 0.26693 -0.08102 0.26459 -0.10509 C 0.26172 -0.13356 0.24558 -0.16458 0.23659 -0.18333 C 0.23542 -0.18588 0.2336 -0.18681 0.23217 -0.18866 C 0.22579 -0.19722 0.21888 -0.20486 0.21302 -0.21481 C 0.20209 -0.2338 0.19141 -0.25347 0.18217 -0.275 C 0.17227 -0.29792 0.15573 -0.34815 0.15573 -0.34815 C 0.1543 -0.37338 0.15026 -0.39861 0.15131 -0.42384 C 0.15209 -0.44375 0.1655 -0.47662 0.17331 -0.48935 C 0.22227 -0.56806 0.20404 -0.55463 0.24831 -0.56782 C 0.26107 -0.56597 0.27396 -0.5662 0.28659 -0.5625 C 0.29792 -0.55926 0.31524 -0.53611 0.32331 -0.52847 C 0.32513 -0.52685 0.32735 -0.52708 0.32917 -0.52593 C 0.33763 -0.52083 0.34558 -0.51319 0.35417 -0.51018 C 0.36927 -0.50532 0.38464 -0.50509 0.39974 -0.50231 C 0.41407 -0.50764 0.42878 -0.50949 0.44245 -0.51806 C 0.45013 -0.52292 0.45599 -0.53426 0.46302 -0.54167 C 0.47605 -0.55532 0.49362 -0.56458 0.50717 -0.57037 C 0.51289 -0.57268 0.51888 -0.57245 0.52474 -0.57292 C 0.5405 -0.57431 0.55612 -0.57477 0.57188 -0.57546 C 0.59375 -0.56898 0.60196 -0.56968 0.62188 -0.55208 C 0.62344 -0.55069 0.62383 -0.54676 0.62474 -0.54421 C 0.62631 -0.53472 0.6293 -0.52546 0.62917 -0.51551 C 0.62865 -0.46574 0.63815 -0.42106 0.61888 -0.39259 C 0.61172 -0.38194 0.60482 -0.37014 0.59688 -0.36111 C 0.57045 -0.33218 0.55222 -0.33241 0.56602 -0.33241 " pathEditMode="relative" ptsTypes="AAAAAAAAAAAAAAAAAAAAAAAAAAAAAAA">
                                      <p:cBhvr>
                                        <p:cTn id="65" dur="2000" fill="hold"/>
                                        <p:tgtEl>
                                          <p:spTgt spid="129"/>
                                        </p:tgtEl>
                                        <p:attrNameLst>
                                          <p:attrName>ppt_x</p:attrName>
                                          <p:attrName>ppt_y</p:attrName>
                                        </p:attrNameLst>
                                      </p:cBhvr>
                                    </p:animMotion>
                                  </p:childTnLst>
                                </p:cTn>
                              </p:par>
                            </p:childTnLst>
                          </p:cTn>
                        </p:par>
                      </p:childTnLst>
                    </p:cTn>
                  </p:par>
                </p:childTnLst>
              </p:cTn>
              <p:nextCondLst>
                <p:cond evt="onClick" delay="0">
                  <p:tgtEl>
                    <p:spTgt spid="200"/>
                  </p:tgtEl>
                </p:cond>
              </p:nextCondLst>
            </p:seq>
            <p:seq concurrent="1" nextAc="seek">
              <p:cTn id="66" restart="whenNotActive" fill="hold" evtFilter="cancelBubble" nodeType="interactiveSeq">
                <p:stCondLst>
                  <p:cond evt="onClick" delay="0">
                    <p:tgtEl>
                      <p:spTgt spid="269"/>
                    </p:tgtEl>
                  </p:cond>
                </p:stCondLst>
                <p:endSync evt="end" delay="0">
                  <p:rtn val="all"/>
                </p:endSync>
                <p:childTnLst>
                  <p:par>
                    <p:cTn id="67" fill="hold">
                      <p:stCondLst>
                        <p:cond delay="0"/>
                      </p:stCondLst>
                      <p:childTnLst>
                        <p:par>
                          <p:cTn id="68" fill="hold">
                            <p:stCondLst>
                              <p:cond delay="0"/>
                            </p:stCondLst>
                            <p:childTnLst>
                              <p:par>
                                <p:cTn id="69" presetID="0" presetClass="path" presetSubtype="0" accel="50000" decel="50000" fill="hold" nodeType="clickEffect">
                                  <p:stCondLst>
                                    <p:cond delay="0"/>
                                  </p:stCondLst>
                                  <p:childTnLst>
                                    <p:animMotion origin="layout" path="M 0.01016 0.05185 L 0.01016 0.05185 C 0.01849 0.06157 0.02526 0.07778 0.03516 0.08079 C 0.10274 0.10046 0.13425 0.07685 0.19974 0.05185 C 0.21498 0.03634 0.23282 0.02662 0.24545 0.00486 C 0.25873 -0.01829 0.25977 -0.06551 0.25417 -0.09444 C 0.24961 -0.11852 0.24193 -0.14028 0.23516 -0.1625 C 0.21993 -0.21181 0.20378 -0.26018 0.18802 -0.3088 L 0.17045 -0.36389 C 0.16602 -0.39653 0.15313 -0.44745 0.16888 -0.48148 C 0.18008 -0.50556 0.1974 -0.51806 0.21159 -0.53634 C 0.40248 -0.52014 0.16381 -0.54977 0.32045 -0.50509 C 0.34414 -0.49815 0.36849 -0.49977 0.39245 -0.49722 C 0.40612 -0.50579 0.42058 -0.51181 0.4336 -0.52338 C 0.44532 -0.5338 0.45352 -0.55532 0.46602 -0.5625 C 0.48868 -0.57569 0.51302 -0.57639 0.53659 -0.58333 C 0.58295 -0.5669 0.62696 -0.57801 0.65573 -0.50509 C 0.66224 -0.48843 0.6625 -0.46667 0.66602 -0.44745 C 0.65378 -0.42569 0.64532 -0.39375 0.62917 -0.38218 C 0.5944 -0.35671 0.55534 -0.35694 0.51888 -0.34028 C 0.49636 -0.32986 0.47474 -0.31412 0.45274 -0.30116 C 0.44193 -0.28194 0.42813 -0.2669 0.42045 -0.24352 C 0.40417 -0.19398 0.40664 -0.13796 0.40573 -0.08403 C 0.40808 -0.0588 0.40782 -0.03218 0.41302 -0.0081 C 0.41693 0.00995 0.4237 0.02662 0.43217 0.03889 C 0.45209 0.06759 0.49493 0.06644 0.51446 0.07014 C 0.54219 0.06875 0.57201 0.07338 0.59831 0.05185 C 0.61641 0.03727 0.65222 -0.01921 0.66602 -0.03958 C 0.67383 -0.06319 0.68269 -0.08565 0.68946 -0.11018 C 0.69454 -0.12847 0.69701 -0.14884 0.70131 -0.16759 C 0.70873 -0.20116 0.71693 -0.23403 0.72474 -0.26713 C 0.72813 -0.28102 0.73164 -0.29491 0.73516 -0.3088 L 0.74545 -0.35069 C 0.74857 -0.3787 0.7461 -0.36898 0.74987 -0.38218 " pathEditMode="relative" ptsTypes="AAAAAAAAAAAAAAAAAAAAAAAAAAAAAAAAAA">
                                      <p:cBhvr>
                                        <p:cTn id="70" dur="2000" fill="hold"/>
                                        <p:tgtEl>
                                          <p:spTgt spid="129"/>
                                        </p:tgtEl>
                                        <p:attrNameLst>
                                          <p:attrName>ppt_x</p:attrName>
                                          <p:attrName>ppt_y</p:attrName>
                                        </p:attrNameLst>
                                      </p:cBhvr>
                                    </p:animMotion>
                                  </p:childTnLst>
                                </p:cTn>
                              </p:par>
                            </p:childTnLst>
                          </p:cTn>
                        </p:par>
                      </p:childTnLst>
                    </p:cTn>
                  </p:par>
                </p:childTnLst>
              </p:cTn>
              <p:nextCondLst>
                <p:cond evt="onClick" delay="0">
                  <p:tgtEl>
                    <p:spTgt spid="26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3525C8D7-7747-4049-B832-01A220C162E6}"/>
              </a:ext>
            </a:extLst>
          </p:cNvPr>
          <p:cNvPicPr>
            <a:picLocks noChangeAspect="1"/>
          </p:cNvPicPr>
          <p:nvPr/>
        </p:nvPicPr>
        <p:blipFill>
          <a:blip r:embed="rId5"/>
          <a:stretch>
            <a:fillRect/>
          </a:stretch>
        </p:blipFill>
        <p:spPr>
          <a:xfrm>
            <a:off x="0" y="0"/>
            <a:ext cx="12192000" cy="6858000"/>
          </a:xfrm>
          <a:prstGeom prst="rect">
            <a:avLst/>
          </a:prstGeom>
        </p:spPr>
      </p:pic>
      <p:grpSp>
        <p:nvGrpSpPr>
          <p:cNvPr id="9" name="Google Shape;929;p30">
            <a:extLst>
              <a:ext uri="{FF2B5EF4-FFF2-40B4-BE49-F238E27FC236}">
                <a16:creationId xmlns:a16="http://schemas.microsoft.com/office/drawing/2014/main" id="{28431A9F-4389-41F3-BD44-BCB88DEB40CF}"/>
              </a:ext>
            </a:extLst>
          </p:cNvPr>
          <p:cNvGrpSpPr/>
          <p:nvPr/>
        </p:nvGrpSpPr>
        <p:grpSpPr>
          <a:xfrm>
            <a:off x="5138950" y="1141225"/>
            <a:ext cx="278801" cy="278801"/>
            <a:chOff x="6892567" y="1856809"/>
            <a:chExt cx="1219601" cy="1219601"/>
          </a:xfrm>
        </p:grpSpPr>
        <p:grpSp>
          <p:nvGrpSpPr>
            <p:cNvPr id="10" name="Google Shape;930;p30">
              <a:extLst>
                <a:ext uri="{FF2B5EF4-FFF2-40B4-BE49-F238E27FC236}">
                  <a16:creationId xmlns:a16="http://schemas.microsoft.com/office/drawing/2014/main" id="{C2C3D9E8-37B1-403C-9E80-236B9787D947}"/>
                </a:ext>
              </a:extLst>
            </p:cNvPr>
            <p:cNvGrpSpPr/>
            <p:nvPr/>
          </p:nvGrpSpPr>
          <p:grpSpPr>
            <a:xfrm>
              <a:off x="6892567" y="1856809"/>
              <a:ext cx="1219601" cy="1219601"/>
              <a:chOff x="6515239" y="4421248"/>
              <a:chExt cx="110029" cy="110029"/>
            </a:xfrm>
          </p:grpSpPr>
          <p:sp>
            <p:nvSpPr>
              <p:cNvPr id="16" name="Google Shape;931;p30">
                <a:extLst>
                  <a:ext uri="{FF2B5EF4-FFF2-40B4-BE49-F238E27FC236}">
                    <a16:creationId xmlns:a16="http://schemas.microsoft.com/office/drawing/2014/main" id="{AEBC7D61-751E-4FC9-81CD-2E4BAA8E66D4}"/>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32;p30">
                <a:extLst>
                  <a:ext uri="{FF2B5EF4-FFF2-40B4-BE49-F238E27FC236}">
                    <a16:creationId xmlns:a16="http://schemas.microsoft.com/office/drawing/2014/main" id="{553FC542-E2C4-4A05-A9C8-7AAC732CC0C2}"/>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933;p30">
                <a:extLst>
                  <a:ext uri="{FF2B5EF4-FFF2-40B4-BE49-F238E27FC236}">
                    <a16:creationId xmlns:a16="http://schemas.microsoft.com/office/drawing/2014/main" id="{6D3ED401-AA0B-4141-B6F0-2B52964F3F38}"/>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34;p30">
                <a:extLst>
                  <a:ext uri="{FF2B5EF4-FFF2-40B4-BE49-F238E27FC236}">
                    <a16:creationId xmlns:a16="http://schemas.microsoft.com/office/drawing/2014/main" id="{82514CF4-B4F3-4E39-A129-30D60BE66991}"/>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935;p30">
              <a:extLst>
                <a:ext uri="{FF2B5EF4-FFF2-40B4-BE49-F238E27FC236}">
                  <a16:creationId xmlns:a16="http://schemas.microsoft.com/office/drawing/2014/main" id="{EC5E60B9-9A1B-4433-9F5C-E113A9DB47A3}"/>
                </a:ext>
              </a:extLst>
            </p:cNvPr>
            <p:cNvGrpSpPr/>
            <p:nvPr/>
          </p:nvGrpSpPr>
          <p:grpSpPr>
            <a:xfrm rot="-2700000">
              <a:off x="7172103" y="2136936"/>
              <a:ext cx="660725" cy="660772"/>
              <a:chOff x="6515239" y="4421248"/>
              <a:chExt cx="110029" cy="110029"/>
            </a:xfrm>
          </p:grpSpPr>
          <p:sp>
            <p:nvSpPr>
              <p:cNvPr id="12" name="Google Shape;936;p30">
                <a:extLst>
                  <a:ext uri="{FF2B5EF4-FFF2-40B4-BE49-F238E27FC236}">
                    <a16:creationId xmlns:a16="http://schemas.microsoft.com/office/drawing/2014/main" id="{9E3E1461-FC27-44E7-9E25-663E839AB99F}"/>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937;p30">
                <a:extLst>
                  <a:ext uri="{FF2B5EF4-FFF2-40B4-BE49-F238E27FC236}">
                    <a16:creationId xmlns:a16="http://schemas.microsoft.com/office/drawing/2014/main" id="{8B2BDA82-24CD-4D21-97BA-E161EAABAD90}"/>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38;p30">
                <a:extLst>
                  <a:ext uri="{FF2B5EF4-FFF2-40B4-BE49-F238E27FC236}">
                    <a16:creationId xmlns:a16="http://schemas.microsoft.com/office/drawing/2014/main" id="{C8B31D8C-27EF-45C6-BE31-C7DEF488C737}"/>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39;p30">
                <a:extLst>
                  <a:ext uri="{FF2B5EF4-FFF2-40B4-BE49-F238E27FC236}">
                    <a16:creationId xmlns:a16="http://schemas.microsoft.com/office/drawing/2014/main" id="{500577F5-9963-4876-97C1-3727F4650C46}"/>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 name="Google Shape;940;p30">
            <a:extLst>
              <a:ext uri="{FF2B5EF4-FFF2-40B4-BE49-F238E27FC236}">
                <a16:creationId xmlns:a16="http://schemas.microsoft.com/office/drawing/2014/main" id="{0E88F93D-741B-423A-B460-C17B66F6C795}"/>
              </a:ext>
            </a:extLst>
          </p:cNvPr>
          <p:cNvGrpSpPr/>
          <p:nvPr/>
        </p:nvGrpSpPr>
        <p:grpSpPr>
          <a:xfrm>
            <a:off x="9077049" y="4936855"/>
            <a:ext cx="278801" cy="278801"/>
            <a:chOff x="6892567" y="1856809"/>
            <a:chExt cx="1219601" cy="1219601"/>
          </a:xfrm>
        </p:grpSpPr>
        <p:grpSp>
          <p:nvGrpSpPr>
            <p:cNvPr id="21" name="Google Shape;941;p30">
              <a:extLst>
                <a:ext uri="{FF2B5EF4-FFF2-40B4-BE49-F238E27FC236}">
                  <a16:creationId xmlns:a16="http://schemas.microsoft.com/office/drawing/2014/main" id="{831A0448-959F-414C-B958-3D96A3530A3F}"/>
                </a:ext>
              </a:extLst>
            </p:cNvPr>
            <p:cNvGrpSpPr/>
            <p:nvPr/>
          </p:nvGrpSpPr>
          <p:grpSpPr>
            <a:xfrm>
              <a:off x="6892567" y="1856809"/>
              <a:ext cx="1219601" cy="1219601"/>
              <a:chOff x="6515239" y="4421248"/>
              <a:chExt cx="110029" cy="110029"/>
            </a:xfrm>
          </p:grpSpPr>
          <p:sp>
            <p:nvSpPr>
              <p:cNvPr id="27" name="Google Shape;942;p30">
                <a:extLst>
                  <a:ext uri="{FF2B5EF4-FFF2-40B4-BE49-F238E27FC236}">
                    <a16:creationId xmlns:a16="http://schemas.microsoft.com/office/drawing/2014/main" id="{062ACCCB-B617-4B4D-8D3A-1B10C586A2F5}"/>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943;p30">
                <a:extLst>
                  <a:ext uri="{FF2B5EF4-FFF2-40B4-BE49-F238E27FC236}">
                    <a16:creationId xmlns:a16="http://schemas.microsoft.com/office/drawing/2014/main" id="{A5DCAEAD-3842-4D2C-8BFF-8B9337FCE1D1}"/>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44;p30">
                <a:extLst>
                  <a:ext uri="{FF2B5EF4-FFF2-40B4-BE49-F238E27FC236}">
                    <a16:creationId xmlns:a16="http://schemas.microsoft.com/office/drawing/2014/main" id="{FCECBFAB-0A95-4CCD-B296-DBF71181A487}"/>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945;p30">
                <a:extLst>
                  <a:ext uri="{FF2B5EF4-FFF2-40B4-BE49-F238E27FC236}">
                    <a16:creationId xmlns:a16="http://schemas.microsoft.com/office/drawing/2014/main" id="{F6076E2B-C4AD-4C03-BB75-33BFF20CFEEF}"/>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946;p30">
              <a:extLst>
                <a:ext uri="{FF2B5EF4-FFF2-40B4-BE49-F238E27FC236}">
                  <a16:creationId xmlns:a16="http://schemas.microsoft.com/office/drawing/2014/main" id="{3F6F147C-A4DB-43F2-A90E-238CEC0C2F52}"/>
                </a:ext>
              </a:extLst>
            </p:cNvPr>
            <p:cNvGrpSpPr/>
            <p:nvPr/>
          </p:nvGrpSpPr>
          <p:grpSpPr>
            <a:xfrm rot="-2700000">
              <a:off x="7172103" y="2136936"/>
              <a:ext cx="660725" cy="660772"/>
              <a:chOff x="6515239" y="4421248"/>
              <a:chExt cx="110029" cy="110029"/>
            </a:xfrm>
          </p:grpSpPr>
          <p:sp>
            <p:nvSpPr>
              <p:cNvPr id="23" name="Google Shape;947;p30">
                <a:extLst>
                  <a:ext uri="{FF2B5EF4-FFF2-40B4-BE49-F238E27FC236}">
                    <a16:creationId xmlns:a16="http://schemas.microsoft.com/office/drawing/2014/main" id="{8D1BD03C-EC9D-4B74-9A0D-510493704659}"/>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948;p30">
                <a:extLst>
                  <a:ext uri="{FF2B5EF4-FFF2-40B4-BE49-F238E27FC236}">
                    <a16:creationId xmlns:a16="http://schemas.microsoft.com/office/drawing/2014/main" id="{265B29E5-BC68-41BA-B36F-7BB078667EFC}"/>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49;p30">
                <a:extLst>
                  <a:ext uri="{FF2B5EF4-FFF2-40B4-BE49-F238E27FC236}">
                    <a16:creationId xmlns:a16="http://schemas.microsoft.com/office/drawing/2014/main" id="{9D543FF5-E339-4349-859B-0AACBBC0C4A5}"/>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50;p30">
                <a:extLst>
                  <a:ext uri="{FF2B5EF4-FFF2-40B4-BE49-F238E27FC236}">
                    <a16:creationId xmlns:a16="http://schemas.microsoft.com/office/drawing/2014/main" id="{52691592-7332-4B27-B436-4440967FD74D}"/>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1" name="Google Shape;968;p30">
            <a:extLst>
              <a:ext uri="{FF2B5EF4-FFF2-40B4-BE49-F238E27FC236}">
                <a16:creationId xmlns:a16="http://schemas.microsoft.com/office/drawing/2014/main" id="{82DAD43E-40E3-4085-8031-DE86C27A3F84}"/>
              </a:ext>
            </a:extLst>
          </p:cNvPr>
          <p:cNvSpPr/>
          <p:nvPr/>
        </p:nvSpPr>
        <p:spPr>
          <a:xfrm>
            <a:off x="5984557" y="4932670"/>
            <a:ext cx="57322" cy="69376"/>
          </a:xfrm>
          <a:custGeom>
            <a:avLst/>
            <a:gdLst/>
            <a:ahLst/>
            <a:cxnLst/>
            <a:rect l="l" t="t" r="r" b="b"/>
            <a:pathLst>
              <a:path w="5488" h="6642" extrusionOk="0">
                <a:moveTo>
                  <a:pt x="4951" y="1"/>
                </a:moveTo>
                <a:cubicBezTo>
                  <a:pt x="3815" y="1"/>
                  <a:pt x="2693" y="411"/>
                  <a:pt x="1809" y="1126"/>
                </a:cubicBezTo>
                <a:cubicBezTo>
                  <a:pt x="815" y="1934"/>
                  <a:pt x="211" y="3124"/>
                  <a:pt x="77" y="4391"/>
                </a:cubicBezTo>
                <a:cubicBezTo>
                  <a:pt x="1" y="5116"/>
                  <a:pt x="87" y="5857"/>
                  <a:pt x="335" y="6548"/>
                </a:cubicBezTo>
                <a:cubicBezTo>
                  <a:pt x="359" y="6613"/>
                  <a:pt x="414" y="6642"/>
                  <a:pt x="470" y="6642"/>
                </a:cubicBezTo>
                <a:cubicBezTo>
                  <a:pt x="555" y="6642"/>
                  <a:pt x="639" y="6574"/>
                  <a:pt x="601" y="6472"/>
                </a:cubicBezTo>
                <a:cubicBezTo>
                  <a:pt x="187" y="5323"/>
                  <a:pt x="246" y="4025"/>
                  <a:pt x="764" y="2917"/>
                </a:cubicBezTo>
                <a:cubicBezTo>
                  <a:pt x="1271" y="1819"/>
                  <a:pt x="2220" y="975"/>
                  <a:pt x="3355" y="564"/>
                </a:cubicBezTo>
                <a:cubicBezTo>
                  <a:pt x="3867" y="377"/>
                  <a:pt x="4407" y="280"/>
                  <a:pt x="4950" y="280"/>
                </a:cubicBezTo>
                <a:cubicBezTo>
                  <a:pt x="5069" y="280"/>
                  <a:pt x="5189" y="285"/>
                  <a:pt x="5309" y="295"/>
                </a:cubicBezTo>
                <a:cubicBezTo>
                  <a:pt x="5313" y="295"/>
                  <a:pt x="5317" y="295"/>
                  <a:pt x="5321" y="295"/>
                </a:cubicBezTo>
                <a:cubicBezTo>
                  <a:pt x="5488" y="295"/>
                  <a:pt x="5481" y="28"/>
                  <a:pt x="5309" y="15"/>
                </a:cubicBezTo>
                <a:cubicBezTo>
                  <a:pt x="5189" y="5"/>
                  <a:pt x="5070" y="1"/>
                  <a:pt x="4951" y="1"/>
                </a:cubicBezTo>
                <a:close/>
              </a:path>
            </a:pathLst>
          </a:custGeom>
          <a:solidFill>
            <a:srgbClr val="EF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969;p30">
            <a:extLst>
              <a:ext uri="{FF2B5EF4-FFF2-40B4-BE49-F238E27FC236}">
                <a16:creationId xmlns:a16="http://schemas.microsoft.com/office/drawing/2014/main" id="{BFBE7B6C-F61B-434D-9B09-674244DB94F7}"/>
              </a:ext>
            </a:extLst>
          </p:cNvPr>
          <p:cNvSpPr/>
          <p:nvPr/>
        </p:nvSpPr>
        <p:spPr>
          <a:xfrm>
            <a:off x="6281264" y="4927824"/>
            <a:ext cx="51651" cy="70713"/>
          </a:xfrm>
          <a:custGeom>
            <a:avLst/>
            <a:gdLst/>
            <a:ahLst/>
            <a:cxnLst/>
            <a:rect l="l" t="t" r="r" b="b"/>
            <a:pathLst>
              <a:path w="4945" h="6770" extrusionOk="0">
                <a:moveTo>
                  <a:pt x="219" y="0"/>
                </a:moveTo>
                <a:cubicBezTo>
                  <a:pt x="61" y="0"/>
                  <a:pt x="1" y="242"/>
                  <a:pt x="171" y="268"/>
                </a:cubicBezTo>
                <a:cubicBezTo>
                  <a:pt x="1234" y="440"/>
                  <a:pt x="2228" y="937"/>
                  <a:pt x="3001" y="1687"/>
                </a:cubicBezTo>
                <a:cubicBezTo>
                  <a:pt x="3812" y="2477"/>
                  <a:pt x="4326" y="3519"/>
                  <a:pt x="4489" y="4634"/>
                </a:cubicBezTo>
                <a:cubicBezTo>
                  <a:pt x="4582" y="5286"/>
                  <a:pt x="4548" y="5956"/>
                  <a:pt x="4392" y="6598"/>
                </a:cubicBezTo>
                <a:cubicBezTo>
                  <a:pt x="4365" y="6701"/>
                  <a:pt x="4451" y="6769"/>
                  <a:pt x="4534" y="6769"/>
                </a:cubicBezTo>
                <a:cubicBezTo>
                  <a:pt x="4588" y="6769"/>
                  <a:pt x="4641" y="6739"/>
                  <a:pt x="4658" y="6670"/>
                </a:cubicBezTo>
                <a:cubicBezTo>
                  <a:pt x="4944" y="5493"/>
                  <a:pt x="4830" y="4244"/>
                  <a:pt x="4344" y="3137"/>
                </a:cubicBezTo>
                <a:cubicBezTo>
                  <a:pt x="3878" y="2080"/>
                  <a:pt x="3060" y="1203"/>
                  <a:pt x="2059" y="638"/>
                </a:cubicBezTo>
                <a:cubicBezTo>
                  <a:pt x="1496" y="320"/>
                  <a:pt x="882" y="103"/>
                  <a:pt x="244" y="2"/>
                </a:cubicBezTo>
                <a:cubicBezTo>
                  <a:pt x="235" y="1"/>
                  <a:pt x="227" y="0"/>
                  <a:pt x="219" y="0"/>
                </a:cubicBezTo>
                <a:close/>
              </a:path>
            </a:pathLst>
          </a:custGeom>
          <a:solidFill>
            <a:srgbClr val="EF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72;p30">
            <a:extLst>
              <a:ext uri="{FF2B5EF4-FFF2-40B4-BE49-F238E27FC236}">
                <a16:creationId xmlns:a16="http://schemas.microsoft.com/office/drawing/2014/main" id="{BEC0000A-31DB-4D6D-835E-D4A55C12B5F6}"/>
              </a:ext>
            </a:extLst>
          </p:cNvPr>
          <p:cNvSpPr/>
          <p:nvPr/>
        </p:nvSpPr>
        <p:spPr>
          <a:xfrm rot="7302147">
            <a:off x="6115810" y="4864342"/>
            <a:ext cx="51654" cy="48880"/>
          </a:xfrm>
          <a:custGeom>
            <a:avLst/>
            <a:gdLst/>
            <a:ahLst/>
            <a:cxnLst/>
            <a:rect l="l" t="t" r="r" b="b"/>
            <a:pathLst>
              <a:path w="1623" h="1536" extrusionOk="0">
                <a:moveTo>
                  <a:pt x="492" y="397"/>
                </a:moveTo>
                <a:cubicBezTo>
                  <a:pt x="475" y="411"/>
                  <a:pt x="448" y="424"/>
                  <a:pt x="417" y="438"/>
                </a:cubicBezTo>
                <a:cubicBezTo>
                  <a:pt x="434" y="421"/>
                  <a:pt x="451" y="411"/>
                  <a:pt x="468" y="404"/>
                </a:cubicBezTo>
                <a:cubicBezTo>
                  <a:pt x="475" y="400"/>
                  <a:pt x="484" y="397"/>
                  <a:pt x="492" y="397"/>
                </a:cubicBezTo>
                <a:close/>
                <a:moveTo>
                  <a:pt x="915" y="763"/>
                </a:moveTo>
                <a:cubicBezTo>
                  <a:pt x="922" y="763"/>
                  <a:pt x="931" y="766"/>
                  <a:pt x="948" y="780"/>
                </a:cubicBezTo>
                <a:cubicBezTo>
                  <a:pt x="962" y="794"/>
                  <a:pt x="992" y="817"/>
                  <a:pt x="939" y="882"/>
                </a:cubicBezTo>
                <a:cubicBezTo>
                  <a:pt x="908" y="922"/>
                  <a:pt x="850" y="963"/>
                  <a:pt x="786" y="993"/>
                </a:cubicBezTo>
                <a:cubicBezTo>
                  <a:pt x="786" y="990"/>
                  <a:pt x="789" y="986"/>
                  <a:pt x="789" y="983"/>
                </a:cubicBezTo>
                <a:cubicBezTo>
                  <a:pt x="806" y="864"/>
                  <a:pt x="861" y="780"/>
                  <a:pt x="901" y="763"/>
                </a:cubicBezTo>
                <a:close/>
                <a:moveTo>
                  <a:pt x="384" y="1"/>
                </a:moveTo>
                <a:cubicBezTo>
                  <a:pt x="318" y="1"/>
                  <a:pt x="257" y="13"/>
                  <a:pt x="204" y="42"/>
                </a:cubicBezTo>
                <a:cubicBezTo>
                  <a:pt x="112" y="89"/>
                  <a:pt x="54" y="184"/>
                  <a:pt x="31" y="319"/>
                </a:cubicBezTo>
                <a:cubicBezTo>
                  <a:pt x="1" y="509"/>
                  <a:pt x="112" y="570"/>
                  <a:pt x="163" y="591"/>
                </a:cubicBezTo>
                <a:lnTo>
                  <a:pt x="170" y="591"/>
                </a:lnTo>
                <a:cubicBezTo>
                  <a:pt x="159" y="627"/>
                  <a:pt x="149" y="668"/>
                  <a:pt x="146" y="705"/>
                </a:cubicBezTo>
                <a:cubicBezTo>
                  <a:pt x="123" y="882"/>
                  <a:pt x="176" y="1027"/>
                  <a:pt x="295" y="1115"/>
                </a:cubicBezTo>
                <a:cubicBezTo>
                  <a:pt x="365" y="1168"/>
                  <a:pt x="452" y="1190"/>
                  <a:pt x="542" y="1190"/>
                </a:cubicBezTo>
                <a:cubicBezTo>
                  <a:pt x="579" y="1190"/>
                  <a:pt x="617" y="1187"/>
                  <a:pt x="654" y="1180"/>
                </a:cubicBezTo>
                <a:cubicBezTo>
                  <a:pt x="678" y="1291"/>
                  <a:pt x="732" y="1386"/>
                  <a:pt x="813" y="1450"/>
                </a:cubicBezTo>
                <a:cubicBezTo>
                  <a:pt x="887" y="1508"/>
                  <a:pt x="969" y="1535"/>
                  <a:pt x="1050" y="1535"/>
                </a:cubicBezTo>
                <a:cubicBezTo>
                  <a:pt x="1098" y="1535"/>
                  <a:pt x="1145" y="1529"/>
                  <a:pt x="1192" y="1508"/>
                </a:cubicBezTo>
                <a:cubicBezTo>
                  <a:pt x="1413" y="1416"/>
                  <a:pt x="1586" y="1132"/>
                  <a:pt x="1616" y="919"/>
                </a:cubicBezTo>
                <a:cubicBezTo>
                  <a:pt x="1622" y="882"/>
                  <a:pt x="1595" y="847"/>
                  <a:pt x="1558" y="841"/>
                </a:cubicBezTo>
                <a:cubicBezTo>
                  <a:pt x="1556" y="841"/>
                  <a:pt x="1553" y="841"/>
                  <a:pt x="1551" y="841"/>
                </a:cubicBezTo>
                <a:cubicBezTo>
                  <a:pt x="1517" y="841"/>
                  <a:pt x="1487" y="864"/>
                  <a:pt x="1480" y="899"/>
                </a:cubicBezTo>
                <a:cubicBezTo>
                  <a:pt x="1456" y="1071"/>
                  <a:pt x="1311" y="1312"/>
                  <a:pt x="1139" y="1379"/>
                </a:cubicBezTo>
                <a:cubicBezTo>
                  <a:pt x="1107" y="1393"/>
                  <a:pt x="1076" y="1400"/>
                  <a:pt x="1046" y="1400"/>
                </a:cubicBezTo>
                <a:cubicBezTo>
                  <a:pt x="995" y="1400"/>
                  <a:pt x="947" y="1381"/>
                  <a:pt x="898" y="1342"/>
                </a:cubicBezTo>
                <a:cubicBezTo>
                  <a:pt x="826" y="1288"/>
                  <a:pt x="800" y="1213"/>
                  <a:pt x="786" y="1142"/>
                </a:cubicBezTo>
                <a:cubicBezTo>
                  <a:pt x="895" y="1102"/>
                  <a:pt x="989" y="1038"/>
                  <a:pt x="1047" y="969"/>
                </a:cubicBezTo>
                <a:cubicBezTo>
                  <a:pt x="1128" y="864"/>
                  <a:pt x="1128" y="753"/>
                  <a:pt x="1040" y="675"/>
                </a:cubicBezTo>
                <a:cubicBezTo>
                  <a:pt x="1000" y="642"/>
                  <a:pt x="957" y="625"/>
                  <a:pt x="913" y="625"/>
                </a:cubicBezTo>
                <a:cubicBezTo>
                  <a:pt x="895" y="625"/>
                  <a:pt x="876" y="628"/>
                  <a:pt x="857" y="634"/>
                </a:cubicBezTo>
                <a:cubicBezTo>
                  <a:pt x="759" y="672"/>
                  <a:pt x="678" y="797"/>
                  <a:pt x="654" y="960"/>
                </a:cubicBezTo>
                <a:cubicBezTo>
                  <a:pt x="647" y="990"/>
                  <a:pt x="647" y="1017"/>
                  <a:pt x="644" y="1041"/>
                </a:cubicBezTo>
                <a:cubicBezTo>
                  <a:pt x="609" y="1048"/>
                  <a:pt x="573" y="1052"/>
                  <a:pt x="539" y="1052"/>
                </a:cubicBezTo>
                <a:cubicBezTo>
                  <a:pt x="477" y="1052"/>
                  <a:pt x="420" y="1038"/>
                  <a:pt x="376" y="1003"/>
                </a:cubicBezTo>
                <a:cubicBezTo>
                  <a:pt x="271" y="929"/>
                  <a:pt x="271" y="797"/>
                  <a:pt x="281" y="725"/>
                </a:cubicBezTo>
                <a:cubicBezTo>
                  <a:pt x="285" y="682"/>
                  <a:pt x="298" y="641"/>
                  <a:pt x="312" y="604"/>
                </a:cubicBezTo>
                <a:cubicBezTo>
                  <a:pt x="448" y="591"/>
                  <a:pt x="593" y="519"/>
                  <a:pt x="634" y="444"/>
                </a:cubicBezTo>
                <a:cubicBezTo>
                  <a:pt x="661" y="394"/>
                  <a:pt x="654" y="339"/>
                  <a:pt x="610" y="306"/>
                </a:cubicBezTo>
                <a:cubicBezTo>
                  <a:pt x="576" y="276"/>
                  <a:pt x="534" y="260"/>
                  <a:pt x="491" y="260"/>
                </a:cubicBezTo>
                <a:cubicBezTo>
                  <a:pt x="466" y="260"/>
                  <a:pt x="441" y="265"/>
                  <a:pt x="417" y="275"/>
                </a:cubicBezTo>
                <a:cubicBezTo>
                  <a:pt x="346" y="302"/>
                  <a:pt x="278" y="374"/>
                  <a:pt x="227" y="465"/>
                </a:cubicBezTo>
                <a:cubicBezTo>
                  <a:pt x="220" y="465"/>
                  <a:pt x="214" y="461"/>
                  <a:pt x="210" y="461"/>
                </a:cubicBezTo>
                <a:cubicBezTo>
                  <a:pt x="193" y="455"/>
                  <a:pt x="149" y="441"/>
                  <a:pt x="166" y="339"/>
                </a:cubicBezTo>
                <a:cubicBezTo>
                  <a:pt x="184" y="248"/>
                  <a:pt x="214" y="191"/>
                  <a:pt x="268" y="160"/>
                </a:cubicBezTo>
                <a:cubicBezTo>
                  <a:pt x="300" y="142"/>
                  <a:pt x="340" y="135"/>
                  <a:pt x="384" y="135"/>
                </a:cubicBezTo>
                <a:cubicBezTo>
                  <a:pt x="545" y="135"/>
                  <a:pt x="771" y="234"/>
                  <a:pt x="959" y="316"/>
                </a:cubicBezTo>
                <a:cubicBezTo>
                  <a:pt x="1128" y="391"/>
                  <a:pt x="1277" y="455"/>
                  <a:pt x="1386" y="461"/>
                </a:cubicBezTo>
                <a:cubicBezTo>
                  <a:pt x="1388" y="461"/>
                  <a:pt x="1390" y="462"/>
                  <a:pt x="1392" y="462"/>
                </a:cubicBezTo>
                <a:cubicBezTo>
                  <a:pt x="1432" y="462"/>
                  <a:pt x="1457" y="433"/>
                  <a:pt x="1460" y="397"/>
                </a:cubicBezTo>
                <a:cubicBezTo>
                  <a:pt x="1460" y="360"/>
                  <a:pt x="1433" y="326"/>
                  <a:pt x="1395" y="322"/>
                </a:cubicBezTo>
                <a:cubicBezTo>
                  <a:pt x="1308" y="319"/>
                  <a:pt x="1165" y="255"/>
                  <a:pt x="1013" y="191"/>
                </a:cubicBezTo>
                <a:cubicBezTo>
                  <a:pt x="802" y="100"/>
                  <a:pt x="573" y="1"/>
                  <a:pt x="384" y="1"/>
                </a:cubicBezTo>
                <a:close/>
              </a:path>
            </a:pathLst>
          </a:custGeom>
          <a:solidFill>
            <a:srgbClr val="EF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Rectangle: Rounded Corners 33">
            <a:extLst>
              <a:ext uri="{FF2B5EF4-FFF2-40B4-BE49-F238E27FC236}">
                <a16:creationId xmlns:a16="http://schemas.microsoft.com/office/drawing/2014/main" id="{69D384A3-BA0D-4258-99D9-0DF0CAA8F4BD}"/>
              </a:ext>
            </a:extLst>
          </p:cNvPr>
          <p:cNvSpPr/>
          <p:nvPr/>
        </p:nvSpPr>
        <p:spPr>
          <a:xfrm>
            <a:off x="2358433" y="2371710"/>
            <a:ext cx="7332642" cy="78389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Dân tộc Kinh</a:t>
            </a:r>
            <a:endParaRPr lang="en-US" sz="4800" dirty="0">
              <a:solidFill>
                <a:schemeClr val="tx1"/>
              </a:solidFill>
              <a:latin typeface="UVN Huong Que Nang" panose="020E0804040705030404" pitchFamily="34" charset="0"/>
              <a:cs typeface="Times New Roman" panose="02020603050405020304" pitchFamily="18" charset="0"/>
            </a:endParaRPr>
          </a:p>
        </p:txBody>
      </p:sp>
      <p:sp>
        <p:nvSpPr>
          <p:cNvPr id="35" name="Rectangle: Rounded Corners 34">
            <a:extLst>
              <a:ext uri="{FF2B5EF4-FFF2-40B4-BE49-F238E27FC236}">
                <a16:creationId xmlns:a16="http://schemas.microsoft.com/office/drawing/2014/main" id="{0EFEAF74-D788-4020-B2A1-AFE0A00033EC}"/>
              </a:ext>
            </a:extLst>
          </p:cNvPr>
          <p:cNvSpPr/>
          <p:nvPr/>
        </p:nvSpPr>
        <p:spPr>
          <a:xfrm>
            <a:off x="2329853" y="3423437"/>
            <a:ext cx="7361222" cy="78389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Dân Tộc Thái</a:t>
            </a:r>
            <a:endParaRPr lang="en-US" sz="4800" dirty="0">
              <a:solidFill>
                <a:schemeClr val="tx1"/>
              </a:solidFill>
              <a:latin typeface="UVN Huong Que Nang" panose="020E0804040705030404" pitchFamily="34" charset="0"/>
              <a:cs typeface="Times New Roman" panose="02020603050405020304" pitchFamily="18" charset="0"/>
            </a:endParaRPr>
          </a:p>
        </p:txBody>
      </p:sp>
      <p:sp>
        <p:nvSpPr>
          <p:cNvPr id="36" name="Rectangle: Rounded Corners 35">
            <a:extLst>
              <a:ext uri="{FF2B5EF4-FFF2-40B4-BE49-F238E27FC236}">
                <a16:creationId xmlns:a16="http://schemas.microsoft.com/office/drawing/2014/main" id="{38E64192-007D-4C2E-934C-B37609139058}"/>
              </a:ext>
            </a:extLst>
          </p:cNvPr>
          <p:cNvSpPr/>
          <p:nvPr/>
        </p:nvSpPr>
        <p:spPr>
          <a:xfrm>
            <a:off x="2319059" y="4608198"/>
            <a:ext cx="7372015" cy="78389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Dân tộc Dao</a:t>
            </a:r>
            <a:endParaRPr lang="en-US" sz="4800" dirty="0">
              <a:solidFill>
                <a:schemeClr val="tx1"/>
              </a:solidFill>
              <a:latin typeface="UVN Huong Que Nang" panose="020E0804040705030404" pitchFamily="34" charset="0"/>
              <a:cs typeface="Times New Roman" panose="02020603050405020304" pitchFamily="18" charset="0"/>
            </a:endParaRPr>
          </a:p>
        </p:txBody>
      </p:sp>
      <p:grpSp>
        <p:nvGrpSpPr>
          <p:cNvPr id="37" name="Group 36">
            <a:extLst>
              <a:ext uri="{FF2B5EF4-FFF2-40B4-BE49-F238E27FC236}">
                <a16:creationId xmlns:a16="http://schemas.microsoft.com/office/drawing/2014/main" id="{5957F61F-79EB-4BDF-AFCC-9B63B6255468}"/>
              </a:ext>
            </a:extLst>
          </p:cNvPr>
          <p:cNvGrpSpPr/>
          <p:nvPr/>
        </p:nvGrpSpPr>
        <p:grpSpPr>
          <a:xfrm>
            <a:off x="1976132" y="232642"/>
            <a:ext cx="8131493" cy="2115608"/>
            <a:chOff x="2155505" y="315689"/>
            <a:chExt cx="8131493" cy="3428998"/>
          </a:xfrm>
        </p:grpSpPr>
        <p:pic>
          <p:nvPicPr>
            <p:cNvPr id="38" name="图片 92" descr="D:\资料\组 4.png组 4">
              <a:extLst>
                <a:ext uri="{FF2B5EF4-FFF2-40B4-BE49-F238E27FC236}">
                  <a16:creationId xmlns:a16="http://schemas.microsoft.com/office/drawing/2014/main" id="{E08B3A05-1A6B-425C-9D05-6F8C8D611673}"/>
                </a:ext>
              </a:extLst>
            </p:cNvPr>
            <p:cNvPicPr>
              <a:picLocks noChangeAspect="1"/>
            </p:cNvPicPr>
            <p:nvPr>
              <p:custDataLst>
                <p:tags r:id="rId1"/>
              </p:custDataLst>
            </p:nvPr>
          </p:nvPicPr>
          <p:blipFill>
            <a:blip r:embed="rId6"/>
            <a:srcRect/>
            <a:stretch>
              <a:fillRect/>
            </a:stretch>
          </p:blipFill>
          <p:spPr>
            <a:xfrm rot="5400000">
              <a:off x="4506753" y="-2035559"/>
              <a:ext cx="3428998" cy="8131493"/>
            </a:xfrm>
            <a:prstGeom prst="rect">
              <a:avLst/>
            </a:prstGeom>
          </p:spPr>
        </p:pic>
        <p:sp>
          <p:nvSpPr>
            <p:cNvPr id="39" name="TextBox 38">
              <a:extLst>
                <a:ext uri="{FF2B5EF4-FFF2-40B4-BE49-F238E27FC236}">
                  <a16:creationId xmlns:a16="http://schemas.microsoft.com/office/drawing/2014/main" id="{12425DF2-DBE7-43A6-88C5-0770C27DF0FB}"/>
                </a:ext>
              </a:extLst>
            </p:cNvPr>
            <p:cNvSpPr txBox="1"/>
            <p:nvPr/>
          </p:nvSpPr>
          <p:spPr>
            <a:xfrm>
              <a:off x="2629354" y="608239"/>
              <a:ext cx="7413036" cy="2594111"/>
            </a:xfrm>
            <a:prstGeom prst="rect">
              <a:avLst/>
            </a:prstGeom>
            <a:noFill/>
          </p:spPr>
          <p:txBody>
            <a:bodyPr wrap="square">
              <a:spAutoFit/>
            </a:bodyPr>
            <a:lstStyle/>
            <a:p>
              <a:pPr algn="ctr" eaLnBrk="1" hangingPunct="1">
                <a:lnSpc>
                  <a:spcPct val="150000"/>
                </a:lnSpc>
              </a:pPr>
              <a:r>
                <a:rPr lang="en-US" altLang="en-US" sz="3500" b="1">
                  <a:solidFill>
                    <a:srgbClr val="FFFF00"/>
                  </a:solidFill>
                  <a:latin typeface="UVN Huong Que Nang" panose="020E0804040705030404" pitchFamily="34" charset="0"/>
                  <a:cs typeface="Times New Roman" panose="02020603050405020304" pitchFamily="18" charset="0"/>
                </a:rPr>
                <a:t>Trong các dân tộc sau, dân tộc </a:t>
              </a:r>
            </a:p>
            <a:p>
              <a:pPr algn="ctr" eaLnBrk="1" hangingPunct="1">
                <a:lnSpc>
                  <a:spcPct val="150000"/>
                </a:lnSpc>
              </a:pPr>
              <a:r>
                <a:rPr lang="en-US" altLang="en-US" sz="3500" b="1">
                  <a:solidFill>
                    <a:srgbClr val="FFFF00"/>
                  </a:solidFill>
                  <a:latin typeface="UVN Huong Que Nang" panose="020E0804040705030404" pitchFamily="34" charset="0"/>
                  <a:cs typeface="Times New Roman" panose="02020603050405020304" pitchFamily="18" charset="0"/>
                </a:rPr>
                <a:t>nào sống ở Nam Bộ?</a:t>
              </a:r>
            </a:p>
          </p:txBody>
        </p:sp>
      </p:grpSp>
      <p:sp>
        <p:nvSpPr>
          <p:cNvPr id="40" name="Rectangle: Rounded Corners 39">
            <a:extLst>
              <a:ext uri="{FF2B5EF4-FFF2-40B4-BE49-F238E27FC236}">
                <a16:creationId xmlns:a16="http://schemas.microsoft.com/office/drawing/2014/main" id="{9A32432D-8598-4454-AD24-42DB6C2A5394}"/>
              </a:ext>
            </a:extLst>
          </p:cNvPr>
          <p:cNvSpPr/>
          <p:nvPr/>
        </p:nvSpPr>
        <p:spPr>
          <a:xfrm>
            <a:off x="2329853" y="5720748"/>
            <a:ext cx="7361222" cy="78389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Dân tộc Mèo</a:t>
            </a:r>
            <a:endParaRPr lang="en-US" sz="4800" dirty="0">
              <a:solidFill>
                <a:schemeClr val="tx1"/>
              </a:solidFill>
              <a:latin typeface="UVN Huong Que Nang" panose="020E0804040705030404" pitchFamily="34" charset="0"/>
              <a:cs typeface="Times New Roman" panose="02020603050405020304" pitchFamily="18" charset="0"/>
            </a:endParaRPr>
          </a:p>
        </p:txBody>
      </p:sp>
      <p:pic>
        <p:nvPicPr>
          <p:cNvPr id="41" name="Graphic 40" descr="Close with solid fill">
            <a:extLst>
              <a:ext uri="{FF2B5EF4-FFF2-40B4-BE49-F238E27FC236}">
                <a16:creationId xmlns:a16="http://schemas.microsoft.com/office/drawing/2014/main" id="{B1C05B06-348C-41A8-A62C-B9B1B60EF0E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31404" y="3335729"/>
            <a:ext cx="914400" cy="914400"/>
          </a:xfrm>
          <a:prstGeom prst="rect">
            <a:avLst/>
          </a:prstGeom>
        </p:spPr>
      </p:pic>
      <p:pic>
        <p:nvPicPr>
          <p:cNvPr id="42" name="Graphic 41" descr="Close with solid fill">
            <a:extLst>
              <a:ext uri="{FF2B5EF4-FFF2-40B4-BE49-F238E27FC236}">
                <a16:creationId xmlns:a16="http://schemas.microsoft.com/office/drawing/2014/main" id="{F3DB2E51-7200-4AD9-97BD-977F0F9FDB7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19849" y="4588643"/>
            <a:ext cx="914400" cy="914400"/>
          </a:xfrm>
          <a:prstGeom prst="rect">
            <a:avLst/>
          </a:prstGeom>
        </p:spPr>
      </p:pic>
      <p:pic>
        <p:nvPicPr>
          <p:cNvPr id="43" name="Graphic 42" descr="Close with solid fill">
            <a:extLst>
              <a:ext uri="{FF2B5EF4-FFF2-40B4-BE49-F238E27FC236}">
                <a16:creationId xmlns:a16="http://schemas.microsoft.com/office/drawing/2014/main" id="{6953811F-9C48-4659-AD17-3CACB3E520F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76675" y="5691057"/>
            <a:ext cx="914400" cy="914400"/>
          </a:xfrm>
          <a:prstGeom prst="rect">
            <a:avLst/>
          </a:prstGeom>
        </p:spPr>
      </p:pic>
      <p:grpSp>
        <p:nvGrpSpPr>
          <p:cNvPr id="44" name="Group 43">
            <a:extLst>
              <a:ext uri="{FF2B5EF4-FFF2-40B4-BE49-F238E27FC236}">
                <a16:creationId xmlns:a16="http://schemas.microsoft.com/office/drawing/2014/main" id="{FF8F6952-098C-4180-80CF-609A8E8C68F1}"/>
              </a:ext>
            </a:extLst>
          </p:cNvPr>
          <p:cNvGrpSpPr/>
          <p:nvPr/>
        </p:nvGrpSpPr>
        <p:grpSpPr>
          <a:xfrm>
            <a:off x="-768231" y="4344527"/>
            <a:ext cx="3529377" cy="2622461"/>
            <a:chOff x="-4094821" y="2735318"/>
            <a:chExt cx="3529377" cy="2622461"/>
          </a:xfrm>
        </p:grpSpPr>
        <p:pic>
          <p:nvPicPr>
            <p:cNvPr id="45" name="Picture 44" descr="A picture containing clipart&#10;&#10;Description automatically generated">
              <a:extLst>
                <a:ext uri="{FF2B5EF4-FFF2-40B4-BE49-F238E27FC236}">
                  <a16:creationId xmlns:a16="http://schemas.microsoft.com/office/drawing/2014/main" id="{84B89CDD-F28A-4C99-BAF0-DEF9E0F9984E}"/>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7634" b="92510" l="8707" r="91634">
                          <a14:foregroundMark x1="51421" y1="7634" x2="55967" y2="10592"/>
                          <a14:foregroundMark x1="8707" y1="83588" x2="8707" y2="83588"/>
                          <a14:foregroundMark x1="31734" y1="92510" x2="31734" y2="92510"/>
                          <a14:foregroundMark x1="91634" y1="68321" x2="75654" y2="92032"/>
                          <a14:foregroundMark x1="75654" y1="92032" x2="75654" y2="92032"/>
                        </a14:backgroundRemoval>
                      </a14:imgEffect>
                    </a14:imgLayer>
                  </a14:imgProps>
                </a:ext>
                <a:ext uri="{28A0092B-C50C-407E-A947-70E740481C1C}">
                  <a14:useLocalDpi xmlns:a14="http://schemas.microsoft.com/office/drawing/2010/main" val="0"/>
                </a:ext>
              </a:extLst>
            </a:blip>
            <a:stretch>
              <a:fillRect/>
            </a:stretch>
          </p:blipFill>
          <p:spPr>
            <a:xfrm>
              <a:off x="-3534071" y="3943409"/>
              <a:ext cx="2968627" cy="1414370"/>
            </a:xfrm>
            <a:prstGeom prst="rect">
              <a:avLst/>
            </a:prstGeom>
          </p:spPr>
        </p:pic>
        <p:pic>
          <p:nvPicPr>
            <p:cNvPr id="46" name="Content Placeholder 4" descr="A picture containing vector graphics, clipart&#10;&#10;Description automatically generated">
              <a:hlinkClick r:id="rId11" action="ppaction://hlinksldjump"/>
              <a:extLst>
                <a:ext uri="{FF2B5EF4-FFF2-40B4-BE49-F238E27FC236}">
                  <a16:creationId xmlns:a16="http://schemas.microsoft.com/office/drawing/2014/main" id="{583A5818-AA1E-46ED-8EE6-2DDD39987F84}"/>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9980" b="93495" l="9444" r="92496">
                          <a14:foregroundMark x1="16301" y1="34141" x2="16301" y2="34141"/>
                          <a14:foregroundMark x1="16878" y1="32323" x2="16694" y2="43273"/>
                          <a14:foregroundMark x1="16694" y1="43273" x2="16878" y2="43273"/>
                          <a14:foregroundMark x1="15124" y1="29576" x2="15909" y2="32606"/>
                          <a14:foregroundMark x1="43339" y1="91394" x2="43339" y2="91394"/>
                          <a14:foregroundMark x1="44124" y1="86222" x2="41376" y2="89899"/>
                          <a14:foregroundMark x1="15701" y1="88646" x2="14131" y2="92929"/>
                          <a14:foregroundMark x1="54306" y1="14061" x2="56661" y2="23798"/>
                          <a14:foregroundMark x1="73517" y1="12525" x2="67051" y2="19232"/>
                          <a14:foregroundMark x1="90187" y1="16485" x2="86839" y2="21051"/>
                          <a14:foregroundMark x1="77650" y1="26222" x2="78804" y2="34747"/>
                          <a14:foregroundMark x1="92150" y1="17697" x2="92150" y2="17697"/>
                          <a14:foregroundMark x1="92542" y1="15879" x2="91757" y2="19515"/>
                          <a14:foregroundMark x1="62869" y1="76070" x2="62917" y2="77696"/>
                          <a14:foregroundMark x1="72547" y1="93535" x2="72547" y2="93535"/>
                          <a14:foregroundMark x1="9444" y1="55152" x2="9444" y2="55152"/>
                          <a14:backgroundMark x1="83814" y1="59596" x2="57885" y2="89455"/>
                          <a14:backgroundMark x1="84115" y1="45374" x2="72108" y2="44444"/>
                          <a14:backgroundMark x1="72108" y1="44444" x2="56061" y2="61131"/>
                          <a14:backgroundMark x1="56061" y1="61131" x2="57285" y2="98465"/>
                          <a14:backgroundMark x1="91434" y1="47273" x2="74971" y2="86626"/>
                          <a14:backgroundMark x1="62757" y1="50141" x2="65204" y2="89010"/>
                          <a14:backgroundMark x1="85939" y1="55798" x2="84738" y2="87960"/>
                          <a14:backgroundMark x1="84738" y1="87960" x2="83191" y2="94222"/>
                          <a14:backgroundMark x1="88686" y1="68121" x2="74348" y2="98949"/>
                          <a14:backgroundMark x1="87786" y1="49172" x2="78919" y2="82828"/>
                          <a14:backgroundMark x1="62157" y1="52485" x2="60332" y2="88525"/>
                          <a14:backgroundMark x1="60009" y1="60566" x2="73493" y2="86909"/>
                          <a14:backgroundMark x1="73493" y1="86909" x2="62157" y2="86141"/>
                          <a14:backgroundMark x1="79843" y1="77616" x2="62157" y2="93535"/>
                          <a14:backgroundMark x1="62157" y1="93535" x2="78204" y2="86343"/>
                          <a14:backgroundMark x1="78204" y1="86343" x2="92057" y2="87838"/>
                          <a14:backgroundMark x1="92057" y1="87838" x2="71600" y2="90424"/>
                          <a14:backgroundMark x1="71600" y1="90424" x2="74348" y2="89010"/>
                          <a14:backgroundMark x1="86562" y1="53455" x2="83445" y2="72970"/>
                          <a14:backgroundMark x1="83445" y1="72970" x2="80767" y2="80000"/>
                          <a14:backgroundMark x1="61856" y1="57697" x2="65204" y2="98465"/>
                          <a14:backgroundMark x1="64904" y1="75717" x2="61233" y2="90424"/>
                          <a14:backgroundMark x1="86262" y1="53899" x2="80767" y2="85697"/>
                          <a14:backgroundMark x1="80767" y1="85697" x2="80767" y2="85697"/>
                          <a14:backgroundMark x1="85939" y1="54869" x2="81667" y2="82343"/>
                          <a14:backgroundMark x1="81667" y1="82343" x2="81667" y2="82343"/>
                          <a14:backgroundMark x1="84115" y1="54869" x2="84115" y2="54869"/>
                          <a14:backgroundMark x1="85038" y1="51556" x2="83814" y2="57697"/>
                          <a14:backgroundMark x1="84415" y1="52040" x2="86262" y2="61010"/>
                          <a14:backgroundMark x1="85939" y1="52970" x2="84415" y2="61495"/>
                          <a14:backgroundMark x1="61533" y1="74788" x2="63680" y2="93253"/>
                          <a14:backgroundMark x1="65204" y1="78101" x2="59109" y2="79030"/>
                          <a14:backgroundMark x1="62157" y1="78101" x2="63380" y2="80000"/>
                          <a14:backgroundMark x1="72524" y1="90909" x2="74048" y2="89939"/>
                          <a14:backgroundMark x1="53313" y1="92768" x2="53313" y2="92768"/>
                          <a14:backgroundMark x1="55438" y1="92323" x2="53013" y2="92768"/>
                          <a14:backgroundMark x1="73447" y1="89455" x2="70076" y2="97051"/>
                        </a14:backgroundRemoval>
                      </a14:imgEffect>
                    </a14:imgLayer>
                  </a14:imgProps>
                </a:ext>
                <a:ext uri="{28A0092B-C50C-407E-A947-70E740481C1C}">
                  <a14:useLocalDpi xmlns:a14="http://schemas.microsoft.com/office/drawing/2010/main" val="0"/>
                </a:ext>
              </a:extLst>
            </a:blip>
            <a:stretch>
              <a:fillRect/>
            </a:stretch>
          </p:blipFill>
          <p:spPr>
            <a:xfrm flipH="1">
              <a:off x="-4094821" y="2735318"/>
              <a:ext cx="3218212" cy="2175408"/>
            </a:xfrm>
            <a:prstGeom prst="rect">
              <a:avLst/>
            </a:prstGeom>
          </p:spPr>
        </p:pic>
      </p:grpSp>
      <p:pic>
        <p:nvPicPr>
          <p:cNvPr id="47" name="Picture 46" descr="A picture containing clipart&#10;&#10;Description automatically generated">
            <a:extLst>
              <a:ext uri="{FF2B5EF4-FFF2-40B4-BE49-F238E27FC236}">
                <a16:creationId xmlns:a16="http://schemas.microsoft.com/office/drawing/2014/main" id="{41F6AB52-2F99-4848-A177-2E85A98A5E5C}"/>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9885" b="98908" l="3436" r="31195">
                        <a14:foregroundMark x1="4437" y1="68951" x2="4437" y2="68951"/>
                        <a14:foregroundMark x1="29192" y1="73135" x2="30307" y2="94118"/>
                        <a14:foregroundMark x1="7600" y1="64767" x2="4005" y2="98666"/>
                        <a14:foregroundMark x1="4005" y1="98666" x2="4005" y2="98908"/>
                        <a14:foregroundMark x1="30762" y1="98908" x2="30762" y2="98908"/>
                      </a14:backgroundRemoval>
                    </a14:imgEffect>
                  </a14:imgLayer>
                </a14:imgProps>
              </a:ext>
              <a:ext uri="{28A0092B-C50C-407E-A947-70E740481C1C}">
                <a14:useLocalDpi xmlns:a14="http://schemas.microsoft.com/office/drawing/2010/main" val="0"/>
              </a:ext>
            </a:extLst>
          </a:blip>
          <a:srcRect r="65310"/>
          <a:stretch/>
        </p:blipFill>
        <p:spPr>
          <a:xfrm>
            <a:off x="2110662" y="921078"/>
            <a:ext cx="2075761" cy="2244344"/>
          </a:xfrm>
          <a:prstGeom prst="rect">
            <a:avLst/>
          </a:prstGeom>
        </p:spPr>
      </p:pic>
    </p:spTree>
    <p:extLst>
      <p:ext uri="{BB962C8B-B14F-4D97-AF65-F5344CB8AC3E}">
        <p14:creationId xmlns:p14="http://schemas.microsoft.com/office/powerpoint/2010/main" val="329189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0-#ppt_w/2"/>
                                          </p:val>
                                        </p:tav>
                                        <p:tav tm="100000">
                                          <p:val>
                                            <p:strVal val="#ppt_x"/>
                                          </p:val>
                                        </p:tav>
                                      </p:tavLst>
                                    </p:anim>
                                    <p:anim calcmode="lin" valueType="num">
                                      <p:cBhvr additive="base">
                                        <p:cTn id="8" dur="500" fill="hold"/>
                                        <p:tgtEl>
                                          <p:spTgt spid="3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3"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additive="base">
                                        <p:cTn id="12" dur="500" fill="hold"/>
                                        <p:tgtEl>
                                          <p:spTgt spid="34"/>
                                        </p:tgtEl>
                                        <p:attrNameLst>
                                          <p:attrName>ppt_x</p:attrName>
                                        </p:attrNameLst>
                                      </p:cBhvr>
                                      <p:tavLst>
                                        <p:tav tm="0">
                                          <p:val>
                                            <p:strVal val="1+#ppt_w/2"/>
                                          </p:val>
                                        </p:tav>
                                        <p:tav tm="100000">
                                          <p:val>
                                            <p:strVal val="#ppt_x"/>
                                          </p:val>
                                        </p:tav>
                                      </p:tavLst>
                                    </p:anim>
                                    <p:anim calcmode="lin" valueType="num">
                                      <p:cBhvr additive="base">
                                        <p:cTn id="13" dur="500" fill="hold"/>
                                        <p:tgtEl>
                                          <p:spTgt spid="34"/>
                                        </p:tgtEl>
                                        <p:attrNameLst>
                                          <p:attrName>ppt_y</p:attrName>
                                        </p:attrNameLst>
                                      </p:cBhvr>
                                      <p:tavLst>
                                        <p:tav tm="0">
                                          <p:val>
                                            <p:strVal val="0-#ppt_h/2"/>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additive="base">
                                        <p:cTn id="16" dur="500" fill="hold"/>
                                        <p:tgtEl>
                                          <p:spTgt spid="35"/>
                                        </p:tgtEl>
                                        <p:attrNameLst>
                                          <p:attrName>ppt_x</p:attrName>
                                        </p:attrNameLst>
                                      </p:cBhvr>
                                      <p:tavLst>
                                        <p:tav tm="0">
                                          <p:val>
                                            <p:strVal val="0-#ppt_w/2"/>
                                          </p:val>
                                        </p:tav>
                                        <p:tav tm="100000">
                                          <p:val>
                                            <p:strVal val="#ppt_x"/>
                                          </p:val>
                                        </p:tav>
                                      </p:tavLst>
                                    </p:anim>
                                    <p:anim calcmode="lin" valueType="num">
                                      <p:cBhvr additive="base">
                                        <p:cTn id="17" dur="500" fill="hold"/>
                                        <p:tgtEl>
                                          <p:spTgt spid="35"/>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0"/>
                                  </p:stCondLst>
                                  <p:childTnLst>
                                    <p:set>
                                      <p:cBhvr>
                                        <p:cTn id="19" dur="1" fill="hold">
                                          <p:stCondLst>
                                            <p:cond delay="0"/>
                                          </p:stCondLst>
                                        </p:cTn>
                                        <p:tgtEl>
                                          <p:spTgt spid="36"/>
                                        </p:tgtEl>
                                        <p:attrNameLst>
                                          <p:attrName>style.visibility</p:attrName>
                                        </p:attrNameLst>
                                      </p:cBhvr>
                                      <p:to>
                                        <p:strVal val="visible"/>
                                      </p:to>
                                    </p:set>
                                    <p:anim calcmode="lin" valueType="num">
                                      <p:cBhvr additive="base">
                                        <p:cTn id="20" dur="500" fill="hold"/>
                                        <p:tgtEl>
                                          <p:spTgt spid="36"/>
                                        </p:tgtEl>
                                        <p:attrNameLst>
                                          <p:attrName>ppt_x</p:attrName>
                                        </p:attrNameLst>
                                      </p:cBhvr>
                                      <p:tavLst>
                                        <p:tav tm="0">
                                          <p:val>
                                            <p:strVal val="1+#ppt_w/2"/>
                                          </p:val>
                                        </p:tav>
                                        <p:tav tm="100000">
                                          <p:val>
                                            <p:strVal val="#ppt_x"/>
                                          </p:val>
                                        </p:tav>
                                      </p:tavLst>
                                    </p:anim>
                                    <p:anim calcmode="lin" valueType="num">
                                      <p:cBhvr additive="base">
                                        <p:cTn id="21" dur="500" fill="hold"/>
                                        <p:tgtEl>
                                          <p:spTgt spid="36"/>
                                        </p:tgtEl>
                                        <p:attrNameLst>
                                          <p:attrName>ppt_y</p:attrName>
                                        </p:attrNameLst>
                                      </p:cBhvr>
                                      <p:tavLst>
                                        <p:tav tm="0">
                                          <p:val>
                                            <p:strVal val="#ppt_y"/>
                                          </p:val>
                                        </p:tav>
                                        <p:tav tm="100000">
                                          <p:val>
                                            <p:strVal val="#ppt_y"/>
                                          </p:val>
                                        </p:tav>
                                      </p:tavLst>
                                    </p:anim>
                                  </p:childTnLst>
                                </p:cTn>
                              </p:par>
                              <p:par>
                                <p:cTn id="22" presetID="2" presetClass="entr" presetSubtype="9" fill="hold" grpId="0" nodeType="withEffect">
                                  <p:stCondLst>
                                    <p:cond delay="0"/>
                                  </p:stCondLst>
                                  <p:childTnLst>
                                    <p:set>
                                      <p:cBhvr>
                                        <p:cTn id="23" dur="1" fill="hold">
                                          <p:stCondLst>
                                            <p:cond delay="0"/>
                                          </p:stCondLst>
                                        </p:cTn>
                                        <p:tgtEl>
                                          <p:spTgt spid="40"/>
                                        </p:tgtEl>
                                        <p:attrNameLst>
                                          <p:attrName>style.visibility</p:attrName>
                                        </p:attrNameLst>
                                      </p:cBhvr>
                                      <p:to>
                                        <p:strVal val="visible"/>
                                      </p:to>
                                    </p:set>
                                    <p:anim calcmode="lin" valueType="num">
                                      <p:cBhvr additive="base">
                                        <p:cTn id="24" dur="500" fill="hold"/>
                                        <p:tgtEl>
                                          <p:spTgt spid="40"/>
                                        </p:tgtEl>
                                        <p:attrNameLst>
                                          <p:attrName>ppt_x</p:attrName>
                                        </p:attrNameLst>
                                      </p:cBhvr>
                                      <p:tavLst>
                                        <p:tav tm="0">
                                          <p:val>
                                            <p:strVal val="0-#ppt_w/2"/>
                                          </p:val>
                                        </p:tav>
                                        <p:tav tm="100000">
                                          <p:val>
                                            <p:strVal val="#ppt_x"/>
                                          </p:val>
                                        </p:tav>
                                      </p:tavLst>
                                    </p:anim>
                                    <p:anim calcmode="lin" valueType="num">
                                      <p:cBhvr additive="base">
                                        <p:cTn id="25" dur="500" fill="hold"/>
                                        <p:tgtEl>
                                          <p:spTgt spid="40"/>
                                        </p:tgtEl>
                                        <p:attrNameLst>
                                          <p:attrName>ppt_y</p:attrName>
                                        </p:attrNameLst>
                                      </p:cBhvr>
                                      <p:tavLst>
                                        <p:tav tm="0">
                                          <p:val>
                                            <p:strVal val="0-#ppt_h/2"/>
                                          </p:val>
                                        </p:tav>
                                        <p:tav tm="100000">
                                          <p:val>
                                            <p:strVal val="#ppt_y"/>
                                          </p:val>
                                        </p:tav>
                                      </p:tavLst>
                                    </p:anim>
                                  </p:childTnLst>
                                </p:cTn>
                              </p:par>
                              <p:par>
                                <p:cTn id="26" presetID="2" presetClass="entr" presetSubtype="9"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0-#ppt_w/2"/>
                                          </p:val>
                                        </p:tav>
                                        <p:tav tm="100000">
                                          <p:val>
                                            <p:strVal val="#ppt_x"/>
                                          </p:val>
                                        </p:tav>
                                      </p:tavLst>
                                    </p:anim>
                                    <p:anim calcmode="lin" valueType="num">
                                      <p:cBhvr additive="base">
                                        <p:cTn id="29"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35"/>
                    </p:tgtEl>
                  </p:cond>
                </p:stCondLst>
                <p:endSync evt="end" delay="0">
                  <p:rtn val="all"/>
                </p:endSync>
                <p:childTnLst>
                  <p:par>
                    <p:cTn id="31" fill="hold">
                      <p:stCondLst>
                        <p:cond delay="0"/>
                      </p:stCondLst>
                      <p:childTnLst>
                        <p:par>
                          <p:cTn id="32" fill="hold">
                            <p:stCondLst>
                              <p:cond delay="0"/>
                            </p:stCondLst>
                            <p:childTnLst>
                              <p:par>
                                <p:cTn id="33" presetID="2" presetClass="entr" presetSubtype="9" fill="hold" nodeType="clickEffect">
                                  <p:stCondLst>
                                    <p:cond delay="0"/>
                                  </p:stCondLst>
                                  <p:childTnLst>
                                    <p:set>
                                      <p:cBhvr>
                                        <p:cTn id="34" dur="1" fill="hold">
                                          <p:stCondLst>
                                            <p:cond delay="0"/>
                                          </p:stCondLst>
                                        </p:cTn>
                                        <p:tgtEl>
                                          <p:spTgt spid="41"/>
                                        </p:tgtEl>
                                        <p:attrNameLst>
                                          <p:attrName>style.visibility</p:attrName>
                                        </p:attrNameLst>
                                      </p:cBhvr>
                                      <p:to>
                                        <p:strVal val="visible"/>
                                      </p:to>
                                    </p:set>
                                    <p:anim calcmode="lin" valueType="num">
                                      <p:cBhvr additive="base">
                                        <p:cTn id="35" dur="500" fill="hold"/>
                                        <p:tgtEl>
                                          <p:spTgt spid="41"/>
                                        </p:tgtEl>
                                        <p:attrNameLst>
                                          <p:attrName>ppt_x</p:attrName>
                                        </p:attrNameLst>
                                      </p:cBhvr>
                                      <p:tavLst>
                                        <p:tav tm="0">
                                          <p:val>
                                            <p:strVal val="0-#ppt_w/2"/>
                                          </p:val>
                                        </p:tav>
                                        <p:tav tm="100000">
                                          <p:val>
                                            <p:strVal val="#ppt_x"/>
                                          </p:val>
                                        </p:tav>
                                      </p:tavLst>
                                    </p:anim>
                                    <p:anim calcmode="lin" valueType="num">
                                      <p:cBhvr additive="base">
                                        <p:cTn id="36" dur="500" fill="hold"/>
                                        <p:tgtEl>
                                          <p:spTgt spid="41"/>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Am-thanh-that-bai-www_tiengdong_com.wav"/>
                                        </p:tgtEl>
                                      </p:cMediaNode>
                                    </p:audio>
                                  </p:subTnLst>
                                </p:cTn>
                              </p:par>
                            </p:childTnLst>
                          </p:cTn>
                        </p:par>
                      </p:childTnLst>
                    </p:cTn>
                  </p:par>
                </p:childTnLst>
              </p:cTn>
              <p:nextCondLst>
                <p:cond evt="onClick" delay="0">
                  <p:tgtEl>
                    <p:spTgt spid="35"/>
                  </p:tgtEl>
                </p:cond>
              </p:nextCondLst>
            </p:seq>
            <p:seq concurrent="1" nextAc="seek">
              <p:cTn id="37" restart="whenNotActive" fill="hold" evtFilter="cancelBubble" nodeType="interactiveSeq">
                <p:stCondLst>
                  <p:cond evt="onClick" delay="0">
                    <p:tgtEl>
                      <p:spTgt spid="36"/>
                    </p:tgtEl>
                  </p:cond>
                </p:stCondLst>
                <p:endSync evt="end" delay="0">
                  <p:rtn val="all"/>
                </p:endSync>
                <p:childTnLst>
                  <p:par>
                    <p:cTn id="38" fill="hold">
                      <p:stCondLst>
                        <p:cond delay="0"/>
                      </p:stCondLst>
                      <p:childTnLst>
                        <p:par>
                          <p:cTn id="39" fill="hold">
                            <p:stCondLst>
                              <p:cond delay="0"/>
                            </p:stCondLst>
                            <p:childTnLst>
                              <p:par>
                                <p:cTn id="40" presetID="2" presetClass="entr" presetSubtype="9" fill="hold" nodeType="clickEffect">
                                  <p:stCondLst>
                                    <p:cond delay="0"/>
                                  </p:stCondLst>
                                  <p:childTnLst>
                                    <p:set>
                                      <p:cBhvr>
                                        <p:cTn id="41" dur="1" fill="hold">
                                          <p:stCondLst>
                                            <p:cond delay="0"/>
                                          </p:stCondLst>
                                        </p:cTn>
                                        <p:tgtEl>
                                          <p:spTgt spid="42"/>
                                        </p:tgtEl>
                                        <p:attrNameLst>
                                          <p:attrName>style.visibility</p:attrName>
                                        </p:attrNameLst>
                                      </p:cBhvr>
                                      <p:to>
                                        <p:strVal val="visible"/>
                                      </p:to>
                                    </p:set>
                                    <p:anim calcmode="lin" valueType="num">
                                      <p:cBhvr additive="base">
                                        <p:cTn id="42" dur="500" fill="hold"/>
                                        <p:tgtEl>
                                          <p:spTgt spid="42"/>
                                        </p:tgtEl>
                                        <p:attrNameLst>
                                          <p:attrName>ppt_x</p:attrName>
                                        </p:attrNameLst>
                                      </p:cBhvr>
                                      <p:tavLst>
                                        <p:tav tm="0">
                                          <p:val>
                                            <p:strVal val="0-#ppt_w/2"/>
                                          </p:val>
                                        </p:tav>
                                        <p:tav tm="100000">
                                          <p:val>
                                            <p:strVal val="#ppt_x"/>
                                          </p:val>
                                        </p:tav>
                                      </p:tavLst>
                                    </p:anim>
                                    <p:anim calcmode="lin" valueType="num">
                                      <p:cBhvr additive="base">
                                        <p:cTn id="43" dur="500" fill="hold"/>
                                        <p:tgtEl>
                                          <p:spTgt spid="4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3" name="Am-thanh-that-bai-www_tiengdong_com.wav"/>
                                        </p:tgtEl>
                                      </p:cMediaNode>
                                    </p:audio>
                                  </p:subTnLst>
                                </p:cTn>
                              </p:par>
                            </p:childTnLst>
                          </p:cTn>
                        </p:par>
                      </p:childTnLst>
                    </p:cTn>
                  </p:par>
                </p:childTnLst>
              </p:cTn>
              <p:nextCondLst>
                <p:cond evt="onClick" delay="0">
                  <p:tgtEl>
                    <p:spTgt spid="36"/>
                  </p:tgtEl>
                </p:cond>
              </p:nextCondLst>
            </p:seq>
            <p:seq concurrent="1" nextAc="seek">
              <p:cTn id="44" restart="whenNotActive" fill="hold" evtFilter="cancelBubble" nodeType="interactiveSeq">
                <p:stCondLst>
                  <p:cond evt="onClick" delay="0">
                    <p:tgtEl>
                      <p:spTgt spid="40"/>
                    </p:tgtEl>
                  </p:cond>
                </p:stCondLst>
                <p:endSync evt="end" delay="0">
                  <p:rtn val="all"/>
                </p:endSync>
                <p:childTnLst>
                  <p:par>
                    <p:cTn id="45" fill="hold">
                      <p:stCondLst>
                        <p:cond delay="0"/>
                      </p:stCondLst>
                      <p:childTnLst>
                        <p:par>
                          <p:cTn id="46" fill="hold">
                            <p:stCondLst>
                              <p:cond delay="0"/>
                            </p:stCondLst>
                            <p:childTnLst>
                              <p:par>
                                <p:cTn id="47" presetID="2" presetClass="entr" presetSubtype="9" fill="hold" nodeType="click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500" fill="hold"/>
                                        <p:tgtEl>
                                          <p:spTgt spid="43"/>
                                        </p:tgtEl>
                                        <p:attrNameLst>
                                          <p:attrName>ppt_x</p:attrName>
                                        </p:attrNameLst>
                                      </p:cBhvr>
                                      <p:tavLst>
                                        <p:tav tm="0">
                                          <p:val>
                                            <p:strVal val="0-#ppt_w/2"/>
                                          </p:val>
                                        </p:tav>
                                        <p:tav tm="100000">
                                          <p:val>
                                            <p:strVal val="#ppt_x"/>
                                          </p:val>
                                        </p:tav>
                                      </p:tavLst>
                                    </p:anim>
                                    <p:anim calcmode="lin" valueType="num">
                                      <p:cBhvr additive="base">
                                        <p:cTn id="50" dur="500" fill="hold"/>
                                        <p:tgtEl>
                                          <p:spTgt spid="4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Am-thanh-that-bai-www_tiengdong_com.wav"/>
                                        </p:tgtEl>
                                      </p:cMediaNode>
                                    </p:audio>
                                  </p:subTnLst>
                                </p:cTn>
                              </p:par>
                            </p:childTnLst>
                          </p:cTn>
                        </p:par>
                      </p:childTnLst>
                    </p:cTn>
                  </p:par>
                </p:childTnLst>
              </p:cTn>
              <p:nextCondLst>
                <p:cond evt="onClick" delay="0">
                  <p:tgtEl>
                    <p:spTgt spid="40"/>
                  </p:tgtEl>
                </p:cond>
              </p:nextCondLst>
            </p:seq>
            <p:seq concurrent="1" nextAc="seek">
              <p:cTn id="51" restart="whenNotActive" fill="hold" evtFilter="cancelBubble" nodeType="interactiveSeq">
                <p:stCondLst>
                  <p:cond evt="onClick" delay="0">
                    <p:tgtEl>
                      <p:spTgt spid="34"/>
                    </p:tgtEl>
                  </p:cond>
                </p:stCondLst>
                <p:endSync evt="end" delay="0">
                  <p:rtn val="all"/>
                </p:endSync>
                <p:childTnLst>
                  <p:par>
                    <p:cTn id="52" fill="hold">
                      <p:stCondLst>
                        <p:cond delay="0"/>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7"/>
                                        </p:tgtEl>
                                        <p:attrNameLst>
                                          <p:attrName>style.visibility</p:attrName>
                                        </p:attrNameLst>
                                      </p:cBhvr>
                                      <p:to>
                                        <p:strVal val="visible"/>
                                      </p:to>
                                    </p:set>
                                    <p:animEffect transition="in" filter="fade">
                                      <p:cBhvr>
                                        <p:cTn id="56" dur="1000"/>
                                        <p:tgtEl>
                                          <p:spTgt spid="47"/>
                                        </p:tgtEl>
                                      </p:cBhvr>
                                    </p:animEffect>
                                    <p:anim calcmode="lin" valueType="num">
                                      <p:cBhvr>
                                        <p:cTn id="57" dur="1000" fill="hold"/>
                                        <p:tgtEl>
                                          <p:spTgt spid="47"/>
                                        </p:tgtEl>
                                        <p:attrNameLst>
                                          <p:attrName>ppt_x</p:attrName>
                                        </p:attrNameLst>
                                      </p:cBhvr>
                                      <p:tavLst>
                                        <p:tav tm="0">
                                          <p:val>
                                            <p:strVal val="#ppt_x"/>
                                          </p:val>
                                        </p:tav>
                                        <p:tav tm="100000">
                                          <p:val>
                                            <p:strVal val="#ppt_x"/>
                                          </p:val>
                                        </p:tav>
                                      </p:tavLst>
                                    </p:anim>
                                    <p:anim calcmode="lin" valueType="num">
                                      <p:cBhvr>
                                        <p:cTn id="58" dur="1000" fill="hold"/>
                                        <p:tgtEl>
                                          <p:spTgt spid="4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4" name="correct-answer.wav"/>
                                        </p:tgtEl>
                                      </p:cMediaNode>
                                    </p:audio>
                                  </p:subTnLst>
                                </p:cTn>
                              </p:par>
                            </p:childTnLst>
                          </p:cTn>
                        </p:par>
                      </p:childTnLst>
                    </p:cTn>
                  </p:par>
                </p:childTnLst>
              </p:cTn>
              <p:nextCondLst>
                <p:cond evt="onClick" delay="0">
                  <p:tgtEl>
                    <p:spTgt spid="34"/>
                  </p:tgtEl>
                </p:cond>
              </p:nextCondLst>
            </p:seq>
          </p:childTnLst>
        </p:cTn>
      </p:par>
    </p:tnLst>
    <p:bldLst>
      <p:bldP spid="34" grpId="0" animBg="1"/>
      <p:bldP spid="35" grpId="0" animBg="1"/>
      <p:bldP spid="36" grpId="0" animBg="1"/>
      <p:bldP spid="4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C79875-8B2C-4A54-B4A0-1B0BE4C887B7}"/>
              </a:ext>
            </a:extLst>
          </p:cNvPr>
          <p:cNvPicPr>
            <a:picLocks noChangeAspect="1"/>
          </p:cNvPicPr>
          <p:nvPr/>
        </p:nvPicPr>
        <p:blipFill>
          <a:blip r:embed="rId5"/>
          <a:stretch>
            <a:fillRect/>
          </a:stretch>
        </p:blipFill>
        <p:spPr>
          <a:xfrm>
            <a:off x="0" y="0"/>
            <a:ext cx="12192000" cy="6858000"/>
          </a:xfrm>
          <a:prstGeom prst="rect">
            <a:avLst/>
          </a:prstGeom>
        </p:spPr>
      </p:pic>
      <p:grpSp>
        <p:nvGrpSpPr>
          <p:cNvPr id="48" name="Google Shape;929;p30">
            <a:extLst>
              <a:ext uri="{FF2B5EF4-FFF2-40B4-BE49-F238E27FC236}">
                <a16:creationId xmlns:a16="http://schemas.microsoft.com/office/drawing/2014/main" id="{BF3A1E25-3249-4761-BD03-62289278C85C}"/>
              </a:ext>
            </a:extLst>
          </p:cNvPr>
          <p:cNvGrpSpPr/>
          <p:nvPr/>
        </p:nvGrpSpPr>
        <p:grpSpPr>
          <a:xfrm>
            <a:off x="5138950" y="1141225"/>
            <a:ext cx="278801" cy="278801"/>
            <a:chOff x="6892567" y="1856809"/>
            <a:chExt cx="1219601" cy="1219601"/>
          </a:xfrm>
        </p:grpSpPr>
        <p:grpSp>
          <p:nvGrpSpPr>
            <p:cNvPr id="49" name="Google Shape;930;p30">
              <a:extLst>
                <a:ext uri="{FF2B5EF4-FFF2-40B4-BE49-F238E27FC236}">
                  <a16:creationId xmlns:a16="http://schemas.microsoft.com/office/drawing/2014/main" id="{73DE3986-6E6C-4B8F-B859-560FD0BF420C}"/>
                </a:ext>
              </a:extLst>
            </p:cNvPr>
            <p:cNvGrpSpPr/>
            <p:nvPr/>
          </p:nvGrpSpPr>
          <p:grpSpPr>
            <a:xfrm>
              <a:off x="6892567" y="1856809"/>
              <a:ext cx="1219601" cy="1219601"/>
              <a:chOff x="6515239" y="4421248"/>
              <a:chExt cx="110029" cy="110029"/>
            </a:xfrm>
          </p:grpSpPr>
          <p:sp>
            <p:nvSpPr>
              <p:cNvPr id="55" name="Google Shape;931;p30">
                <a:extLst>
                  <a:ext uri="{FF2B5EF4-FFF2-40B4-BE49-F238E27FC236}">
                    <a16:creationId xmlns:a16="http://schemas.microsoft.com/office/drawing/2014/main" id="{16C667BA-BC29-4950-BBCA-01701308750A}"/>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932;p30">
                <a:extLst>
                  <a:ext uri="{FF2B5EF4-FFF2-40B4-BE49-F238E27FC236}">
                    <a16:creationId xmlns:a16="http://schemas.microsoft.com/office/drawing/2014/main" id="{D5FC6A5E-6174-4520-99F1-6FD3D7C73EE1}"/>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933;p30">
                <a:extLst>
                  <a:ext uri="{FF2B5EF4-FFF2-40B4-BE49-F238E27FC236}">
                    <a16:creationId xmlns:a16="http://schemas.microsoft.com/office/drawing/2014/main" id="{53A7EBE2-A156-4808-87C3-2753DA1074C0}"/>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934;p30">
                <a:extLst>
                  <a:ext uri="{FF2B5EF4-FFF2-40B4-BE49-F238E27FC236}">
                    <a16:creationId xmlns:a16="http://schemas.microsoft.com/office/drawing/2014/main" id="{11B89CD5-C5EB-4D96-B9EC-9EDE09F111EE}"/>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 name="Google Shape;935;p30">
              <a:extLst>
                <a:ext uri="{FF2B5EF4-FFF2-40B4-BE49-F238E27FC236}">
                  <a16:creationId xmlns:a16="http://schemas.microsoft.com/office/drawing/2014/main" id="{4F190F83-9D7E-43B1-958A-D4C361EA0CB7}"/>
                </a:ext>
              </a:extLst>
            </p:cNvPr>
            <p:cNvGrpSpPr/>
            <p:nvPr/>
          </p:nvGrpSpPr>
          <p:grpSpPr>
            <a:xfrm rot="-2700000">
              <a:off x="7172103" y="2136936"/>
              <a:ext cx="660725" cy="660772"/>
              <a:chOff x="6515239" y="4421248"/>
              <a:chExt cx="110029" cy="110029"/>
            </a:xfrm>
          </p:grpSpPr>
          <p:sp>
            <p:nvSpPr>
              <p:cNvPr id="51" name="Google Shape;936;p30">
                <a:extLst>
                  <a:ext uri="{FF2B5EF4-FFF2-40B4-BE49-F238E27FC236}">
                    <a16:creationId xmlns:a16="http://schemas.microsoft.com/office/drawing/2014/main" id="{9109A506-681B-4997-9979-8ECD92D41F44}"/>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937;p30">
                <a:extLst>
                  <a:ext uri="{FF2B5EF4-FFF2-40B4-BE49-F238E27FC236}">
                    <a16:creationId xmlns:a16="http://schemas.microsoft.com/office/drawing/2014/main" id="{0649989C-317C-4D50-896F-D2D520FA2B96}"/>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938;p30">
                <a:extLst>
                  <a:ext uri="{FF2B5EF4-FFF2-40B4-BE49-F238E27FC236}">
                    <a16:creationId xmlns:a16="http://schemas.microsoft.com/office/drawing/2014/main" id="{B2F264AF-FD54-4F17-A14D-01F6B04059B5}"/>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939;p30">
                <a:extLst>
                  <a:ext uri="{FF2B5EF4-FFF2-40B4-BE49-F238E27FC236}">
                    <a16:creationId xmlns:a16="http://schemas.microsoft.com/office/drawing/2014/main" id="{0AA4B071-27A7-4EB0-A5B1-A680DD5B565E}"/>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940;p30">
            <a:extLst>
              <a:ext uri="{FF2B5EF4-FFF2-40B4-BE49-F238E27FC236}">
                <a16:creationId xmlns:a16="http://schemas.microsoft.com/office/drawing/2014/main" id="{FBB41926-5FF4-4A01-BE37-21526F8EB35A}"/>
              </a:ext>
            </a:extLst>
          </p:cNvPr>
          <p:cNvGrpSpPr/>
          <p:nvPr/>
        </p:nvGrpSpPr>
        <p:grpSpPr>
          <a:xfrm>
            <a:off x="9077049" y="4936855"/>
            <a:ext cx="278801" cy="278801"/>
            <a:chOff x="6892567" y="1856809"/>
            <a:chExt cx="1219601" cy="1219601"/>
          </a:xfrm>
        </p:grpSpPr>
        <p:grpSp>
          <p:nvGrpSpPr>
            <p:cNvPr id="64" name="Google Shape;941;p30">
              <a:extLst>
                <a:ext uri="{FF2B5EF4-FFF2-40B4-BE49-F238E27FC236}">
                  <a16:creationId xmlns:a16="http://schemas.microsoft.com/office/drawing/2014/main" id="{29E97704-03BC-43BD-9D44-DEC451F56702}"/>
                </a:ext>
              </a:extLst>
            </p:cNvPr>
            <p:cNvGrpSpPr/>
            <p:nvPr/>
          </p:nvGrpSpPr>
          <p:grpSpPr>
            <a:xfrm>
              <a:off x="6892567" y="1856809"/>
              <a:ext cx="1219601" cy="1219601"/>
              <a:chOff x="6515239" y="4421248"/>
              <a:chExt cx="110029" cy="110029"/>
            </a:xfrm>
          </p:grpSpPr>
          <p:sp>
            <p:nvSpPr>
              <p:cNvPr id="78" name="Google Shape;942;p30">
                <a:extLst>
                  <a:ext uri="{FF2B5EF4-FFF2-40B4-BE49-F238E27FC236}">
                    <a16:creationId xmlns:a16="http://schemas.microsoft.com/office/drawing/2014/main" id="{FFD08B44-9B7B-4D34-B9A7-28EE71E48FC2}"/>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943;p30">
                <a:extLst>
                  <a:ext uri="{FF2B5EF4-FFF2-40B4-BE49-F238E27FC236}">
                    <a16:creationId xmlns:a16="http://schemas.microsoft.com/office/drawing/2014/main" id="{B5A553A4-5EB1-4B4F-B40A-9263B534CE33}"/>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944;p30">
                <a:extLst>
                  <a:ext uri="{FF2B5EF4-FFF2-40B4-BE49-F238E27FC236}">
                    <a16:creationId xmlns:a16="http://schemas.microsoft.com/office/drawing/2014/main" id="{F149F624-13B1-4B75-8C61-30D685706873}"/>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45;p30">
                <a:extLst>
                  <a:ext uri="{FF2B5EF4-FFF2-40B4-BE49-F238E27FC236}">
                    <a16:creationId xmlns:a16="http://schemas.microsoft.com/office/drawing/2014/main" id="{FA03F042-72EB-4681-9943-73AEECB5604D}"/>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946;p30">
              <a:extLst>
                <a:ext uri="{FF2B5EF4-FFF2-40B4-BE49-F238E27FC236}">
                  <a16:creationId xmlns:a16="http://schemas.microsoft.com/office/drawing/2014/main" id="{8AB761F1-9C9E-48F7-A6EB-28D0D57AFF9C}"/>
                </a:ext>
              </a:extLst>
            </p:cNvPr>
            <p:cNvGrpSpPr/>
            <p:nvPr/>
          </p:nvGrpSpPr>
          <p:grpSpPr>
            <a:xfrm rot="-2700000">
              <a:off x="7172103" y="2136936"/>
              <a:ext cx="660725" cy="660772"/>
              <a:chOff x="6515239" y="4421248"/>
              <a:chExt cx="110029" cy="110029"/>
            </a:xfrm>
          </p:grpSpPr>
          <p:sp>
            <p:nvSpPr>
              <p:cNvPr id="73" name="Google Shape;947;p30">
                <a:extLst>
                  <a:ext uri="{FF2B5EF4-FFF2-40B4-BE49-F238E27FC236}">
                    <a16:creationId xmlns:a16="http://schemas.microsoft.com/office/drawing/2014/main" id="{5D274A04-8F44-4B94-A8FF-CC31108BB107}"/>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948;p30">
                <a:extLst>
                  <a:ext uri="{FF2B5EF4-FFF2-40B4-BE49-F238E27FC236}">
                    <a16:creationId xmlns:a16="http://schemas.microsoft.com/office/drawing/2014/main" id="{0ABFE202-2B69-4BE2-AD99-9C43DB0D6775}"/>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949;p30">
                <a:extLst>
                  <a:ext uri="{FF2B5EF4-FFF2-40B4-BE49-F238E27FC236}">
                    <a16:creationId xmlns:a16="http://schemas.microsoft.com/office/drawing/2014/main" id="{4F96874B-480D-4806-A823-C09B274E1EBF}"/>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950;p30">
                <a:extLst>
                  <a:ext uri="{FF2B5EF4-FFF2-40B4-BE49-F238E27FC236}">
                    <a16:creationId xmlns:a16="http://schemas.microsoft.com/office/drawing/2014/main" id="{C7955659-3FF4-4165-805B-8676736996CB}"/>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2" name="Google Shape;968;p30">
            <a:extLst>
              <a:ext uri="{FF2B5EF4-FFF2-40B4-BE49-F238E27FC236}">
                <a16:creationId xmlns:a16="http://schemas.microsoft.com/office/drawing/2014/main" id="{1B1F112B-3A25-4EA6-A019-0F486467BD34}"/>
              </a:ext>
            </a:extLst>
          </p:cNvPr>
          <p:cNvSpPr/>
          <p:nvPr/>
        </p:nvSpPr>
        <p:spPr>
          <a:xfrm>
            <a:off x="5984557" y="4932670"/>
            <a:ext cx="57322" cy="69376"/>
          </a:xfrm>
          <a:custGeom>
            <a:avLst/>
            <a:gdLst/>
            <a:ahLst/>
            <a:cxnLst/>
            <a:rect l="l" t="t" r="r" b="b"/>
            <a:pathLst>
              <a:path w="5488" h="6642" extrusionOk="0">
                <a:moveTo>
                  <a:pt x="4951" y="1"/>
                </a:moveTo>
                <a:cubicBezTo>
                  <a:pt x="3815" y="1"/>
                  <a:pt x="2693" y="411"/>
                  <a:pt x="1809" y="1126"/>
                </a:cubicBezTo>
                <a:cubicBezTo>
                  <a:pt x="815" y="1934"/>
                  <a:pt x="211" y="3124"/>
                  <a:pt x="77" y="4391"/>
                </a:cubicBezTo>
                <a:cubicBezTo>
                  <a:pt x="1" y="5116"/>
                  <a:pt x="87" y="5857"/>
                  <a:pt x="335" y="6548"/>
                </a:cubicBezTo>
                <a:cubicBezTo>
                  <a:pt x="359" y="6613"/>
                  <a:pt x="414" y="6642"/>
                  <a:pt x="470" y="6642"/>
                </a:cubicBezTo>
                <a:cubicBezTo>
                  <a:pt x="555" y="6642"/>
                  <a:pt x="639" y="6574"/>
                  <a:pt x="601" y="6472"/>
                </a:cubicBezTo>
                <a:cubicBezTo>
                  <a:pt x="187" y="5323"/>
                  <a:pt x="246" y="4025"/>
                  <a:pt x="764" y="2917"/>
                </a:cubicBezTo>
                <a:cubicBezTo>
                  <a:pt x="1271" y="1819"/>
                  <a:pt x="2220" y="975"/>
                  <a:pt x="3355" y="564"/>
                </a:cubicBezTo>
                <a:cubicBezTo>
                  <a:pt x="3867" y="377"/>
                  <a:pt x="4407" y="280"/>
                  <a:pt x="4950" y="280"/>
                </a:cubicBezTo>
                <a:cubicBezTo>
                  <a:pt x="5069" y="280"/>
                  <a:pt x="5189" y="285"/>
                  <a:pt x="5309" y="295"/>
                </a:cubicBezTo>
                <a:cubicBezTo>
                  <a:pt x="5313" y="295"/>
                  <a:pt x="5317" y="295"/>
                  <a:pt x="5321" y="295"/>
                </a:cubicBezTo>
                <a:cubicBezTo>
                  <a:pt x="5488" y="295"/>
                  <a:pt x="5481" y="28"/>
                  <a:pt x="5309" y="15"/>
                </a:cubicBezTo>
                <a:cubicBezTo>
                  <a:pt x="5189" y="5"/>
                  <a:pt x="5070" y="1"/>
                  <a:pt x="4951" y="1"/>
                </a:cubicBezTo>
                <a:close/>
              </a:path>
            </a:pathLst>
          </a:custGeom>
          <a:solidFill>
            <a:srgbClr val="EF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9;p30">
            <a:extLst>
              <a:ext uri="{FF2B5EF4-FFF2-40B4-BE49-F238E27FC236}">
                <a16:creationId xmlns:a16="http://schemas.microsoft.com/office/drawing/2014/main" id="{5C7D2B94-3DD8-4E25-9838-7760D99CA6B3}"/>
              </a:ext>
            </a:extLst>
          </p:cNvPr>
          <p:cNvSpPr/>
          <p:nvPr/>
        </p:nvSpPr>
        <p:spPr>
          <a:xfrm>
            <a:off x="6281264" y="4927824"/>
            <a:ext cx="51651" cy="70713"/>
          </a:xfrm>
          <a:custGeom>
            <a:avLst/>
            <a:gdLst/>
            <a:ahLst/>
            <a:cxnLst/>
            <a:rect l="l" t="t" r="r" b="b"/>
            <a:pathLst>
              <a:path w="4945" h="6770" extrusionOk="0">
                <a:moveTo>
                  <a:pt x="219" y="0"/>
                </a:moveTo>
                <a:cubicBezTo>
                  <a:pt x="61" y="0"/>
                  <a:pt x="1" y="242"/>
                  <a:pt x="171" y="268"/>
                </a:cubicBezTo>
                <a:cubicBezTo>
                  <a:pt x="1234" y="440"/>
                  <a:pt x="2228" y="937"/>
                  <a:pt x="3001" y="1687"/>
                </a:cubicBezTo>
                <a:cubicBezTo>
                  <a:pt x="3812" y="2477"/>
                  <a:pt x="4326" y="3519"/>
                  <a:pt x="4489" y="4634"/>
                </a:cubicBezTo>
                <a:cubicBezTo>
                  <a:pt x="4582" y="5286"/>
                  <a:pt x="4548" y="5956"/>
                  <a:pt x="4392" y="6598"/>
                </a:cubicBezTo>
                <a:cubicBezTo>
                  <a:pt x="4365" y="6701"/>
                  <a:pt x="4451" y="6769"/>
                  <a:pt x="4534" y="6769"/>
                </a:cubicBezTo>
                <a:cubicBezTo>
                  <a:pt x="4588" y="6769"/>
                  <a:pt x="4641" y="6739"/>
                  <a:pt x="4658" y="6670"/>
                </a:cubicBezTo>
                <a:cubicBezTo>
                  <a:pt x="4944" y="5493"/>
                  <a:pt x="4830" y="4244"/>
                  <a:pt x="4344" y="3137"/>
                </a:cubicBezTo>
                <a:cubicBezTo>
                  <a:pt x="3878" y="2080"/>
                  <a:pt x="3060" y="1203"/>
                  <a:pt x="2059" y="638"/>
                </a:cubicBezTo>
                <a:cubicBezTo>
                  <a:pt x="1496" y="320"/>
                  <a:pt x="882" y="103"/>
                  <a:pt x="244" y="2"/>
                </a:cubicBezTo>
                <a:cubicBezTo>
                  <a:pt x="235" y="1"/>
                  <a:pt x="227" y="0"/>
                  <a:pt x="219" y="0"/>
                </a:cubicBezTo>
                <a:close/>
              </a:path>
            </a:pathLst>
          </a:custGeom>
          <a:solidFill>
            <a:srgbClr val="EF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72;p30">
            <a:extLst>
              <a:ext uri="{FF2B5EF4-FFF2-40B4-BE49-F238E27FC236}">
                <a16:creationId xmlns:a16="http://schemas.microsoft.com/office/drawing/2014/main" id="{3F18AA1F-565C-4ADE-97A0-BD798B0A301B}"/>
              </a:ext>
            </a:extLst>
          </p:cNvPr>
          <p:cNvSpPr/>
          <p:nvPr/>
        </p:nvSpPr>
        <p:spPr>
          <a:xfrm rot="7302147">
            <a:off x="6115810" y="4864342"/>
            <a:ext cx="51654" cy="48880"/>
          </a:xfrm>
          <a:custGeom>
            <a:avLst/>
            <a:gdLst/>
            <a:ahLst/>
            <a:cxnLst/>
            <a:rect l="l" t="t" r="r" b="b"/>
            <a:pathLst>
              <a:path w="1623" h="1536" extrusionOk="0">
                <a:moveTo>
                  <a:pt x="492" y="397"/>
                </a:moveTo>
                <a:cubicBezTo>
                  <a:pt x="475" y="411"/>
                  <a:pt x="448" y="424"/>
                  <a:pt x="417" y="438"/>
                </a:cubicBezTo>
                <a:cubicBezTo>
                  <a:pt x="434" y="421"/>
                  <a:pt x="451" y="411"/>
                  <a:pt x="468" y="404"/>
                </a:cubicBezTo>
                <a:cubicBezTo>
                  <a:pt x="475" y="400"/>
                  <a:pt x="484" y="397"/>
                  <a:pt x="492" y="397"/>
                </a:cubicBezTo>
                <a:close/>
                <a:moveTo>
                  <a:pt x="915" y="763"/>
                </a:moveTo>
                <a:cubicBezTo>
                  <a:pt x="922" y="763"/>
                  <a:pt x="931" y="766"/>
                  <a:pt x="948" y="780"/>
                </a:cubicBezTo>
                <a:cubicBezTo>
                  <a:pt x="962" y="794"/>
                  <a:pt x="992" y="817"/>
                  <a:pt x="939" y="882"/>
                </a:cubicBezTo>
                <a:cubicBezTo>
                  <a:pt x="908" y="922"/>
                  <a:pt x="850" y="963"/>
                  <a:pt x="786" y="993"/>
                </a:cubicBezTo>
                <a:cubicBezTo>
                  <a:pt x="786" y="990"/>
                  <a:pt x="789" y="986"/>
                  <a:pt x="789" y="983"/>
                </a:cubicBezTo>
                <a:cubicBezTo>
                  <a:pt x="806" y="864"/>
                  <a:pt x="861" y="780"/>
                  <a:pt x="901" y="763"/>
                </a:cubicBezTo>
                <a:close/>
                <a:moveTo>
                  <a:pt x="384" y="1"/>
                </a:moveTo>
                <a:cubicBezTo>
                  <a:pt x="318" y="1"/>
                  <a:pt x="257" y="13"/>
                  <a:pt x="204" y="42"/>
                </a:cubicBezTo>
                <a:cubicBezTo>
                  <a:pt x="112" y="89"/>
                  <a:pt x="54" y="184"/>
                  <a:pt x="31" y="319"/>
                </a:cubicBezTo>
                <a:cubicBezTo>
                  <a:pt x="1" y="509"/>
                  <a:pt x="112" y="570"/>
                  <a:pt x="163" y="591"/>
                </a:cubicBezTo>
                <a:lnTo>
                  <a:pt x="170" y="591"/>
                </a:lnTo>
                <a:cubicBezTo>
                  <a:pt x="159" y="627"/>
                  <a:pt x="149" y="668"/>
                  <a:pt x="146" y="705"/>
                </a:cubicBezTo>
                <a:cubicBezTo>
                  <a:pt x="123" y="882"/>
                  <a:pt x="176" y="1027"/>
                  <a:pt x="295" y="1115"/>
                </a:cubicBezTo>
                <a:cubicBezTo>
                  <a:pt x="365" y="1168"/>
                  <a:pt x="452" y="1190"/>
                  <a:pt x="542" y="1190"/>
                </a:cubicBezTo>
                <a:cubicBezTo>
                  <a:pt x="579" y="1190"/>
                  <a:pt x="617" y="1187"/>
                  <a:pt x="654" y="1180"/>
                </a:cubicBezTo>
                <a:cubicBezTo>
                  <a:pt x="678" y="1291"/>
                  <a:pt x="732" y="1386"/>
                  <a:pt x="813" y="1450"/>
                </a:cubicBezTo>
                <a:cubicBezTo>
                  <a:pt x="887" y="1508"/>
                  <a:pt x="969" y="1535"/>
                  <a:pt x="1050" y="1535"/>
                </a:cubicBezTo>
                <a:cubicBezTo>
                  <a:pt x="1098" y="1535"/>
                  <a:pt x="1145" y="1529"/>
                  <a:pt x="1192" y="1508"/>
                </a:cubicBezTo>
                <a:cubicBezTo>
                  <a:pt x="1413" y="1416"/>
                  <a:pt x="1586" y="1132"/>
                  <a:pt x="1616" y="919"/>
                </a:cubicBezTo>
                <a:cubicBezTo>
                  <a:pt x="1622" y="882"/>
                  <a:pt x="1595" y="847"/>
                  <a:pt x="1558" y="841"/>
                </a:cubicBezTo>
                <a:cubicBezTo>
                  <a:pt x="1556" y="841"/>
                  <a:pt x="1553" y="841"/>
                  <a:pt x="1551" y="841"/>
                </a:cubicBezTo>
                <a:cubicBezTo>
                  <a:pt x="1517" y="841"/>
                  <a:pt x="1487" y="864"/>
                  <a:pt x="1480" y="899"/>
                </a:cubicBezTo>
                <a:cubicBezTo>
                  <a:pt x="1456" y="1071"/>
                  <a:pt x="1311" y="1312"/>
                  <a:pt x="1139" y="1379"/>
                </a:cubicBezTo>
                <a:cubicBezTo>
                  <a:pt x="1107" y="1393"/>
                  <a:pt x="1076" y="1400"/>
                  <a:pt x="1046" y="1400"/>
                </a:cubicBezTo>
                <a:cubicBezTo>
                  <a:pt x="995" y="1400"/>
                  <a:pt x="947" y="1381"/>
                  <a:pt x="898" y="1342"/>
                </a:cubicBezTo>
                <a:cubicBezTo>
                  <a:pt x="826" y="1288"/>
                  <a:pt x="800" y="1213"/>
                  <a:pt x="786" y="1142"/>
                </a:cubicBezTo>
                <a:cubicBezTo>
                  <a:pt x="895" y="1102"/>
                  <a:pt x="989" y="1038"/>
                  <a:pt x="1047" y="969"/>
                </a:cubicBezTo>
                <a:cubicBezTo>
                  <a:pt x="1128" y="864"/>
                  <a:pt x="1128" y="753"/>
                  <a:pt x="1040" y="675"/>
                </a:cubicBezTo>
                <a:cubicBezTo>
                  <a:pt x="1000" y="642"/>
                  <a:pt x="957" y="625"/>
                  <a:pt x="913" y="625"/>
                </a:cubicBezTo>
                <a:cubicBezTo>
                  <a:pt x="895" y="625"/>
                  <a:pt x="876" y="628"/>
                  <a:pt x="857" y="634"/>
                </a:cubicBezTo>
                <a:cubicBezTo>
                  <a:pt x="759" y="672"/>
                  <a:pt x="678" y="797"/>
                  <a:pt x="654" y="960"/>
                </a:cubicBezTo>
                <a:cubicBezTo>
                  <a:pt x="647" y="990"/>
                  <a:pt x="647" y="1017"/>
                  <a:pt x="644" y="1041"/>
                </a:cubicBezTo>
                <a:cubicBezTo>
                  <a:pt x="609" y="1048"/>
                  <a:pt x="573" y="1052"/>
                  <a:pt x="539" y="1052"/>
                </a:cubicBezTo>
                <a:cubicBezTo>
                  <a:pt x="477" y="1052"/>
                  <a:pt x="420" y="1038"/>
                  <a:pt x="376" y="1003"/>
                </a:cubicBezTo>
                <a:cubicBezTo>
                  <a:pt x="271" y="929"/>
                  <a:pt x="271" y="797"/>
                  <a:pt x="281" y="725"/>
                </a:cubicBezTo>
                <a:cubicBezTo>
                  <a:pt x="285" y="682"/>
                  <a:pt x="298" y="641"/>
                  <a:pt x="312" y="604"/>
                </a:cubicBezTo>
                <a:cubicBezTo>
                  <a:pt x="448" y="591"/>
                  <a:pt x="593" y="519"/>
                  <a:pt x="634" y="444"/>
                </a:cubicBezTo>
                <a:cubicBezTo>
                  <a:pt x="661" y="394"/>
                  <a:pt x="654" y="339"/>
                  <a:pt x="610" y="306"/>
                </a:cubicBezTo>
                <a:cubicBezTo>
                  <a:pt x="576" y="276"/>
                  <a:pt x="534" y="260"/>
                  <a:pt x="491" y="260"/>
                </a:cubicBezTo>
                <a:cubicBezTo>
                  <a:pt x="466" y="260"/>
                  <a:pt x="441" y="265"/>
                  <a:pt x="417" y="275"/>
                </a:cubicBezTo>
                <a:cubicBezTo>
                  <a:pt x="346" y="302"/>
                  <a:pt x="278" y="374"/>
                  <a:pt x="227" y="465"/>
                </a:cubicBezTo>
                <a:cubicBezTo>
                  <a:pt x="220" y="465"/>
                  <a:pt x="214" y="461"/>
                  <a:pt x="210" y="461"/>
                </a:cubicBezTo>
                <a:cubicBezTo>
                  <a:pt x="193" y="455"/>
                  <a:pt x="149" y="441"/>
                  <a:pt x="166" y="339"/>
                </a:cubicBezTo>
                <a:cubicBezTo>
                  <a:pt x="184" y="248"/>
                  <a:pt x="214" y="191"/>
                  <a:pt x="268" y="160"/>
                </a:cubicBezTo>
                <a:cubicBezTo>
                  <a:pt x="300" y="142"/>
                  <a:pt x="340" y="135"/>
                  <a:pt x="384" y="135"/>
                </a:cubicBezTo>
                <a:cubicBezTo>
                  <a:pt x="545" y="135"/>
                  <a:pt x="771" y="234"/>
                  <a:pt x="959" y="316"/>
                </a:cubicBezTo>
                <a:cubicBezTo>
                  <a:pt x="1128" y="391"/>
                  <a:pt x="1277" y="455"/>
                  <a:pt x="1386" y="461"/>
                </a:cubicBezTo>
                <a:cubicBezTo>
                  <a:pt x="1388" y="461"/>
                  <a:pt x="1390" y="462"/>
                  <a:pt x="1392" y="462"/>
                </a:cubicBezTo>
                <a:cubicBezTo>
                  <a:pt x="1432" y="462"/>
                  <a:pt x="1457" y="433"/>
                  <a:pt x="1460" y="397"/>
                </a:cubicBezTo>
                <a:cubicBezTo>
                  <a:pt x="1460" y="360"/>
                  <a:pt x="1433" y="326"/>
                  <a:pt x="1395" y="322"/>
                </a:cubicBezTo>
                <a:cubicBezTo>
                  <a:pt x="1308" y="319"/>
                  <a:pt x="1165" y="255"/>
                  <a:pt x="1013" y="191"/>
                </a:cubicBezTo>
                <a:cubicBezTo>
                  <a:pt x="802" y="100"/>
                  <a:pt x="573" y="1"/>
                  <a:pt x="384" y="1"/>
                </a:cubicBezTo>
                <a:close/>
              </a:path>
            </a:pathLst>
          </a:custGeom>
          <a:solidFill>
            <a:srgbClr val="EF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Rectangle: Rounded Corners 84">
            <a:extLst>
              <a:ext uri="{FF2B5EF4-FFF2-40B4-BE49-F238E27FC236}">
                <a16:creationId xmlns:a16="http://schemas.microsoft.com/office/drawing/2014/main" id="{D5D62837-0439-4088-B941-7F6FF4CEBDAC}"/>
              </a:ext>
            </a:extLst>
          </p:cNvPr>
          <p:cNvSpPr/>
          <p:nvPr/>
        </p:nvSpPr>
        <p:spPr>
          <a:xfrm>
            <a:off x="2292329" y="3590193"/>
            <a:ext cx="7332642" cy="783893"/>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Xuồng, ghe</a:t>
            </a:r>
            <a:endParaRPr lang="en-US" sz="4800" dirty="0">
              <a:solidFill>
                <a:schemeClr val="tx1"/>
              </a:solidFill>
              <a:latin typeface="UVN Huong Que Nang" panose="020E0804040705030404" pitchFamily="34" charset="0"/>
              <a:cs typeface="Times New Roman" panose="02020603050405020304" pitchFamily="18" charset="0"/>
            </a:endParaRPr>
          </a:p>
        </p:txBody>
      </p:sp>
      <p:sp>
        <p:nvSpPr>
          <p:cNvPr id="86" name="Rectangle: Rounded Corners 85">
            <a:extLst>
              <a:ext uri="{FF2B5EF4-FFF2-40B4-BE49-F238E27FC236}">
                <a16:creationId xmlns:a16="http://schemas.microsoft.com/office/drawing/2014/main" id="{E7A6F506-2437-4A94-B256-C88C1EF180AE}"/>
              </a:ext>
            </a:extLst>
          </p:cNvPr>
          <p:cNvSpPr/>
          <p:nvPr/>
        </p:nvSpPr>
        <p:spPr>
          <a:xfrm>
            <a:off x="2278039" y="2455701"/>
            <a:ext cx="7361222" cy="783893"/>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Xe máy</a:t>
            </a:r>
            <a:endParaRPr lang="en-US" sz="4800" dirty="0">
              <a:solidFill>
                <a:schemeClr val="tx1"/>
              </a:solidFill>
              <a:latin typeface="UVN Huong Que Nang" panose="020E0804040705030404" pitchFamily="34" charset="0"/>
              <a:cs typeface="Times New Roman" panose="02020603050405020304" pitchFamily="18" charset="0"/>
            </a:endParaRPr>
          </a:p>
        </p:txBody>
      </p:sp>
      <p:sp>
        <p:nvSpPr>
          <p:cNvPr id="87" name="Rectangle: Rounded Corners 86">
            <a:extLst>
              <a:ext uri="{FF2B5EF4-FFF2-40B4-BE49-F238E27FC236}">
                <a16:creationId xmlns:a16="http://schemas.microsoft.com/office/drawing/2014/main" id="{1F8493FD-8BD3-4137-9862-1E39BB3EF277}"/>
              </a:ext>
            </a:extLst>
          </p:cNvPr>
          <p:cNvSpPr/>
          <p:nvPr/>
        </p:nvSpPr>
        <p:spPr>
          <a:xfrm>
            <a:off x="2319059" y="4608198"/>
            <a:ext cx="7372015" cy="783893"/>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Xe đạp</a:t>
            </a:r>
            <a:endParaRPr lang="en-US" sz="4800" dirty="0">
              <a:solidFill>
                <a:schemeClr val="tx1"/>
              </a:solidFill>
              <a:latin typeface="UVN Huong Que Nang" panose="020E0804040705030404" pitchFamily="34" charset="0"/>
              <a:cs typeface="Times New Roman" panose="02020603050405020304" pitchFamily="18" charset="0"/>
            </a:endParaRPr>
          </a:p>
        </p:txBody>
      </p:sp>
      <p:grpSp>
        <p:nvGrpSpPr>
          <p:cNvPr id="88" name="Group 87">
            <a:extLst>
              <a:ext uri="{FF2B5EF4-FFF2-40B4-BE49-F238E27FC236}">
                <a16:creationId xmlns:a16="http://schemas.microsoft.com/office/drawing/2014/main" id="{ECC90187-1772-4BAD-A18E-C5A440B4B65F}"/>
              </a:ext>
            </a:extLst>
          </p:cNvPr>
          <p:cNvGrpSpPr/>
          <p:nvPr/>
        </p:nvGrpSpPr>
        <p:grpSpPr>
          <a:xfrm>
            <a:off x="1976132" y="232642"/>
            <a:ext cx="8131493" cy="2115608"/>
            <a:chOff x="2155505" y="315689"/>
            <a:chExt cx="8131493" cy="3428998"/>
          </a:xfrm>
        </p:grpSpPr>
        <p:pic>
          <p:nvPicPr>
            <p:cNvPr id="89" name="图片 92" descr="D:\资料\组 4.png组 4">
              <a:extLst>
                <a:ext uri="{FF2B5EF4-FFF2-40B4-BE49-F238E27FC236}">
                  <a16:creationId xmlns:a16="http://schemas.microsoft.com/office/drawing/2014/main" id="{FF1F685F-E9B1-4D15-92A1-A89F9C505FE7}"/>
                </a:ext>
              </a:extLst>
            </p:cNvPr>
            <p:cNvPicPr>
              <a:picLocks noChangeAspect="1"/>
            </p:cNvPicPr>
            <p:nvPr>
              <p:custDataLst>
                <p:tags r:id="rId1"/>
              </p:custDataLst>
            </p:nvPr>
          </p:nvPicPr>
          <p:blipFill>
            <a:blip r:embed="rId6"/>
            <a:srcRect/>
            <a:stretch>
              <a:fillRect/>
            </a:stretch>
          </p:blipFill>
          <p:spPr>
            <a:xfrm rot="5400000">
              <a:off x="4506753" y="-2035559"/>
              <a:ext cx="3428998" cy="8131493"/>
            </a:xfrm>
            <a:prstGeom prst="rect">
              <a:avLst/>
            </a:prstGeom>
          </p:spPr>
        </p:pic>
        <p:sp>
          <p:nvSpPr>
            <p:cNvPr id="90" name="TextBox 89">
              <a:extLst>
                <a:ext uri="{FF2B5EF4-FFF2-40B4-BE49-F238E27FC236}">
                  <a16:creationId xmlns:a16="http://schemas.microsoft.com/office/drawing/2014/main" id="{42A15F9F-81CC-48BE-A8B2-CAD961311816}"/>
                </a:ext>
              </a:extLst>
            </p:cNvPr>
            <p:cNvSpPr txBox="1"/>
            <p:nvPr/>
          </p:nvSpPr>
          <p:spPr>
            <a:xfrm>
              <a:off x="2514734" y="641015"/>
              <a:ext cx="7413036" cy="2384595"/>
            </a:xfrm>
            <a:prstGeom prst="rect">
              <a:avLst/>
            </a:prstGeom>
            <a:noFill/>
          </p:spPr>
          <p:txBody>
            <a:bodyPr wrap="square">
              <a:spAutoFit/>
            </a:bodyPr>
            <a:lstStyle/>
            <a:p>
              <a:pPr algn="ctr" eaLnBrk="1" hangingPunct="1">
                <a:lnSpc>
                  <a:spcPct val="150000"/>
                </a:lnSpc>
              </a:pPr>
              <a:r>
                <a:rPr lang="en-US" altLang="en-US" sz="3200" b="1">
                  <a:solidFill>
                    <a:schemeClr val="bg1"/>
                  </a:solidFill>
                  <a:latin typeface="UVN Huong Que Nang" panose="020E0804040705030404" pitchFamily="34" charset="0"/>
                  <a:cs typeface="Times New Roman" panose="02020603050405020304" pitchFamily="18" charset="0"/>
                </a:rPr>
                <a:t>Người dân Tây Nam Bộ đi lại </a:t>
              </a:r>
            </a:p>
            <a:p>
              <a:pPr algn="ctr" eaLnBrk="1" hangingPunct="1">
                <a:lnSpc>
                  <a:spcPct val="150000"/>
                </a:lnSpc>
              </a:pPr>
              <a:r>
                <a:rPr lang="en-US" altLang="en-US" sz="3200" b="1">
                  <a:solidFill>
                    <a:schemeClr val="bg1"/>
                  </a:solidFill>
                  <a:latin typeface="UVN Huong Que Nang" panose="020E0804040705030404" pitchFamily="34" charset="0"/>
                  <a:cs typeface="Times New Roman" panose="02020603050405020304" pitchFamily="18" charset="0"/>
                </a:rPr>
                <a:t>bằng phương tiện gì?</a:t>
              </a:r>
            </a:p>
          </p:txBody>
        </p:sp>
      </p:grpSp>
      <p:sp>
        <p:nvSpPr>
          <p:cNvPr id="91" name="Rectangle: Rounded Corners 90">
            <a:extLst>
              <a:ext uri="{FF2B5EF4-FFF2-40B4-BE49-F238E27FC236}">
                <a16:creationId xmlns:a16="http://schemas.microsoft.com/office/drawing/2014/main" id="{234106D1-BFAA-4B5E-90E6-7BC8B84D14D3}"/>
              </a:ext>
            </a:extLst>
          </p:cNvPr>
          <p:cNvSpPr/>
          <p:nvPr/>
        </p:nvSpPr>
        <p:spPr>
          <a:xfrm>
            <a:off x="2329853" y="5720748"/>
            <a:ext cx="7361222" cy="783893"/>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Tàu</a:t>
            </a:r>
            <a:endParaRPr lang="en-US" sz="4800" dirty="0">
              <a:solidFill>
                <a:schemeClr val="tx1"/>
              </a:solidFill>
              <a:latin typeface="UVN Huong Que Nang" panose="020E0804040705030404" pitchFamily="34" charset="0"/>
              <a:cs typeface="Times New Roman" panose="02020603050405020304" pitchFamily="18" charset="0"/>
            </a:endParaRPr>
          </a:p>
        </p:txBody>
      </p:sp>
      <p:pic>
        <p:nvPicPr>
          <p:cNvPr id="92" name="Graphic 91" descr="Close with solid fill">
            <a:extLst>
              <a:ext uri="{FF2B5EF4-FFF2-40B4-BE49-F238E27FC236}">
                <a16:creationId xmlns:a16="http://schemas.microsoft.com/office/drawing/2014/main" id="{C3C6638F-8240-4725-BBC0-D0A23035288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19849" y="2351052"/>
            <a:ext cx="914400" cy="914400"/>
          </a:xfrm>
          <a:prstGeom prst="rect">
            <a:avLst/>
          </a:prstGeom>
        </p:spPr>
      </p:pic>
      <p:pic>
        <p:nvPicPr>
          <p:cNvPr id="93" name="Graphic 92" descr="Close with solid fill">
            <a:extLst>
              <a:ext uri="{FF2B5EF4-FFF2-40B4-BE49-F238E27FC236}">
                <a16:creationId xmlns:a16="http://schemas.microsoft.com/office/drawing/2014/main" id="{B80BF91B-AB80-4978-81CB-A72DD8B5180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19849" y="4588643"/>
            <a:ext cx="914400" cy="914400"/>
          </a:xfrm>
          <a:prstGeom prst="rect">
            <a:avLst/>
          </a:prstGeom>
        </p:spPr>
      </p:pic>
      <p:pic>
        <p:nvPicPr>
          <p:cNvPr id="94" name="Graphic 93" descr="Close with solid fill">
            <a:extLst>
              <a:ext uri="{FF2B5EF4-FFF2-40B4-BE49-F238E27FC236}">
                <a16:creationId xmlns:a16="http://schemas.microsoft.com/office/drawing/2014/main" id="{93B82B98-BAE4-4127-A06E-0531A6A010D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76675" y="5691057"/>
            <a:ext cx="914400" cy="914400"/>
          </a:xfrm>
          <a:prstGeom prst="rect">
            <a:avLst/>
          </a:prstGeom>
        </p:spPr>
      </p:pic>
      <p:pic>
        <p:nvPicPr>
          <p:cNvPr id="95" name="Picture 94" descr="A picture containing clipart&#10;&#10;Description automatically generated">
            <a:extLst>
              <a:ext uri="{FF2B5EF4-FFF2-40B4-BE49-F238E27FC236}">
                <a16:creationId xmlns:a16="http://schemas.microsoft.com/office/drawing/2014/main" id="{ABC528F7-DC82-455C-90D4-975CE88F72D4}"/>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9885" b="98908" l="3436" r="31195">
                        <a14:foregroundMark x1="4437" y1="68951" x2="4437" y2="68951"/>
                        <a14:foregroundMark x1="29192" y1="73135" x2="30307" y2="94118"/>
                        <a14:foregroundMark x1="7600" y1="64767" x2="4005" y2="98666"/>
                        <a14:foregroundMark x1="4005" y1="98666" x2="4005" y2="98908"/>
                        <a14:foregroundMark x1="30762" y1="98908" x2="30762" y2="98908"/>
                      </a14:backgroundRemoval>
                    </a14:imgEffect>
                  </a14:imgLayer>
                </a14:imgProps>
              </a:ext>
              <a:ext uri="{28A0092B-C50C-407E-A947-70E740481C1C}">
                <a14:useLocalDpi xmlns:a14="http://schemas.microsoft.com/office/drawing/2010/main" val="0"/>
              </a:ext>
            </a:extLst>
          </a:blip>
          <a:srcRect r="65310"/>
          <a:stretch/>
        </p:blipFill>
        <p:spPr>
          <a:xfrm>
            <a:off x="2184349" y="2149297"/>
            <a:ext cx="2075761" cy="2244344"/>
          </a:xfrm>
          <a:prstGeom prst="rect">
            <a:avLst/>
          </a:prstGeom>
        </p:spPr>
      </p:pic>
      <p:grpSp>
        <p:nvGrpSpPr>
          <p:cNvPr id="96" name="Group 95">
            <a:extLst>
              <a:ext uri="{FF2B5EF4-FFF2-40B4-BE49-F238E27FC236}">
                <a16:creationId xmlns:a16="http://schemas.microsoft.com/office/drawing/2014/main" id="{EF999E7F-0214-463B-9CCB-C7B0C058815C}"/>
              </a:ext>
            </a:extLst>
          </p:cNvPr>
          <p:cNvGrpSpPr/>
          <p:nvPr/>
        </p:nvGrpSpPr>
        <p:grpSpPr>
          <a:xfrm>
            <a:off x="-768231" y="4344527"/>
            <a:ext cx="3529377" cy="2622461"/>
            <a:chOff x="-4094821" y="2735318"/>
            <a:chExt cx="3529377" cy="2622461"/>
          </a:xfrm>
        </p:grpSpPr>
        <p:pic>
          <p:nvPicPr>
            <p:cNvPr id="97" name="Picture 96" descr="A picture containing clipart&#10;&#10;Description automatically generated">
              <a:extLst>
                <a:ext uri="{FF2B5EF4-FFF2-40B4-BE49-F238E27FC236}">
                  <a16:creationId xmlns:a16="http://schemas.microsoft.com/office/drawing/2014/main" id="{CACA68E8-8561-466D-81E9-79A73D5742EE}"/>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7634" b="92510" l="8707" r="91634">
                          <a14:foregroundMark x1="51421" y1="7634" x2="55967" y2="10592"/>
                          <a14:foregroundMark x1="8707" y1="83588" x2="8707" y2="83588"/>
                          <a14:foregroundMark x1="31734" y1="92510" x2="31734" y2="92510"/>
                          <a14:foregroundMark x1="91634" y1="68321" x2="75654" y2="92032"/>
                          <a14:foregroundMark x1="75654" y1="92032" x2="75654" y2="92032"/>
                        </a14:backgroundRemoval>
                      </a14:imgEffect>
                    </a14:imgLayer>
                  </a14:imgProps>
                </a:ext>
                <a:ext uri="{28A0092B-C50C-407E-A947-70E740481C1C}">
                  <a14:useLocalDpi xmlns:a14="http://schemas.microsoft.com/office/drawing/2010/main" val="0"/>
                </a:ext>
              </a:extLst>
            </a:blip>
            <a:stretch>
              <a:fillRect/>
            </a:stretch>
          </p:blipFill>
          <p:spPr>
            <a:xfrm>
              <a:off x="-3534071" y="3943409"/>
              <a:ext cx="2968627" cy="1414370"/>
            </a:xfrm>
            <a:prstGeom prst="rect">
              <a:avLst/>
            </a:prstGeom>
          </p:spPr>
        </p:pic>
        <p:pic>
          <p:nvPicPr>
            <p:cNvPr id="98" name="Content Placeholder 4" descr="A picture containing vector graphics, clipart&#10;&#10;Description automatically generated">
              <a:hlinkClick r:id="rId13" action="ppaction://hlinksldjump"/>
              <a:extLst>
                <a:ext uri="{FF2B5EF4-FFF2-40B4-BE49-F238E27FC236}">
                  <a16:creationId xmlns:a16="http://schemas.microsoft.com/office/drawing/2014/main" id="{8598BB0F-05F3-4BD3-8A61-C86E37D2DF93}"/>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9980" b="93495" l="9444" r="92496">
                          <a14:foregroundMark x1="16301" y1="34141" x2="16301" y2="34141"/>
                          <a14:foregroundMark x1="16878" y1="32323" x2="16694" y2="43273"/>
                          <a14:foregroundMark x1="16694" y1="43273" x2="16878" y2="43273"/>
                          <a14:foregroundMark x1="15124" y1="29576" x2="15909" y2="32606"/>
                          <a14:foregroundMark x1="43339" y1="91394" x2="43339" y2="91394"/>
                          <a14:foregroundMark x1="44124" y1="86222" x2="41376" y2="89899"/>
                          <a14:foregroundMark x1="15701" y1="88646" x2="14131" y2="92929"/>
                          <a14:foregroundMark x1="54306" y1="14061" x2="56661" y2="23798"/>
                          <a14:foregroundMark x1="73517" y1="12525" x2="67051" y2="19232"/>
                          <a14:foregroundMark x1="90187" y1="16485" x2="86839" y2="21051"/>
                          <a14:foregroundMark x1="77650" y1="26222" x2="78804" y2="34747"/>
                          <a14:foregroundMark x1="92150" y1="17697" x2="92150" y2="17697"/>
                          <a14:foregroundMark x1="92542" y1="15879" x2="91757" y2="19515"/>
                          <a14:foregroundMark x1="62869" y1="76070" x2="62917" y2="77696"/>
                          <a14:foregroundMark x1="72547" y1="93535" x2="72547" y2="93535"/>
                          <a14:foregroundMark x1="9444" y1="55152" x2="9444" y2="55152"/>
                          <a14:backgroundMark x1="83814" y1="59596" x2="57885" y2="89455"/>
                          <a14:backgroundMark x1="84115" y1="45374" x2="72108" y2="44444"/>
                          <a14:backgroundMark x1="72108" y1="44444" x2="56061" y2="61131"/>
                          <a14:backgroundMark x1="56061" y1="61131" x2="57285" y2="98465"/>
                          <a14:backgroundMark x1="91434" y1="47273" x2="74971" y2="86626"/>
                          <a14:backgroundMark x1="62757" y1="50141" x2="65204" y2="89010"/>
                          <a14:backgroundMark x1="85939" y1="55798" x2="84738" y2="87960"/>
                          <a14:backgroundMark x1="84738" y1="87960" x2="83191" y2="94222"/>
                          <a14:backgroundMark x1="88686" y1="68121" x2="74348" y2="98949"/>
                          <a14:backgroundMark x1="87786" y1="49172" x2="78919" y2="82828"/>
                          <a14:backgroundMark x1="62157" y1="52485" x2="60332" y2="88525"/>
                          <a14:backgroundMark x1="60009" y1="60566" x2="73493" y2="86909"/>
                          <a14:backgroundMark x1="73493" y1="86909" x2="62157" y2="86141"/>
                          <a14:backgroundMark x1="79843" y1="77616" x2="62157" y2="93535"/>
                          <a14:backgroundMark x1="62157" y1="93535" x2="78204" y2="86343"/>
                          <a14:backgroundMark x1="78204" y1="86343" x2="92057" y2="87838"/>
                          <a14:backgroundMark x1="92057" y1="87838" x2="71600" y2="90424"/>
                          <a14:backgroundMark x1="71600" y1="90424" x2="74348" y2="89010"/>
                          <a14:backgroundMark x1="86562" y1="53455" x2="83445" y2="72970"/>
                          <a14:backgroundMark x1="83445" y1="72970" x2="80767" y2="80000"/>
                          <a14:backgroundMark x1="61856" y1="57697" x2="65204" y2="98465"/>
                          <a14:backgroundMark x1="64904" y1="75717" x2="61233" y2="90424"/>
                          <a14:backgroundMark x1="86262" y1="53899" x2="80767" y2="85697"/>
                          <a14:backgroundMark x1="80767" y1="85697" x2="80767" y2="85697"/>
                          <a14:backgroundMark x1="85939" y1="54869" x2="81667" y2="82343"/>
                          <a14:backgroundMark x1="81667" y1="82343" x2="81667" y2="82343"/>
                          <a14:backgroundMark x1="84115" y1="54869" x2="84115" y2="54869"/>
                          <a14:backgroundMark x1="85038" y1="51556" x2="83814" y2="57697"/>
                          <a14:backgroundMark x1="84415" y1="52040" x2="86262" y2="61010"/>
                          <a14:backgroundMark x1="85939" y1="52970" x2="84415" y2="61495"/>
                          <a14:backgroundMark x1="61533" y1="74788" x2="63680" y2="93253"/>
                          <a14:backgroundMark x1="65204" y1="78101" x2="59109" y2="79030"/>
                          <a14:backgroundMark x1="62157" y1="78101" x2="63380" y2="80000"/>
                          <a14:backgroundMark x1="72524" y1="90909" x2="74048" y2="89939"/>
                          <a14:backgroundMark x1="53313" y1="92768" x2="53313" y2="92768"/>
                          <a14:backgroundMark x1="55438" y1="92323" x2="53013" y2="92768"/>
                          <a14:backgroundMark x1="73447" y1="89455" x2="70076" y2="97051"/>
                        </a14:backgroundRemoval>
                      </a14:imgEffect>
                    </a14:imgLayer>
                  </a14:imgProps>
                </a:ext>
                <a:ext uri="{28A0092B-C50C-407E-A947-70E740481C1C}">
                  <a14:useLocalDpi xmlns:a14="http://schemas.microsoft.com/office/drawing/2010/main" val="0"/>
                </a:ext>
              </a:extLst>
            </a:blip>
            <a:stretch>
              <a:fillRect/>
            </a:stretch>
          </p:blipFill>
          <p:spPr>
            <a:xfrm flipH="1">
              <a:off x="-4094821" y="2735318"/>
              <a:ext cx="3218212" cy="2175408"/>
            </a:xfrm>
            <a:prstGeom prst="rect">
              <a:avLst/>
            </a:prstGeom>
          </p:spPr>
        </p:pic>
      </p:grpSp>
    </p:spTree>
    <p:extLst>
      <p:ext uri="{BB962C8B-B14F-4D97-AF65-F5344CB8AC3E}">
        <p14:creationId xmlns:p14="http://schemas.microsoft.com/office/powerpoint/2010/main" val="158841008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additive="base">
                                        <p:cTn id="7" dur="500" fill="hold"/>
                                        <p:tgtEl>
                                          <p:spTgt spid="88"/>
                                        </p:tgtEl>
                                        <p:attrNameLst>
                                          <p:attrName>ppt_x</p:attrName>
                                        </p:attrNameLst>
                                      </p:cBhvr>
                                      <p:tavLst>
                                        <p:tav tm="0">
                                          <p:val>
                                            <p:strVal val="1+#ppt_w/2"/>
                                          </p:val>
                                        </p:tav>
                                        <p:tav tm="100000">
                                          <p:val>
                                            <p:strVal val="#ppt_x"/>
                                          </p:val>
                                        </p:tav>
                                      </p:tavLst>
                                    </p:anim>
                                    <p:anim calcmode="lin" valueType="num">
                                      <p:cBhvr additive="base">
                                        <p:cTn id="8" dur="500" fill="hold"/>
                                        <p:tgtEl>
                                          <p:spTgt spid="8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additive="base">
                                        <p:cTn id="12" dur="500" fill="hold"/>
                                        <p:tgtEl>
                                          <p:spTgt spid="85"/>
                                        </p:tgtEl>
                                        <p:attrNameLst>
                                          <p:attrName>ppt_x</p:attrName>
                                        </p:attrNameLst>
                                      </p:cBhvr>
                                      <p:tavLst>
                                        <p:tav tm="0">
                                          <p:val>
                                            <p:strVal val="1+#ppt_w/2"/>
                                          </p:val>
                                        </p:tav>
                                        <p:tav tm="100000">
                                          <p:val>
                                            <p:strVal val="#ppt_x"/>
                                          </p:val>
                                        </p:tav>
                                      </p:tavLst>
                                    </p:anim>
                                    <p:anim calcmode="lin" valueType="num">
                                      <p:cBhvr additive="base">
                                        <p:cTn id="13" dur="500" fill="hold"/>
                                        <p:tgtEl>
                                          <p:spTgt spid="85"/>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86"/>
                                        </p:tgtEl>
                                        <p:attrNameLst>
                                          <p:attrName>style.visibility</p:attrName>
                                        </p:attrNameLst>
                                      </p:cBhvr>
                                      <p:to>
                                        <p:strVal val="visible"/>
                                      </p:to>
                                    </p:set>
                                    <p:anim calcmode="lin" valueType="num">
                                      <p:cBhvr additive="base">
                                        <p:cTn id="16" dur="500" fill="hold"/>
                                        <p:tgtEl>
                                          <p:spTgt spid="86"/>
                                        </p:tgtEl>
                                        <p:attrNameLst>
                                          <p:attrName>ppt_x</p:attrName>
                                        </p:attrNameLst>
                                      </p:cBhvr>
                                      <p:tavLst>
                                        <p:tav tm="0">
                                          <p:val>
                                            <p:strVal val="0-#ppt_w/2"/>
                                          </p:val>
                                        </p:tav>
                                        <p:tav tm="100000">
                                          <p:val>
                                            <p:strVal val="#ppt_x"/>
                                          </p:val>
                                        </p:tav>
                                      </p:tavLst>
                                    </p:anim>
                                    <p:anim calcmode="lin" valueType="num">
                                      <p:cBhvr additive="base">
                                        <p:cTn id="17" dur="500" fill="hold"/>
                                        <p:tgtEl>
                                          <p:spTgt spid="86"/>
                                        </p:tgtEl>
                                        <p:attrNameLst>
                                          <p:attrName>ppt_y</p:attrName>
                                        </p:attrNameLst>
                                      </p:cBhvr>
                                      <p:tavLst>
                                        <p:tav tm="0">
                                          <p:val>
                                            <p:strVal val="#ppt_y"/>
                                          </p:val>
                                        </p:tav>
                                        <p:tav tm="100000">
                                          <p:val>
                                            <p:strVal val="#ppt_y"/>
                                          </p:val>
                                        </p:tav>
                                      </p:tavLst>
                                    </p:anim>
                                  </p:childTnLst>
                                </p:cTn>
                              </p:par>
                              <p:par>
                                <p:cTn id="18" presetID="2" presetClass="entr" presetSubtype="1" fill="hold" grpId="0" nodeType="withEffect">
                                  <p:stCondLst>
                                    <p:cond delay="0"/>
                                  </p:stCondLst>
                                  <p:childTnLst>
                                    <p:set>
                                      <p:cBhvr>
                                        <p:cTn id="19" dur="1" fill="hold">
                                          <p:stCondLst>
                                            <p:cond delay="0"/>
                                          </p:stCondLst>
                                        </p:cTn>
                                        <p:tgtEl>
                                          <p:spTgt spid="87"/>
                                        </p:tgtEl>
                                        <p:attrNameLst>
                                          <p:attrName>style.visibility</p:attrName>
                                        </p:attrNameLst>
                                      </p:cBhvr>
                                      <p:to>
                                        <p:strVal val="visible"/>
                                      </p:to>
                                    </p:set>
                                    <p:anim calcmode="lin" valueType="num">
                                      <p:cBhvr additive="base">
                                        <p:cTn id="20" dur="500" fill="hold"/>
                                        <p:tgtEl>
                                          <p:spTgt spid="87"/>
                                        </p:tgtEl>
                                        <p:attrNameLst>
                                          <p:attrName>ppt_x</p:attrName>
                                        </p:attrNameLst>
                                      </p:cBhvr>
                                      <p:tavLst>
                                        <p:tav tm="0">
                                          <p:val>
                                            <p:strVal val="#ppt_x"/>
                                          </p:val>
                                        </p:tav>
                                        <p:tav tm="100000">
                                          <p:val>
                                            <p:strVal val="#ppt_x"/>
                                          </p:val>
                                        </p:tav>
                                      </p:tavLst>
                                    </p:anim>
                                    <p:anim calcmode="lin" valueType="num">
                                      <p:cBhvr additive="base">
                                        <p:cTn id="21" dur="500" fill="hold"/>
                                        <p:tgtEl>
                                          <p:spTgt spid="87"/>
                                        </p:tgtEl>
                                        <p:attrNameLst>
                                          <p:attrName>ppt_y</p:attrName>
                                        </p:attrNameLst>
                                      </p:cBhvr>
                                      <p:tavLst>
                                        <p:tav tm="0">
                                          <p:val>
                                            <p:strVal val="0-#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91"/>
                                        </p:tgtEl>
                                        <p:attrNameLst>
                                          <p:attrName>style.visibility</p:attrName>
                                        </p:attrNameLst>
                                      </p:cBhvr>
                                      <p:to>
                                        <p:strVal val="visible"/>
                                      </p:to>
                                    </p:set>
                                    <p:anim calcmode="lin" valueType="num">
                                      <p:cBhvr additive="base">
                                        <p:cTn id="24" dur="500" fill="hold"/>
                                        <p:tgtEl>
                                          <p:spTgt spid="91"/>
                                        </p:tgtEl>
                                        <p:attrNameLst>
                                          <p:attrName>ppt_x</p:attrName>
                                        </p:attrNameLst>
                                      </p:cBhvr>
                                      <p:tavLst>
                                        <p:tav tm="0">
                                          <p:val>
                                            <p:strVal val="#ppt_x"/>
                                          </p:val>
                                        </p:tav>
                                        <p:tav tm="100000">
                                          <p:val>
                                            <p:strVal val="#ppt_x"/>
                                          </p:val>
                                        </p:tav>
                                      </p:tavLst>
                                    </p:anim>
                                    <p:anim calcmode="lin" valueType="num">
                                      <p:cBhvr additive="base">
                                        <p:cTn id="25" dur="500" fill="hold"/>
                                        <p:tgtEl>
                                          <p:spTgt spid="91"/>
                                        </p:tgtEl>
                                        <p:attrNameLst>
                                          <p:attrName>ppt_y</p:attrName>
                                        </p:attrNameLst>
                                      </p:cBhvr>
                                      <p:tavLst>
                                        <p:tav tm="0">
                                          <p:val>
                                            <p:strVal val="1+#ppt_h/2"/>
                                          </p:val>
                                        </p:tav>
                                        <p:tav tm="100000">
                                          <p:val>
                                            <p:strVal val="#ppt_y"/>
                                          </p:val>
                                        </p:tav>
                                      </p:tavLst>
                                    </p:anim>
                                  </p:childTnLst>
                                </p:cTn>
                              </p:par>
                              <p:par>
                                <p:cTn id="26" presetID="2" presetClass="entr" presetSubtype="9" fill="hold" nodeType="withEffect">
                                  <p:stCondLst>
                                    <p:cond delay="0"/>
                                  </p:stCondLst>
                                  <p:childTnLst>
                                    <p:set>
                                      <p:cBhvr>
                                        <p:cTn id="27" dur="1" fill="hold">
                                          <p:stCondLst>
                                            <p:cond delay="0"/>
                                          </p:stCondLst>
                                        </p:cTn>
                                        <p:tgtEl>
                                          <p:spTgt spid="63"/>
                                        </p:tgtEl>
                                        <p:attrNameLst>
                                          <p:attrName>style.visibility</p:attrName>
                                        </p:attrNameLst>
                                      </p:cBhvr>
                                      <p:to>
                                        <p:strVal val="visible"/>
                                      </p:to>
                                    </p:set>
                                    <p:anim calcmode="lin" valueType="num">
                                      <p:cBhvr additive="base">
                                        <p:cTn id="28" dur="500" fill="hold"/>
                                        <p:tgtEl>
                                          <p:spTgt spid="63"/>
                                        </p:tgtEl>
                                        <p:attrNameLst>
                                          <p:attrName>ppt_x</p:attrName>
                                        </p:attrNameLst>
                                      </p:cBhvr>
                                      <p:tavLst>
                                        <p:tav tm="0">
                                          <p:val>
                                            <p:strVal val="0-#ppt_w/2"/>
                                          </p:val>
                                        </p:tav>
                                        <p:tav tm="100000">
                                          <p:val>
                                            <p:strVal val="#ppt_x"/>
                                          </p:val>
                                        </p:tav>
                                      </p:tavLst>
                                    </p:anim>
                                    <p:anim calcmode="lin" valueType="num">
                                      <p:cBhvr additive="base">
                                        <p:cTn id="29" dur="500" fill="hold"/>
                                        <p:tgtEl>
                                          <p:spTgt spid="6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86"/>
                    </p:tgtEl>
                  </p:cond>
                </p:stCondLst>
                <p:endSync evt="end" delay="0">
                  <p:rtn val="all"/>
                </p:endSync>
                <p:childTnLst>
                  <p:par>
                    <p:cTn id="31" fill="hold">
                      <p:stCondLst>
                        <p:cond delay="0"/>
                      </p:stCondLst>
                      <p:childTnLst>
                        <p:par>
                          <p:cTn id="32" fill="hold">
                            <p:stCondLst>
                              <p:cond delay="0"/>
                            </p:stCondLst>
                            <p:childTnLst>
                              <p:par>
                                <p:cTn id="33" presetID="2" presetClass="entr" presetSubtype="9" fill="hold" nodeType="clickEffect">
                                  <p:stCondLst>
                                    <p:cond delay="0"/>
                                  </p:stCondLst>
                                  <p:childTnLst>
                                    <p:set>
                                      <p:cBhvr>
                                        <p:cTn id="34" dur="1" fill="hold">
                                          <p:stCondLst>
                                            <p:cond delay="0"/>
                                          </p:stCondLst>
                                        </p:cTn>
                                        <p:tgtEl>
                                          <p:spTgt spid="92"/>
                                        </p:tgtEl>
                                        <p:attrNameLst>
                                          <p:attrName>style.visibility</p:attrName>
                                        </p:attrNameLst>
                                      </p:cBhvr>
                                      <p:to>
                                        <p:strVal val="visible"/>
                                      </p:to>
                                    </p:set>
                                    <p:anim calcmode="lin" valueType="num">
                                      <p:cBhvr additive="base">
                                        <p:cTn id="35" dur="500" fill="hold"/>
                                        <p:tgtEl>
                                          <p:spTgt spid="92"/>
                                        </p:tgtEl>
                                        <p:attrNameLst>
                                          <p:attrName>ppt_x</p:attrName>
                                        </p:attrNameLst>
                                      </p:cBhvr>
                                      <p:tavLst>
                                        <p:tav tm="0">
                                          <p:val>
                                            <p:strVal val="0-#ppt_w/2"/>
                                          </p:val>
                                        </p:tav>
                                        <p:tav tm="100000">
                                          <p:val>
                                            <p:strVal val="#ppt_x"/>
                                          </p:val>
                                        </p:tav>
                                      </p:tavLst>
                                    </p:anim>
                                    <p:anim calcmode="lin" valueType="num">
                                      <p:cBhvr additive="base">
                                        <p:cTn id="36" dur="500" fill="hold"/>
                                        <p:tgtEl>
                                          <p:spTgt spid="9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Am-thanh-that-bai-www_tiengdong_com.wav"/>
                                        </p:tgtEl>
                                      </p:cMediaNode>
                                    </p:audio>
                                  </p:subTnLst>
                                </p:cTn>
                              </p:par>
                            </p:childTnLst>
                          </p:cTn>
                        </p:par>
                      </p:childTnLst>
                    </p:cTn>
                  </p:par>
                </p:childTnLst>
              </p:cTn>
              <p:nextCondLst>
                <p:cond evt="onClick" delay="0">
                  <p:tgtEl>
                    <p:spTgt spid="86"/>
                  </p:tgtEl>
                </p:cond>
              </p:nextCondLst>
            </p:seq>
            <p:seq concurrent="1" nextAc="seek">
              <p:cTn id="37" restart="whenNotActive" fill="hold" evtFilter="cancelBubble" nodeType="interactiveSeq">
                <p:stCondLst>
                  <p:cond evt="onClick" delay="0">
                    <p:tgtEl>
                      <p:spTgt spid="87"/>
                    </p:tgtEl>
                  </p:cond>
                </p:stCondLst>
                <p:endSync evt="end" delay="0">
                  <p:rtn val="all"/>
                </p:endSync>
                <p:childTnLst>
                  <p:par>
                    <p:cTn id="38" fill="hold">
                      <p:stCondLst>
                        <p:cond delay="0"/>
                      </p:stCondLst>
                      <p:childTnLst>
                        <p:par>
                          <p:cTn id="39" fill="hold">
                            <p:stCondLst>
                              <p:cond delay="0"/>
                            </p:stCondLst>
                            <p:childTnLst>
                              <p:par>
                                <p:cTn id="40" presetID="2" presetClass="entr" presetSubtype="9" fill="hold" nodeType="clickEffect">
                                  <p:stCondLst>
                                    <p:cond delay="0"/>
                                  </p:stCondLst>
                                  <p:childTnLst>
                                    <p:set>
                                      <p:cBhvr>
                                        <p:cTn id="41" dur="1" fill="hold">
                                          <p:stCondLst>
                                            <p:cond delay="0"/>
                                          </p:stCondLst>
                                        </p:cTn>
                                        <p:tgtEl>
                                          <p:spTgt spid="93"/>
                                        </p:tgtEl>
                                        <p:attrNameLst>
                                          <p:attrName>style.visibility</p:attrName>
                                        </p:attrNameLst>
                                      </p:cBhvr>
                                      <p:to>
                                        <p:strVal val="visible"/>
                                      </p:to>
                                    </p:set>
                                    <p:anim calcmode="lin" valueType="num">
                                      <p:cBhvr additive="base">
                                        <p:cTn id="42" dur="500" fill="hold"/>
                                        <p:tgtEl>
                                          <p:spTgt spid="93"/>
                                        </p:tgtEl>
                                        <p:attrNameLst>
                                          <p:attrName>ppt_x</p:attrName>
                                        </p:attrNameLst>
                                      </p:cBhvr>
                                      <p:tavLst>
                                        <p:tav tm="0">
                                          <p:val>
                                            <p:strVal val="0-#ppt_w/2"/>
                                          </p:val>
                                        </p:tav>
                                        <p:tav tm="100000">
                                          <p:val>
                                            <p:strVal val="#ppt_x"/>
                                          </p:val>
                                        </p:tav>
                                      </p:tavLst>
                                    </p:anim>
                                    <p:anim calcmode="lin" valueType="num">
                                      <p:cBhvr additive="base">
                                        <p:cTn id="43" dur="500" fill="hold"/>
                                        <p:tgtEl>
                                          <p:spTgt spid="9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3" name="Am-thanh-that-bai-www_tiengdong_com.wav"/>
                                        </p:tgtEl>
                                      </p:cMediaNode>
                                    </p:audio>
                                  </p:subTnLst>
                                </p:cTn>
                              </p:par>
                            </p:childTnLst>
                          </p:cTn>
                        </p:par>
                      </p:childTnLst>
                    </p:cTn>
                  </p:par>
                </p:childTnLst>
              </p:cTn>
              <p:nextCondLst>
                <p:cond evt="onClick" delay="0">
                  <p:tgtEl>
                    <p:spTgt spid="87"/>
                  </p:tgtEl>
                </p:cond>
              </p:nextCondLst>
            </p:seq>
            <p:seq concurrent="1" nextAc="seek">
              <p:cTn id="44" restart="whenNotActive" fill="hold" evtFilter="cancelBubble" nodeType="interactiveSeq">
                <p:stCondLst>
                  <p:cond evt="onClick" delay="0">
                    <p:tgtEl>
                      <p:spTgt spid="91"/>
                    </p:tgtEl>
                  </p:cond>
                </p:stCondLst>
                <p:endSync evt="end" delay="0">
                  <p:rtn val="all"/>
                </p:endSync>
                <p:childTnLst>
                  <p:par>
                    <p:cTn id="45" fill="hold">
                      <p:stCondLst>
                        <p:cond delay="0"/>
                      </p:stCondLst>
                      <p:childTnLst>
                        <p:par>
                          <p:cTn id="46" fill="hold">
                            <p:stCondLst>
                              <p:cond delay="0"/>
                            </p:stCondLst>
                            <p:childTnLst>
                              <p:par>
                                <p:cTn id="47" presetID="2" presetClass="entr" presetSubtype="9" fill="hold" nodeType="clickEffect">
                                  <p:stCondLst>
                                    <p:cond delay="0"/>
                                  </p:stCondLst>
                                  <p:childTnLst>
                                    <p:set>
                                      <p:cBhvr>
                                        <p:cTn id="48" dur="1" fill="hold">
                                          <p:stCondLst>
                                            <p:cond delay="0"/>
                                          </p:stCondLst>
                                        </p:cTn>
                                        <p:tgtEl>
                                          <p:spTgt spid="94"/>
                                        </p:tgtEl>
                                        <p:attrNameLst>
                                          <p:attrName>style.visibility</p:attrName>
                                        </p:attrNameLst>
                                      </p:cBhvr>
                                      <p:to>
                                        <p:strVal val="visible"/>
                                      </p:to>
                                    </p:set>
                                    <p:anim calcmode="lin" valueType="num">
                                      <p:cBhvr additive="base">
                                        <p:cTn id="49" dur="500" fill="hold"/>
                                        <p:tgtEl>
                                          <p:spTgt spid="94"/>
                                        </p:tgtEl>
                                        <p:attrNameLst>
                                          <p:attrName>ppt_x</p:attrName>
                                        </p:attrNameLst>
                                      </p:cBhvr>
                                      <p:tavLst>
                                        <p:tav tm="0">
                                          <p:val>
                                            <p:strVal val="0-#ppt_w/2"/>
                                          </p:val>
                                        </p:tav>
                                        <p:tav tm="100000">
                                          <p:val>
                                            <p:strVal val="#ppt_x"/>
                                          </p:val>
                                        </p:tav>
                                      </p:tavLst>
                                    </p:anim>
                                    <p:anim calcmode="lin" valueType="num">
                                      <p:cBhvr additive="base">
                                        <p:cTn id="50" dur="500" fill="hold"/>
                                        <p:tgtEl>
                                          <p:spTgt spid="9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Am-thanh-that-bai-www_tiengdong_com.wav"/>
                                        </p:tgtEl>
                                      </p:cMediaNode>
                                    </p:audio>
                                  </p:subTnLst>
                                </p:cTn>
                              </p:par>
                            </p:childTnLst>
                          </p:cTn>
                        </p:par>
                      </p:childTnLst>
                    </p:cTn>
                  </p:par>
                </p:childTnLst>
              </p:cTn>
              <p:nextCondLst>
                <p:cond evt="onClick" delay="0">
                  <p:tgtEl>
                    <p:spTgt spid="91"/>
                  </p:tgtEl>
                </p:cond>
              </p:nextCondLst>
            </p:seq>
            <p:seq concurrent="1" nextAc="seek">
              <p:cTn id="51" restart="whenNotActive" fill="hold" evtFilter="cancelBubble" nodeType="interactiveSeq">
                <p:stCondLst>
                  <p:cond evt="onClick" delay="0">
                    <p:tgtEl>
                      <p:spTgt spid="85"/>
                    </p:tgtEl>
                  </p:cond>
                </p:stCondLst>
                <p:endSync evt="end" delay="0">
                  <p:rtn val="all"/>
                </p:endSync>
                <p:childTnLst>
                  <p:par>
                    <p:cTn id="52" fill="hold">
                      <p:stCondLst>
                        <p:cond delay="0"/>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95"/>
                                        </p:tgtEl>
                                        <p:attrNameLst>
                                          <p:attrName>style.visibility</p:attrName>
                                        </p:attrNameLst>
                                      </p:cBhvr>
                                      <p:to>
                                        <p:strVal val="visible"/>
                                      </p:to>
                                    </p:set>
                                    <p:animEffect transition="in" filter="fade">
                                      <p:cBhvr>
                                        <p:cTn id="56" dur="1000"/>
                                        <p:tgtEl>
                                          <p:spTgt spid="95"/>
                                        </p:tgtEl>
                                      </p:cBhvr>
                                    </p:animEffect>
                                    <p:anim calcmode="lin" valueType="num">
                                      <p:cBhvr>
                                        <p:cTn id="57" dur="1000" fill="hold"/>
                                        <p:tgtEl>
                                          <p:spTgt spid="95"/>
                                        </p:tgtEl>
                                        <p:attrNameLst>
                                          <p:attrName>ppt_x</p:attrName>
                                        </p:attrNameLst>
                                      </p:cBhvr>
                                      <p:tavLst>
                                        <p:tav tm="0">
                                          <p:val>
                                            <p:strVal val="#ppt_x"/>
                                          </p:val>
                                        </p:tav>
                                        <p:tav tm="100000">
                                          <p:val>
                                            <p:strVal val="#ppt_x"/>
                                          </p:val>
                                        </p:tav>
                                      </p:tavLst>
                                    </p:anim>
                                    <p:anim calcmode="lin" valueType="num">
                                      <p:cBhvr>
                                        <p:cTn id="58" dur="1000" fill="hold"/>
                                        <p:tgtEl>
                                          <p:spTgt spid="9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4" name="correct-answer.wav"/>
                                        </p:tgtEl>
                                      </p:cMediaNode>
                                    </p:audio>
                                  </p:subTnLst>
                                </p:cTn>
                              </p:par>
                            </p:childTnLst>
                          </p:cTn>
                        </p:par>
                      </p:childTnLst>
                    </p:cTn>
                  </p:par>
                </p:childTnLst>
              </p:cTn>
              <p:nextCondLst>
                <p:cond evt="onClick" delay="0">
                  <p:tgtEl>
                    <p:spTgt spid="85"/>
                  </p:tgtEl>
                </p:cond>
              </p:nextCondLst>
            </p:seq>
          </p:childTnLst>
        </p:cTn>
      </p:par>
    </p:tnLst>
    <p:bldLst>
      <p:bldP spid="85" grpId="0" animBg="1"/>
      <p:bldP spid="86" grpId="0" animBg="1"/>
      <p:bldP spid="87" grpId="0" animBg="1"/>
      <p:bldP spid="9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AC819ADB-E900-47B0-B3F6-BC4D022CDB38}"/>
              </a:ext>
            </a:extLst>
          </p:cNvPr>
          <p:cNvPicPr>
            <a:picLocks noChangeAspect="1"/>
          </p:cNvPicPr>
          <p:nvPr/>
        </p:nvPicPr>
        <p:blipFill>
          <a:blip r:embed="rId5"/>
          <a:stretch>
            <a:fillRect/>
          </a:stretch>
        </p:blipFill>
        <p:spPr>
          <a:xfrm>
            <a:off x="0" y="0"/>
            <a:ext cx="12192000" cy="6858000"/>
          </a:xfrm>
          <a:prstGeom prst="rect">
            <a:avLst/>
          </a:prstGeom>
        </p:spPr>
      </p:pic>
      <p:grpSp>
        <p:nvGrpSpPr>
          <p:cNvPr id="47" name="Google Shape;929;p30">
            <a:extLst>
              <a:ext uri="{FF2B5EF4-FFF2-40B4-BE49-F238E27FC236}">
                <a16:creationId xmlns:a16="http://schemas.microsoft.com/office/drawing/2014/main" id="{776DBFF0-43FA-45ED-A9DE-0380086045E6}"/>
              </a:ext>
            </a:extLst>
          </p:cNvPr>
          <p:cNvGrpSpPr/>
          <p:nvPr/>
        </p:nvGrpSpPr>
        <p:grpSpPr>
          <a:xfrm>
            <a:off x="5138950" y="1141225"/>
            <a:ext cx="278801" cy="278801"/>
            <a:chOff x="6892567" y="1856809"/>
            <a:chExt cx="1219601" cy="1219601"/>
          </a:xfrm>
        </p:grpSpPr>
        <p:grpSp>
          <p:nvGrpSpPr>
            <p:cNvPr id="48" name="Google Shape;930;p30">
              <a:extLst>
                <a:ext uri="{FF2B5EF4-FFF2-40B4-BE49-F238E27FC236}">
                  <a16:creationId xmlns:a16="http://schemas.microsoft.com/office/drawing/2014/main" id="{C1A1C69E-61C1-4CCE-AC77-DCCF7CD76729}"/>
                </a:ext>
              </a:extLst>
            </p:cNvPr>
            <p:cNvGrpSpPr/>
            <p:nvPr/>
          </p:nvGrpSpPr>
          <p:grpSpPr>
            <a:xfrm>
              <a:off x="6892567" y="1856809"/>
              <a:ext cx="1219601" cy="1219601"/>
              <a:chOff x="6515239" y="4421248"/>
              <a:chExt cx="110029" cy="110029"/>
            </a:xfrm>
          </p:grpSpPr>
          <p:sp>
            <p:nvSpPr>
              <p:cNvPr id="54" name="Google Shape;931;p30">
                <a:extLst>
                  <a:ext uri="{FF2B5EF4-FFF2-40B4-BE49-F238E27FC236}">
                    <a16:creationId xmlns:a16="http://schemas.microsoft.com/office/drawing/2014/main" id="{053C8C31-58CB-46B5-831B-FCB41797628B}"/>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932;p30">
                <a:extLst>
                  <a:ext uri="{FF2B5EF4-FFF2-40B4-BE49-F238E27FC236}">
                    <a16:creationId xmlns:a16="http://schemas.microsoft.com/office/drawing/2014/main" id="{D5EE7DE9-364A-4122-826A-DD3B2521F7EA}"/>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933;p30">
                <a:extLst>
                  <a:ext uri="{FF2B5EF4-FFF2-40B4-BE49-F238E27FC236}">
                    <a16:creationId xmlns:a16="http://schemas.microsoft.com/office/drawing/2014/main" id="{A0256933-B386-4B15-9AC4-AC5ABC763585}"/>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934;p30">
                <a:extLst>
                  <a:ext uri="{FF2B5EF4-FFF2-40B4-BE49-F238E27FC236}">
                    <a16:creationId xmlns:a16="http://schemas.microsoft.com/office/drawing/2014/main" id="{24A9B204-96FD-4D22-B511-BBB29BE940E0}"/>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935;p30">
              <a:extLst>
                <a:ext uri="{FF2B5EF4-FFF2-40B4-BE49-F238E27FC236}">
                  <a16:creationId xmlns:a16="http://schemas.microsoft.com/office/drawing/2014/main" id="{D883784D-9C12-4DBD-90E3-8F68525D96E0}"/>
                </a:ext>
              </a:extLst>
            </p:cNvPr>
            <p:cNvGrpSpPr/>
            <p:nvPr/>
          </p:nvGrpSpPr>
          <p:grpSpPr>
            <a:xfrm rot="-2700000">
              <a:off x="7172103" y="2136936"/>
              <a:ext cx="660725" cy="660772"/>
              <a:chOff x="6515239" y="4421248"/>
              <a:chExt cx="110029" cy="110029"/>
            </a:xfrm>
          </p:grpSpPr>
          <p:sp>
            <p:nvSpPr>
              <p:cNvPr id="50" name="Google Shape;936;p30">
                <a:extLst>
                  <a:ext uri="{FF2B5EF4-FFF2-40B4-BE49-F238E27FC236}">
                    <a16:creationId xmlns:a16="http://schemas.microsoft.com/office/drawing/2014/main" id="{5812EC95-8B4B-4B83-AED2-63214F35384A}"/>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37;p30">
                <a:extLst>
                  <a:ext uri="{FF2B5EF4-FFF2-40B4-BE49-F238E27FC236}">
                    <a16:creationId xmlns:a16="http://schemas.microsoft.com/office/drawing/2014/main" id="{BF292412-CBE6-45C1-89F5-44ED931B3DFA}"/>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938;p30">
                <a:extLst>
                  <a:ext uri="{FF2B5EF4-FFF2-40B4-BE49-F238E27FC236}">
                    <a16:creationId xmlns:a16="http://schemas.microsoft.com/office/drawing/2014/main" id="{1840F42D-9D20-4D09-94A9-FDD1FB6A14DE}"/>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939;p30">
                <a:extLst>
                  <a:ext uri="{FF2B5EF4-FFF2-40B4-BE49-F238E27FC236}">
                    <a16:creationId xmlns:a16="http://schemas.microsoft.com/office/drawing/2014/main" id="{5310F4E1-9EB7-4EEB-8BFD-D261499D50D2}"/>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8" name="Google Shape;940;p30">
            <a:extLst>
              <a:ext uri="{FF2B5EF4-FFF2-40B4-BE49-F238E27FC236}">
                <a16:creationId xmlns:a16="http://schemas.microsoft.com/office/drawing/2014/main" id="{5AB9184C-D0DB-4DC5-AF7B-C4B2BAE91900}"/>
              </a:ext>
            </a:extLst>
          </p:cNvPr>
          <p:cNvGrpSpPr/>
          <p:nvPr/>
        </p:nvGrpSpPr>
        <p:grpSpPr>
          <a:xfrm>
            <a:off x="9077049" y="4936855"/>
            <a:ext cx="278801" cy="278801"/>
            <a:chOff x="6892567" y="1856809"/>
            <a:chExt cx="1219601" cy="1219601"/>
          </a:xfrm>
        </p:grpSpPr>
        <p:grpSp>
          <p:nvGrpSpPr>
            <p:cNvPr id="59" name="Google Shape;941;p30">
              <a:extLst>
                <a:ext uri="{FF2B5EF4-FFF2-40B4-BE49-F238E27FC236}">
                  <a16:creationId xmlns:a16="http://schemas.microsoft.com/office/drawing/2014/main" id="{8A36664C-D77B-480E-9148-1028AF7C3F75}"/>
                </a:ext>
              </a:extLst>
            </p:cNvPr>
            <p:cNvGrpSpPr/>
            <p:nvPr/>
          </p:nvGrpSpPr>
          <p:grpSpPr>
            <a:xfrm>
              <a:off x="6892567" y="1856809"/>
              <a:ext cx="1219601" cy="1219601"/>
              <a:chOff x="6515239" y="4421248"/>
              <a:chExt cx="110029" cy="110029"/>
            </a:xfrm>
          </p:grpSpPr>
          <p:sp>
            <p:nvSpPr>
              <p:cNvPr id="65" name="Google Shape;942;p30">
                <a:extLst>
                  <a:ext uri="{FF2B5EF4-FFF2-40B4-BE49-F238E27FC236}">
                    <a16:creationId xmlns:a16="http://schemas.microsoft.com/office/drawing/2014/main" id="{788203AD-265E-4113-BBF8-0D116750D1E6}"/>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943;p30">
                <a:extLst>
                  <a:ext uri="{FF2B5EF4-FFF2-40B4-BE49-F238E27FC236}">
                    <a16:creationId xmlns:a16="http://schemas.microsoft.com/office/drawing/2014/main" id="{4ECD122A-76F9-48BC-888B-4B34B7AFF82A}"/>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944;p30">
                <a:extLst>
                  <a:ext uri="{FF2B5EF4-FFF2-40B4-BE49-F238E27FC236}">
                    <a16:creationId xmlns:a16="http://schemas.microsoft.com/office/drawing/2014/main" id="{42AA6DC1-6BD3-48F9-AA51-7911C3F8E293}"/>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945;p30">
                <a:extLst>
                  <a:ext uri="{FF2B5EF4-FFF2-40B4-BE49-F238E27FC236}">
                    <a16:creationId xmlns:a16="http://schemas.microsoft.com/office/drawing/2014/main" id="{BCAEA3CB-5596-4979-A3D0-2F822F81BDD2}"/>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 name="Google Shape;946;p30">
              <a:extLst>
                <a:ext uri="{FF2B5EF4-FFF2-40B4-BE49-F238E27FC236}">
                  <a16:creationId xmlns:a16="http://schemas.microsoft.com/office/drawing/2014/main" id="{3824EB0F-FA78-4900-9CAE-E39C15418FB0}"/>
                </a:ext>
              </a:extLst>
            </p:cNvPr>
            <p:cNvGrpSpPr/>
            <p:nvPr/>
          </p:nvGrpSpPr>
          <p:grpSpPr>
            <a:xfrm rot="-2700000">
              <a:off x="7172103" y="2136936"/>
              <a:ext cx="660725" cy="660772"/>
              <a:chOff x="6515239" y="4421248"/>
              <a:chExt cx="110029" cy="110029"/>
            </a:xfrm>
          </p:grpSpPr>
          <p:sp>
            <p:nvSpPr>
              <p:cNvPr id="61" name="Google Shape;947;p30">
                <a:extLst>
                  <a:ext uri="{FF2B5EF4-FFF2-40B4-BE49-F238E27FC236}">
                    <a16:creationId xmlns:a16="http://schemas.microsoft.com/office/drawing/2014/main" id="{4FFA9F60-3899-456C-B94B-247AF7336BC9}"/>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948;p30">
                <a:extLst>
                  <a:ext uri="{FF2B5EF4-FFF2-40B4-BE49-F238E27FC236}">
                    <a16:creationId xmlns:a16="http://schemas.microsoft.com/office/drawing/2014/main" id="{108A6B7B-8EED-48FF-AB04-FC057713E20C}"/>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949;p30">
                <a:extLst>
                  <a:ext uri="{FF2B5EF4-FFF2-40B4-BE49-F238E27FC236}">
                    <a16:creationId xmlns:a16="http://schemas.microsoft.com/office/drawing/2014/main" id="{8BE8271F-0CDA-4D68-A619-87ECD13977F1}"/>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950;p30">
                <a:extLst>
                  <a:ext uri="{FF2B5EF4-FFF2-40B4-BE49-F238E27FC236}">
                    <a16:creationId xmlns:a16="http://schemas.microsoft.com/office/drawing/2014/main" id="{7CAAFD03-EC25-4C1F-BDC8-62FA3AAED00B}"/>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9" name="Google Shape;968;p30">
            <a:extLst>
              <a:ext uri="{FF2B5EF4-FFF2-40B4-BE49-F238E27FC236}">
                <a16:creationId xmlns:a16="http://schemas.microsoft.com/office/drawing/2014/main" id="{C857FF08-9021-4012-832B-4DE61FEF03A2}"/>
              </a:ext>
            </a:extLst>
          </p:cNvPr>
          <p:cNvSpPr/>
          <p:nvPr/>
        </p:nvSpPr>
        <p:spPr>
          <a:xfrm>
            <a:off x="5984557" y="4932670"/>
            <a:ext cx="57322" cy="69376"/>
          </a:xfrm>
          <a:custGeom>
            <a:avLst/>
            <a:gdLst/>
            <a:ahLst/>
            <a:cxnLst/>
            <a:rect l="l" t="t" r="r" b="b"/>
            <a:pathLst>
              <a:path w="5488" h="6642" extrusionOk="0">
                <a:moveTo>
                  <a:pt x="4951" y="1"/>
                </a:moveTo>
                <a:cubicBezTo>
                  <a:pt x="3815" y="1"/>
                  <a:pt x="2693" y="411"/>
                  <a:pt x="1809" y="1126"/>
                </a:cubicBezTo>
                <a:cubicBezTo>
                  <a:pt x="815" y="1934"/>
                  <a:pt x="211" y="3124"/>
                  <a:pt x="77" y="4391"/>
                </a:cubicBezTo>
                <a:cubicBezTo>
                  <a:pt x="1" y="5116"/>
                  <a:pt x="87" y="5857"/>
                  <a:pt x="335" y="6548"/>
                </a:cubicBezTo>
                <a:cubicBezTo>
                  <a:pt x="359" y="6613"/>
                  <a:pt x="414" y="6642"/>
                  <a:pt x="470" y="6642"/>
                </a:cubicBezTo>
                <a:cubicBezTo>
                  <a:pt x="555" y="6642"/>
                  <a:pt x="639" y="6574"/>
                  <a:pt x="601" y="6472"/>
                </a:cubicBezTo>
                <a:cubicBezTo>
                  <a:pt x="187" y="5323"/>
                  <a:pt x="246" y="4025"/>
                  <a:pt x="764" y="2917"/>
                </a:cubicBezTo>
                <a:cubicBezTo>
                  <a:pt x="1271" y="1819"/>
                  <a:pt x="2220" y="975"/>
                  <a:pt x="3355" y="564"/>
                </a:cubicBezTo>
                <a:cubicBezTo>
                  <a:pt x="3867" y="377"/>
                  <a:pt x="4407" y="280"/>
                  <a:pt x="4950" y="280"/>
                </a:cubicBezTo>
                <a:cubicBezTo>
                  <a:pt x="5069" y="280"/>
                  <a:pt x="5189" y="285"/>
                  <a:pt x="5309" y="295"/>
                </a:cubicBezTo>
                <a:cubicBezTo>
                  <a:pt x="5313" y="295"/>
                  <a:pt x="5317" y="295"/>
                  <a:pt x="5321" y="295"/>
                </a:cubicBezTo>
                <a:cubicBezTo>
                  <a:pt x="5488" y="295"/>
                  <a:pt x="5481" y="28"/>
                  <a:pt x="5309" y="15"/>
                </a:cubicBezTo>
                <a:cubicBezTo>
                  <a:pt x="5189" y="5"/>
                  <a:pt x="5070" y="1"/>
                  <a:pt x="4951" y="1"/>
                </a:cubicBezTo>
                <a:close/>
              </a:path>
            </a:pathLst>
          </a:custGeom>
          <a:solidFill>
            <a:srgbClr val="EF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969;p30">
            <a:extLst>
              <a:ext uri="{FF2B5EF4-FFF2-40B4-BE49-F238E27FC236}">
                <a16:creationId xmlns:a16="http://schemas.microsoft.com/office/drawing/2014/main" id="{CB98045F-CD16-463F-9C69-E2353FB6EF8C}"/>
              </a:ext>
            </a:extLst>
          </p:cNvPr>
          <p:cNvSpPr/>
          <p:nvPr/>
        </p:nvSpPr>
        <p:spPr>
          <a:xfrm>
            <a:off x="6281264" y="4927824"/>
            <a:ext cx="51651" cy="70713"/>
          </a:xfrm>
          <a:custGeom>
            <a:avLst/>
            <a:gdLst/>
            <a:ahLst/>
            <a:cxnLst/>
            <a:rect l="l" t="t" r="r" b="b"/>
            <a:pathLst>
              <a:path w="4945" h="6770" extrusionOk="0">
                <a:moveTo>
                  <a:pt x="219" y="0"/>
                </a:moveTo>
                <a:cubicBezTo>
                  <a:pt x="61" y="0"/>
                  <a:pt x="1" y="242"/>
                  <a:pt x="171" y="268"/>
                </a:cubicBezTo>
                <a:cubicBezTo>
                  <a:pt x="1234" y="440"/>
                  <a:pt x="2228" y="937"/>
                  <a:pt x="3001" y="1687"/>
                </a:cubicBezTo>
                <a:cubicBezTo>
                  <a:pt x="3812" y="2477"/>
                  <a:pt x="4326" y="3519"/>
                  <a:pt x="4489" y="4634"/>
                </a:cubicBezTo>
                <a:cubicBezTo>
                  <a:pt x="4582" y="5286"/>
                  <a:pt x="4548" y="5956"/>
                  <a:pt x="4392" y="6598"/>
                </a:cubicBezTo>
                <a:cubicBezTo>
                  <a:pt x="4365" y="6701"/>
                  <a:pt x="4451" y="6769"/>
                  <a:pt x="4534" y="6769"/>
                </a:cubicBezTo>
                <a:cubicBezTo>
                  <a:pt x="4588" y="6769"/>
                  <a:pt x="4641" y="6739"/>
                  <a:pt x="4658" y="6670"/>
                </a:cubicBezTo>
                <a:cubicBezTo>
                  <a:pt x="4944" y="5493"/>
                  <a:pt x="4830" y="4244"/>
                  <a:pt x="4344" y="3137"/>
                </a:cubicBezTo>
                <a:cubicBezTo>
                  <a:pt x="3878" y="2080"/>
                  <a:pt x="3060" y="1203"/>
                  <a:pt x="2059" y="638"/>
                </a:cubicBezTo>
                <a:cubicBezTo>
                  <a:pt x="1496" y="320"/>
                  <a:pt x="882" y="103"/>
                  <a:pt x="244" y="2"/>
                </a:cubicBezTo>
                <a:cubicBezTo>
                  <a:pt x="235" y="1"/>
                  <a:pt x="227" y="0"/>
                  <a:pt x="219" y="0"/>
                </a:cubicBezTo>
                <a:close/>
              </a:path>
            </a:pathLst>
          </a:custGeom>
          <a:solidFill>
            <a:srgbClr val="EF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972;p30">
            <a:extLst>
              <a:ext uri="{FF2B5EF4-FFF2-40B4-BE49-F238E27FC236}">
                <a16:creationId xmlns:a16="http://schemas.microsoft.com/office/drawing/2014/main" id="{EA10566A-70CD-41A4-9D14-9C2807CC0F7F}"/>
              </a:ext>
            </a:extLst>
          </p:cNvPr>
          <p:cNvSpPr/>
          <p:nvPr/>
        </p:nvSpPr>
        <p:spPr>
          <a:xfrm rot="7302147">
            <a:off x="6115810" y="4864342"/>
            <a:ext cx="51654" cy="48880"/>
          </a:xfrm>
          <a:custGeom>
            <a:avLst/>
            <a:gdLst/>
            <a:ahLst/>
            <a:cxnLst/>
            <a:rect l="l" t="t" r="r" b="b"/>
            <a:pathLst>
              <a:path w="1623" h="1536" extrusionOk="0">
                <a:moveTo>
                  <a:pt x="492" y="397"/>
                </a:moveTo>
                <a:cubicBezTo>
                  <a:pt x="475" y="411"/>
                  <a:pt x="448" y="424"/>
                  <a:pt x="417" y="438"/>
                </a:cubicBezTo>
                <a:cubicBezTo>
                  <a:pt x="434" y="421"/>
                  <a:pt x="451" y="411"/>
                  <a:pt x="468" y="404"/>
                </a:cubicBezTo>
                <a:cubicBezTo>
                  <a:pt x="475" y="400"/>
                  <a:pt x="484" y="397"/>
                  <a:pt x="492" y="397"/>
                </a:cubicBezTo>
                <a:close/>
                <a:moveTo>
                  <a:pt x="915" y="763"/>
                </a:moveTo>
                <a:cubicBezTo>
                  <a:pt x="922" y="763"/>
                  <a:pt x="931" y="766"/>
                  <a:pt x="948" y="780"/>
                </a:cubicBezTo>
                <a:cubicBezTo>
                  <a:pt x="962" y="794"/>
                  <a:pt x="992" y="817"/>
                  <a:pt x="939" y="882"/>
                </a:cubicBezTo>
                <a:cubicBezTo>
                  <a:pt x="908" y="922"/>
                  <a:pt x="850" y="963"/>
                  <a:pt x="786" y="993"/>
                </a:cubicBezTo>
                <a:cubicBezTo>
                  <a:pt x="786" y="990"/>
                  <a:pt x="789" y="986"/>
                  <a:pt x="789" y="983"/>
                </a:cubicBezTo>
                <a:cubicBezTo>
                  <a:pt x="806" y="864"/>
                  <a:pt x="861" y="780"/>
                  <a:pt x="901" y="763"/>
                </a:cubicBezTo>
                <a:close/>
                <a:moveTo>
                  <a:pt x="384" y="1"/>
                </a:moveTo>
                <a:cubicBezTo>
                  <a:pt x="318" y="1"/>
                  <a:pt x="257" y="13"/>
                  <a:pt x="204" y="42"/>
                </a:cubicBezTo>
                <a:cubicBezTo>
                  <a:pt x="112" y="89"/>
                  <a:pt x="54" y="184"/>
                  <a:pt x="31" y="319"/>
                </a:cubicBezTo>
                <a:cubicBezTo>
                  <a:pt x="1" y="509"/>
                  <a:pt x="112" y="570"/>
                  <a:pt x="163" y="591"/>
                </a:cubicBezTo>
                <a:lnTo>
                  <a:pt x="170" y="591"/>
                </a:lnTo>
                <a:cubicBezTo>
                  <a:pt x="159" y="627"/>
                  <a:pt x="149" y="668"/>
                  <a:pt x="146" y="705"/>
                </a:cubicBezTo>
                <a:cubicBezTo>
                  <a:pt x="123" y="882"/>
                  <a:pt x="176" y="1027"/>
                  <a:pt x="295" y="1115"/>
                </a:cubicBezTo>
                <a:cubicBezTo>
                  <a:pt x="365" y="1168"/>
                  <a:pt x="452" y="1190"/>
                  <a:pt x="542" y="1190"/>
                </a:cubicBezTo>
                <a:cubicBezTo>
                  <a:pt x="579" y="1190"/>
                  <a:pt x="617" y="1187"/>
                  <a:pt x="654" y="1180"/>
                </a:cubicBezTo>
                <a:cubicBezTo>
                  <a:pt x="678" y="1291"/>
                  <a:pt x="732" y="1386"/>
                  <a:pt x="813" y="1450"/>
                </a:cubicBezTo>
                <a:cubicBezTo>
                  <a:pt x="887" y="1508"/>
                  <a:pt x="969" y="1535"/>
                  <a:pt x="1050" y="1535"/>
                </a:cubicBezTo>
                <a:cubicBezTo>
                  <a:pt x="1098" y="1535"/>
                  <a:pt x="1145" y="1529"/>
                  <a:pt x="1192" y="1508"/>
                </a:cubicBezTo>
                <a:cubicBezTo>
                  <a:pt x="1413" y="1416"/>
                  <a:pt x="1586" y="1132"/>
                  <a:pt x="1616" y="919"/>
                </a:cubicBezTo>
                <a:cubicBezTo>
                  <a:pt x="1622" y="882"/>
                  <a:pt x="1595" y="847"/>
                  <a:pt x="1558" y="841"/>
                </a:cubicBezTo>
                <a:cubicBezTo>
                  <a:pt x="1556" y="841"/>
                  <a:pt x="1553" y="841"/>
                  <a:pt x="1551" y="841"/>
                </a:cubicBezTo>
                <a:cubicBezTo>
                  <a:pt x="1517" y="841"/>
                  <a:pt x="1487" y="864"/>
                  <a:pt x="1480" y="899"/>
                </a:cubicBezTo>
                <a:cubicBezTo>
                  <a:pt x="1456" y="1071"/>
                  <a:pt x="1311" y="1312"/>
                  <a:pt x="1139" y="1379"/>
                </a:cubicBezTo>
                <a:cubicBezTo>
                  <a:pt x="1107" y="1393"/>
                  <a:pt x="1076" y="1400"/>
                  <a:pt x="1046" y="1400"/>
                </a:cubicBezTo>
                <a:cubicBezTo>
                  <a:pt x="995" y="1400"/>
                  <a:pt x="947" y="1381"/>
                  <a:pt x="898" y="1342"/>
                </a:cubicBezTo>
                <a:cubicBezTo>
                  <a:pt x="826" y="1288"/>
                  <a:pt x="800" y="1213"/>
                  <a:pt x="786" y="1142"/>
                </a:cubicBezTo>
                <a:cubicBezTo>
                  <a:pt x="895" y="1102"/>
                  <a:pt x="989" y="1038"/>
                  <a:pt x="1047" y="969"/>
                </a:cubicBezTo>
                <a:cubicBezTo>
                  <a:pt x="1128" y="864"/>
                  <a:pt x="1128" y="753"/>
                  <a:pt x="1040" y="675"/>
                </a:cubicBezTo>
                <a:cubicBezTo>
                  <a:pt x="1000" y="642"/>
                  <a:pt x="957" y="625"/>
                  <a:pt x="913" y="625"/>
                </a:cubicBezTo>
                <a:cubicBezTo>
                  <a:pt x="895" y="625"/>
                  <a:pt x="876" y="628"/>
                  <a:pt x="857" y="634"/>
                </a:cubicBezTo>
                <a:cubicBezTo>
                  <a:pt x="759" y="672"/>
                  <a:pt x="678" y="797"/>
                  <a:pt x="654" y="960"/>
                </a:cubicBezTo>
                <a:cubicBezTo>
                  <a:pt x="647" y="990"/>
                  <a:pt x="647" y="1017"/>
                  <a:pt x="644" y="1041"/>
                </a:cubicBezTo>
                <a:cubicBezTo>
                  <a:pt x="609" y="1048"/>
                  <a:pt x="573" y="1052"/>
                  <a:pt x="539" y="1052"/>
                </a:cubicBezTo>
                <a:cubicBezTo>
                  <a:pt x="477" y="1052"/>
                  <a:pt x="420" y="1038"/>
                  <a:pt x="376" y="1003"/>
                </a:cubicBezTo>
                <a:cubicBezTo>
                  <a:pt x="271" y="929"/>
                  <a:pt x="271" y="797"/>
                  <a:pt x="281" y="725"/>
                </a:cubicBezTo>
                <a:cubicBezTo>
                  <a:pt x="285" y="682"/>
                  <a:pt x="298" y="641"/>
                  <a:pt x="312" y="604"/>
                </a:cubicBezTo>
                <a:cubicBezTo>
                  <a:pt x="448" y="591"/>
                  <a:pt x="593" y="519"/>
                  <a:pt x="634" y="444"/>
                </a:cubicBezTo>
                <a:cubicBezTo>
                  <a:pt x="661" y="394"/>
                  <a:pt x="654" y="339"/>
                  <a:pt x="610" y="306"/>
                </a:cubicBezTo>
                <a:cubicBezTo>
                  <a:pt x="576" y="276"/>
                  <a:pt x="534" y="260"/>
                  <a:pt x="491" y="260"/>
                </a:cubicBezTo>
                <a:cubicBezTo>
                  <a:pt x="466" y="260"/>
                  <a:pt x="441" y="265"/>
                  <a:pt x="417" y="275"/>
                </a:cubicBezTo>
                <a:cubicBezTo>
                  <a:pt x="346" y="302"/>
                  <a:pt x="278" y="374"/>
                  <a:pt x="227" y="465"/>
                </a:cubicBezTo>
                <a:cubicBezTo>
                  <a:pt x="220" y="465"/>
                  <a:pt x="214" y="461"/>
                  <a:pt x="210" y="461"/>
                </a:cubicBezTo>
                <a:cubicBezTo>
                  <a:pt x="193" y="455"/>
                  <a:pt x="149" y="441"/>
                  <a:pt x="166" y="339"/>
                </a:cubicBezTo>
                <a:cubicBezTo>
                  <a:pt x="184" y="248"/>
                  <a:pt x="214" y="191"/>
                  <a:pt x="268" y="160"/>
                </a:cubicBezTo>
                <a:cubicBezTo>
                  <a:pt x="300" y="142"/>
                  <a:pt x="340" y="135"/>
                  <a:pt x="384" y="135"/>
                </a:cubicBezTo>
                <a:cubicBezTo>
                  <a:pt x="545" y="135"/>
                  <a:pt x="771" y="234"/>
                  <a:pt x="959" y="316"/>
                </a:cubicBezTo>
                <a:cubicBezTo>
                  <a:pt x="1128" y="391"/>
                  <a:pt x="1277" y="455"/>
                  <a:pt x="1386" y="461"/>
                </a:cubicBezTo>
                <a:cubicBezTo>
                  <a:pt x="1388" y="461"/>
                  <a:pt x="1390" y="462"/>
                  <a:pt x="1392" y="462"/>
                </a:cubicBezTo>
                <a:cubicBezTo>
                  <a:pt x="1432" y="462"/>
                  <a:pt x="1457" y="433"/>
                  <a:pt x="1460" y="397"/>
                </a:cubicBezTo>
                <a:cubicBezTo>
                  <a:pt x="1460" y="360"/>
                  <a:pt x="1433" y="326"/>
                  <a:pt x="1395" y="322"/>
                </a:cubicBezTo>
                <a:cubicBezTo>
                  <a:pt x="1308" y="319"/>
                  <a:pt x="1165" y="255"/>
                  <a:pt x="1013" y="191"/>
                </a:cubicBezTo>
                <a:cubicBezTo>
                  <a:pt x="802" y="100"/>
                  <a:pt x="573" y="1"/>
                  <a:pt x="384" y="1"/>
                </a:cubicBezTo>
                <a:close/>
              </a:path>
            </a:pathLst>
          </a:custGeom>
          <a:solidFill>
            <a:srgbClr val="EF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Rectangle: Rounded Corners 71">
            <a:extLst>
              <a:ext uri="{FF2B5EF4-FFF2-40B4-BE49-F238E27FC236}">
                <a16:creationId xmlns:a16="http://schemas.microsoft.com/office/drawing/2014/main" id="{0BF9A5FB-52AA-4D1D-A338-F79E94A2ABBB}"/>
              </a:ext>
            </a:extLst>
          </p:cNvPr>
          <p:cNvSpPr/>
          <p:nvPr/>
        </p:nvSpPr>
        <p:spPr>
          <a:xfrm>
            <a:off x="2278039" y="5740769"/>
            <a:ext cx="7332642" cy="783893"/>
          </a:xfrm>
          <a:prstGeom prst="roundRect">
            <a:avLst/>
          </a:prstGeom>
          <a:solidFill>
            <a:srgbClr val="F8CE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Tất cả các ý trên</a:t>
            </a:r>
            <a:endParaRPr lang="en-US" sz="4800" dirty="0">
              <a:solidFill>
                <a:schemeClr val="tx1"/>
              </a:solidFill>
              <a:latin typeface="UVN Huong Que Nang" panose="020E0804040705030404" pitchFamily="34" charset="0"/>
              <a:cs typeface="Times New Roman" panose="02020603050405020304" pitchFamily="18" charset="0"/>
            </a:endParaRPr>
          </a:p>
        </p:txBody>
      </p:sp>
      <p:sp>
        <p:nvSpPr>
          <p:cNvPr id="73" name="Rectangle: Rounded Corners 72">
            <a:extLst>
              <a:ext uri="{FF2B5EF4-FFF2-40B4-BE49-F238E27FC236}">
                <a16:creationId xmlns:a16="http://schemas.microsoft.com/office/drawing/2014/main" id="{242CE78D-852F-48D4-86C7-D0C5F84BA506}"/>
              </a:ext>
            </a:extLst>
          </p:cNvPr>
          <p:cNvSpPr/>
          <p:nvPr/>
        </p:nvSpPr>
        <p:spPr>
          <a:xfrm>
            <a:off x="2329853" y="3423437"/>
            <a:ext cx="7361222" cy="783893"/>
          </a:xfrm>
          <a:prstGeom prst="roundRect">
            <a:avLst/>
          </a:prstGeom>
          <a:solidFill>
            <a:srgbClr val="F8CE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Cầu được mùa</a:t>
            </a:r>
            <a:endParaRPr lang="en-US" sz="4800" dirty="0">
              <a:solidFill>
                <a:schemeClr val="tx1"/>
              </a:solidFill>
              <a:latin typeface="UVN Huong Que Nang" panose="020E0804040705030404" pitchFamily="34" charset="0"/>
              <a:cs typeface="Times New Roman" panose="02020603050405020304" pitchFamily="18" charset="0"/>
            </a:endParaRPr>
          </a:p>
        </p:txBody>
      </p:sp>
      <p:sp>
        <p:nvSpPr>
          <p:cNvPr id="74" name="Rectangle: Rounded Corners 73">
            <a:extLst>
              <a:ext uri="{FF2B5EF4-FFF2-40B4-BE49-F238E27FC236}">
                <a16:creationId xmlns:a16="http://schemas.microsoft.com/office/drawing/2014/main" id="{45A8BBD7-7C36-4B07-A64F-D3C24A226D3F}"/>
              </a:ext>
            </a:extLst>
          </p:cNvPr>
          <p:cNvSpPr/>
          <p:nvPr/>
        </p:nvSpPr>
        <p:spPr>
          <a:xfrm>
            <a:off x="2319059" y="4608198"/>
            <a:ext cx="7372015" cy="783893"/>
          </a:xfrm>
          <a:prstGeom prst="roundRect">
            <a:avLst/>
          </a:prstGeom>
          <a:solidFill>
            <a:srgbClr val="F8CE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Cầu sung túc</a:t>
            </a:r>
            <a:endParaRPr lang="en-US" sz="4800" dirty="0">
              <a:solidFill>
                <a:schemeClr val="tx1"/>
              </a:solidFill>
              <a:latin typeface="UVN Huong Que Nang" panose="020E0804040705030404" pitchFamily="34" charset="0"/>
              <a:cs typeface="Times New Roman" panose="02020603050405020304" pitchFamily="18" charset="0"/>
            </a:endParaRPr>
          </a:p>
        </p:txBody>
      </p:sp>
      <p:grpSp>
        <p:nvGrpSpPr>
          <p:cNvPr id="75" name="Group 74">
            <a:extLst>
              <a:ext uri="{FF2B5EF4-FFF2-40B4-BE49-F238E27FC236}">
                <a16:creationId xmlns:a16="http://schemas.microsoft.com/office/drawing/2014/main" id="{CC383422-3027-4B0B-80C6-0B6D3DD9DCE2}"/>
              </a:ext>
            </a:extLst>
          </p:cNvPr>
          <p:cNvGrpSpPr/>
          <p:nvPr/>
        </p:nvGrpSpPr>
        <p:grpSpPr>
          <a:xfrm>
            <a:off x="1976132" y="232642"/>
            <a:ext cx="8131493" cy="2115608"/>
            <a:chOff x="2155505" y="315689"/>
            <a:chExt cx="8131493" cy="3428998"/>
          </a:xfrm>
        </p:grpSpPr>
        <p:pic>
          <p:nvPicPr>
            <p:cNvPr id="76" name="图片 92" descr="D:\资料\组 4.png组 4">
              <a:extLst>
                <a:ext uri="{FF2B5EF4-FFF2-40B4-BE49-F238E27FC236}">
                  <a16:creationId xmlns:a16="http://schemas.microsoft.com/office/drawing/2014/main" id="{3E516B52-E316-41F0-8BDE-18AFE05F6C31}"/>
                </a:ext>
              </a:extLst>
            </p:cNvPr>
            <p:cNvPicPr>
              <a:picLocks noChangeAspect="1"/>
            </p:cNvPicPr>
            <p:nvPr>
              <p:custDataLst>
                <p:tags r:id="rId1"/>
              </p:custDataLst>
            </p:nvPr>
          </p:nvPicPr>
          <p:blipFill>
            <a:blip r:embed="rId6"/>
            <a:srcRect/>
            <a:stretch>
              <a:fillRect/>
            </a:stretch>
          </p:blipFill>
          <p:spPr>
            <a:xfrm rot="5400000">
              <a:off x="4506753" y="-2035559"/>
              <a:ext cx="3428998" cy="8131493"/>
            </a:xfrm>
            <a:prstGeom prst="rect">
              <a:avLst/>
            </a:prstGeom>
          </p:spPr>
        </p:pic>
        <p:sp>
          <p:nvSpPr>
            <p:cNvPr id="77" name="TextBox 76">
              <a:extLst>
                <a:ext uri="{FF2B5EF4-FFF2-40B4-BE49-F238E27FC236}">
                  <a16:creationId xmlns:a16="http://schemas.microsoft.com/office/drawing/2014/main" id="{8CB7EF9A-E9E4-4EED-9CE4-3FA669F9C5BD}"/>
                </a:ext>
              </a:extLst>
            </p:cNvPr>
            <p:cNvSpPr txBox="1"/>
            <p:nvPr/>
          </p:nvSpPr>
          <p:spPr>
            <a:xfrm>
              <a:off x="2498432" y="1001909"/>
              <a:ext cx="7413036" cy="2105241"/>
            </a:xfrm>
            <a:prstGeom prst="rect">
              <a:avLst/>
            </a:prstGeom>
            <a:noFill/>
          </p:spPr>
          <p:txBody>
            <a:bodyPr wrap="square">
              <a:spAutoFit/>
            </a:bodyPr>
            <a:lstStyle/>
            <a:p>
              <a:pPr algn="ctr" eaLnBrk="1" hangingPunct="1">
                <a:lnSpc>
                  <a:spcPct val="150000"/>
                </a:lnSpc>
              </a:pPr>
              <a:r>
                <a:rPr lang="en-US" altLang="en-US" sz="2800" b="1">
                  <a:solidFill>
                    <a:schemeClr val="bg1"/>
                  </a:solidFill>
                  <a:latin typeface="UVN Huong Que Nang" panose="020E0804040705030404" pitchFamily="34" charset="0"/>
                  <a:cs typeface="Times New Roman" panose="02020603050405020304" pitchFamily="18" charset="0"/>
                </a:rPr>
                <a:t>Người dân Tây Nam Bộ tổ chức lễ hội hằng năm nhằm mục đích gì?</a:t>
              </a:r>
            </a:p>
          </p:txBody>
        </p:sp>
      </p:grpSp>
      <p:sp>
        <p:nvSpPr>
          <p:cNvPr id="78" name="Rectangle: Rounded Corners 77">
            <a:extLst>
              <a:ext uri="{FF2B5EF4-FFF2-40B4-BE49-F238E27FC236}">
                <a16:creationId xmlns:a16="http://schemas.microsoft.com/office/drawing/2014/main" id="{7ECB9AB6-6A7E-4E3D-9A60-5AEA2DB4C304}"/>
              </a:ext>
            </a:extLst>
          </p:cNvPr>
          <p:cNvSpPr/>
          <p:nvPr/>
        </p:nvSpPr>
        <p:spPr>
          <a:xfrm>
            <a:off x="2361268" y="2244539"/>
            <a:ext cx="7361222" cy="783893"/>
          </a:xfrm>
          <a:prstGeom prst="roundRect">
            <a:avLst/>
          </a:prstGeom>
          <a:solidFill>
            <a:srgbClr val="F8CE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Cầu may mắn</a:t>
            </a:r>
            <a:endParaRPr lang="en-US" sz="4800" dirty="0">
              <a:solidFill>
                <a:schemeClr val="tx1"/>
              </a:solidFill>
              <a:latin typeface="UVN Huong Que Nang" panose="020E0804040705030404" pitchFamily="34" charset="0"/>
              <a:cs typeface="Times New Roman" panose="02020603050405020304" pitchFamily="18" charset="0"/>
            </a:endParaRPr>
          </a:p>
        </p:txBody>
      </p:sp>
      <p:pic>
        <p:nvPicPr>
          <p:cNvPr id="79" name="Graphic 78" descr="Close with solid fill">
            <a:extLst>
              <a:ext uri="{FF2B5EF4-FFF2-40B4-BE49-F238E27FC236}">
                <a16:creationId xmlns:a16="http://schemas.microsoft.com/office/drawing/2014/main" id="{46E3001A-7CBF-4C22-B623-11C92302E1A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731404" y="3335729"/>
            <a:ext cx="914400" cy="914400"/>
          </a:xfrm>
          <a:prstGeom prst="rect">
            <a:avLst/>
          </a:prstGeom>
        </p:spPr>
      </p:pic>
      <p:pic>
        <p:nvPicPr>
          <p:cNvPr id="80" name="Graphic 79" descr="Close with solid fill">
            <a:extLst>
              <a:ext uri="{FF2B5EF4-FFF2-40B4-BE49-F238E27FC236}">
                <a16:creationId xmlns:a16="http://schemas.microsoft.com/office/drawing/2014/main" id="{3AFD4B49-0C03-453D-B5FD-2409BB6735B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19849" y="4588643"/>
            <a:ext cx="914400" cy="914400"/>
          </a:xfrm>
          <a:prstGeom prst="rect">
            <a:avLst/>
          </a:prstGeom>
        </p:spPr>
      </p:pic>
      <p:pic>
        <p:nvPicPr>
          <p:cNvPr id="81" name="Graphic 80" descr="Close with solid fill">
            <a:extLst>
              <a:ext uri="{FF2B5EF4-FFF2-40B4-BE49-F238E27FC236}">
                <a16:creationId xmlns:a16="http://schemas.microsoft.com/office/drawing/2014/main" id="{62BB3CC8-8D42-4AD8-99E4-6B572358C3B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87377" y="2135902"/>
            <a:ext cx="914400" cy="914400"/>
          </a:xfrm>
          <a:prstGeom prst="rect">
            <a:avLst/>
          </a:prstGeom>
        </p:spPr>
      </p:pic>
      <p:pic>
        <p:nvPicPr>
          <p:cNvPr id="82" name="Picture 81" descr="A picture containing clipart&#10;&#10;Description automatically generated">
            <a:extLst>
              <a:ext uri="{FF2B5EF4-FFF2-40B4-BE49-F238E27FC236}">
                <a16:creationId xmlns:a16="http://schemas.microsoft.com/office/drawing/2014/main" id="{DB8F4E79-65E7-4DEE-8FB0-A03F6B652D3B}"/>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9885" b="98908" l="3436" r="31195">
                        <a14:foregroundMark x1="4437" y1="68951" x2="4437" y2="68951"/>
                        <a14:foregroundMark x1="29192" y1="73135" x2="30307" y2="94118"/>
                        <a14:foregroundMark x1="7600" y1="64767" x2="4005" y2="98666"/>
                        <a14:foregroundMark x1="4005" y1="98666" x2="4005" y2="98908"/>
                        <a14:foregroundMark x1="30762" y1="98908" x2="30762" y2="98908"/>
                      </a14:backgroundRemoval>
                    </a14:imgEffect>
                  </a14:imgLayer>
                </a14:imgProps>
              </a:ext>
              <a:ext uri="{28A0092B-C50C-407E-A947-70E740481C1C}">
                <a14:useLocalDpi xmlns:a14="http://schemas.microsoft.com/office/drawing/2010/main" val="0"/>
              </a:ext>
            </a:extLst>
          </a:blip>
          <a:srcRect r="65310"/>
          <a:stretch/>
        </p:blipFill>
        <p:spPr>
          <a:xfrm>
            <a:off x="2411639" y="4275591"/>
            <a:ext cx="2075761" cy="2244344"/>
          </a:xfrm>
          <a:prstGeom prst="rect">
            <a:avLst/>
          </a:prstGeom>
        </p:spPr>
      </p:pic>
      <p:grpSp>
        <p:nvGrpSpPr>
          <p:cNvPr id="83" name="Group 82">
            <a:extLst>
              <a:ext uri="{FF2B5EF4-FFF2-40B4-BE49-F238E27FC236}">
                <a16:creationId xmlns:a16="http://schemas.microsoft.com/office/drawing/2014/main" id="{205184E5-2433-4D27-8F5F-3C060D620276}"/>
              </a:ext>
            </a:extLst>
          </p:cNvPr>
          <p:cNvGrpSpPr/>
          <p:nvPr/>
        </p:nvGrpSpPr>
        <p:grpSpPr>
          <a:xfrm>
            <a:off x="-768231" y="4344527"/>
            <a:ext cx="3529377" cy="2622461"/>
            <a:chOff x="-4094821" y="2735318"/>
            <a:chExt cx="3529377" cy="2622461"/>
          </a:xfrm>
        </p:grpSpPr>
        <p:pic>
          <p:nvPicPr>
            <p:cNvPr id="84" name="Picture 83" descr="A picture containing clipart&#10;&#10;Description automatically generated">
              <a:extLst>
                <a:ext uri="{FF2B5EF4-FFF2-40B4-BE49-F238E27FC236}">
                  <a16:creationId xmlns:a16="http://schemas.microsoft.com/office/drawing/2014/main" id="{34BDF271-FEF6-4DDD-A489-330EE6673C6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7634" b="92510" l="8707" r="91634">
                          <a14:foregroundMark x1="51421" y1="7634" x2="55967" y2="10592"/>
                          <a14:foregroundMark x1="8707" y1="83588" x2="8707" y2="83588"/>
                          <a14:foregroundMark x1="31734" y1="92510" x2="31734" y2="92510"/>
                          <a14:foregroundMark x1="91634" y1="68321" x2="75654" y2="92032"/>
                          <a14:foregroundMark x1="75654" y1="92032" x2="75654" y2="92032"/>
                        </a14:backgroundRemoval>
                      </a14:imgEffect>
                    </a14:imgLayer>
                  </a14:imgProps>
                </a:ext>
                <a:ext uri="{28A0092B-C50C-407E-A947-70E740481C1C}">
                  <a14:useLocalDpi xmlns:a14="http://schemas.microsoft.com/office/drawing/2010/main" val="0"/>
                </a:ext>
              </a:extLst>
            </a:blip>
            <a:stretch>
              <a:fillRect/>
            </a:stretch>
          </p:blipFill>
          <p:spPr>
            <a:xfrm>
              <a:off x="-3534071" y="3943409"/>
              <a:ext cx="2968627" cy="1414370"/>
            </a:xfrm>
            <a:prstGeom prst="rect">
              <a:avLst/>
            </a:prstGeom>
          </p:spPr>
        </p:pic>
        <p:pic>
          <p:nvPicPr>
            <p:cNvPr id="85" name="Content Placeholder 4" descr="A picture containing vector graphics, clipart&#10;&#10;Description automatically generated">
              <a:hlinkClick r:id="rId13" action="ppaction://hlinksldjump"/>
              <a:extLst>
                <a:ext uri="{FF2B5EF4-FFF2-40B4-BE49-F238E27FC236}">
                  <a16:creationId xmlns:a16="http://schemas.microsoft.com/office/drawing/2014/main" id="{CDF44DC2-8819-4C46-A78C-E5A80DA5DCC4}"/>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9980" b="93495" l="9444" r="92496">
                          <a14:foregroundMark x1="16301" y1="34141" x2="16301" y2="34141"/>
                          <a14:foregroundMark x1="16878" y1="32323" x2="16694" y2="43273"/>
                          <a14:foregroundMark x1="16694" y1="43273" x2="16878" y2="43273"/>
                          <a14:foregroundMark x1="15124" y1="29576" x2="15909" y2="32606"/>
                          <a14:foregroundMark x1="43339" y1="91394" x2="43339" y2="91394"/>
                          <a14:foregroundMark x1="44124" y1="86222" x2="41376" y2="89899"/>
                          <a14:foregroundMark x1="15701" y1="88646" x2="14131" y2="92929"/>
                          <a14:foregroundMark x1="54306" y1="14061" x2="56661" y2="23798"/>
                          <a14:foregroundMark x1="73517" y1="12525" x2="67051" y2="19232"/>
                          <a14:foregroundMark x1="90187" y1="16485" x2="86839" y2="21051"/>
                          <a14:foregroundMark x1="77650" y1="26222" x2="78804" y2="34747"/>
                          <a14:foregroundMark x1="92150" y1="17697" x2="92150" y2="17697"/>
                          <a14:foregroundMark x1="92542" y1="15879" x2="91757" y2="19515"/>
                          <a14:foregroundMark x1="62869" y1="76070" x2="62917" y2="77696"/>
                          <a14:foregroundMark x1="72547" y1="93535" x2="72547" y2="93535"/>
                          <a14:foregroundMark x1="9444" y1="55152" x2="9444" y2="55152"/>
                          <a14:backgroundMark x1="83814" y1="59596" x2="57885" y2="89455"/>
                          <a14:backgroundMark x1="84115" y1="45374" x2="72108" y2="44444"/>
                          <a14:backgroundMark x1="72108" y1="44444" x2="56061" y2="61131"/>
                          <a14:backgroundMark x1="56061" y1="61131" x2="57285" y2="98465"/>
                          <a14:backgroundMark x1="91434" y1="47273" x2="74971" y2="86626"/>
                          <a14:backgroundMark x1="62757" y1="50141" x2="65204" y2="89010"/>
                          <a14:backgroundMark x1="85939" y1="55798" x2="84738" y2="87960"/>
                          <a14:backgroundMark x1="84738" y1="87960" x2="83191" y2="94222"/>
                          <a14:backgroundMark x1="88686" y1="68121" x2="74348" y2="98949"/>
                          <a14:backgroundMark x1="87786" y1="49172" x2="78919" y2="82828"/>
                          <a14:backgroundMark x1="62157" y1="52485" x2="60332" y2="88525"/>
                          <a14:backgroundMark x1="60009" y1="60566" x2="73493" y2="86909"/>
                          <a14:backgroundMark x1="73493" y1="86909" x2="62157" y2="86141"/>
                          <a14:backgroundMark x1="79843" y1="77616" x2="62157" y2="93535"/>
                          <a14:backgroundMark x1="62157" y1="93535" x2="78204" y2="86343"/>
                          <a14:backgroundMark x1="78204" y1="86343" x2="92057" y2="87838"/>
                          <a14:backgroundMark x1="92057" y1="87838" x2="71600" y2="90424"/>
                          <a14:backgroundMark x1="71600" y1="90424" x2="74348" y2="89010"/>
                          <a14:backgroundMark x1="86562" y1="53455" x2="83445" y2="72970"/>
                          <a14:backgroundMark x1="83445" y1="72970" x2="80767" y2="80000"/>
                          <a14:backgroundMark x1="61856" y1="57697" x2="65204" y2="98465"/>
                          <a14:backgroundMark x1="64904" y1="75717" x2="61233" y2="90424"/>
                          <a14:backgroundMark x1="86262" y1="53899" x2="80767" y2="85697"/>
                          <a14:backgroundMark x1="80767" y1="85697" x2="80767" y2="85697"/>
                          <a14:backgroundMark x1="85939" y1="54869" x2="81667" y2="82343"/>
                          <a14:backgroundMark x1="81667" y1="82343" x2="81667" y2="82343"/>
                          <a14:backgroundMark x1="84115" y1="54869" x2="84115" y2="54869"/>
                          <a14:backgroundMark x1="85038" y1="51556" x2="83814" y2="57697"/>
                          <a14:backgroundMark x1="84415" y1="52040" x2="86262" y2="61010"/>
                          <a14:backgroundMark x1="85939" y1="52970" x2="84415" y2="61495"/>
                          <a14:backgroundMark x1="61533" y1="74788" x2="63680" y2="93253"/>
                          <a14:backgroundMark x1="65204" y1="78101" x2="59109" y2="79030"/>
                          <a14:backgroundMark x1="62157" y1="78101" x2="63380" y2="80000"/>
                          <a14:backgroundMark x1="72524" y1="90909" x2="74048" y2="89939"/>
                          <a14:backgroundMark x1="53313" y1="92768" x2="53313" y2="92768"/>
                          <a14:backgroundMark x1="55438" y1="92323" x2="53013" y2="92768"/>
                          <a14:backgroundMark x1="73447" y1="89455" x2="70076" y2="97051"/>
                        </a14:backgroundRemoval>
                      </a14:imgEffect>
                    </a14:imgLayer>
                  </a14:imgProps>
                </a:ext>
                <a:ext uri="{28A0092B-C50C-407E-A947-70E740481C1C}">
                  <a14:useLocalDpi xmlns:a14="http://schemas.microsoft.com/office/drawing/2010/main" val="0"/>
                </a:ext>
              </a:extLst>
            </a:blip>
            <a:stretch>
              <a:fillRect/>
            </a:stretch>
          </p:blipFill>
          <p:spPr>
            <a:xfrm flipH="1">
              <a:off x="-4094821" y="2735318"/>
              <a:ext cx="3218212" cy="2175408"/>
            </a:xfrm>
            <a:prstGeom prst="rect">
              <a:avLst/>
            </a:prstGeom>
          </p:spPr>
        </p:pic>
      </p:grpSp>
    </p:spTree>
    <p:extLst>
      <p:ext uri="{BB962C8B-B14F-4D97-AF65-F5344CB8AC3E}">
        <p14:creationId xmlns:p14="http://schemas.microsoft.com/office/powerpoint/2010/main" val="339712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additive="base">
                                        <p:cTn id="7" dur="500" fill="hold"/>
                                        <p:tgtEl>
                                          <p:spTgt spid="75"/>
                                        </p:tgtEl>
                                        <p:attrNameLst>
                                          <p:attrName>ppt_x</p:attrName>
                                        </p:attrNameLst>
                                      </p:cBhvr>
                                      <p:tavLst>
                                        <p:tav tm="0">
                                          <p:val>
                                            <p:strVal val="0-#ppt_w/2"/>
                                          </p:val>
                                        </p:tav>
                                        <p:tav tm="100000">
                                          <p:val>
                                            <p:strVal val="#ppt_x"/>
                                          </p:val>
                                        </p:tav>
                                      </p:tavLst>
                                    </p:anim>
                                    <p:anim calcmode="lin" valueType="num">
                                      <p:cBhvr additive="base">
                                        <p:cTn id="8" dur="500" fill="hold"/>
                                        <p:tgtEl>
                                          <p:spTgt spid="7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2"/>
                                        </p:tgtEl>
                                        <p:attrNameLst>
                                          <p:attrName>style.visibility</p:attrName>
                                        </p:attrNameLst>
                                      </p:cBhvr>
                                      <p:to>
                                        <p:strVal val="visible"/>
                                      </p:to>
                                    </p:set>
                                    <p:anim calcmode="lin" valueType="num">
                                      <p:cBhvr additive="base">
                                        <p:cTn id="12" dur="500" fill="hold"/>
                                        <p:tgtEl>
                                          <p:spTgt spid="72"/>
                                        </p:tgtEl>
                                        <p:attrNameLst>
                                          <p:attrName>ppt_x</p:attrName>
                                        </p:attrNameLst>
                                      </p:cBhvr>
                                      <p:tavLst>
                                        <p:tav tm="0">
                                          <p:val>
                                            <p:strVal val="#ppt_x"/>
                                          </p:val>
                                        </p:tav>
                                        <p:tav tm="100000">
                                          <p:val>
                                            <p:strVal val="#ppt_x"/>
                                          </p:val>
                                        </p:tav>
                                      </p:tavLst>
                                    </p:anim>
                                    <p:anim calcmode="lin" valueType="num">
                                      <p:cBhvr additive="base">
                                        <p:cTn id="13" dur="500" fill="hold"/>
                                        <p:tgtEl>
                                          <p:spTgt spid="72"/>
                                        </p:tgtEl>
                                        <p:attrNameLst>
                                          <p:attrName>ppt_y</p:attrName>
                                        </p:attrNameLst>
                                      </p:cBhvr>
                                      <p:tavLst>
                                        <p:tav tm="0">
                                          <p:val>
                                            <p:strVal val="1+#ppt_h/2"/>
                                          </p:val>
                                        </p:tav>
                                        <p:tav tm="100000">
                                          <p:val>
                                            <p:strVal val="#ppt_y"/>
                                          </p:val>
                                        </p:tav>
                                      </p:tavLst>
                                    </p:anim>
                                  </p:childTnLst>
                                </p:cTn>
                              </p:par>
                              <p:par>
                                <p:cTn id="14" presetID="2" presetClass="entr" presetSubtype="12" fill="hold" grpId="0" nodeType="withEffect">
                                  <p:stCondLst>
                                    <p:cond delay="0"/>
                                  </p:stCondLst>
                                  <p:childTnLst>
                                    <p:set>
                                      <p:cBhvr>
                                        <p:cTn id="15" dur="1" fill="hold">
                                          <p:stCondLst>
                                            <p:cond delay="0"/>
                                          </p:stCondLst>
                                        </p:cTn>
                                        <p:tgtEl>
                                          <p:spTgt spid="73"/>
                                        </p:tgtEl>
                                        <p:attrNameLst>
                                          <p:attrName>style.visibility</p:attrName>
                                        </p:attrNameLst>
                                      </p:cBhvr>
                                      <p:to>
                                        <p:strVal val="visible"/>
                                      </p:to>
                                    </p:set>
                                    <p:anim calcmode="lin" valueType="num">
                                      <p:cBhvr additive="base">
                                        <p:cTn id="16" dur="500" fill="hold"/>
                                        <p:tgtEl>
                                          <p:spTgt spid="73"/>
                                        </p:tgtEl>
                                        <p:attrNameLst>
                                          <p:attrName>ppt_x</p:attrName>
                                        </p:attrNameLst>
                                      </p:cBhvr>
                                      <p:tavLst>
                                        <p:tav tm="0">
                                          <p:val>
                                            <p:strVal val="0-#ppt_w/2"/>
                                          </p:val>
                                        </p:tav>
                                        <p:tav tm="100000">
                                          <p:val>
                                            <p:strVal val="#ppt_x"/>
                                          </p:val>
                                        </p:tav>
                                      </p:tavLst>
                                    </p:anim>
                                    <p:anim calcmode="lin" valueType="num">
                                      <p:cBhvr additive="base">
                                        <p:cTn id="17" dur="500" fill="hold"/>
                                        <p:tgtEl>
                                          <p:spTgt spid="73"/>
                                        </p:tgtEl>
                                        <p:attrNameLst>
                                          <p:attrName>ppt_y</p:attrName>
                                        </p:attrNameLst>
                                      </p:cBhvr>
                                      <p:tavLst>
                                        <p:tav tm="0">
                                          <p:val>
                                            <p:strVal val="1+#ppt_h/2"/>
                                          </p:val>
                                        </p:tav>
                                        <p:tav tm="100000">
                                          <p:val>
                                            <p:strVal val="#ppt_y"/>
                                          </p:val>
                                        </p:tav>
                                      </p:tavLst>
                                    </p:anim>
                                  </p:childTnLst>
                                </p:cTn>
                              </p:par>
                              <p:par>
                                <p:cTn id="18" presetID="2" presetClass="entr" presetSubtype="1" fill="hold" grpId="0" nodeType="withEffect">
                                  <p:stCondLst>
                                    <p:cond delay="0"/>
                                  </p:stCondLst>
                                  <p:childTnLst>
                                    <p:set>
                                      <p:cBhvr>
                                        <p:cTn id="19" dur="1" fill="hold">
                                          <p:stCondLst>
                                            <p:cond delay="0"/>
                                          </p:stCondLst>
                                        </p:cTn>
                                        <p:tgtEl>
                                          <p:spTgt spid="74"/>
                                        </p:tgtEl>
                                        <p:attrNameLst>
                                          <p:attrName>style.visibility</p:attrName>
                                        </p:attrNameLst>
                                      </p:cBhvr>
                                      <p:to>
                                        <p:strVal val="visible"/>
                                      </p:to>
                                    </p:set>
                                    <p:anim calcmode="lin" valueType="num">
                                      <p:cBhvr additive="base">
                                        <p:cTn id="20" dur="500" fill="hold"/>
                                        <p:tgtEl>
                                          <p:spTgt spid="74"/>
                                        </p:tgtEl>
                                        <p:attrNameLst>
                                          <p:attrName>ppt_x</p:attrName>
                                        </p:attrNameLst>
                                      </p:cBhvr>
                                      <p:tavLst>
                                        <p:tav tm="0">
                                          <p:val>
                                            <p:strVal val="#ppt_x"/>
                                          </p:val>
                                        </p:tav>
                                        <p:tav tm="100000">
                                          <p:val>
                                            <p:strVal val="#ppt_x"/>
                                          </p:val>
                                        </p:tav>
                                      </p:tavLst>
                                    </p:anim>
                                    <p:anim calcmode="lin" valueType="num">
                                      <p:cBhvr additive="base">
                                        <p:cTn id="21" dur="500" fill="hold"/>
                                        <p:tgtEl>
                                          <p:spTgt spid="74"/>
                                        </p:tgtEl>
                                        <p:attrNameLst>
                                          <p:attrName>ppt_y</p:attrName>
                                        </p:attrNameLst>
                                      </p:cBhvr>
                                      <p:tavLst>
                                        <p:tav tm="0">
                                          <p:val>
                                            <p:strVal val="0-#ppt_h/2"/>
                                          </p:val>
                                        </p:tav>
                                        <p:tav tm="100000">
                                          <p:val>
                                            <p:strVal val="#ppt_y"/>
                                          </p:val>
                                        </p:tav>
                                      </p:tavLst>
                                    </p:anim>
                                  </p:childTnLst>
                                </p:cTn>
                              </p:par>
                              <p:par>
                                <p:cTn id="22" presetID="2" presetClass="entr" presetSubtype="6" fill="hold" grpId="0" nodeType="withEffect">
                                  <p:stCondLst>
                                    <p:cond delay="0"/>
                                  </p:stCondLst>
                                  <p:childTnLst>
                                    <p:set>
                                      <p:cBhvr>
                                        <p:cTn id="23" dur="1" fill="hold">
                                          <p:stCondLst>
                                            <p:cond delay="0"/>
                                          </p:stCondLst>
                                        </p:cTn>
                                        <p:tgtEl>
                                          <p:spTgt spid="78"/>
                                        </p:tgtEl>
                                        <p:attrNameLst>
                                          <p:attrName>style.visibility</p:attrName>
                                        </p:attrNameLst>
                                      </p:cBhvr>
                                      <p:to>
                                        <p:strVal val="visible"/>
                                      </p:to>
                                    </p:set>
                                    <p:anim calcmode="lin" valueType="num">
                                      <p:cBhvr additive="base">
                                        <p:cTn id="24" dur="500" fill="hold"/>
                                        <p:tgtEl>
                                          <p:spTgt spid="78"/>
                                        </p:tgtEl>
                                        <p:attrNameLst>
                                          <p:attrName>ppt_x</p:attrName>
                                        </p:attrNameLst>
                                      </p:cBhvr>
                                      <p:tavLst>
                                        <p:tav tm="0">
                                          <p:val>
                                            <p:strVal val="1+#ppt_w/2"/>
                                          </p:val>
                                        </p:tav>
                                        <p:tav tm="100000">
                                          <p:val>
                                            <p:strVal val="#ppt_x"/>
                                          </p:val>
                                        </p:tav>
                                      </p:tavLst>
                                    </p:anim>
                                    <p:anim calcmode="lin" valueType="num">
                                      <p:cBhvr additive="base">
                                        <p:cTn id="25" dur="500" fill="hold"/>
                                        <p:tgtEl>
                                          <p:spTgt spid="78"/>
                                        </p:tgtEl>
                                        <p:attrNameLst>
                                          <p:attrName>ppt_y</p:attrName>
                                        </p:attrNameLst>
                                      </p:cBhvr>
                                      <p:tavLst>
                                        <p:tav tm="0">
                                          <p:val>
                                            <p:strVal val="1+#ppt_h/2"/>
                                          </p:val>
                                        </p:tav>
                                        <p:tav tm="100000">
                                          <p:val>
                                            <p:strVal val="#ppt_y"/>
                                          </p:val>
                                        </p:tav>
                                      </p:tavLst>
                                    </p:anim>
                                  </p:childTnLst>
                                </p:cTn>
                              </p:par>
                              <p:par>
                                <p:cTn id="26" presetID="2" presetClass="entr" presetSubtype="9" fill="hold" nodeType="withEffect">
                                  <p:stCondLst>
                                    <p:cond delay="0"/>
                                  </p:stCondLst>
                                  <p:childTnLst>
                                    <p:set>
                                      <p:cBhvr>
                                        <p:cTn id="27" dur="1" fill="hold">
                                          <p:stCondLst>
                                            <p:cond delay="0"/>
                                          </p:stCondLst>
                                        </p:cTn>
                                        <p:tgtEl>
                                          <p:spTgt spid="58"/>
                                        </p:tgtEl>
                                        <p:attrNameLst>
                                          <p:attrName>style.visibility</p:attrName>
                                        </p:attrNameLst>
                                      </p:cBhvr>
                                      <p:to>
                                        <p:strVal val="visible"/>
                                      </p:to>
                                    </p:set>
                                    <p:anim calcmode="lin" valueType="num">
                                      <p:cBhvr additive="base">
                                        <p:cTn id="28" dur="500" fill="hold"/>
                                        <p:tgtEl>
                                          <p:spTgt spid="58"/>
                                        </p:tgtEl>
                                        <p:attrNameLst>
                                          <p:attrName>ppt_x</p:attrName>
                                        </p:attrNameLst>
                                      </p:cBhvr>
                                      <p:tavLst>
                                        <p:tav tm="0">
                                          <p:val>
                                            <p:strVal val="0-#ppt_w/2"/>
                                          </p:val>
                                        </p:tav>
                                        <p:tav tm="100000">
                                          <p:val>
                                            <p:strVal val="#ppt_x"/>
                                          </p:val>
                                        </p:tav>
                                      </p:tavLst>
                                    </p:anim>
                                    <p:anim calcmode="lin" valueType="num">
                                      <p:cBhvr additive="base">
                                        <p:cTn id="29" dur="500" fill="hold"/>
                                        <p:tgtEl>
                                          <p:spTgt spid="5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73"/>
                    </p:tgtEl>
                  </p:cond>
                </p:stCondLst>
                <p:endSync evt="end" delay="0">
                  <p:rtn val="all"/>
                </p:endSync>
                <p:childTnLst>
                  <p:par>
                    <p:cTn id="31" fill="hold">
                      <p:stCondLst>
                        <p:cond delay="0"/>
                      </p:stCondLst>
                      <p:childTnLst>
                        <p:par>
                          <p:cTn id="32" fill="hold">
                            <p:stCondLst>
                              <p:cond delay="0"/>
                            </p:stCondLst>
                            <p:childTnLst>
                              <p:par>
                                <p:cTn id="33" presetID="2" presetClass="entr" presetSubtype="9" fill="hold" nodeType="clickEffect">
                                  <p:stCondLst>
                                    <p:cond delay="0"/>
                                  </p:stCondLst>
                                  <p:childTnLst>
                                    <p:set>
                                      <p:cBhvr>
                                        <p:cTn id="34" dur="1" fill="hold">
                                          <p:stCondLst>
                                            <p:cond delay="0"/>
                                          </p:stCondLst>
                                        </p:cTn>
                                        <p:tgtEl>
                                          <p:spTgt spid="79"/>
                                        </p:tgtEl>
                                        <p:attrNameLst>
                                          <p:attrName>style.visibility</p:attrName>
                                        </p:attrNameLst>
                                      </p:cBhvr>
                                      <p:to>
                                        <p:strVal val="visible"/>
                                      </p:to>
                                    </p:set>
                                    <p:anim calcmode="lin" valueType="num">
                                      <p:cBhvr additive="base">
                                        <p:cTn id="35" dur="500" fill="hold"/>
                                        <p:tgtEl>
                                          <p:spTgt spid="79"/>
                                        </p:tgtEl>
                                        <p:attrNameLst>
                                          <p:attrName>ppt_x</p:attrName>
                                        </p:attrNameLst>
                                      </p:cBhvr>
                                      <p:tavLst>
                                        <p:tav tm="0">
                                          <p:val>
                                            <p:strVal val="0-#ppt_w/2"/>
                                          </p:val>
                                        </p:tav>
                                        <p:tav tm="100000">
                                          <p:val>
                                            <p:strVal val="#ppt_x"/>
                                          </p:val>
                                        </p:tav>
                                      </p:tavLst>
                                    </p:anim>
                                    <p:anim calcmode="lin" valueType="num">
                                      <p:cBhvr additive="base">
                                        <p:cTn id="36" dur="500" fill="hold"/>
                                        <p:tgtEl>
                                          <p:spTgt spid="7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Am-thanh-that-bai-www_tiengdong_com.wav"/>
                                        </p:tgtEl>
                                      </p:cMediaNode>
                                    </p:audio>
                                  </p:subTnLst>
                                </p:cTn>
                              </p:par>
                            </p:childTnLst>
                          </p:cTn>
                        </p:par>
                      </p:childTnLst>
                    </p:cTn>
                  </p:par>
                </p:childTnLst>
              </p:cTn>
              <p:nextCondLst>
                <p:cond evt="onClick" delay="0">
                  <p:tgtEl>
                    <p:spTgt spid="73"/>
                  </p:tgtEl>
                </p:cond>
              </p:nextCondLst>
            </p:seq>
            <p:seq concurrent="1" nextAc="seek">
              <p:cTn id="37" restart="whenNotActive" fill="hold" evtFilter="cancelBubble" nodeType="interactiveSeq">
                <p:stCondLst>
                  <p:cond evt="onClick" delay="0">
                    <p:tgtEl>
                      <p:spTgt spid="74"/>
                    </p:tgtEl>
                  </p:cond>
                </p:stCondLst>
                <p:endSync evt="end" delay="0">
                  <p:rtn val="all"/>
                </p:endSync>
                <p:childTnLst>
                  <p:par>
                    <p:cTn id="38" fill="hold">
                      <p:stCondLst>
                        <p:cond delay="0"/>
                      </p:stCondLst>
                      <p:childTnLst>
                        <p:par>
                          <p:cTn id="39" fill="hold">
                            <p:stCondLst>
                              <p:cond delay="0"/>
                            </p:stCondLst>
                            <p:childTnLst>
                              <p:par>
                                <p:cTn id="40" presetID="2" presetClass="entr" presetSubtype="9" fill="hold" nodeType="clickEffect">
                                  <p:stCondLst>
                                    <p:cond delay="0"/>
                                  </p:stCondLst>
                                  <p:childTnLst>
                                    <p:set>
                                      <p:cBhvr>
                                        <p:cTn id="41" dur="1" fill="hold">
                                          <p:stCondLst>
                                            <p:cond delay="0"/>
                                          </p:stCondLst>
                                        </p:cTn>
                                        <p:tgtEl>
                                          <p:spTgt spid="80"/>
                                        </p:tgtEl>
                                        <p:attrNameLst>
                                          <p:attrName>style.visibility</p:attrName>
                                        </p:attrNameLst>
                                      </p:cBhvr>
                                      <p:to>
                                        <p:strVal val="visible"/>
                                      </p:to>
                                    </p:set>
                                    <p:anim calcmode="lin" valueType="num">
                                      <p:cBhvr additive="base">
                                        <p:cTn id="42" dur="500" fill="hold"/>
                                        <p:tgtEl>
                                          <p:spTgt spid="80"/>
                                        </p:tgtEl>
                                        <p:attrNameLst>
                                          <p:attrName>ppt_x</p:attrName>
                                        </p:attrNameLst>
                                      </p:cBhvr>
                                      <p:tavLst>
                                        <p:tav tm="0">
                                          <p:val>
                                            <p:strVal val="0-#ppt_w/2"/>
                                          </p:val>
                                        </p:tav>
                                        <p:tav tm="100000">
                                          <p:val>
                                            <p:strVal val="#ppt_x"/>
                                          </p:val>
                                        </p:tav>
                                      </p:tavLst>
                                    </p:anim>
                                    <p:anim calcmode="lin" valueType="num">
                                      <p:cBhvr additive="base">
                                        <p:cTn id="43" dur="500" fill="hold"/>
                                        <p:tgtEl>
                                          <p:spTgt spid="80"/>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3" name="Am-thanh-that-bai-www_tiengdong_com.wav"/>
                                        </p:tgtEl>
                                      </p:cMediaNode>
                                    </p:audio>
                                  </p:subTnLst>
                                </p:cTn>
                              </p:par>
                            </p:childTnLst>
                          </p:cTn>
                        </p:par>
                      </p:childTnLst>
                    </p:cTn>
                  </p:par>
                </p:childTnLst>
              </p:cTn>
              <p:nextCondLst>
                <p:cond evt="onClick" delay="0">
                  <p:tgtEl>
                    <p:spTgt spid="74"/>
                  </p:tgtEl>
                </p:cond>
              </p:nextCondLst>
            </p:seq>
            <p:seq concurrent="1" nextAc="seek">
              <p:cTn id="44" restart="whenNotActive" fill="hold" evtFilter="cancelBubble" nodeType="interactiveSeq">
                <p:stCondLst>
                  <p:cond evt="onClick" delay="0">
                    <p:tgtEl>
                      <p:spTgt spid="78"/>
                    </p:tgtEl>
                  </p:cond>
                </p:stCondLst>
                <p:endSync evt="end" delay="0">
                  <p:rtn val="all"/>
                </p:endSync>
                <p:childTnLst>
                  <p:par>
                    <p:cTn id="45" fill="hold">
                      <p:stCondLst>
                        <p:cond delay="0"/>
                      </p:stCondLst>
                      <p:childTnLst>
                        <p:par>
                          <p:cTn id="46" fill="hold">
                            <p:stCondLst>
                              <p:cond delay="0"/>
                            </p:stCondLst>
                            <p:childTnLst>
                              <p:par>
                                <p:cTn id="47" presetID="2" presetClass="entr" presetSubtype="9" fill="hold" nodeType="clickEffect">
                                  <p:stCondLst>
                                    <p:cond delay="0"/>
                                  </p:stCondLst>
                                  <p:childTnLst>
                                    <p:set>
                                      <p:cBhvr>
                                        <p:cTn id="48" dur="1" fill="hold">
                                          <p:stCondLst>
                                            <p:cond delay="0"/>
                                          </p:stCondLst>
                                        </p:cTn>
                                        <p:tgtEl>
                                          <p:spTgt spid="81"/>
                                        </p:tgtEl>
                                        <p:attrNameLst>
                                          <p:attrName>style.visibility</p:attrName>
                                        </p:attrNameLst>
                                      </p:cBhvr>
                                      <p:to>
                                        <p:strVal val="visible"/>
                                      </p:to>
                                    </p:set>
                                    <p:anim calcmode="lin" valueType="num">
                                      <p:cBhvr additive="base">
                                        <p:cTn id="49" dur="500" fill="hold"/>
                                        <p:tgtEl>
                                          <p:spTgt spid="81"/>
                                        </p:tgtEl>
                                        <p:attrNameLst>
                                          <p:attrName>ppt_x</p:attrName>
                                        </p:attrNameLst>
                                      </p:cBhvr>
                                      <p:tavLst>
                                        <p:tav tm="0">
                                          <p:val>
                                            <p:strVal val="0-#ppt_w/2"/>
                                          </p:val>
                                        </p:tav>
                                        <p:tav tm="100000">
                                          <p:val>
                                            <p:strVal val="#ppt_x"/>
                                          </p:val>
                                        </p:tav>
                                      </p:tavLst>
                                    </p:anim>
                                    <p:anim calcmode="lin" valueType="num">
                                      <p:cBhvr additive="base">
                                        <p:cTn id="50" dur="500" fill="hold"/>
                                        <p:tgtEl>
                                          <p:spTgt spid="81"/>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Am-thanh-that-bai-www_tiengdong_com.wav"/>
                                        </p:tgtEl>
                                      </p:cMediaNode>
                                    </p:audio>
                                  </p:subTnLst>
                                </p:cTn>
                              </p:par>
                            </p:childTnLst>
                          </p:cTn>
                        </p:par>
                      </p:childTnLst>
                    </p:cTn>
                  </p:par>
                </p:childTnLst>
              </p:cTn>
              <p:nextCondLst>
                <p:cond evt="onClick" delay="0">
                  <p:tgtEl>
                    <p:spTgt spid="78"/>
                  </p:tgtEl>
                </p:cond>
              </p:nextCondLst>
            </p:seq>
            <p:seq concurrent="1" nextAc="seek">
              <p:cTn id="51" restart="whenNotActive" fill="hold" evtFilter="cancelBubble" nodeType="interactiveSeq">
                <p:stCondLst>
                  <p:cond evt="onClick" delay="0">
                    <p:tgtEl>
                      <p:spTgt spid="72"/>
                    </p:tgtEl>
                  </p:cond>
                </p:stCondLst>
                <p:endSync evt="end" delay="0">
                  <p:rtn val="all"/>
                </p:endSync>
                <p:childTnLst>
                  <p:par>
                    <p:cTn id="52" fill="hold">
                      <p:stCondLst>
                        <p:cond delay="0"/>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82"/>
                                        </p:tgtEl>
                                        <p:attrNameLst>
                                          <p:attrName>style.visibility</p:attrName>
                                        </p:attrNameLst>
                                      </p:cBhvr>
                                      <p:to>
                                        <p:strVal val="visible"/>
                                      </p:to>
                                    </p:set>
                                    <p:animEffect transition="in" filter="fade">
                                      <p:cBhvr>
                                        <p:cTn id="56" dur="1000"/>
                                        <p:tgtEl>
                                          <p:spTgt spid="82"/>
                                        </p:tgtEl>
                                      </p:cBhvr>
                                    </p:animEffect>
                                    <p:anim calcmode="lin" valueType="num">
                                      <p:cBhvr>
                                        <p:cTn id="57" dur="1000" fill="hold"/>
                                        <p:tgtEl>
                                          <p:spTgt spid="82"/>
                                        </p:tgtEl>
                                        <p:attrNameLst>
                                          <p:attrName>ppt_x</p:attrName>
                                        </p:attrNameLst>
                                      </p:cBhvr>
                                      <p:tavLst>
                                        <p:tav tm="0">
                                          <p:val>
                                            <p:strVal val="#ppt_x"/>
                                          </p:val>
                                        </p:tav>
                                        <p:tav tm="100000">
                                          <p:val>
                                            <p:strVal val="#ppt_x"/>
                                          </p:val>
                                        </p:tav>
                                      </p:tavLst>
                                    </p:anim>
                                    <p:anim calcmode="lin" valueType="num">
                                      <p:cBhvr>
                                        <p:cTn id="58" dur="1000" fill="hold"/>
                                        <p:tgtEl>
                                          <p:spTgt spid="8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4" name="correct-answer.wav"/>
                                        </p:tgtEl>
                                      </p:cMediaNode>
                                    </p:audio>
                                  </p:subTnLst>
                                </p:cTn>
                              </p:par>
                            </p:childTnLst>
                          </p:cTn>
                        </p:par>
                      </p:childTnLst>
                    </p:cTn>
                  </p:par>
                </p:childTnLst>
              </p:cTn>
              <p:nextCondLst>
                <p:cond evt="onClick" delay="0">
                  <p:tgtEl>
                    <p:spTgt spid="72"/>
                  </p:tgtEl>
                </p:cond>
              </p:nextCondLst>
            </p:seq>
          </p:childTnLst>
        </p:cTn>
      </p:par>
    </p:tnLst>
    <p:bldLst>
      <p:bldP spid="72" grpId="0" animBg="1"/>
      <p:bldP spid="73" grpId="0" animBg="1"/>
      <p:bldP spid="74" grpId="0" animBg="1"/>
      <p:bldP spid="7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E0F43DA-A1F4-487B-8920-702A48A8FF8F}"/>
              </a:ext>
            </a:extLst>
          </p:cNvPr>
          <p:cNvPicPr>
            <a:picLocks noChangeAspect="1"/>
          </p:cNvPicPr>
          <p:nvPr/>
        </p:nvPicPr>
        <p:blipFill>
          <a:blip r:embed="rId5"/>
          <a:stretch>
            <a:fillRect/>
          </a:stretch>
        </p:blipFill>
        <p:spPr>
          <a:xfrm>
            <a:off x="0" y="0"/>
            <a:ext cx="12192000" cy="6858000"/>
          </a:xfrm>
          <a:prstGeom prst="rect">
            <a:avLst/>
          </a:prstGeom>
        </p:spPr>
      </p:pic>
      <p:grpSp>
        <p:nvGrpSpPr>
          <p:cNvPr id="45" name="Google Shape;929;p30">
            <a:extLst>
              <a:ext uri="{FF2B5EF4-FFF2-40B4-BE49-F238E27FC236}">
                <a16:creationId xmlns:a16="http://schemas.microsoft.com/office/drawing/2014/main" id="{39560873-9E5C-44C6-80C6-8112054E71C9}"/>
              </a:ext>
            </a:extLst>
          </p:cNvPr>
          <p:cNvGrpSpPr/>
          <p:nvPr/>
        </p:nvGrpSpPr>
        <p:grpSpPr>
          <a:xfrm>
            <a:off x="5138950" y="1141225"/>
            <a:ext cx="278801" cy="278801"/>
            <a:chOff x="6892567" y="1856809"/>
            <a:chExt cx="1219601" cy="1219601"/>
          </a:xfrm>
        </p:grpSpPr>
        <p:grpSp>
          <p:nvGrpSpPr>
            <p:cNvPr id="46" name="Google Shape;930;p30">
              <a:extLst>
                <a:ext uri="{FF2B5EF4-FFF2-40B4-BE49-F238E27FC236}">
                  <a16:creationId xmlns:a16="http://schemas.microsoft.com/office/drawing/2014/main" id="{6257C0CF-3278-4C71-8C21-10AEFE6B9857}"/>
                </a:ext>
              </a:extLst>
            </p:cNvPr>
            <p:cNvGrpSpPr/>
            <p:nvPr/>
          </p:nvGrpSpPr>
          <p:grpSpPr>
            <a:xfrm>
              <a:off x="6892567" y="1856809"/>
              <a:ext cx="1219601" cy="1219601"/>
              <a:chOff x="6515239" y="4421248"/>
              <a:chExt cx="110029" cy="110029"/>
            </a:xfrm>
          </p:grpSpPr>
          <p:sp>
            <p:nvSpPr>
              <p:cNvPr id="52" name="Google Shape;931;p30">
                <a:extLst>
                  <a:ext uri="{FF2B5EF4-FFF2-40B4-BE49-F238E27FC236}">
                    <a16:creationId xmlns:a16="http://schemas.microsoft.com/office/drawing/2014/main" id="{63F6E4B7-CDAA-435F-A010-36A63CFA73DB}"/>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932;p30">
                <a:extLst>
                  <a:ext uri="{FF2B5EF4-FFF2-40B4-BE49-F238E27FC236}">
                    <a16:creationId xmlns:a16="http://schemas.microsoft.com/office/drawing/2014/main" id="{DB0B83AD-E61E-4D49-B223-CA09622094A1}"/>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933;p30">
                <a:extLst>
                  <a:ext uri="{FF2B5EF4-FFF2-40B4-BE49-F238E27FC236}">
                    <a16:creationId xmlns:a16="http://schemas.microsoft.com/office/drawing/2014/main" id="{D4EF4309-0506-4DCC-8625-3F3A62A28F89}"/>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934;p30">
                <a:extLst>
                  <a:ext uri="{FF2B5EF4-FFF2-40B4-BE49-F238E27FC236}">
                    <a16:creationId xmlns:a16="http://schemas.microsoft.com/office/drawing/2014/main" id="{00707178-ECD8-420D-80D2-54073E020890}"/>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935;p30">
              <a:extLst>
                <a:ext uri="{FF2B5EF4-FFF2-40B4-BE49-F238E27FC236}">
                  <a16:creationId xmlns:a16="http://schemas.microsoft.com/office/drawing/2014/main" id="{A45A7073-9D92-4CB9-8B57-515EECD994BB}"/>
                </a:ext>
              </a:extLst>
            </p:cNvPr>
            <p:cNvGrpSpPr/>
            <p:nvPr/>
          </p:nvGrpSpPr>
          <p:grpSpPr>
            <a:xfrm rot="-2700000">
              <a:off x="7172103" y="2136936"/>
              <a:ext cx="660725" cy="660772"/>
              <a:chOff x="6515239" y="4421248"/>
              <a:chExt cx="110029" cy="110029"/>
            </a:xfrm>
          </p:grpSpPr>
          <p:sp>
            <p:nvSpPr>
              <p:cNvPr id="48" name="Google Shape;936;p30">
                <a:extLst>
                  <a:ext uri="{FF2B5EF4-FFF2-40B4-BE49-F238E27FC236}">
                    <a16:creationId xmlns:a16="http://schemas.microsoft.com/office/drawing/2014/main" id="{F7478813-6EA9-4685-B7F7-A2A7CFF04B45}"/>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937;p30">
                <a:extLst>
                  <a:ext uri="{FF2B5EF4-FFF2-40B4-BE49-F238E27FC236}">
                    <a16:creationId xmlns:a16="http://schemas.microsoft.com/office/drawing/2014/main" id="{D2EC3DE7-4383-456C-B741-5D3B630DF053}"/>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38;p30">
                <a:extLst>
                  <a:ext uri="{FF2B5EF4-FFF2-40B4-BE49-F238E27FC236}">
                    <a16:creationId xmlns:a16="http://schemas.microsoft.com/office/drawing/2014/main" id="{A55982DA-A7FB-4B76-AD41-11A60ABA46F5}"/>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39;p30">
                <a:extLst>
                  <a:ext uri="{FF2B5EF4-FFF2-40B4-BE49-F238E27FC236}">
                    <a16:creationId xmlns:a16="http://schemas.microsoft.com/office/drawing/2014/main" id="{350DC3EF-1B9C-4D82-BE3E-A6CEB4B81A83}"/>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6" name="Google Shape;940;p30">
            <a:extLst>
              <a:ext uri="{FF2B5EF4-FFF2-40B4-BE49-F238E27FC236}">
                <a16:creationId xmlns:a16="http://schemas.microsoft.com/office/drawing/2014/main" id="{6024A34D-C4DA-48F1-A328-A664C3626DD3}"/>
              </a:ext>
            </a:extLst>
          </p:cNvPr>
          <p:cNvGrpSpPr/>
          <p:nvPr/>
        </p:nvGrpSpPr>
        <p:grpSpPr>
          <a:xfrm>
            <a:off x="9077049" y="4936855"/>
            <a:ext cx="278801" cy="278801"/>
            <a:chOff x="6892567" y="1856809"/>
            <a:chExt cx="1219601" cy="1219601"/>
          </a:xfrm>
        </p:grpSpPr>
        <p:grpSp>
          <p:nvGrpSpPr>
            <p:cNvPr id="57" name="Google Shape;941;p30">
              <a:extLst>
                <a:ext uri="{FF2B5EF4-FFF2-40B4-BE49-F238E27FC236}">
                  <a16:creationId xmlns:a16="http://schemas.microsoft.com/office/drawing/2014/main" id="{88045976-EC70-4DD9-B8EB-1A9A32579DA4}"/>
                </a:ext>
              </a:extLst>
            </p:cNvPr>
            <p:cNvGrpSpPr/>
            <p:nvPr/>
          </p:nvGrpSpPr>
          <p:grpSpPr>
            <a:xfrm>
              <a:off x="6892567" y="1856809"/>
              <a:ext cx="1219601" cy="1219601"/>
              <a:chOff x="6515239" y="4421248"/>
              <a:chExt cx="110029" cy="110029"/>
            </a:xfrm>
          </p:grpSpPr>
          <p:sp>
            <p:nvSpPr>
              <p:cNvPr id="63" name="Google Shape;942;p30">
                <a:extLst>
                  <a:ext uri="{FF2B5EF4-FFF2-40B4-BE49-F238E27FC236}">
                    <a16:creationId xmlns:a16="http://schemas.microsoft.com/office/drawing/2014/main" id="{85326A0D-3895-460C-982A-4EDC01AE3B8B}"/>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943;p30">
                <a:extLst>
                  <a:ext uri="{FF2B5EF4-FFF2-40B4-BE49-F238E27FC236}">
                    <a16:creationId xmlns:a16="http://schemas.microsoft.com/office/drawing/2014/main" id="{70B85238-C8CF-4C31-B88C-2AC35AE1B31A}"/>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944;p30">
                <a:extLst>
                  <a:ext uri="{FF2B5EF4-FFF2-40B4-BE49-F238E27FC236}">
                    <a16:creationId xmlns:a16="http://schemas.microsoft.com/office/drawing/2014/main" id="{E3EF9829-C2A0-446B-9411-087EC5E940E3}"/>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945;p30">
                <a:extLst>
                  <a:ext uri="{FF2B5EF4-FFF2-40B4-BE49-F238E27FC236}">
                    <a16:creationId xmlns:a16="http://schemas.microsoft.com/office/drawing/2014/main" id="{A09C59A8-A64D-4444-9605-60917D7E93F9}"/>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gradFill>
                <a:gsLst>
                  <a:gs pos="0">
                    <a:srgbClr val="FFC874"/>
                  </a:gs>
                  <a:gs pos="100000">
                    <a:schemeClr val="accent1"/>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946;p30">
              <a:extLst>
                <a:ext uri="{FF2B5EF4-FFF2-40B4-BE49-F238E27FC236}">
                  <a16:creationId xmlns:a16="http://schemas.microsoft.com/office/drawing/2014/main" id="{27132AF1-C323-4E82-A43E-911C335246FA}"/>
                </a:ext>
              </a:extLst>
            </p:cNvPr>
            <p:cNvGrpSpPr/>
            <p:nvPr/>
          </p:nvGrpSpPr>
          <p:grpSpPr>
            <a:xfrm rot="-2700000">
              <a:off x="7172103" y="2136936"/>
              <a:ext cx="660725" cy="660772"/>
              <a:chOff x="6515239" y="4421248"/>
              <a:chExt cx="110029" cy="110029"/>
            </a:xfrm>
          </p:grpSpPr>
          <p:sp>
            <p:nvSpPr>
              <p:cNvPr id="59" name="Google Shape;947;p30">
                <a:extLst>
                  <a:ext uri="{FF2B5EF4-FFF2-40B4-BE49-F238E27FC236}">
                    <a16:creationId xmlns:a16="http://schemas.microsoft.com/office/drawing/2014/main" id="{313B5B53-F618-44EA-A122-D01F3F9866F5}"/>
                  </a:ext>
                </a:extLst>
              </p:cNvPr>
              <p:cNvSpPr/>
              <p:nvPr/>
            </p:nvSpPr>
            <p:spPr>
              <a:xfrm>
                <a:off x="6543119" y="4421248"/>
                <a:ext cx="54045" cy="53300"/>
              </a:xfrm>
              <a:custGeom>
                <a:avLst/>
                <a:gdLst/>
                <a:ahLst/>
                <a:cxnLst/>
                <a:rect l="l" t="t" r="r" b="b"/>
                <a:pathLst>
                  <a:path w="725" h="715" extrusionOk="0">
                    <a:moveTo>
                      <a:pt x="365" y="1"/>
                    </a:moveTo>
                    <a:cubicBezTo>
                      <a:pt x="365" y="1"/>
                      <a:pt x="1" y="371"/>
                      <a:pt x="365" y="715"/>
                    </a:cubicBezTo>
                    <a:cubicBezTo>
                      <a:pt x="725" y="371"/>
                      <a:pt x="365" y="1"/>
                      <a:pt x="365"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948;p30">
                <a:extLst>
                  <a:ext uri="{FF2B5EF4-FFF2-40B4-BE49-F238E27FC236}">
                    <a16:creationId xmlns:a16="http://schemas.microsoft.com/office/drawing/2014/main" id="{4F9397C9-D232-4B76-93C3-1B659A6A21A2}"/>
                  </a:ext>
                </a:extLst>
              </p:cNvPr>
              <p:cNvSpPr/>
              <p:nvPr/>
            </p:nvSpPr>
            <p:spPr>
              <a:xfrm>
                <a:off x="6571968" y="4464260"/>
                <a:ext cx="53300" cy="24003"/>
              </a:xfrm>
              <a:custGeom>
                <a:avLst/>
                <a:gdLst/>
                <a:ahLst/>
                <a:cxnLst/>
                <a:rect l="l" t="t" r="r" b="b"/>
                <a:pathLst>
                  <a:path w="715" h="322" extrusionOk="0">
                    <a:moveTo>
                      <a:pt x="339" y="1"/>
                    </a:moveTo>
                    <a:cubicBezTo>
                      <a:pt x="233" y="1"/>
                      <a:pt x="115" y="41"/>
                      <a:pt x="1" y="161"/>
                    </a:cubicBezTo>
                    <a:cubicBezTo>
                      <a:pt x="115" y="281"/>
                      <a:pt x="233" y="321"/>
                      <a:pt x="339" y="321"/>
                    </a:cubicBezTo>
                    <a:cubicBezTo>
                      <a:pt x="550" y="321"/>
                      <a:pt x="715" y="161"/>
                      <a:pt x="715" y="161"/>
                    </a:cubicBezTo>
                    <a:cubicBezTo>
                      <a:pt x="715" y="161"/>
                      <a:pt x="550" y="1"/>
                      <a:pt x="339"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949;p30">
                <a:extLst>
                  <a:ext uri="{FF2B5EF4-FFF2-40B4-BE49-F238E27FC236}">
                    <a16:creationId xmlns:a16="http://schemas.microsoft.com/office/drawing/2014/main" id="{C824432D-B4CE-4A35-8A5D-32613F84A65F}"/>
                  </a:ext>
                </a:extLst>
              </p:cNvPr>
              <p:cNvSpPr/>
              <p:nvPr/>
            </p:nvSpPr>
            <p:spPr>
              <a:xfrm>
                <a:off x="6543119" y="4477977"/>
                <a:ext cx="54045" cy="53300"/>
              </a:xfrm>
              <a:custGeom>
                <a:avLst/>
                <a:gdLst/>
                <a:ahLst/>
                <a:cxnLst/>
                <a:rect l="l" t="t" r="r" b="b"/>
                <a:pathLst>
                  <a:path w="725" h="715" extrusionOk="0">
                    <a:moveTo>
                      <a:pt x="365" y="0"/>
                    </a:moveTo>
                    <a:cubicBezTo>
                      <a:pt x="1" y="344"/>
                      <a:pt x="365" y="714"/>
                      <a:pt x="365" y="714"/>
                    </a:cubicBezTo>
                    <a:cubicBezTo>
                      <a:pt x="365" y="714"/>
                      <a:pt x="725" y="344"/>
                      <a:pt x="365"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950;p30">
                <a:extLst>
                  <a:ext uri="{FF2B5EF4-FFF2-40B4-BE49-F238E27FC236}">
                    <a16:creationId xmlns:a16="http://schemas.microsoft.com/office/drawing/2014/main" id="{A3CE632D-7479-4454-ADDD-62C3789587D2}"/>
                  </a:ext>
                </a:extLst>
              </p:cNvPr>
              <p:cNvSpPr/>
              <p:nvPr/>
            </p:nvSpPr>
            <p:spPr>
              <a:xfrm>
                <a:off x="6515239" y="4464260"/>
                <a:ext cx="53300" cy="24003"/>
              </a:xfrm>
              <a:custGeom>
                <a:avLst/>
                <a:gdLst/>
                <a:ahLst/>
                <a:cxnLst/>
                <a:rect l="l" t="t" r="r" b="b"/>
                <a:pathLst>
                  <a:path w="715" h="322" extrusionOk="0">
                    <a:moveTo>
                      <a:pt x="377" y="1"/>
                    </a:moveTo>
                    <a:cubicBezTo>
                      <a:pt x="166" y="1"/>
                      <a:pt x="1" y="161"/>
                      <a:pt x="1" y="161"/>
                    </a:cubicBezTo>
                    <a:cubicBezTo>
                      <a:pt x="1" y="161"/>
                      <a:pt x="166" y="321"/>
                      <a:pt x="377" y="321"/>
                    </a:cubicBezTo>
                    <a:cubicBezTo>
                      <a:pt x="483" y="321"/>
                      <a:pt x="600" y="281"/>
                      <a:pt x="715" y="161"/>
                    </a:cubicBezTo>
                    <a:cubicBezTo>
                      <a:pt x="600" y="41"/>
                      <a:pt x="483" y="1"/>
                      <a:pt x="377"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7" name="Google Shape;968;p30">
            <a:extLst>
              <a:ext uri="{FF2B5EF4-FFF2-40B4-BE49-F238E27FC236}">
                <a16:creationId xmlns:a16="http://schemas.microsoft.com/office/drawing/2014/main" id="{5FA274A1-2F8F-4710-98E6-38EB269DA672}"/>
              </a:ext>
            </a:extLst>
          </p:cNvPr>
          <p:cNvSpPr/>
          <p:nvPr/>
        </p:nvSpPr>
        <p:spPr>
          <a:xfrm>
            <a:off x="5984557" y="4932670"/>
            <a:ext cx="57322" cy="69376"/>
          </a:xfrm>
          <a:custGeom>
            <a:avLst/>
            <a:gdLst/>
            <a:ahLst/>
            <a:cxnLst/>
            <a:rect l="l" t="t" r="r" b="b"/>
            <a:pathLst>
              <a:path w="5488" h="6642" extrusionOk="0">
                <a:moveTo>
                  <a:pt x="4951" y="1"/>
                </a:moveTo>
                <a:cubicBezTo>
                  <a:pt x="3815" y="1"/>
                  <a:pt x="2693" y="411"/>
                  <a:pt x="1809" y="1126"/>
                </a:cubicBezTo>
                <a:cubicBezTo>
                  <a:pt x="815" y="1934"/>
                  <a:pt x="211" y="3124"/>
                  <a:pt x="77" y="4391"/>
                </a:cubicBezTo>
                <a:cubicBezTo>
                  <a:pt x="1" y="5116"/>
                  <a:pt x="87" y="5857"/>
                  <a:pt x="335" y="6548"/>
                </a:cubicBezTo>
                <a:cubicBezTo>
                  <a:pt x="359" y="6613"/>
                  <a:pt x="414" y="6642"/>
                  <a:pt x="470" y="6642"/>
                </a:cubicBezTo>
                <a:cubicBezTo>
                  <a:pt x="555" y="6642"/>
                  <a:pt x="639" y="6574"/>
                  <a:pt x="601" y="6472"/>
                </a:cubicBezTo>
                <a:cubicBezTo>
                  <a:pt x="187" y="5323"/>
                  <a:pt x="246" y="4025"/>
                  <a:pt x="764" y="2917"/>
                </a:cubicBezTo>
                <a:cubicBezTo>
                  <a:pt x="1271" y="1819"/>
                  <a:pt x="2220" y="975"/>
                  <a:pt x="3355" y="564"/>
                </a:cubicBezTo>
                <a:cubicBezTo>
                  <a:pt x="3867" y="377"/>
                  <a:pt x="4407" y="280"/>
                  <a:pt x="4950" y="280"/>
                </a:cubicBezTo>
                <a:cubicBezTo>
                  <a:pt x="5069" y="280"/>
                  <a:pt x="5189" y="285"/>
                  <a:pt x="5309" y="295"/>
                </a:cubicBezTo>
                <a:cubicBezTo>
                  <a:pt x="5313" y="295"/>
                  <a:pt x="5317" y="295"/>
                  <a:pt x="5321" y="295"/>
                </a:cubicBezTo>
                <a:cubicBezTo>
                  <a:pt x="5488" y="295"/>
                  <a:pt x="5481" y="28"/>
                  <a:pt x="5309" y="15"/>
                </a:cubicBezTo>
                <a:cubicBezTo>
                  <a:pt x="5189" y="5"/>
                  <a:pt x="5070" y="1"/>
                  <a:pt x="4951" y="1"/>
                </a:cubicBezTo>
                <a:close/>
              </a:path>
            </a:pathLst>
          </a:custGeom>
          <a:solidFill>
            <a:srgbClr val="EF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969;p30">
            <a:extLst>
              <a:ext uri="{FF2B5EF4-FFF2-40B4-BE49-F238E27FC236}">
                <a16:creationId xmlns:a16="http://schemas.microsoft.com/office/drawing/2014/main" id="{D64DC65C-D664-4036-91B4-CFDEBF85C82B}"/>
              </a:ext>
            </a:extLst>
          </p:cNvPr>
          <p:cNvSpPr/>
          <p:nvPr/>
        </p:nvSpPr>
        <p:spPr>
          <a:xfrm>
            <a:off x="6281264" y="4927824"/>
            <a:ext cx="51651" cy="70713"/>
          </a:xfrm>
          <a:custGeom>
            <a:avLst/>
            <a:gdLst/>
            <a:ahLst/>
            <a:cxnLst/>
            <a:rect l="l" t="t" r="r" b="b"/>
            <a:pathLst>
              <a:path w="4945" h="6770" extrusionOk="0">
                <a:moveTo>
                  <a:pt x="219" y="0"/>
                </a:moveTo>
                <a:cubicBezTo>
                  <a:pt x="61" y="0"/>
                  <a:pt x="1" y="242"/>
                  <a:pt x="171" y="268"/>
                </a:cubicBezTo>
                <a:cubicBezTo>
                  <a:pt x="1234" y="440"/>
                  <a:pt x="2228" y="937"/>
                  <a:pt x="3001" y="1687"/>
                </a:cubicBezTo>
                <a:cubicBezTo>
                  <a:pt x="3812" y="2477"/>
                  <a:pt x="4326" y="3519"/>
                  <a:pt x="4489" y="4634"/>
                </a:cubicBezTo>
                <a:cubicBezTo>
                  <a:pt x="4582" y="5286"/>
                  <a:pt x="4548" y="5956"/>
                  <a:pt x="4392" y="6598"/>
                </a:cubicBezTo>
                <a:cubicBezTo>
                  <a:pt x="4365" y="6701"/>
                  <a:pt x="4451" y="6769"/>
                  <a:pt x="4534" y="6769"/>
                </a:cubicBezTo>
                <a:cubicBezTo>
                  <a:pt x="4588" y="6769"/>
                  <a:pt x="4641" y="6739"/>
                  <a:pt x="4658" y="6670"/>
                </a:cubicBezTo>
                <a:cubicBezTo>
                  <a:pt x="4944" y="5493"/>
                  <a:pt x="4830" y="4244"/>
                  <a:pt x="4344" y="3137"/>
                </a:cubicBezTo>
                <a:cubicBezTo>
                  <a:pt x="3878" y="2080"/>
                  <a:pt x="3060" y="1203"/>
                  <a:pt x="2059" y="638"/>
                </a:cubicBezTo>
                <a:cubicBezTo>
                  <a:pt x="1496" y="320"/>
                  <a:pt x="882" y="103"/>
                  <a:pt x="244" y="2"/>
                </a:cubicBezTo>
                <a:cubicBezTo>
                  <a:pt x="235" y="1"/>
                  <a:pt x="227" y="0"/>
                  <a:pt x="219" y="0"/>
                </a:cubicBezTo>
                <a:close/>
              </a:path>
            </a:pathLst>
          </a:custGeom>
          <a:solidFill>
            <a:srgbClr val="EF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972;p30">
            <a:extLst>
              <a:ext uri="{FF2B5EF4-FFF2-40B4-BE49-F238E27FC236}">
                <a16:creationId xmlns:a16="http://schemas.microsoft.com/office/drawing/2014/main" id="{D818FF88-50EB-40F9-82A4-6E9705908E42}"/>
              </a:ext>
            </a:extLst>
          </p:cNvPr>
          <p:cNvSpPr/>
          <p:nvPr/>
        </p:nvSpPr>
        <p:spPr>
          <a:xfrm rot="7302147">
            <a:off x="6115810" y="4864342"/>
            <a:ext cx="51654" cy="48880"/>
          </a:xfrm>
          <a:custGeom>
            <a:avLst/>
            <a:gdLst/>
            <a:ahLst/>
            <a:cxnLst/>
            <a:rect l="l" t="t" r="r" b="b"/>
            <a:pathLst>
              <a:path w="1623" h="1536" extrusionOk="0">
                <a:moveTo>
                  <a:pt x="492" y="397"/>
                </a:moveTo>
                <a:cubicBezTo>
                  <a:pt x="475" y="411"/>
                  <a:pt x="448" y="424"/>
                  <a:pt x="417" y="438"/>
                </a:cubicBezTo>
                <a:cubicBezTo>
                  <a:pt x="434" y="421"/>
                  <a:pt x="451" y="411"/>
                  <a:pt x="468" y="404"/>
                </a:cubicBezTo>
                <a:cubicBezTo>
                  <a:pt x="475" y="400"/>
                  <a:pt x="484" y="397"/>
                  <a:pt x="492" y="397"/>
                </a:cubicBezTo>
                <a:close/>
                <a:moveTo>
                  <a:pt x="915" y="763"/>
                </a:moveTo>
                <a:cubicBezTo>
                  <a:pt x="922" y="763"/>
                  <a:pt x="931" y="766"/>
                  <a:pt x="948" y="780"/>
                </a:cubicBezTo>
                <a:cubicBezTo>
                  <a:pt x="962" y="794"/>
                  <a:pt x="992" y="817"/>
                  <a:pt x="939" y="882"/>
                </a:cubicBezTo>
                <a:cubicBezTo>
                  <a:pt x="908" y="922"/>
                  <a:pt x="850" y="963"/>
                  <a:pt x="786" y="993"/>
                </a:cubicBezTo>
                <a:cubicBezTo>
                  <a:pt x="786" y="990"/>
                  <a:pt x="789" y="986"/>
                  <a:pt x="789" y="983"/>
                </a:cubicBezTo>
                <a:cubicBezTo>
                  <a:pt x="806" y="864"/>
                  <a:pt x="861" y="780"/>
                  <a:pt x="901" y="763"/>
                </a:cubicBezTo>
                <a:close/>
                <a:moveTo>
                  <a:pt x="384" y="1"/>
                </a:moveTo>
                <a:cubicBezTo>
                  <a:pt x="318" y="1"/>
                  <a:pt x="257" y="13"/>
                  <a:pt x="204" y="42"/>
                </a:cubicBezTo>
                <a:cubicBezTo>
                  <a:pt x="112" y="89"/>
                  <a:pt x="54" y="184"/>
                  <a:pt x="31" y="319"/>
                </a:cubicBezTo>
                <a:cubicBezTo>
                  <a:pt x="1" y="509"/>
                  <a:pt x="112" y="570"/>
                  <a:pt x="163" y="591"/>
                </a:cubicBezTo>
                <a:lnTo>
                  <a:pt x="170" y="591"/>
                </a:lnTo>
                <a:cubicBezTo>
                  <a:pt x="159" y="627"/>
                  <a:pt x="149" y="668"/>
                  <a:pt x="146" y="705"/>
                </a:cubicBezTo>
                <a:cubicBezTo>
                  <a:pt x="123" y="882"/>
                  <a:pt x="176" y="1027"/>
                  <a:pt x="295" y="1115"/>
                </a:cubicBezTo>
                <a:cubicBezTo>
                  <a:pt x="365" y="1168"/>
                  <a:pt x="452" y="1190"/>
                  <a:pt x="542" y="1190"/>
                </a:cubicBezTo>
                <a:cubicBezTo>
                  <a:pt x="579" y="1190"/>
                  <a:pt x="617" y="1187"/>
                  <a:pt x="654" y="1180"/>
                </a:cubicBezTo>
                <a:cubicBezTo>
                  <a:pt x="678" y="1291"/>
                  <a:pt x="732" y="1386"/>
                  <a:pt x="813" y="1450"/>
                </a:cubicBezTo>
                <a:cubicBezTo>
                  <a:pt x="887" y="1508"/>
                  <a:pt x="969" y="1535"/>
                  <a:pt x="1050" y="1535"/>
                </a:cubicBezTo>
                <a:cubicBezTo>
                  <a:pt x="1098" y="1535"/>
                  <a:pt x="1145" y="1529"/>
                  <a:pt x="1192" y="1508"/>
                </a:cubicBezTo>
                <a:cubicBezTo>
                  <a:pt x="1413" y="1416"/>
                  <a:pt x="1586" y="1132"/>
                  <a:pt x="1616" y="919"/>
                </a:cubicBezTo>
                <a:cubicBezTo>
                  <a:pt x="1622" y="882"/>
                  <a:pt x="1595" y="847"/>
                  <a:pt x="1558" y="841"/>
                </a:cubicBezTo>
                <a:cubicBezTo>
                  <a:pt x="1556" y="841"/>
                  <a:pt x="1553" y="841"/>
                  <a:pt x="1551" y="841"/>
                </a:cubicBezTo>
                <a:cubicBezTo>
                  <a:pt x="1517" y="841"/>
                  <a:pt x="1487" y="864"/>
                  <a:pt x="1480" y="899"/>
                </a:cubicBezTo>
                <a:cubicBezTo>
                  <a:pt x="1456" y="1071"/>
                  <a:pt x="1311" y="1312"/>
                  <a:pt x="1139" y="1379"/>
                </a:cubicBezTo>
                <a:cubicBezTo>
                  <a:pt x="1107" y="1393"/>
                  <a:pt x="1076" y="1400"/>
                  <a:pt x="1046" y="1400"/>
                </a:cubicBezTo>
                <a:cubicBezTo>
                  <a:pt x="995" y="1400"/>
                  <a:pt x="947" y="1381"/>
                  <a:pt x="898" y="1342"/>
                </a:cubicBezTo>
                <a:cubicBezTo>
                  <a:pt x="826" y="1288"/>
                  <a:pt x="800" y="1213"/>
                  <a:pt x="786" y="1142"/>
                </a:cubicBezTo>
                <a:cubicBezTo>
                  <a:pt x="895" y="1102"/>
                  <a:pt x="989" y="1038"/>
                  <a:pt x="1047" y="969"/>
                </a:cubicBezTo>
                <a:cubicBezTo>
                  <a:pt x="1128" y="864"/>
                  <a:pt x="1128" y="753"/>
                  <a:pt x="1040" y="675"/>
                </a:cubicBezTo>
                <a:cubicBezTo>
                  <a:pt x="1000" y="642"/>
                  <a:pt x="957" y="625"/>
                  <a:pt x="913" y="625"/>
                </a:cubicBezTo>
                <a:cubicBezTo>
                  <a:pt x="895" y="625"/>
                  <a:pt x="876" y="628"/>
                  <a:pt x="857" y="634"/>
                </a:cubicBezTo>
                <a:cubicBezTo>
                  <a:pt x="759" y="672"/>
                  <a:pt x="678" y="797"/>
                  <a:pt x="654" y="960"/>
                </a:cubicBezTo>
                <a:cubicBezTo>
                  <a:pt x="647" y="990"/>
                  <a:pt x="647" y="1017"/>
                  <a:pt x="644" y="1041"/>
                </a:cubicBezTo>
                <a:cubicBezTo>
                  <a:pt x="609" y="1048"/>
                  <a:pt x="573" y="1052"/>
                  <a:pt x="539" y="1052"/>
                </a:cubicBezTo>
                <a:cubicBezTo>
                  <a:pt x="477" y="1052"/>
                  <a:pt x="420" y="1038"/>
                  <a:pt x="376" y="1003"/>
                </a:cubicBezTo>
                <a:cubicBezTo>
                  <a:pt x="271" y="929"/>
                  <a:pt x="271" y="797"/>
                  <a:pt x="281" y="725"/>
                </a:cubicBezTo>
                <a:cubicBezTo>
                  <a:pt x="285" y="682"/>
                  <a:pt x="298" y="641"/>
                  <a:pt x="312" y="604"/>
                </a:cubicBezTo>
                <a:cubicBezTo>
                  <a:pt x="448" y="591"/>
                  <a:pt x="593" y="519"/>
                  <a:pt x="634" y="444"/>
                </a:cubicBezTo>
                <a:cubicBezTo>
                  <a:pt x="661" y="394"/>
                  <a:pt x="654" y="339"/>
                  <a:pt x="610" y="306"/>
                </a:cubicBezTo>
                <a:cubicBezTo>
                  <a:pt x="576" y="276"/>
                  <a:pt x="534" y="260"/>
                  <a:pt x="491" y="260"/>
                </a:cubicBezTo>
                <a:cubicBezTo>
                  <a:pt x="466" y="260"/>
                  <a:pt x="441" y="265"/>
                  <a:pt x="417" y="275"/>
                </a:cubicBezTo>
                <a:cubicBezTo>
                  <a:pt x="346" y="302"/>
                  <a:pt x="278" y="374"/>
                  <a:pt x="227" y="465"/>
                </a:cubicBezTo>
                <a:cubicBezTo>
                  <a:pt x="220" y="465"/>
                  <a:pt x="214" y="461"/>
                  <a:pt x="210" y="461"/>
                </a:cubicBezTo>
                <a:cubicBezTo>
                  <a:pt x="193" y="455"/>
                  <a:pt x="149" y="441"/>
                  <a:pt x="166" y="339"/>
                </a:cubicBezTo>
                <a:cubicBezTo>
                  <a:pt x="184" y="248"/>
                  <a:pt x="214" y="191"/>
                  <a:pt x="268" y="160"/>
                </a:cubicBezTo>
                <a:cubicBezTo>
                  <a:pt x="300" y="142"/>
                  <a:pt x="340" y="135"/>
                  <a:pt x="384" y="135"/>
                </a:cubicBezTo>
                <a:cubicBezTo>
                  <a:pt x="545" y="135"/>
                  <a:pt x="771" y="234"/>
                  <a:pt x="959" y="316"/>
                </a:cubicBezTo>
                <a:cubicBezTo>
                  <a:pt x="1128" y="391"/>
                  <a:pt x="1277" y="455"/>
                  <a:pt x="1386" y="461"/>
                </a:cubicBezTo>
                <a:cubicBezTo>
                  <a:pt x="1388" y="461"/>
                  <a:pt x="1390" y="462"/>
                  <a:pt x="1392" y="462"/>
                </a:cubicBezTo>
                <a:cubicBezTo>
                  <a:pt x="1432" y="462"/>
                  <a:pt x="1457" y="433"/>
                  <a:pt x="1460" y="397"/>
                </a:cubicBezTo>
                <a:cubicBezTo>
                  <a:pt x="1460" y="360"/>
                  <a:pt x="1433" y="326"/>
                  <a:pt x="1395" y="322"/>
                </a:cubicBezTo>
                <a:cubicBezTo>
                  <a:pt x="1308" y="319"/>
                  <a:pt x="1165" y="255"/>
                  <a:pt x="1013" y="191"/>
                </a:cubicBezTo>
                <a:cubicBezTo>
                  <a:pt x="802" y="100"/>
                  <a:pt x="573" y="1"/>
                  <a:pt x="384" y="1"/>
                </a:cubicBezTo>
                <a:close/>
              </a:path>
            </a:pathLst>
          </a:custGeom>
          <a:solidFill>
            <a:srgbClr val="EF6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Rectangle: Rounded Corners 69">
            <a:extLst>
              <a:ext uri="{FF2B5EF4-FFF2-40B4-BE49-F238E27FC236}">
                <a16:creationId xmlns:a16="http://schemas.microsoft.com/office/drawing/2014/main" id="{CA2D26BA-4BDE-4B4E-B66E-F6F4CD001924}"/>
              </a:ext>
            </a:extLst>
          </p:cNvPr>
          <p:cNvSpPr/>
          <p:nvPr/>
        </p:nvSpPr>
        <p:spPr>
          <a:xfrm>
            <a:off x="2429679" y="4614469"/>
            <a:ext cx="7332642" cy="78389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Đơn sơ</a:t>
            </a:r>
            <a:endParaRPr lang="en-US" sz="4800" dirty="0">
              <a:solidFill>
                <a:schemeClr val="tx1"/>
              </a:solidFill>
              <a:latin typeface="UVN Huong Que Nang" panose="020E0804040705030404" pitchFamily="34" charset="0"/>
              <a:cs typeface="Times New Roman" panose="02020603050405020304" pitchFamily="18" charset="0"/>
            </a:endParaRPr>
          </a:p>
        </p:txBody>
      </p:sp>
      <p:sp>
        <p:nvSpPr>
          <p:cNvPr id="71" name="Rectangle: Rounded Corners 70">
            <a:extLst>
              <a:ext uri="{FF2B5EF4-FFF2-40B4-BE49-F238E27FC236}">
                <a16:creationId xmlns:a16="http://schemas.microsoft.com/office/drawing/2014/main" id="{AA74E1A2-9E8B-45CD-9449-8850CCC4E519}"/>
              </a:ext>
            </a:extLst>
          </p:cNvPr>
          <p:cNvSpPr/>
          <p:nvPr/>
        </p:nvSpPr>
        <p:spPr>
          <a:xfrm>
            <a:off x="2329853" y="3423437"/>
            <a:ext cx="7361222" cy="78389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Cao lớn</a:t>
            </a:r>
            <a:endParaRPr lang="en-US" sz="4800" dirty="0">
              <a:solidFill>
                <a:schemeClr val="tx1"/>
              </a:solidFill>
              <a:latin typeface="UVN Huong Que Nang" panose="020E0804040705030404" pitchFamily="34" charset="0"/>
              <a:cs typeface="Times New Roman" panose="02020603050405020304" pitchFamily="18" charset="0"/>
            </a:endParaRPr>
          </a:p>
        </p:txBody>
      </p:sp>
      <p:sp>
        <p:nvSpPr>
          <p:cNvPr id="72" name="Rectangle: Rounded Corners 71">
            <a:extLst>
              <a:ext uri="{FF2B5EF4-FFF2-40B4-BE49-F238E27FC236}">
                <a16:creationId xmlns:a16="http://schemas.microsoft.com/office/drawing/2014/main" id="{4A690746-E567-44BC-AAED-48B188C09101}"/>
              </a:ext>
            </a:extLst>
          </p:cNvPr>
          <p:cNvSpPr/>
          <p:nvPr/>
        </p:nvSpPr>
        <p:spPr>
          <a:xfrm>
            <a:off x="2278039" y="2365803"/>
            <a:ext cx="7372015" cy="78389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Rộng rãi</a:t>
            </a:r>
            <a:endParaRPr lang="en-US" sz="4800" dirty="0">
              <a:solidFill>
                <a:schemeClr val="tx1"/>
              </a:solidFill>
              <a:latin typeface="UVN Huong Que Nang" panose="020E0804040705030404" pitchFamily="34" charset="0"/>
              <a:cs typeface="Times New Roman" panose="02020603050405020304" pitchFamily="18" charset="0"/>
            </a:endParaRPr>
          </a:p>
        </p:txBody>
      </p:sp>
      <p:grpSp>
        <p:nvGrpSpPr>
          <p:cNvPr id="73" name="Group 72">
            <a:extLst>
              <a:ext uri="{FF2B5EF4-FFF2-40B4-BE49-F238E27FC236}">
                <a16:creationId xmlns:a16="http://schemas.microsoft.com/office/drawing/2014/main" id="{6A7118C7-DBC5-40F0-9F3B-416D6C14AD3E}"/>
              </a:ext>
            </a:extLst>
          </p:cNvPr>
          <p:cNvGrpSpPr/>
          <p:nvPr/>
        </p:nvGrpSpPr>
        <p:grpSpPr>
          <a:xfrm>
            <a:off x="1976132" y="232642"/>
            <a:ext cx="8131493" cy="2115608"/>
            <a:chOff x="2155505" y="315689"/>
            <a:chExt cx="8131493" cy="3428998"/>
          </a:xfrm>
        </p:grpSpPr>
        <p:pic>
          <p:nvPicPr>
            <p:cNvPr id="74" name="图片 92" descr="D:\资料\组 4.png组 4">
              <a:extLst>
                <a:ext uri="{FF2B5EF4-FFF2-40B4-BE49-F238E27FC236}">
                  <a16:creationId xmlns:a16="http://schemas.microsoft.com/office/drawing/2014/main" id="{60EEBEFC-727E-453D-A3BB-3FB3115F2A37}"/>
                </a:ext>
              </a:extLst>
            </p:cNvPr>
            <p:cNvPicPr>
              <a:picLocks noChangeAspect="1"/>
            </p:cNvPicPr>
            <p:nvPr>
              <p:custDataLst>
                <p:tags r:id="rId1"/>
              </p:custDataLst>
            </p:nvPr>
          </p:nvPicPr>
          <p:blipFill>
            <a:blip r:embed="rId6"/>
            <a:srcRect/>
            <a:stretch>
              <a:fillRect/>
            </a:stretch>
          </p:blipFill>
          <p:spPr>
            <a:xfrm rot="5400000">
              <a:off x="4506753" y="-2035559"/>
              <a:ext cx="3428998" cy="8131493"/>
            </a:xfrm>
            <a:prstGeom prst="rect">
              <a:avLst/>
            </a:prstGeom>
          </p:spPr>
        </p:pic>
        <p:sp>
          <p:nvSpPr>
            <p:cNvPr id="75" name="TextBox 74">
              <a:extLst>
                <a:ext uri="{FF2B5EF4-FFF2-40B4-BE49-F238E27FC236}">
                  <a16:creationId xmlns:a16="http://schemas.microsoft.com/office/drawing/2014/main" id="{AE94B392-7EC0-4D99-AD0F-3F64EED03A7F}"/>
                </a:ext>
              </a:extLst>
            </p:cNvPr>
            <p:cNvSpPr txBox="1"/>
            <p:nvPr/>
          </p:nvSpPr>
          <p:spPr>
            <a:xfrm>
              <a:off x="2483319" y="577121"/>
              <a:ext cx="7413036" cy="2663948"/>
            </a:xfrm>
            <a:prstGeom prst="rect">
              <a:avLst/>
            </a:prstGeom>
            <a:noFill/>
          </p:spPr>
          <p:txBody>
            <a:bodyPr wrap="square">
              <a:spAutoFit/>
            </a:bodyPr>
            <a:lstStyle/>
            <a:p>
              <a:pPr algn="ctr" eaLnBrk="1" hangingPunct="1">
                <a:lnSpc>
                  <a:spcPct val="150000"/>
                </a:lnSpc>
              </a:pPr>
              <a:r>
                <a:rPr lang="en-US" altLang="en-US" sz="3600" b="1">
                  <a:solidFill>
                    <a:schemeClr val="bg1"/>
                  </a:solidFill>
                  <a:latin typeface="UVN Huong Que Nang" panose="020E0804040705030404" pitchFamily="34" charset="0"/>
                  <a:cs typeface="Times New Roman" panose="02020603050405020304" pitchFamily="18" charset="0"/>
                </a:rPr>
                <a:t>Đặc điểm về nhà ở của</a:t>
              </a:r>
            </a:p>
            <a:p>
              <a:pPr algn="ctr" eaLnBrk="1" hangingPunct="1">
                <a:lnSpc>
                  <a:spcPct val="150000"/>
                </a:lnSpc>
              </a:pPr>
              <a:r>
                <a:rPr lang="en-US" altLang="en-US" sz="3600" b="1">
                  <a:solidFill>
                    <a:schemeClr val="bg1"/>
                  </a:solidFill>
                  <a:latin typeface="UVN Huong Que Nang" panose="020E0804040705030404" pitchFamily="34" charset="0"/>
                  <a:cs typeface="Times New Roman" panose="02020603050405020304" pitchFamily="18" charset="0"/>
                </a:rPr>
                <a:t> người dân Nam Bộ?</a:t>
              </a:r>
            </a:p>
          </p:txBody>
        </p:sp>
      </p:grpSp>
      <p:sp>
        <p:nvSpPr>
          <p:cNvPr id="76" name="Rectangle: Rounded Corners 75">
            <a:extLst>
              <a:ext uri="{FF2B5EF4-FFF2-40B4-BE49-F238E27FC236}">
                <a16:creationId xmlns:a16="http://schemas.microsoft.com/office/drawing/2014/main" id="{07E25680-134F-4A53-A413-D6EA56F9736E}"/>
              </a:ext>
            </a:extLst>
          </p:cNvPr>
          <p:cNvSpPr/>
          <p:nvPr/>
        </p:nvSpPr>
        <p:spPr>
          <a:xfrm>
            <a:off x="2329853" y="5720748"/>
            <a:ext cx="7361222" cy="78389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UVN Huong Que Nang" panose="020E0804040705030404" pitchFamily="34" charset="0"/>
                <a:cs typeface="Times New Roman" panose="02020603050405020304" pitchFamily="18" charset="0"/>
              </a:rPr>
              <a:t>San sát</a:t>
            </a:r>
            <a:endParaRPr lang="en-US" sz="4800" dirty="0">
              <a:solidFill>
                <a:schemeClr val="tx1"/>
              </a:solidFill>
              <a:latin typeface="UVN Huong Que Nang" panose="020E0804040705030404" pitchFamily="34" charset="0"/>
              <a:cs typeface="Times New Roman" panose="02020603050405020304" pitchFamily="18" charset="0"/>
            </a:endParaRPr>
          </a:p>
        </p:txBody>
      </p:sp>
      <p:pic>
        <p:nvPicPr>
          <p:cNvPr id="77" name="Graphic 76" descr="Close with solid fill">
            <a:extLst>
              <a:ext uri="{FF2B5EF4-FFF2-40B4-BE49-F238E27FC236}">
                <a16:creationId xmlns:a16="http://schemas.microsoft.com/office/drawing/2014/main" id="{871142C9-82C4-44CD-8E79-88DAC4152D9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58433" y="3371452"/>
            <a:ext cx="914400" cy="914400"/>
          </a:xfrm>
          <a:prstGeom prst="rect">
            <a:avLst/>
          </a:prstGeom>
        </p:spPr>
      </p:pic>
      <p:pic>
        <p:nvPicPr>
          <p:cNvPr id="78" name="Graphic 77" descr="Close with solid fill">
            <a:extLst>
              <a:ext uri="{FF2B5EF4-FFF2-40B4-BE49-F238E27FC236}">
                <a16:creationId xmlns:a16="http://schemas.microsoft.com/office/drawing/2014/main" id="{32123A5A-C587-4296-B6D9-13AC164721D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58433" y="2240431"/>
            <a:ext cx="914400" cy="914400"/>
          </a:xfrm>
          <a:prstGeom prst="rect">
            <a:avLst/>
          </a:prstGeom>
        </p:spPr>
      </p:pic>
      <p:pic>
        <p:nvPicPr>
          <p:cNvPr id="79" name="Graphic 78" descr="Close with solid fill">
            <a:extLst>
              <a:ext uri="{FF2B5EF4-FFF2-40B4-BE49-F238E27FC236}">
                <a16:creationId xmlns:a16="http://schemas.microsoft.com/office/drawing/2014/main" id="{006B47D6-3B9D-4095-A750-6FED8B73D43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429679" y="5647593"/>
            <a:ext cx="914400" cy="914400"/>
          </a:xfrm>
          <a:prstGeom prst="rect">
            <a:avLst/>
          </a:prstGeom>
        </p:spPr>
      </p:pic>
      <p:pic>
        <p:nvPicPr>
          <p:cNvPr id="80" name="Picture 79" descr="A picture containing clipart&#10;&#10;Description automatically generated">
            <a:extLst>
              <a:ext uri="{FF2B5EF4-FFF2-40B4-BE49-F238E27FC236}">
                <a16:creationId xmlns:a16="http://schemas.microsoft.com/office/drawing/2014/main" id="{5CC605D0-F4AD-451E-AC9E-444A683F9EB4}"/>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9885" b="98908" l="3436" r="31195">
                        <a14:foregroundMark x1="4437" y1="68951" x2="4437" y2="68951"/>
                        <a14:foregroundMark x1="29192" y1="73135" x2="30307" y2="94118"/>
                        <a14:foregroundMark x1="7600" y1="64767" x2="4005" y2="98666"/>
                        <a14:foregroundMark x1="4005" y1="98666" x2="4005" y2="98908"/>
                        <a14:foregroundMark x1="30762" y1="98908" x2="30762" y2="98908"/>
                      </a14:backgroundRemoval>
                    </a14:imgEffect>
                  </a14:imgLayer>
                </a14:imgProps>
              </a:ext>
              <a:ext uri="{28A0092B-C50C-407E-A947-70E740481C1C}">
                <a14:useLocalDpi xmlns:a14="http://schemas.microsoft.com/office/drawing/2010/main" val="0"/>
              </a:ext>
            </a:extLst>
          </a:blip>
          <a:srcRect r="65310"/>
          <a:stretch/>
        </p:blipFill>
        <p:spPr>
          <a:xfrm>
            <a:off x="7596989" y="3123045"/>
            <a:ext cx="2075761" cy="2244344"/>
          </a:xfrm>
          <a:prstGeom prst="rect">
            <a:avLst/>
          </a:prstGeom>
        </p:spPr>
      </p:pic>
      <p:grpSp>
        <p:nvGrpSpPr>
          <p:cNvPr id="81" name="Group 80">
            <a:extLst>
              <a:ext uri="{FF2B5EF4-FFF2-40B4-BE49-F238E27FC236}">
                <a16:creationId xmlns:a16="http://schemas.microsoft.com/office/drawing/2014/main" id="{8285BF68-8DDA-419E-AC72-BCC53390FE29}"/>
              </a:ext>
            </a:extLst>
          </p:cNvPr>
          <p:cNvGrpSpPr/>
          <p:nvPr/>
        </p:nvGrpSpPr>
        <p:grpSpPr>
          <a:xfrm>
            <a:off x="-768231" y="4344527"/>
            <a:ext cx="3529377" cy="2622461"/>
            <a:chOff x="-4094821" y="2735318"/>
            <a:chExt cx="3529377" cy="2622461"/>
          </a:xfrm>
        </p:grpSpPr>
        <p:pic>
          <p:nvPicPr>
            <p:cNvPr id="82" name="Picture 81" descr="A picture containing clipart&#10;&#10;Description automatically generated">
              <a:extLst>
                <a:ext uri="{FF2B5EF4-FFF2-40B4-BE49-F238E27FC236}">
                  <a16:creationId xmlns:a16="http://schemas.microsoft.com/office/drawing/2014/main" id="{73723E2E-B588-4646-8102-F73B734354FA}"/>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7634" b="92510" l="8707" r="91634">
                          <a14:foregroundMark x1="51421" y1="7634" x2="55967" y2="10592"/>
                          <a14:foregroundMark x1="8707" y1="83588" x2="8707" y2="83588"/>
                          <a14:foregroundMark x1="31734" y1="92510" x2="31734" y2="92510"/>
                          <a14:foregroundMark x1="91634" y1="68321" x2="75654" y2="92032"/>
                          <a14:foregroundMark x1="75654" y1="92032" x2="75654" y2="92032"/>
                        </a14:backgroundRemoval>
                      </a14:imgEffect>
                    </a14:imgLayer>
                  </a14:imgProps>
                </a:ext>
                <a:ext uri="{28A0092B-C50C-407E-A947-70E740481C1C}">
                  <a14:useLocalDpi xmlns:a14="http://schemas.microsoft.com/office/drawing/2010/main" val="0"/>
                </a:ext>
              </a:extLst>
            </a:blip>
            <a:stretch>
              <a:fillRect/>
            </a:stretch>
          </p:blipFill>
          <p:spPr>
            <a:xfrm>
              <a:off x="-3534071" y="3943409"/>
              <a:ext cx="2968627" cy="1414370"/>
            </a:xfrm>
            <a:prstGeom prst="rect">
              <a:avLst/>
            </a:prstGeom>
          </p:spPr>
        </p:pic>
        <p:pic>
          <p:nvPicPr>
            <p:cNvPr id="83" name="Content Placeholder 4" descr="A picture containing vector graphics, clipart&#10;&#10;Description automatically generated">
              <a:hlinkClick r:id="rId13" action="ppaction://hlinksldjump"/>
              <a:extLst>
                <a:ext uri="{FF2B5EF4-FFF2-40B4-BE49-F238E27FC236}">
                  <a16:creationId xmlns:a16="http://schemas.microsoft.com/office/drawing/2014/main" id="{0608734E-8B50-4340-9138-2421B628EA21}"/>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9980" b="93495" l="9444" r="92496">
                          <a14:foregroundMark x1="16301" y1="34141" x2="16301" y2="34141"/>
                          <a14:foregroundMark x1="16878" y1="32323" x2="16694" y2="43273"/>
                          <a14:foregroundMark x1="16694" y1="43273" x2="16878" y2="43273"/>
                          <a14:foregroundMark x1="15124" y1="29576" x2="15909" y2="32606"/>
                          <a14:foregroundMark x1="43339" y1="91394" x2="43339" y2="91394"/>
                          <a14:foregroundMark x1="44124" y1="86222" x2="41376" y2="89899"/>
                          <a14:foregroundMark x1="15701" y1="88646" x2="14131" y2="92929"/>
                          <a14:foregroundMark x1="54306" y1="14061" x2="56661" y2="23798"/>
                          <a14:foregroundMark x1="73517" y1="12525" x2="67051" y2="19232"/>
                          <a14:foregroundMark x1="90187" y1="16485" x2="86839" y2="21051"/>
                          <a14:foregroundMark x1="77650" y1="26222" x2="78804" y2="34747"/>
                          <a14:foregroundMark x1="92150" y1="17697" x2="92150" y2="17697"/>
                          <a14:foregroundMark x1="92542" y1="15879" x2="91757" y2="19515"/>
                          <a14:foregroundMark x1="62869" y1="76070" x2="62917" y2="77696"/>
                          <a14:foregroundMark x1="72547" y1="93535" x2="72547" y2="93535"/>
                          <a14:foregroundMark x1="9444" y1="55152" x2="9444" y2="55152"/>
                          <a14:backgroundMark x1="83814" y1="59596" x2="57885" y2="89455"/>
                          <a14:backgroundMark x1="84115" y1="45374" x2="72108" y2="44444"/>
                          <a14:backgroundMark x1="72108" y1="44444" x2="56061" y2="61131"/>
                          <a14:backgroundMark x1="56061" y1="61131" x2="57285" y2="98465"/>
                          <a14:backgroundMark x1="91434" y1="47273" x2="74971" y2="86626"/>
                          <a14:backgroundMark x1="62757" y1="50141" x2="65204" y2="89010"/>
                          <a14:backgroundMark x1="85939" y1="55798" x2="84738" y2="87960"/>
                          <a14:backgroundMark x1="84738" y1="87960" x2="83191" y2="94222"/>
                          <a14:backgroundMark x1="88686" y1="68121" x2="74348" y2="98949"/>
                          <a14:backgroundMark x1="87786" y1="49172" x2="78919" y2="82828"/>
                          <a14:backgroundMark x1="62157" y1="52485" x2="60332" y2="88525"/>
                          <a14:backgroundMark x1="60009" y1="60566" x2="73493" y2="86909"/>
                          <a14:backgroundMark x1="73493" y1="86909" x2="62157" y2="86141"/>
                          <a14:backgroundMark x1="79843" y1="77616" x2="62157" y2="93535"/>
                          <a14:backgroundMark x1="62157" y1="93535" x2="78204" y2="86343"/>
                          <a14:backgroundMark x1="78204" y1="86343" x2="92057" y2="87838"/>
                          <a14:backgroundMark x1="92057" y1="87838" x2="71600" y2="90424"/>
                          <a14:backgroundMark x1="71600" y1="90424" x2="74348" y2="89010"/>
                          <a14:backgroundMark x1="86562" y1="53455" x2="83445" y2="72970"/>
                          <a14:backgroundMark x1="83445" y1="72970" x2="80767" y2="80000"/>
                          <a14:backgroundMark x1="61856" y1="57697" x2="65204" y2="98465"/>
                          <a14:backgroundMark x1="64904" y1="75717" x2="61233" y2="90424"/>
                          <a14:backgroundMark x1="86262" y1="53899" x2="80767" y2="85697"/>
                          <a14:backgroundMark x1="80767" y1="85697" x2="80767" y2="85697"/>
                          <a14:backgroundMark x1="85939" y1="54869" x2="81667" y2="82343"/>
                          <a14:backgroundMark x1="81667" y1="82343" x2="81667" y2="82343"/>
                          <a14:backgroundMark x1="84115" y1="54869" x2="84115" y2="54869"/>
                          <a14:backgroundMark x1="85038" y1="51556" x2="83814" y2="57697"/>
                          <a14:backgroundMark x1="84415" y1="52040" x2="86262" y2="61010"/>
                          <a14:backgroundMark x1="85939" y1="52970" x2="84415" y2="61495"/>
                          <a14:backgroundMark x1="61533" y1="74788" x2="63680" y2="93253"/>
                          <a14:backgroundMark x1="65204" y1="78101" x2="59109" y2="79030"/>
                          <a14:backgroundMark x1="62157" y1="78101" x2="63380" y2="80000"/>
                          <a14:backgroundMark x1="72524" y1="90909" x2="74048" y2="89939"/>
                          <a14:backgroundMark x1="53313" y1="92768" x2="53313" y2="92768"/>
                          <a14:backgroundMark x1="55438" y1="92323" x2="53013" y2="92768"/>
                          <a14:backgroundMark x1="73447" y1="89455" x2="70076" y2="97051"/>
                        </a14:backgroundRemoval>
                      </a14:imgEffect>
                    </a14:imgLayer>
                  </a14:imgProps>
                </a:ext>
                <a:ext uri="{28A0092B-C50C-407E-A947-70E740481C1C}">
                  <a14:useLocalDpi xmlns:a14="http://schemas.microsoft.com/office/drawing/2010/main" val="0"/>
                </a:ext>
              </a:extLst>
            </a:blip>
            <a:stretch>
              <a:fillRect/>
            </a:stretch>
          </p:blipFill>
          <p:spPr>
            <a:xfrm flipH="1">
              <a:off x="-4094821" y="2735318"/>
              <a:ext cx="3218212" cy="2175408"/>
            </a:xfrm>
            <a:prstGeom prst="rect">
              <a:avLst/>
            </a:prstGeom>
          </p:spPr>
        </p:pic>
      </p:grpSp>
    </p:spTree>
    <p:extLst>
      <p:ext uri="{BB962C8B-B14F-4D97-AF65-F5344CB8AC3E}">
        <p14:creationId xmlns:p14="http://schemas.microsoft.com/office/powerpoint/2010/main" val="352593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500" fill="hold"/>
                                        <p:tgtEl>
                                          <p:spTgt spid="73"/>
                                        </p:tgtEl>
                                        <p:attrNameLst>
                                          <p:attrName>ppt_x</p:attrName>
                                        </p:attrNameLst>
                                      </p:cBhvr>
                                      <p:tavLst>
                                        <p:tav tm="0">
                                          <p:val>
                                            <p:strVal val="0-#ppt_w/2"/>
                                          </p:val>
                                        </p:tav>
                                        <p:tav tm="100000">
                                          <p:val>
                                            <p:strVal val="#ppt_x"/>
                                          </p:val>
                                        </p:tav>
                                      </p:tavLst>
                                    </p:anim>
                                    <p:anim calcmode="lin" valueType="num">
                                      <p:cBhvr additive="base">
                                        <p:cTn id="8" dur="500" fill="hold"/>
                                        <p:tgtEl>
                                          <p:spTgt spid="7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9" fill="hold" grpId="0" nodeType="afterEffect">
                                  <p:stCondLst>
                                    <p:cond delay="0"/>
                                  </p:stCondLst>
                                  <p:childTnLst>
                                    <p:set>
                                      <p:cBhvr>
                                        <p:cTn id="11" dur="1" fill="hold">
                                          <p:stCondLst>
                                            <p:cond delay="0"/>
                                          </p:stCondLst>
                                        </p:cTn>
                                        <p:tgtEl>
                                          <p:spTgt spid="70"/>
                                        </p:tgtEl>
                                        <p:attrNameLst>
                                          <p:attrName>style.visibility</p:attrName>
                                        </p:attrNameLst>
                                      </p:cBhvr>
                                      <p:to>
                                        <p:strVal val="visible"/>
                                      </p:to>
                                    </p:set>
                                    <p:anim calcmode="lin" valueType="num">
                                      <p:cBhvr additive="base">
                                        <p:cTn id="12" dur="500" fill="hold"/>
                                        <p:tgtEl>
                                          <p:spTgt spid="70"/>
                                        </p:tgtEl>
                                        <p:attrNameLst>
                                          <p:attrName>ppt_x</p:attrName>
                                        </p:attrNameLst>
                                      </p:cBhvr>
                                      <p:tavLst>
                                        <p:tav tm="0">
                                          <p:val>
                                            <p:strVal val="0-#ppt_w/2"/>
                                          </p:val>
                                        </p:tav>
                                        <p:tav tm="100000">
                                          <p:val>
                                            <p:strVal val="#ppt_x"/>
                                          </p:val>
                                        </p:tav>
                                      </p:tavLst>
                                    </p:anim>
                                    <p:anim calcmode="lin" valueType="num">
                                      <p:cBhvr additive="base">
                                        <p:cTn id="13" dur="500" fill="hold"/>
                                        <p:tgtEl>
                                          <p:spTgt spid="70"/>
                                        </p:tgtEl>
                                        <p:attrNameLst>
                                          <p:attrName>ppt_y</p:attrName>
                                        </p:attrNameLst>
                                      </p:cBhvr>
                                      <p:tavLst>
                                        <p:tav tm="0">
                                          <p:val>
                                            <p:strVal val="0-#ppt_h/2"/>
                                          </p:val>
                                        </p:tav>
                                        <p:tav tm="100000">
                                          <p:val>
                                            <p:strVal val="#ppt_y"/>
                                          </p:val>
                                        </p:tav>
                                      </p:tavLst>
                                    </p:anim>
                                  </p:childTnLst>
                                </p:cTn>
                              </p:par>
                              <p:par>
                                <p:cTn id="14" presetID="2" presetClass="entr" presetSubtype="3" fill="hold" grpId="0" nodeType="withEffect">
                                  <p:stCondLst>
                                    <p:cond delay="0"/>
                                  </p:stCondLst>
                                  <p:childTnLst>
                                    <p:set>
                                      <p:cBhvr>
                                        <p:cTn id="15" dur="1" fill="hold">
                                          <p:stCondLst>
                                            <p:cond delay="0"/>
                                          </p:stCondLst>
                                        </p:cTn>
                                        <p:tgtEl>
                                          <p:spTgt spid="71"/>
                                        </p:tgtEl>
                                        <p:attrNameLst>
                                          <p:attrName>style.visibility</p:attrName>
                                        </p:attrNameLst>
                                      </p:cBhvr>
                                      <p:to>
                                        <p:strVal val="visible"/>
                                      </p:to>
                                    </p:set>
                                    <p:anim calcmode="lin" valueType="num">
                                      <p:cBhvr additive="base">
                                        <p:cTn id="16" dur="500" fill="hold"/>
                                        <p:tgtEl>
                                          <p:spTgt spid="71"/>
                                        </p:tgtEl>
                                        <p:attrNameLst>
                                          <p:attrName>ppt_x</p:attrName>
                                        </p:attrNameLst>
                                      </p:cBhvr>
                                      <p:tavLst>
                                        <p:tav tm="0">
                                          <p:val>
                                            <p:strVal val="1+#ppt_w/2"/>
                                          </p:val>
                                        </p:tav>
                                        <p:tav tm="100000">
                                          <p:val>
                                            <p:strVal val="#ppt_x"/>
                                          </p:val>
                                        </p:tav>
                                      </p:tavLst>
                                    </p:anim>
                                    <p:anim calcmode="lin" valueType="num">
                                      <p:cBhvr additive="base">
                                        <p:cTn id="17" dur="500" fill="hold"/>
                                        <p:tgtEl>
                                          <p:spTgt spid="71"/>
                                        </p:tgtEl>
                                        <p:attrNameLst>
                                          <p:attrName>ppt_y</p:attrName>
                                        </p:attrNameLst>
                                      </p:cBhvr>
                                      <p:tavLst>
                                        <p:tav tm="0">
                                          <p:val>
                                            <p:strVal val="0-#ppt_h/2"/>
                                          </p:val>
                                        </p:tav>
                                        <p:tav tm="100000">
                                          <p:val>
                                            <p:strVal val="#ppt_y"/>
                                          </p:val>
                                        </p:tav>
                                      </p:tavLst>
                                    </p:anim>
                                  </p:childTnLst>
                                </p:cTn>
                              </p:par>
                              <p:par>
                                <p:cTn id="18" presetID="2" presetClass="entr" presetSubtype="9" fill="hold" grpId="0" nodeType="withEffect">
                                  <p:stCondLst>
                                    <p:cond delay="0"/>
                                  </p:stCondLst>
                                  <p:childTnLst>
                                    <p:set>
                                      <p:cBhvr>
                                        <p:cTn id="19" dur="1" fill="hold">
                                          <p:stCondLst>
                                            <p:cond delay="0"/>
                                          </p:stCondLst>
                                        </p:cTn>
                                        <p:tgtEl>
                                          <p:spTgt spid="72"/>
                                        </p:tgtEl>
                                        <p:attrNameLst>
                                          <p:attrName>style.visibility</p:attrName>
                                        </p:attrNameLst>
                                      </p:cBhvr>
                                      <p:to>
                                        <p:strVal val="visible"/>
                                      </p:to>
                                    </p:set>
                                    <p:anim calcmode="lin" valueType="num">
                                      <p:cBhvr additive="base">
                                        <p:cTn id="20" dur="500" fill="hold"/>
                                        <p:tgtEl>
                                          <p:spTgt spid="72"/>
                                        </p:tgtEl>
                                        <p:attrNameLst>
                                          <p:attrName>ppt_x</p:attrName>
                                        </p:attrNameLst>
                                      </p:cBhvr>
                                      <p:tavLst>
                                        <p:tav tm="0">
                                          <p:val>
                                            <p:strVal val="0-#ppt_w/2"/>
                                          </p:val>
                                        </p:tav>
                                        <p:tav tm="100000">
                                          <p:val>
                                            <p:strVal val="#ppt_x"/>
                                          </p:val>
                                        </p:tav>
                                      </p:tavLst>
                                    </p:anim>
                                    <p:anim calcmode="lin" valueType="num">
                                      <p:cBhvr additive="base">
                                        <p:cTn id="21" dur="500" fill="hold"/>
                                        <p:tgtEl>
                                          <p:spTgt spid="72"/>
                                        </p:tgtEl>
                                        <p:attrNameLst>
                                          <p:attrName>ppt_y</p:attrName>
                                        </p:attrNameLst>
                                      </p:cBhvr>
                                      <p:tavLst>
                                        <p:tav tm="0">
                                          <p:val>
                                            <p:strVal val="0-#ppt_h/2"/>
                                          </p:val>
                                        </p:tav>
                                        <p:tav tm="100000">
                                          <p:val>
                                            <p:strVal val="#ppt_y"/>
                                          </p:val>
                                        </p:tav>
                                      </p:tavLst>
                                    </p:anim>
                                  </p:childTnLst>
                                </p:cTn>
                              </p:par>
                              <p:par>
                                <p:cTn id="22" presetID="2" presetClass="entr" presetSubtype="3" fill="hold" grpId="0" nodeType="withEffect">
                                  <p:stCondLst>
                                    <p:cond delay="0"/>
                                  </p:stCondLst>
                                  <p:childTnLst>
                                    <p:set>
                                      <p:cBhvr>
                                        <p:cTn id="23" dur="1" fill="hold">
                                          <p:stCondLst>
                                            <p:cond delay="0"/>
                                          </p:stCondLst>
                                        </p:cTn>
                                        <p:tgtEl>
                                          <p:spTgt spid="76"/>
                                        </p:tgtEl>
                                        <p:attrNameLst>
                                          <p:attrName>style.visibility</p:attrName>
                                        </p:attrNameLst>
                                      </p:cBhvr>
                                      <p:to>
                                        <p:strVal val="visible"/>
                                      </p:to>
                                    </p:set>
                                    <p:anim calcmode="lin" valueType="num">
                                      <p:cBhvr additive="base">
                                        <p:cTn id="24" dur="500" fill="hold"/>
                                        <p:tgtEl>
                                          <p:spTgt spid="76"/>
                                        </p:tgtEl>
                                        <p:attrNameLst>
                                          <p:attrName>ppt_x</p:attrName>
                                        </p:attrNameLst>
                                      </p:cBhvr>
                                      <p:tavLst>
                                        <p:tav tm="0">
                                          <p:val>
                                            <p:strVal val="1+#ppt_w/2"/>
                                          </p:val>
                                        </p:tav>
                                        <p:tav tm="100000">
                                          <p:val>
                                            <p:strVal val="#ppt_x"/>
                                          </p:val>
                                        </p:tav>
                                      </p:tavLst>
                                    </p:anim>
                                    <p:anim calcmode="lin" valueType="num">
                                      <p:cBhvr additive="base">
                                        <p:cTn id="25" dur="500" fill="hold"/>
                                        <p:tgtEl>
                                          <p:spTgt spid="76"/>
                                        </p:tgtEl>
                                        <p:attrNameLst>
                                          <p:attrName>ppt_y</p:attrName>
                                        </p:attrNameLst>
                                      </p:cBhvr>
                                      <p:tavLst>
                                        <p:tav tm="0">
                                          <p:val>
                                            <p:strVal val="0-#ppt_h/2"/>
                                          </p:val>
                                        </p:tav>
                                        <p:tav tm="100000">
                                          <p:val>
                                            <p:strVal val="#ppt_y"/>
                                          </p:val>
                                        </p:tav>
                                      </p:tavLst>
                                    </p:anim>
                                  </p:childTnLst>
                                </p:cTn>
                              </p:par>
                              <p:par>
                                <p:cTn id="26" presetID="2" presetClass="entr" presetSubtype="9" fill="hold" nodeType="withEffect">
                                  <p:stCondLst>
                                    <p:cond delay="0"/>
                                  </p:stCondLst>
                                  <p:childTnLst>
                                    <p:set>
                                      <p:cBhvr>
                                        <p:cTn id="27" dur="1" fill="hold">
                                          <p:stCondLst>
                                            <p:cond delay="0"/>
                                          </p:stCondLst>
                                        </p:cTn>
                                        <p:tgtEl>
                                          <p:spTgt spid="56"/>
                                        </p:tgtEl>
                                        <p:attrNameLst>
                                          <p:attrName>style.visibility</p:attrName>
                                        </p:attrNameLst>
                                      </p:cBhvr>
                                      <p:to>
                                        <p:strVal val="visible"/>
                                      </p:to>
                                    </p:set>
                                    <p:anim calcmode="lin" valueType="num">
                                      <p:cBhvr additive="base">
                                        <p:cTn id="28" dur="500" fill="hold"/>
                                        <p:tgtEl>
                                          <p:spTgt spid="56"/>
                                        </p:tgtEl>
                                        <p:attrNameLst>
                                          <p:attrName>ppt_x</p:attrName>
                                        </p:attrNameLst>
                                      </p:cBhvr>
                                      <p:tavLst>
                                        <p:tav tm="0">
                                          <p:val>
                                            <p:strVal val="0-#ppt_w/2"/>
                                          </p:val>
                                        </p:tav>
                                        <p:tav tm="100000">
                                          <p:val>
                                            <p:strVal val="#ppt_x"/>
                                          </p:val>
                                        </p:tav>
                                      </p:tavLst>
                                    </p:anim>
                                    <p:anim calcmode="lin" valueType="num">
                                      <p:cBhvr additive="base">
                                        <p:cTn id="29" dur="500" fill="hold"/>
                                        <p:tgtEl>
                                          <p:spTgt spid="5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71"/>
                    </p:tgtEl>
                  </p:cond>
                </p:stCondLst>
                <p:endSync evt="end" delay="0">
                  <p:rtn val="all"/>
                </p:endSync>
                <p:childTnLst>
                  <p:par>
                    <p:cTn id="31" fill="hold">
                      <p:stCondLst>
                        <p:cond delay="0"/>
                      </p:stCondLst>
                      <p:childTnLst>
                        <p:par>
                          <p:cTn id="32" fill="hold">
                            <p:stCondLst>
                              <p:cond delay="0"/>
                            </p:stCondLst>
                            <p:childTnLst>
                              <p:par>
                                <p:cTn id="33" presetID="2" presetClass="entr" presetSubtype="9" fill="hold" nodeType="clickEffect">
                                  <p:stCondLst>
                                    <p:cond delay="0"/>
                                  </p:stCondLst>
                                  <p:childTnLst>
                                    <p:set>
                                      <p:cBhvr>
                                        <p:cTn id="34" dur="1" fill="hold">
                                          <p:stCondLst>
                                            <p:cond delay="0"/>
                                          </p:stCondLst>
                                        </p:cTn>
                                        <p:tgtEl>
                                          <p:spTgt spid="77"/>
                                        </p:tgtEl>
                                        <p:attrNameLst>
                                          <p:attrName>style.visibility</p:attrName>
                                        </p:attrNameLst>
                                      </p:cBhvr>
                                      <p:to>
                                        <p:strVal val="visible"/>
                                      </p:to>
                                    </p:set>
                                    <p:anim calcmode="lin" valueType="num">
                                      <p:cBhvr additive="base">
                                        <p:cTn id="35" dur="500" fill="hold"/>
                                        <p:tgtEl>
                                          <p:spTgt spid="77"/>
                                        </p:tgtEl>
                                        <p:attrNameLst>
                                          <p:attrName>ppt_x</p:attrName>
                                        </p:attrNameLst>
                                      </p:cBhvr>
                                      <p:tavLst>
                                        <p:tav tm="0">
                                          <p:val>
                                            <p:strVal val="0-#ppt_w/2"/>
                                          </p:val>
                                        </p:tav>
                                        <p:tav tm="100000">
                                          <p:val>
                                            <p:strVal val="#ppt_x"/>
                                          </p:val>
                                        </p:tav>
                                      </p:tavLst>
                                    </p:anim>
                                    <p:anim calcmode="lin" valueType="num">
                                      <p:cBhvr additive="base">
                                        <p:cTn id="36" dur="500" fill="hold"/>
                                        <p:tgtEl>
                                          <p:spTgt spid="77"/>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3" name="Am-thanh-that-bai-www_tiengdong_com.wav"/>
                                        </p:tgtEl>
                                      </p:cMediaNode>
                                    </p:audio>
                                  </p:subTnLst>
                                </p:cTn>
                              </p:par>
                            </p:childTnLst>
                          </p:cTn>
                        </p:par>
                      </p:childTnLst>
                    </p:cTn>
                  </p:par>
                </p:childTnLst>
              </p:cTn>
              <p:nextCondLst>
                <p:cond evt="onClick" delay="0">
                  <p:tgtEl>
                    <p:spTgt spid="71"/>
                  </p:tgtEl>
                </p:cond>
              </p:nextCondLst>
            </p:seq>
            <p:seq concurrent="1" nextAc="seek">
              <p:cTn id="37" restart="whenNotActive" fill="hold" evtFilter="cancelBubble" nodeType="interactiveSeq">
                <p:stCondLst>
                  <p:cond evt="onClick" delay="0">
                    <p:tgtEl>
                      <p:spTgt spid="72"/>
                    </p:tgtEl>
                  </p:cond>
                </p:stCondLst>
                <p:endSync evt="end" delay="0">
                  <p:rtn val="all"/>
                </p:endSync>
                <p:childTnLst>
                  <p:par>
                    <p:cTn id="38" fill="hold">
                      <p:stCondLst>
                        <p:cond delay="0"/>
                      </p:stCondLst>
                      <p:childTnLst>
                        <p:par>
                          <p:cTn id="39" fill="hold">
                            <p:stCondLst>
                              <p:cond delay="0"/>
                            </p:stCondLst>
                            <p:childTnLst>
                              <p:par>
                                <p:cTn id="40" presetID="2" presetClass="entr" presetSubtype="9" fill="hold" nodeType="clickEffect">
                                  <p:stCondLst>
                                    <p:cond delay="0"/>
                                  </p:stCondLst>
                                  <p:childTnLst>
                                    <p:set>
                                      <p:cBhvr>
                                        <p:cTn id="41" dur="1" fill="hold">
                                          <p:stCondLst>
                                            <p:cond delay="0"/>
                                          </p:stCondLst>
                                        </p:cTn>
                                        <p:tgtEl>
                                          <p:spTgt spid="78"/>
                                        </p:tgtEl>
                                        <p:attrNameLst>
                                          <p:attrName>style.visibility</p:attrName>
                                        </p:attrNameLst>
                                      </p:cBhvr>
                                      <p:to>
                                        <p:strVal val="visible"/>
                                      </p:to>
                                    </p:set>
                                    <p:anim calcmode="lin" valueType="num">
                                      <p:cBhvr additive="base">
                                        <p:cTn id="42" dur="500" fill="hold"/>
                                        <p:tgtEl>
                                          <p:spTgt spid="78"/>
                                        </p:tgtEl>
                                        <p:attrNameLst>
                                          <p:attrName>ppt_x</p:attrName>
                                        </p:attrNameLst>
                                      </p:cBhvr>
                                      <p:tavLst>
                                        <p:tav tm="0">
                                          <p:val>
                                            <p:strVal val="0-#ppt_w/2"/>
                                          </p:val>
                                        </p:tav>
                                        <p:tav tm="100000">
                                          <p:val>
                                            <p:strVal val="#ppt_x"/>
                                          </p:val>
                                        </p:tav>
                                      </p:tavLst>
                                    </p:anim>
                                    <p:anim calcmode="lin" valueType="num">
                                      <p:cBhvr additive="base">
                                        <p:cTn id="43" dur="500" fill="hold"/>
                                        <p:tgtEl>
                                          <p:spTgt spid="7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3" name="Am-thanh-that-bai-www_tiengdong_com.wav"/>
                                        </p:tgtEl>
                                      </p:cMediaNode>
                                    </p:audio>
                                  </p:subTnLst>
                                </p:cTn>
                              </p:par>
                            </p:childTnLst>
                          </p:cTn>
                        </p:par>
                      </p:childTnLst>
                    </p:cTn>
                  </p:par>
                </p:childTnLst>
              </p:cTn>
              <p:nextCondLst>
                <p:cond evt="onClick" delay="0">
                  <p:tgtEl>
                    <p:spTgt spid="72"/>
                  </p:tgtEl>
                </p:cond>
              </p:nextCondLst>
            </p:seq>
            <p:seq concurrent="1" nextAc="seek">
              <p:cTn id="44" restart="whenNotActive" fill="hold" evtFilter="cancelBubble" nodeType="interactiveSeq">
                <p:stCondLst>
                  <p:cond evt="onClick" delay="0">
                    <p:tgtEl>
                      <p:spTgt spid="76"/>
                    </p:tgtEl>
                  </p:cond>
                </p:stCondLst>
                <p:endSync evt="end" delay="0">
                  <p:rtn val="all"/>
                </p:endSync>
                <p:childTnLst>
                  <p:par>
                    <p:cTn id="45" fill="hold">
                      <p:stCondLst>
                        <p:cond delay="0"/>
                      </p:stCondLst>
                      <p:childTnLst>
                        <p:par>
                          <p:cTn id="46" fill="hold">
                            <p:stCondLst>
                              <p:cond delay="0"/>
                            </p:stCondLst>
                            <p:childTnLst>
                              <p:par>
                                <p:cTn id="47" presetID="2" presetClass="entr" presetSubtype="9" fill="hold" nodeType="clickEffect">
                                  <p:stCondLst>
                                    <p:cond delay="0"/>
                                  </p:stCondLst>
                                  <p:childTnLst>
                                    <p:set>
                                      <p:cBhvr>
                                        <p:cTn id="48" dur="1" fill="hold">
                                          <p:stCondLst>
                                            <p:cond delay="0"/>
                                          </p:stCondLst>
                                        </p:cTn>
                                        <p:tgtEl>
                                          <p:spTgt spid="79"/>
                                        </p:tgtEl>
                                        <p:attrNameLst>
                                          <p:attrName>style.visibility</p:attrName>
                                        </p:attrNameLst>
                                      </p:cBhvr>
                                      <p:to>
                                        <p:strVal val="visible"/>
                                      </p:to>
                                    </p:set>
                                    <p:anim calcmode="lin" valueType="num">
                                      <p:cBhvr additive="base">
                                        <p:cTn id="49" dur="500" fill="hold"/>
                                        <p:tgtEl>
                                          <p:spTgt spid="79"/>
                                        </p:tgtEl>
                                        <p:attrNameLst>
                                          <p:attrName>ppt_x</p:attrName>
                                        </p:attrNameLst>
                                      </p:cBhvr>
                                      <p:tavLst>
                                        <p:tav tm="0">
                                          <p:val>
                                            <p:strVal val="0-#ppt_w/2"/>
                                          </p:val>
                                        </p:tav>
                                        <p:tav tm="100000">
                                          <p:val>
                                            <p:strVal val="#ppt_x"/>
                                          </p:val>
                                        </p:tav>
                                      </p:tavLst>
                                    </p:anim>
                                    <p:anim calcmode="lin" valueType="num">
                                      <p:cBhvr additive="base">
                                        <p:cTn id="50" dur="500" fill="hold"/>
                                        <p:tgtEl>
                                          <p:spTgt spid="7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Am-thanh-that-bai-www_tiengdong_com.wav"/>
                                        </p:tgtEl>
                                      </p:cMediaNode>
                                    </p:audio>
                                  </p:subTnLst>
                                </p:cTn>
                              </p:par>
                            </p:childTnLst>
                          </p:cTn>
                        </p:par>
                      </p:childTnLst>
                    </p:cTn>
                  </p:par>
                </p:childTnLst>
              </p:cTn>
              <p:nextCondLst>
                <p:cond evt="onClick" delay="0">
                  <p:tgtEl>
                    <p:spTgt spid="76"/>
                  </p:tgtEl>
                </p:cond>
              </p:nextCondLst>
            </p:seq>
            <p:seq concurrent="1" nextAc="seek">
              <p:cTn id="51" restart="whenNotActive" fill="hold" evtFilter="cancelBubble" nodeType="interactiveSeq">
                <p:stCondLst>
                  <p:cond evt="onClick" delay="0">
                    <p:tgtEl>
                      <p:spTgt spid="70"/>
                    </p:tgtEl>
                  </p:cond>
                </p:stCondLst>
                <p:endSync evt="end" delay="0">
                  <p:rtn val="all"/>
                </p:endSync>
                <p:childTnLst>
                  <p:par>
                    <p:cTn id="52" fill="hold">
                      <p:stCondLst>
                        <p:cond delay="0"/>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80"/>
                                        </p:tgtEl>
                                        <p:attrNameLst>
                                          <p:attrName>style.visibility</p:attrName>
                                        </p:attrNameLst>
                                      </p:cBhvr>
                                      <p:to>
                                        <p:strVal val="visible"/>
                                      </p:to>
                                    </p:set>
                                    <p:animEffect transition="in" filter="fade">
                                      <p:cBhvr>
                                        <p:cTn id="56" dur="1000"/>
                                        <p:tgtEl>
                                          <p:spTgt spid="80"/>
                                        </p:tgtEl>
                                      </p:cBhvr>
                                    </p:animEffect>
                                    <p:anim calcmode="lin" valueType="num">
                                      <p:cBhvr>
                                        <p:cTn id="57" dur="1000" fill="hold"/>
                                        <p:tgtEl>
                                          <p:spTgt spid="80"/>
                                        </p:tgtEl>
                                        <p:attrNameLst>
                                          <p:attrName>ppt_x</p:attrName>
                                        </p:attrNameLst>
                                      </p:cBhvr>
                                      <p:tavLst>
                                        <p:tav tm="0">
                                          <p:val>
                                            <p:strVal val="#ppt_x"/>
                                          </p:val>
                                        </p:tav>
                                        <p:tav tm="100000">
                                          <p:val>
                                            <p:strVal val="#ppt_x"/>
                                          </p:val>
                                        </p:tav>
                                      </p:tavLst>
                                    </p:anim>
                                    <p:anim calcmode="lin" valueType="num">
                                      <p:cBhvr>
                                        <p:cTn id="58" dur="1000" fill="hold"/>
                                        <p:tgtEl>
                                          <p:spTgt spid="8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4" name="correct-answer.wav"/>
                                        </p:tgtEl>
                                      </p:cMediaNode>
                                    </p:audio>
                                  </p:subTnLst>
                                </p:cTn>
                              </p:par>
                            </p:childTnLst>
                          </p:cTn>
                        </p:par>
                      </p:childTnLst>
                    </p:cTn>
                  </p:par>
                </p:childTnLst>
              </p:cTn>
              <p:nextCondLst>
                <p:cond evt="onClick" delay="0">
                  <p:tgtEl>
                    <p:spTgt spid="70"/>
                  </p:tgtEl>
                </p:cond>
              </p:nextCondLst>
            </p:seq>
          </p:childTnLst>
        </p:cTn>
      </p:par>
    </p:tnLst>
    <p:bldLst>
      <p:bldP spid="70" grpId="0" animBg="1"/>
      <p:bldP spid="71" grpId="0" animBg="1"/>
      <p:bldP spid="72" grpId="0" animBg="1"/>
      <p:bldP spid="7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611B9-D6F6-4850-968A-4C13BB164C4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EAFC4B5-3133-4429-BB1C-797E28B0D645}"/>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C672CAF0-2A83-419F-8042-63CFA84D9102}"/>
              </a:ext>
            </a:extLst>
          </p:cNvPr>
          <p:cNvPicPr>
            <a:picLocks noChangeAspect="1"/>
          </p:cNvPicPr>
          <p:nvPr/>
        </p:nvPicPr>
        <p:blipFill>
          <a:blip r:embed="rId2"/>
          <a:stretch>
            <a:fillRect/>
          </a:stretch>
        </p:blipFill>
        <p:spPr>
          <a:xfrm>
            <a:off x="0" y="0"/>
            <a:ext cx="12192000" cy="6858000"/>
          </a:xfrm>
          <a:prstGeom prst="rect">
            <a:avLst/>
          </a:prstGeom>
        </p:spPr>
      </p:pic>
      <p:sp>
        <p:nvSpPr>
          <p:cNvPr id="6" name="Google Shape;707;p27">
            <a:extLst>
              <a:ext uri="{FF2B5EF4-FFF2-40B4-BE49-F238E27FC236}">
                <a16:creationId xmlns:a16="http://schemas.microsoft.com/office/drawing/2014/main" id="{7B2E1E52-9233-4E1E-8192-6BB793818186}"/>
              </a:ext>
            </a:extLst>
          </p:cNvPr>
          <p:cNvSpPr txBox="1">
            <a:spLocks/>
          </p:cNvSpPr>
          <p:nvPr/>
        </p:nvSpPr>
        <p:spPr>
          <a:xfrm>
            <a:off x="0" y="2565354"/>
            <a:ext cx="11943393" cy="1447800"/>
          </a:xfrm>
          <a:prstGeom prst="rect">
            <a:avLst/>
          </a:prstGeom>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8000">
                <a:latin typeface="#9Slide07 IcielStormtrooper" panose="020B0500000000000000" pitchFamily="34" charset="0"/>
              </a:rPr>
              <a:t>CHÚC MỪNG NĂM MỚI</a:t>
            </a:r>
            <a:endParaRPr lang="en-US" sz="8000" dirty="0">
              <a:latin typeface="#9Slide07 IcielStormtrooper" panose="020B0500000000000000" pitchFamily="34" charset="0"/>
            </a:endParaRPr>
          </a:p>
        </p:txBody>
      </p:sp>
      <p:sp>
        <p:nvSpPr>
          <p:cNvPr id="7" name="Google Shape;707;p27">
            <a:extLst>
              <a:ext uri="{FF2B5EF4-FFF2-40B4-BE49-F238E27FC236}">
                <a16:creationId xmlns:a16="http://schemas.microsoft.com/office/drawing/2014/main" id="{1FBD13BF-635F-4928-8270-C4720DEEF8F3}"/>
              </a:ext>
            </a:extLst>
          </p:cNvPr>
          <p:cNvSpPr txBox="1">
            <a:spLocks/>
          </p:cNvSpPr>
          <p:nvPr/>
        </p:nvSpPr>
        <p:spPr>
          <a:xfrm>
            <a:off x="-124304" y="2430417"/>
            <a:ext cx="12192000" cy="1447800"/>
          </a:xfrm>
          <a:prstGeom prst="rect">
            <a:avLst/>
          </a:prstGeom>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8000">
                <a:solidFill>
                  <a:srgbClr val="FFFF00"/>
                </a:solidFill>
                <a:latin typeface="#9Slide07 IcielStormtrooper" panose="020B0500000000000000" pitchFamily="34" charset="0"/>
              </a:rPr>
              <a:t>CHÚC MỪNG NĂM MỚI</a:t>
            </a:r>
            <a:endParaRPr lang="en-US" sz="8000" dirty="0">
              <a:solidFill>
                <a:srgbClr val="FFFF00"/>
              </a:solidFill>
              <a:latin typeface="#9Slide07 IcielStormtrooper" panose="020B0500000000000000" pitchFamily="34" charset="0"/>
            </a:endParaRPr>
          </a:p>
        </p:txBody>
      </p:sp>
    </p:spTree>
    <p:extLst>
      <p:ext uri="{BB962C8B-B14F-4D97-AF65-F5344CB8AC3E}">
        <p14:creationId xmlns:p14="http://schemas.microsoft.com/office/powerpoint/2010/main" val="40275197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500"/>
                                  </p:stCondLst>
                                  <p:iterate type="lt">
                                    <p:tmPct val="50000"/>
                                  </p:iterate>
                                  <p:childTnLst>
                                    <p:set>
                                      <p:cBhvr>
                                        <p:cTn id="6" dur="1" fill="hold">
                                          <p:stCondLst>
                                            <p:cond delay="0"/>
                                          </p:stCondLst>
                                        </p:cTn>
                                        <p:tgtEl>
                                          <p:spTgt spid="6"/>
                                        </p:tgtEl>
                                        <p:attrNameLst>
                                          <p:attrName>style.visibility</p:attrName>
                                        </p:attrNameLst>
                                      </p:cBhvr>
                                      <p:to>
                                        <p:strVal val="visible"/>
                                      </p:to>
                                    </p:set>
                                    <p:set>
                                      <p:cBhvr>
                                        <p:cTn id="7" dur="455" fill="hold">
                                          <p:stCondLst>
                                            <p:cond delay="0"/>
                                          </p:stCondLst>
                                        </p:cTn>
                                        <p:tgtEl>
                                          <p:spTgt spid="6"/>
                                        </p:tgtEl>
                                        <p:attrNameLst>
                                          <p:attrName>style.rotation</p:attrName>
                                        </p:attrNameLst>
                                      </p:cBhvr>
                                      <p:to>
                                        <p:strVal val="-45.0"/>
                                      </p:to>
                                    </p:set>
                                    <p:anim calcmode="lin" valueType="num">
                                      <p:cBhvr>
                                        <p:cTn id="8" dur="455" fill="hold">
                                          <p:stCondLst>
                                            <p:cond delay="455"/>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6"/>
                                        </p:tgtEl>
                                        <p:attrNameLst>
                                          <p:attrName>ppt_y</p:attrName>
                                        </p:attrNameLst>
                                      </p:cBhvr>
                                      <p:tavLst>
                                        <p:tav tm="0">
                                          <p:val>
                                            <p:strVal val="#ppt_y-(0.354*#ppt_w-0.172*#ppt_h)"/>
                                          </p:val>
                                        </p:tav>
                                        <p:tav tm="100000">
                                          <p:val>
                                            <p:strVal val="#ppt_y"/>
                                          </p:val>
                                        </p:tav>
                                      </p:tavLst>
                                    </p:anim>
                                  </p:childTnLst>
                                </p:cTn>
                              </p:par>
                              <p:par>
                                <p:cTn id="12" presetID="38" presetClass="entr" presetSubtype="0" accel="50000" fill="hold" grpId="0" nodeType="withEffect">
                                  <p:stCondLst>
                                    <p:cond delay="500"/>
                                  </p:stCondLst>
                                  <p:iterate type="lt">
                                    <p:tmPct val="50000"/>
                                  </p:iterate>
                                  <p:childTnLst>
                                    <p:set>
                                      <p:cBhvr>
                                        <p:cTn id="13" dur="1" fill="hold">
                                          <p:stCondLst>
                                            <p:cond delay="0"/>
                                          </p:stCondLst>
                                        </p:cTn>
                                        <p:tgtEl>
                                          <p:spTgt spid="7"/>
                                        </p:tgtEl>
                                        <p:attrNameLst>
                                          <p:attrName>style.visibility</p:attrName>
                                        </p:attrNameLst>
                                      </p:cBhvr>
                                      <p:to>
                                        <p:strVal val="visible"/>
                                      </p:to>
                                    </p:set>
                                    <p:set>
                                      <p:cBhvr>
                                        <p:cTn id="14" dur="455" fill="hold">
                                          <p:stCondLst>
                                            <p:cond delay="0"/>
                                          </p:stCondLst>
                                        </p:cTn>
                                        <p:tgtEl>
                                          <p:spTgt spid="7"/>
                                        </p:tgtEl>
                                        <p:attrNameLst>
                                          <p:attrName>style.rotation</p:attrName>
                                        </p:attrNameLst>
                                      </p:cBhvr>
                                      <p:to>
                                        <p:strVal val="-45.0"/>
                                      </p:to>
                                    </p:set>
                                    <p:anim calcmode="lin" valueType="num">
                                      <p:cBhvr>
                                        <p:cTn id="15" dur="455" fill="hold">
                                          <p:stCondLst>
                                            <p:cond delay="455"/>
                                          </p:stCondLst>
                                        </p:cTn>
                                        <p:tgtEl>
                                          <p:spTgt spid="7"/>
                                        </p:tgtEl>
                                        <p:attrNameLst>
                                          <p:attrName>style.rotation</p:attrName>
                                        </p:attrNameLst>
                                      </p:cBhvr>
                                      <p:tavLst>
                                        <p:tav tm="0">
                                          <p:val>
                                            <p:fltVal val="-45"/>
                                          </p:val>
                                        </p:tav>
                                        <p:tav tm="69900">
                                          <p:val>
                                            <p:fltVal val="45"/>
                                          </p:val>
                                        </p:tav>
                                        <p:tav tm="100000">
                                          <p:val>
                                            <p:fltVal val="0"/>
                                          </p:val>
                                        </p:tav>
                                      </p:tavLst>
                                    </p:anim>
                                    <p:anim calcmode="lin" valueType="num">
                                      <p:cBhvr>
                                        <p:cTn id="16" dur="455" fill="hold">
                                          <p:stCondLst>
                                            <p:cond delay="0"/>
                                          </p:stCondLst>
                                        </p:cTn>
                                        <p:tgtEl>
                                          <p:spTgt spid="7"/>
                                        </p:tgtEl>
                                        <p:attrNameLst>
                                          <p:attrName>ppt_y</p:attrName>
                                        </p:attrNameLst>
                                      </p:cBhvr>
                                      <p:tavLst>
                                        <p:tav tm="0">
                                          <p:val>
                                            <p:strVal val="#ppt_y-1"/>
                                          </p:val>
                                        </p:tav>
                                        <p:tav tm="100000">
                                          <p:val>
                                            <p:strVal val="#ppt_y-(0.354*#ppt_w-0.172*#ppt_h)"/>
                                          </p:val>
                                        </p:tav>
                                      </p:tavLst>
                                    </p:anim>
                                    <p:anim calcmode="lin" valueType="num">
                                      <p:cBhvr>
                                        <p:cTn id="17" dur="156" decel="50000" autoRev="1" fill="hold">
                                          <p:stCondLst>
                                            <p:cond delay="455"/>
                                          </p:stCondLst>
                                        </p:cTn>
                                        <p:tgtEl>
                                          <p:spTgt spid="7"/>
                                        </p:tgtEl>
                                        <p:attrNameLst>
                                          <p:attrName>ppt_y</p:attrName>
                                        </p:attrNameLst>
                                      </p:cBhvr>
                                      <p:tavLst>
                                        <p:tav tm="0">
                                          <p:val>
                                            <p:strVal val="#ppt_y-(0.354*#ppt_w-0.172*#ppt_h)"/>
                                          </p:val>
                                        </p:tav>
                                        <p:tav tm="100000">
                                          <p:val>
                                            <p:strVal val="#ppt_y-(0.354*#ppt_w-0.172*#ppt_h)-#ppt_h/2"/>
                                          </p:val>
                                        </p:tav>
                                      </p:tavLst>
                                    </p:anim>
                                    <p:anim calcmode="lin" valueType="num">
                                      <p:cBhvr>
                                        <p:cTn id="18" dur="136" fill="hold">
                                          <p:stCondLst>
                                            <p:cond delay="864"/>
                                          </p:stCondLst>
                                        </p:cTn>
                                        <p:tgtEl>
                                          <p:spTgt spid="7"/>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5485,&quot;width&quot;:7866}"/>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5485,&quot;width&quot;:7866}"/>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5485,&quot;width&quot;:7866}"/>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5485,&quot;width&quot;:786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1116</TotalTime>
  <Words>581</Words>
  <Application>Microsoft Office PowerPoint</Application>
  <PresentationFormat>Widescreen</PresentationFormat>
  <Paragraphs>96</Paragraphs>
  <Slides>25</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25</vt:i4>
      </vt:variant>
    </vt:vector>
  </HeadingPairs>
  <TitlesOfParts>
    <vt:vector size="39" baseType="lpstr">
      <vt:lpstr>Arial</vt:lpstr>
      <vt:lpstr>#9Slide03 AmpleSoft Bold</vt:lpstr>
      <vt:lpstr>UVN Bai Sau Nang</vt:lpstr>
      <vt:lpstr>#9Slide04 SFU Fenice Bold</vt:lpstr>
      <vt:lpstr>#9Slide07 HoneyCream</vt:lpstr>
      <vt:lpstr>#9Slide04 SFU Fenice Ultra</vt:lpstr>
      <vt:lpstr>#9Slide07 IcielCadena</vt:lpstr>
      <vt:lpstr>UTM Futura Extra</vt:lpstr>
      <vt:lpstr>#9Slide07 IcielStormtrooper</vt:lpstr>
      <vt:lpstr>Calibri</vt:lpstr>
      <vt:lpstr>UVN Huong Que Nang</vt:lpstr>
      <vt:lpstr>Calibri Light</vt:lpstr>
      <vt:lpstr>#9Slide05 SVNEgregio Script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Diệu Hiền_GV</dc:creator>
  <cp:keywords>Măng Non Teams</cp:keywords>
  <cp:lastModifiedBy>Lan Anh Dương</cp:lastModifiedBy>
  <cp:revision>58</cp:revision>
  <dcterms:created xsi:type="dcterms:W3CDTF">2022-01-20T09:05:44Z</dcterms:created>
  <dcterms:modified xsi:type="dcterms:W3CDTF">2023-07-23T13:46:46Z</dcterms:modified>
</cp:coreProperties>
</file>