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 id="2147483684" r:id="rId3"/>
    <p:sldMasterId id="2147483696" r:id="rId4"/>
    <p:sldMasterId id="2147483708" r:id="rId5"/>
  </p:sldMasterIdLst>
  <p:notesMasterIdLst>
    <p:notesMasterId r:id="rId36"/>
  </p:notesMasterIdLst>
  <p:sldIdLst>
    <p:sldId id="292" r:id="rId6"/>
    <p:sldId id="294" r:id="rId7"/>
    <p:sldId id="258" r:id="rId8"/>
    <p:sldId id="259" r:id="rId9"/>
    <p:sldId id="260" r:id="rId10"/>
    <p:sldId id="261" r:id="rId11"/>
    <p:sldId id="293" r:id="rId12"/>
    <p:sldId id="263" r:id="rId13"/>
    <p:sldId id="295" r:id="rId14"/>
    <p:sldId id="265" r:id="rId15"/>
    <p:sldId id="267" r:id="rId16"/>
    <p:sldId id="266" r:id="rId17"/>
    <p:sldId id="286" r:id="rId18"/>
    <p:sldId id="296" r:id="rId19"/>
    <p:sldId id="288" r:id="rId20"/>
    <p:sldId id="268" r:id="rId21"/>
    <p:sldId id="287" r:id="rId22"/>
    <p:sldId id="272" r:id="rId23"/>
    <p:sldId id="270" r:id="rId24"/>
    <p:sldId id="271" r:id="rId25"/>
    <p:sldId id="289" r:id="rId26"/>
    <p:sldId id="269" r:id="rId27"/>
    <p:sldId id="276" r:id="rId28"/>
    <p:sldId id="273" r:id="rId29"/>
    <p:sldId id="280" r:id="rId30"/>
    <p:sldId id="281" r:id="rId31"/>
    <p:sldId id="284" r:id="rId32"/>
    <p:sldId id="277" r:id="rId33"/>
    <p:sldId id="283" r:id="rId34"/>
    <p:sldId id="285" r:id="rId35"/>
  </p:sldIdLst>
  <p:sldSz cx="12192000" cy="6858000"/>
  <p:notesSz cx="6858000" cy="9144000"/>
  <p:embeddedFontLst>
    <p:embeddedFont>
      <p:font typeface="等线" panose="02010600030101010101" pitchFamily="2" charset="-122"/>
      <p:regular r:id="rId37"/>
      <p:bold r:id="rId38"/>
    </p:embeddedFont>
    <p:embeddedFont>
      <p:font typeface="微软雅黑" panose="020B0503020204020204" pitchFamily="34" charset="-122"/>
      <p:regular r:id="rId39"/>
      <p:bold r:id="rId40"/>
    </p:embeddedFont>
    <p:embeddedFont>
      <p:font typeface="#9Slide03 AmpleSoft Bold" panose="020B0604020202020204" charset="0"/>
      <p:regular r:id="rId41"/>
    </p:embeddedFont>
    <p:embeddedFont>
      <p:font typeface="#9Slide04 Trirong SemiBold" panose="020B0604020202020204" charset="-34"/>
      <p:bold r:id="rId42"/>
    </p:embeddedFont>
    <p:embeddedFont>
      <p:font typeface="#9Slide07 IcielStormtrooper" panose="020B0604020202020204" charset="0"/>
      <p:regular r:id="rId43"/>
    </p:embeddedFont>
    <p:embeddedFont>
      <p:font typeface="Calibri" panose="020F0502020204030204" pitchFamily="34" charset="0"/>
      <p:regular r:id="rId44"/>
      <p:bold r:id="rId45"/>
      <p:italic r:id="rId46"/>
      <p:boldItalic r:id="rId47"/>
    </p:embeddedFont>
    <p:embeddedFont>
      <p:font typeface="Calibri Light" panose="020F0302020204030204" pitchFamily="34" charset="0"/>
      <p:regular r:id="rId48"/>
      <p:italic r:id="rId49"/>
    </p:embeddedFont>
    <p:embeddedFont>
      <p:font typeface="SVN-Aaron Script" panose="02000505070000020002" charset="-18"/>
      <p:regular r:id="rId50"/>
    </p:embeddedFont>
    <p:embeddedFont>
      <p:font typeface="SVN-Newton" panose="02040603050506020204" pitchFamily="18" charset="0"/>
      <p:regular r:id="rId51"/>
    </p:embeddedFont>
    <p:embeddedFont>
      <p:font typeface="UTM Alberta Heavy" panose="02040603050506020204" pitchFamily="18" charset="0"/>
      <p:regular r:id="rId52"/>
    </p:embeddedFont>
    <p:embeddedFont>
      <p:font typeface="UTM Americana EB" panose="02040603050506020204" pitchFamily="18" charset="0"/>
      <p:bold r:id="rId53"/>
    </p:embeddedFont>
    <p:embeddedFont>
      <p:font typeface="UTM Tam Le" panose="02040603050506020204" pitchFamily="18" charset="0"/>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40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font" Target="fonts/font15.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5.xml"/><Relationship Id="rId41" Type="http://schemas.openxmlformats.org/officeDocument/2006/relationships/font" Target="fonts/font5.fntdata"/><Relationship Id="rId54"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8.fntdata"/><Relationship Id="rId5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C62A5D-8C96-4FF9-A361-49A8B0AD6D9A}"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C7D6E2-8CCD-4B4E-B5AC-74C79B8337D4}" type="slidenum">
              <a:rPr lang="en-US" smtClean="0"/>
              <a:t>‹#›</a:t>
            </a:fld>
            <a:endParaRPr lang="en-US"/>
          </a:p>
        </p:txBody>
      </p:sp>
    </p:spTree>
    <p:extLst>
      <p:ext uri="{BB962C8B-B14F-4D97-AF65-F5344CB8AC3E}">
        <p14:creationId xmlns:p14="http://schemas.microsoft.com/office/powerpoint/2010/main" val="4069605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Thầy/cô</a:t>
            </a:r>
            <a:r>
              <a:rPr lang="vi-VN" baseline="0" dirty="0"/>
              <a:t> bấm vào cái loa</a:t>
            </a:r>
            <a:endParaRPr lang="en-US" dirty="0"/>
          </a:p>
        </p:txBody>
      </p:sp>
    </p:spTree>
    <p:extLst>
      <p:ext uri="{BB962C8B-B14F-4D97-AF65-F5344CB8AC3E}">
        <p14:creationId xmlns:p14="http://schemas.microsoft.com/office/powerpoint/2010/main" val="569760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75E29-63AE-4EF5-BBE8-1910C5AEA2E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6892BB0-1C24-4BCF-A3C7-C6CBC9059CD0}"/>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0120304-5E08-4C81-A23D-702305BF66F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25D69E5B-8277-4702-9C0E-B9250B38BC0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603A13CF-205F-48F7-A966-A08473AE754E}"/>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87740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3F9C96-01F7-4FF0-832C-FC3E50A3A50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D6B1E5E-4A00-4634-9B0E-3DC90BF4180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1A75CF1-AD03-44B1-9501-608DF92518AA}"/>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80FFDAC1-B4E7-4479-B498-AD93286CA295}"/>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1695B1B4-48DB-4C49-BDFB-F375A95D348E}"/>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31092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00DFA8C-3797-4C42-83A3-1D4058F12AE0}"/>
              </a:ext>
            </a:extLst>
          </p:cNvPr>
          <p:cNvSpPr>
            <a:spLocks noGrp="1"/>
          </p:cNvSpPr>
          <p:nvPr>
            <p:ph type="title" orient="vert"/>
          </p:nvPr>
        </p:nvSpPr>
        <p:spPr>
          <a:xfrm>
            <a:off x="8724901" y="365126"/>
            <a:ext cx="2628900" cy="5811839"/>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D0B6341-052D-47FF-9D7E-57379FF5C422}"/>
              </a:ext>
            </a:extLst>
          </p:cNvPr>
          <p:cNvSpPr>
            <a:spLocks noGrp="1"/>
          </p:cNvSpPr>
          <p:nvPr>
            <p:ph type="body" orient="vert" idx="1"/>
          </p:nvPr>
        </p:nvSpPr>
        <p:spPr>
          <a:xfrm>
            <a:off x="838201" y="365126"/>
            <a:ext cx="7734300" cy="581183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F6D2FD-8A16-4431-9D1A-07264BAA9C55}"/>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095181CD-45EA-42D0-A4AB-0964C0DF282C}"/>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F7360385-14F6-4F1A-A968-656C87460661}"/>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05057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43949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6684"/>
            <a:ext cx="10515600" cy="434974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50634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10267"/>
            <a:ext cx="10515600" cy="2853267"/>
          </a:xfrm>
          <a:prstGeom prst="rect">
            <a:avLst/>
          </a:prstGeom>
        </p:spPr>
        <p:txBody>
          <a:bodyPr anchor="b"/>
          <a:lstStyle>
            <a:lvl1pPr>
              <a:defRPr sz="8000"/>
            </a:lvl1pPr>
          </a:lstStyle>
          <a:p>
            <a:r>
              <a:rPr lang="en-US"/>
              <a:t>Click to edit Master title style</a:t>
            </a:r>
          </a:p>
        </p:txBody>
      </p:sp>
      <p:sp>
        <p:nvSpPr>
          <p:cNvPr id="3" name="Text Placeholder 2"/>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01832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6684"/>
            <a:ext cx="5156200" cy="434974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6684"/>
            <a:ext cx="5156200" cy="434974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Footer Placeholder 5"/>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Slide Number Placeholder 6"/>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89802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6185"/>
            <a:ext cx="10515600" cy="132503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840318" y="2506133"/>
            <a:ext cx="5158316" cy="36830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72200" y="2506133"/>
            <a:ext cx="5183717" cy="36830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Footer Placeholder 7"/>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Slide Number Placeholder 8"/>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1539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Footer Placeholder 3"/>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Slide Number Placeholder 4"/>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575874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Footer Placeholder 2"/>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lide Number Placeholder 3"/>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629261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Content Placeholder 2"/>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Edit Master text styles</a:t>
            </a:r>
          </a:p>
        </p:txBody>
      </p:sp>
      <p:sp>
        <p:nvSpPr>
          <p:cNvPr id="5" name="Date Placeholder 4"/>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Footer Placeholder 5"/>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Slide Number Placeholder 6"/>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42267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DDD76B-0ECF-4A50-B02A-BC5E4E0322E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A7FC27C-2EFC-4D5D-ABF6-5B5EF3EC2AB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F967E1-6241-41AF-9344-52D51DC9AB2A}"/>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FB17E085-811D-4162-B9AD-3EC8400B0427}"/>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A2211685-DA86-48B8-A71A-73624A0D289A}"/>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8493039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nchor="b"/>
          <a:lstStyle>
            <a:lvl1pPr>
              <a:defRPr sz="4267"/>
            </a:lvl1pPr>
          </a:lstStyle>
          <a:p>
            <a:r>
              <a:rPr lang="en-US"/>
              <a:t>Click to edit Master title style</a:t>
            </a:r>
          </a:p>
        </p:txBody>
      </p:sp>
      <p:sp>
        <p:nvSpPr>
          <p:cNvPr id="3" name="Picture Placeholder 2"/>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Edit Master text styles</a:t>
            </a:r>
          </a:p>
        </p:txBody>
      </p:sp>
      <p:sp>
        <p:nvSpPr>
          <p:cNvPr id="5" name="Date Placeholder 4"/>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Footer Placeholder 5"/>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Slide Number Placeholder 6"/>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15731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6185"/>
            <a:ext cx="10515600" cy="132503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6684"/>
            <a:ext cx="10515600" cy="434974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206227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6185"/>
            <a:ext cx="2628900" cy="5810249"/>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6185"/>
            <a:ext cx="7683500" cy="581024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0A1E1B17-294E-4DDE-93EE-AAC86955A8DD}" type="datetimeFigureOut">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7/23/2023</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38600" y="6356351"/>
            <a:ext cx="41148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610600" y="6356351"/>
            <a:ext cx="2743200" cy="366183"/>
          </a:xfrm>
          <a:prstGeom prst="rect">
            <a:avLst/>
          </a:prstGeom>
        </p:spPr>
        <p:txBody>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fld id="{9370205C-71A7-476F-97DB-50934C9B41DF}" type="slidenum">
              <a:rPr kumimoji="0" lang="en-US" sz="1867"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9170" rtl="0" eaLnBrk="1" fontAlgn="auto" latinLnBrk="0" hangingPunct="1">
                <a:lnSpc>
                  <a:spcPct val="100000"/>
                </a:lnSpc>
                <a:spcBef>
                  <a:spcPts val="0"/>
                </a:spcBef>
                <a:spcAft>
                  <a:spcPts val="0"/>
                </a:spcAft>
                <a:buClr>
                  <a:srgbClr val="000000"/>
                </a:buClr>
                <a:buSzTx/>
                <a:buFontTx/>
                <a:buNone/>
                <a:tabLst/>
                <a:defRPr/>
              </a:pPr>
              <a:t>‹#›</a:t>
            </a:fld>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651477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75E29-63AE-4EF5-BBE8-1910C5AEA2E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6892BB0-1C24-4BCF-A3C7-C6CBC9059CD0}"/>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0120304-5E08-4C81-A23D-702305BF66F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25D69E5B-8277-4702-9C0E-B9250B38BC0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603A13CF-205F-48F7-A966-A08473AE754E}"/>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930507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DDD76B-0ECF-4A50-B02A-BC5E4E0322E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A7FC27C-2EFC-4D5D-ABF6-5B5EF3EC2AB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F967E1-6241-41AF-9344-52D51DC9AB2A}"/>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FB17E085-811D-4162-B9AD-3EC8400B0427}"/>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A2211685-DA86-48B8-A71A-73624A0D289A}"/>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79393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28F467-14CE-4B5E-AA23-0C9483C24508}"/>
              </a:ext>
            </a:extLst>
          </p:cNvPr>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3AE7C19-E402-41E9-B85A-9783A1E12E7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35DE517-161D-4280-A9DE-3FE0285A15AB}"/>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D4CF9181-51B3-494D-B67C-212FA3F83D2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D553B75B-DC2F-4A9A-8986-2B3A4ADDE017}"/>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2439790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2CBD3A-AAF6-4BE7-A339-4614D06177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3FC4E8C-B334-417C-A44F-60B3B1071F16}"/>
              </a:ext>
            </a:extLst>
          </p:cNvPr>
          <p:cNvSpPr>
            <a:spLocks noGrp="1"/>
          </p:cNvSpPr>
          <p:nvPr>
            <p:ph sz="half" idx="1"/>
          </p:nvPr>
        </p:nvSpPr>
        <p:spPr>
          <a:xfrm>
            <a:off x="838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0B870F8-6F64-4978-A176-CA3EB77C61F4}"/>
              </a:ext>
            </a:extLst>
          </p:cNvPr>
          <p:cNvSpPr>
            <a:spLocks noGrp="1"/>
          </p:cNvSpPr>
          <p:nvPr>
            <p:ph sz="half" idx="2"/>
          </p:nvPr>
        </p:nvSpPr>
        <p:spPr>
          <a:xfrm>
            <a:off x="6172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B6394C9-9395-4FC4-B221-6409C7ECC5B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66B9B2A2-E2D9-403D-86A4-27856F8E71D9}"/>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D4568267-7B2D-4BDB-8DA5-664961D0DE2C}"/>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624859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557AEC-7BA7-4073-97B4-627AC2B0F51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3330480-88B9-48F6-8462-A6E48B6DCA1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71886CA-5845-427C-8A53-DEE093FA4BCB}"/>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E8A3401-5D1B-4775-98CB-DF420F604C3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33C7643-7A02-43C4-884B-3D606DDD6A83}"/>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93AF3D-931C-4B7A-B507-473D04133C6D}"/>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8" name="Нижний колонтитул 7">
            <a:extLst>
              <a:ext uri="{FF2B5EF4-FFF2-40B4-BE49-F238E27FC236}">
                <a16:creationId xmlns:a16="http://schemas.microsoft.com/office/drawing/2014/main" id="{BEEFD2CF-7239-44C5-9D3D-C77F4E43AE6A}"/>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9" name="Номер слайда 8">
            <a:extLst>
              <a:ext uri="{FF2B5EF4-FFF2-40B4-BE49-F238E27FC236}">
                <a16:creationId xmlns:a16="http://schemas.microsoft.com/office/drawing/2014/main" id="{8698A7B5-E02B-458F-BC56-DA9347ED8B66}"/>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498038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D7500-827F-4193-9BD7-DFB4F03A1FD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0A1187A-7EF8-4A1F-971D-311D39915107}"/>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4" name="Нижний колонтитул 3">
            <a:extLst>
              <a:ext uri="{FF2B5EF4-FFF2-40B4-BE49-F238E27FC236}">
                <a16:creationId xmlns:a16="http://schemas.microsoft.com/office/drawing/2014/main" id="{85AC31A3-F1C1-40D7-AE1E-1E7BDD7E9D4E}"/>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омер слайда 4">
            <a:extLst>
              <a:ext uri="{FF2B5EF4-FFF2-40B4-BE49-F238E27FC236}">
                <a16:creationId xmlns:a16="http://schemas.microsoft.com/office/drawing/2014/main" id="{4354A012-68F6-4B15-B4F9-393B416D3823}"/>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8016878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D74AB08-322E-4ABC-A6D4-378C323E7D42}"/>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3" name="Нижний колонтитул 2">
            <a:extLst>
              <a:ext uri="{FF2B5EF4-FFF2-40B4-BE49-F238E27FC236}">
                <a16:creationId xmlns:a16="http://schemas.microsoft.com/office/drawing/2014/main" id="{19638777-A5C8-41A5-AE6A-F465C2DF1052}"/>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4" name="Номер слайда 3">
            <a:extLst>
              <a:ext uri="{FF2B5EF4-FFF2-40B4-BE49-F238E27FC236}">
                <a16:creationId xmlns:a16="http://schemas.microsoft.com/office/drawing/2014/main" id="{94879952-1DE9-4C6A-ADE1-78891D2A45BF}"/>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198892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28F467-14CE-4B5E-AA23-0C9483C24508}"/>
              </a:ext>
            </a:extLst>
          </p:cNvPr>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3AE7C19-E402-41E9-B85A-9783A1E12E7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35DE517-161D-4280-A9DE-3FE0285A15AB}"/>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D4CF9181-51B3-494D-B67C-212FA3F83D2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D553B75B-DC2F-4A9A-8986-2B3A4ADDE017}"/>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0663796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E699D-D469-4A55-9BD8-02CC23CDE0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0D49A77-34BF-4CEF-A570-197D55EA5CD7}"/>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91F8271-5C1A-4D68-B051-470D1B7AA7B0}"/>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2F56C4B-BA33-453F-A191-594C9A7DC274}"/>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94B8E14A-F096-458E-AAF2-522C669488D7}"/>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344D4906-3948-45AF-B5FB-5507C6F766CB}"/>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36410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AAED84-A1D9-428B-93C3-DB1F7FC9833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7BFA87A-9F80-48FF-A9DD-1E71A1F2AC39}"/>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a:extLst>
              <a:ext uri="{FF2B5EF4-FFF2-40B4-BE49-F238E27FC236}">
                <a16:creationId xmlns:a16="http://schemas.microsoft.com/office/drawing/2014/main" id="{B157444A-A901-4CF6-AE39-56000309135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8E1750E-D85B-4DDD-9BC0-43922A97085D}"/>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EDCABA1C-CF38-403F-9D34-6455FF7966E2}"/>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3ADF6DEF-A95D-4018-B793-96807938037C}"/>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949488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3F9C96-01F7-4FF0-832C-FC3E50A3A50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D6B1E5E-4A00-4634-9B0E-3DC90BF4180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1A75CF1-AD03-44B1-9501-608DF92518AA}"/>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80FFDAC1-B4E7-4479-B498-AD93286CA295}"/>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1695B1B4-48DB-4C49-BDFB-F375A95D348E}"/>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32261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00DFA8C-3797-4C42-83A3-1D4058F12AE0}"/>
              </a:ext>
            </a:extLst>
          </p:cNvPr>
          <p:cNvSpPr>
            <a:spLocks noGrp="1"/>
          </p:cNvSpPr>
          <p:nvPr>
            <p:ph type="title" orient="vert"/>
          </p:nvPr>
        </p:nvSpPr>
        <p:spPr>
          <a:xfrm>
            <a:off x="8724901" y="365126"/>
            <a:ext cx="2628900" cy="5811839"/>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D0B6341-052D-47FF-9D7E-57379FF5C422}"/>
              </a:ext>
            </a:extLst>
          </p:cNvPr>
          <p:cNvSpPr>
            <a:spLocks noGrp="1"/>
          </p:cNvSpPr>
          <p:nvPr>
            <p:ph type="body" orient="vert" idx="1"/>
          </p:nvPr>
        </p:nvSpPr>
        <p:spPr>
          <a:xfrm>
            <a:off x="838201" y="365126"/>
            <a:ext cx="7734300" cy="581183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F6D2FD-8A16-4431-9D1A-07264BAA9C55}"/>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095181CD-45EA-42D0-A4AB-0964C0DF282C}"/>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F7360385-14F6-4F1A-A968-656C87460661}"/>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207272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75E29-63AE-4EF5-BBE8-1910C5AEA2E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6892BB0-1C24-4BCF-A3C7-C6CBC9059CD0}"/>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0120304-5E08-4C81-A23D-702305BF66F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25D69E5B-8277-4702-9C0E-B9250B38BC0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603A13CF-205F-48F7-A966-A08473AE754E}"/>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7108324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DDD76B-0ECF-4A50-B02A-BC5E4E0322E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A7FC27C-2EFC-4D5D-ABF6-5B5EF3EC2AB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F967E1-6241-41AF-9344-52D51DC9AB2A}"/>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FB17E085-811D-4162-B9AD-3EC8400B0427}"/>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A2211685-DA86-48B8-A71A-73624A0D289A}"/>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5311302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28F467-14CE-4B5E-AA23-0C9483C24508}"/>
              </a:ext>
            </a:extLst>
          </p:cNvPr>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3AE7C19-E402-41E9-B85A-9783A1E12E7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35DE517-161D-4280-A9DE-3FE0285A15AB}"/>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D4CF9181-51B3-494D-B67C-212FA3F83D23}"/>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D553B75B-DC2F-4A9A-8986-2B3A4ADDE017}"/>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3397699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2CBD3A-AAF6-4BE7-A339-4614D06177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3FC4E8C-B334-417C-A44F-60B3B1071F16}"/>
              </a:ext>
            </a:extLst>
          </p:cNvPr>
          <p:cNvSpPr>
            <a:spLocks noGrp="1"/>
          </p:cNvSpPr>
          <p:nvPr>
            <p:ph sz="half" idx="1"/>
          </p:nvPr>
        </p:nvSpPr>
        <p:spPr>
          <a:xfrm>
            <a:off x="838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0B870F8-6F64-4978-A176-CA3EB77C61F4}"/>
              </a:ext>
            </a:extLst>
          </p:cNvPr>
          <p:cNvSpPr>
            <a:spLocks noGrp="1"/>
          </p:cNvSpPr>
          <p:nvPr>
            <p:ph sz="half" idx="2"/>
          </p:nvPr>
        </p:nvSpPr>
        <p:spPr>
          <a:xfrm>
            <a:off x="6172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B6394C9-9395-4FC4-B221-6409C7ECC5B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66B9B2A2-E2D9-403D-86A4-27856F8E71D9}"/>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D4568267-7B2D-4BDB-8DA5-664961D0DE2C}"/>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2123838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557AEC-7BA7-4073-97B4-627AC2B0F51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3330480-88B9-48F6-8462-A6E48B6DCA1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71886CA-5845-427C-8A53-DEE093FA4BCB}"/>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E8A3401-5D1B-4775-98CB-DF420F604C3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33C7643-7A02-43C4-884B-3D606DDD6A83}"/>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93AF3D-931C-4B7A-B507-473D04133C6D}"/>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8" name="Нижний колонтитул 7">
            <a:extLst>
              <a:ext uri="{FF2B5EF4-FFF2-40B4-BE49-F238E27FC236}">
                <a16:creationId xmlns:a16="http://schemas.microsoft.com/office/drawing/2014/main" id="{BEEFD2CF-7239-44C5-9D3D-C77F4E43AE6A}"/>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9" name="Номер слайда 8">
            <a:extLst>
              <a:ext uri="{FF2B5EF4-FFF2-40B4-BE49-F238E27FC236}">
                <a16:creationId xmlns:a16="http://schemas.microsoft.com/office/drawing/2014/main" id="{8698A7B5-E02B-458F-BC56-DA9347ED8B66}"/>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114285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D7500-827F-4193-9BD7-DFB4F03A1FD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0A1187A-7EF8-4A1F-971D-311D39915107}"/>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4" name="Нижний колонтитул 3">
            <a:extLst>
              <a:ext uri="{FF2B5EF4-FFF2-40B4-BE49-F238E27FC236}">
                <a16:creationId xmlns:a16="http://schemas.microsoft.com/office/drawing/2014/main" id="{85AC31A3-F1C1-40D7-AE1E-1E7BDD7E9D4E}"/>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омер слайда 4">
            <a:extLst>
              <a:ext uri="{FF2B5EF4-FFF2-40B4-BE49-F238E27FC236}">
                <a16:creationId xmlns:a16="http://schemas.microsoft.com/office/drawing/2014/main" id="{4354A012-68F6-4B15-B4F9-393B416D3823}"/>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95750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2CBD3A-AAF6-4BE7-A339-4614D06177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3FC4E8C-B334-417C-A44F-60B3B1071F16}"/>
              </a:ext>
            </a:extLst>
          </p:cNvPr>
          <p:cNvSpPr>
            <a:spLocks noGrp="1"/>
          </p:cNvSpPr>
          <p:nvPr>
            <p:ph sz="half" idx="1"/>
          </p:nvPr>
        </p:nvSpPr>
        <p:spPr>
          <a:xfrm>
            <a:off x="838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0B870F8-6F64-4978-A176-CA3EB77C61F4}"/>
              </a:ext>
            </a:extLst>
          </p:cNvPr>
          <p:cNvSpPr>
            <a:spLocks noGrp="1"/>
          </p:cNvSpPr>
          <p:nvPr>
            <p:ph sz="half" idx="2"/>
          </p:nvPr>
        </p:nvSpPr>
        <p:spPr>
          <a:xfrm>
            <a:off x="6172200" y="1825625"/>
            <a:ext cx="5181600" cy="435133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B6394C9-9395-4FC4-B221-6409C7ECC5BC}"/>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66B9B2A2-E2D9-403D-86A4-27856F8E71D9}"/>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D4568267-7B2D-4BDB-8DA5-664961D0DE2C}"/>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6744383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D74AB08-322E-4ABC-A6D4-378C323E7D42}"/>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3" name="Нижний колонтитул 2">
            <a:extLst>
              <a:ext uri="{FF2B5EF4-FFF2-40B4-BE49-F238E27FC236}">
                <a16:creationId xmlns:a16="http://schemas.microsoft.com/office/drawing/2014/main" id="{19638777-A5C8-41A5-AE6A-F465C2DF1052}"/>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4" name="Номер слайда 3">
            <a:extLst>
              <a:ext uri="{FF2B5EF4-FFF2-40B4-BE49-F238E27FC236}">
                <a16:creationId xmlns:a16="http://schemas.microsoft.com/office/drawing/2014/main" id="{94879952-1DE9-4C6A-ADE1-78891D2A45BF}"/>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98660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E699D-D469-4A55-9BD8-02CC23CDE0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0D49A77-34BF-4CEF-A570-197D55EA5CD7}"/>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91F8271-5C1A-4D68-B051-470D1B7AA7B0}"/>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2F56C4B-BA33-453F-A191-594C9A7DC274}"/>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94B8E14A-F096-458E-AAF2-522C669488D7}"/>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344D4906-3948-45AF-B5FB-5507C6F766CB}"/>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17032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AAED84-A1D9-428B-93C3-DB1F7FC9833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7BFA87A-9F80-48FF-A9DD-1E71A1F2AC39}"/>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a:extLst>
              <a:ext uri="{FF2B5EF4-FFF2-40B4-BE49-F238E27FC236}">
                <a16:creationId xmlns:a16="http://schemas.microsoft.com/office/drawing/2014/main" id="{B157444A-A901-4CF6-AE39-56000309135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8E1750E-D85B-4DDD-9BC0-43922A97085D}"/>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EDCABA1C-CF38-403F-9D34-6455FF7966E2}"/>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3ADF6DEF-A95D-4018-B793-96807938037C}"/>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140669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3F9C96-01F7-4FF0-832C-FC3E50A3A50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D6B1E5E-4A00-4634-9B0E-3DC90BF4180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1A75CF1-AD03-44B1-9501-608DF92518AA}"/>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80FFDAC1-B4E7-4479-B498-AD93286CA295}"/>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1695B1B4-48DB-4C49-BDFB-F375A95D348E}"/>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811969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00DFA8C-3797-4C42-83A3-1D4058F12AE0}"/>
              </a:ext>
            </a:extLst>
          </p:cNvPr>
          <p:cNvSpPr>
            <a:spLocks noGrp="1"/>
          </p:cNvSpPr>
          <p:nvPr>
            <p:ph type="title" orient="vert"/>
          </p:nvPr>
        </p:nvSpPr>
        <p:spPr>
          <a:xfrm>
            <a:off x="8724901" y="365126"/>
            <a:ext cx="2628900" cy="5811839"/>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D0B6341-052D-47FF-9D7E-57379FF5C422}"/>
              </a:ext>
            </a:extLst>
          </p:cNvPr>
          <p:cNvSpPr>
            <a:spLocks noGrp="1"/>
          </p:cNvSpPr>
          <p:nvPr>
            <p:ph type="body" orient="vert" idx="1"/>
          </p:nvPr>
        </p:nvSpPr>
        <p:spPr>
          <a:xfrm>
            <a:off x="838201" y="365126"/>
            <a:ext cx="7734300" cy="581183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F6D2FD-8A16-4431-9D1A-07264BAA9C55}"/>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095181CD-45EA-42D0-A4AB-0964C0DF282C}"/>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F7360385-14F6-4F1A-A968-656C87460661}"/>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3943331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2118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9F21F5-ABE3-4D54-BA2B-0B53883CF50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078535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8981764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278754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6517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557AEC-7BA7-4073-97B4-627AC2B0F51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3330480-88B9-48F6-8462-A6E48B6DCA1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71886CA-5845-427C-8A53-DEE093FA4BCB}"/>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E8A3401-5D1B-4775-98CB-DF420F604C3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33C7643-7A02-43C4-884B-3D606DDD6A83}"/>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593AF3D-931C-4B7A-B507-473D04133C6D}"/>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8" name="Нижний колонтитул 7">
            <a:extLst>
              <a:ext uri="{FF2B5EF4-FFF2-40B4-BE49-F238E27FC236}">
                <a16:creationId xmlns:a16="http://schemas.microsoft.com/office/drawing/2014/main" id="{BEEFD2CF-7239-44C5-9D3D-C77F4E43AE6A}"/>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9" name="Номер слайда 8">
            <a:extLst>
              <a:ext uri="{FF2B5EF4-FFF2-40B4-BE49-F238E27FC236}">
                <a16:creationId xmlns:a16="http://schemas.microsoft.com/office/drawing/2014/main" id="{8698A7B5-E02B-458F-BC56-DA9347ED8B66}"/>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2630440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6652028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5743775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1404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17158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4995194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78723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4" name="TextBox 3"/>
          <p:cNvSpPr txBox="1"/>
          <p:nvPr userDrawn="1"/>
        </p:nvSpPr>
        <p:spPr>
          <a:xfrm>
            <a:off x="615933" y="6414184"/>
            <a:ext cx="1800200" cy="118430"/>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solidFill>
                <a:effectLst/>
                <a:uLnTx/>
                <a:uFillTx/>
                <a:latin typeface="微软雅黑"/>
                <a:ea typeface="微软雅黑" panose="020B0503020204020204" pitchFamily="34" charset="-122"/>
                <a:cs typeface="+mn-cs"/>
                <a:hlinkClick r:id="rId2"/>
              </a:rPr>
              <a:t>PPT</a:t>
            </a:r>
            <a:r>
              <a:rPr kumimoji="0" lang="zh-CN" altLang="en-US" sz="100" b="0" i="0" u="none" strike="noStrike" kern="1200" cap="none" spc="0" normalizeH="0" baseline="0" noProof="0" dirty="0">
                <a:ln>
                  <a:noFill/>
                </a:ln>
                <a:solidFill>
                  <a:prstClr val="black"/>
                </a:solidFill>
                <a:effectLst/>
                <a:uLnTx/>
                <a:uFillTx/>
                <a:latin typeface="微软雅黑"/>
                <a:ea typeface="微软雅黑" panose="020B0503020204020204" pitchFamily="34" charset="-122"/>
                <a:cs typeface="+mn-cs"/>
                <a:hlinkClick r:id="rId2"/>
              </a:rPr>
              <a:t>模板</a:t>
            </a:r>
            <a:r>
              <a:rPr kumimoji="0" lang="zh-CN" altLang="en-US" sz="100" b="0" i="0" u="none" strike="noStrike" kern="1200" cap="none" spc="0" normalizeH="0" baseline="0" noProof="0" dirty="0">
                <a:ln>
                  <a:noFill/>
                </a:ln>
                <a:solidFill>
                  <a:prstClr val="black"/>
                </a:solidFill>
                <a:effectLst/>
                <a:uLnTx/>
                <a:uFillTx/>
                <a:latin typeface="微软雅黑"/>
                <a:ea typeface="微软雅黑" panose="020B0503020204020204" pitchFamily="34" charset="-122"/>
                <a:cs typeface="+mn-cs"/>
              </a:rPr>
              <a:t> </a:t>
            </a:r>
            <a:r>
              <a:rPr kumimoji="0" lang="en-US" altLang="zh-CN" sz="100" b="0" i="0" u="none" strike="noStrike" kern="1200" cap="none" spc="0" normalizeH="0" baseline="0" noProof="0" dirty="0">
                <a:ln>
                  <a:noFill/>
                </a:ln>
                <a:solidFill>
                  <a:prstClr val="black"/>
                </a:solidFill>
                <a:effectLst/>
                <a:uLnTx/>
                <a:uFillTx/>
                <a:latin typeface="微软雅黑"/>
                <a:ea typeface="微软雅黑" panose="020B0503020204020204" pitchFamily="34" charset="-122"/>
                <a:cs typeface="+mn-cs"/>
              </a:rPr>
              <a:t>http://www.1ppt.com/moban/</a:t>
            </a:r>
            <a:r>
              <a:rPr kumimoji="0" lang="zh-CN" altLang="en-US" sz="100" b="0" i="0" u="none" strike="noStrike" kern="1200" cap="none" spc="0" normalizeH="0" baseline="0" noProof="0" dirty="0">
                <a:ln>
                  <a:noFill/>
                </a:ln>
                <a:solidFill>
                  <a:prstClr val="black"/>
                </a:solidFill>
                <a:effectLst/>
                <a:uLnTx/>
                <a:uFillTx/>
                <a:latin typeface="微软雅黑"/>
                <a:ea typeface="微软雅黑" panose="020B0503020204020204" pitchFamily="34" charset="-122"/>
                <a:cs typeface="+mn-cs"/>
              </a:rPr>
              <a:t> </a:t>
            </a:r>
            <a:endParaRPr kumimoji="0" lang="en-US" altLang="zh-CN" sz="100" b="0" i="0" u="none" strike="noStrike" kern="1200" cap="none" spc="0" normalizeH="0" baseline="0" noProof="0" dirty="0">
              <a:ln>
                <a:noFill/>
              </a:ln>
              <a:solidFill>
                <a:prstClr val="black"/>
              </a:solidFill>
              <a:effectLst/>
              <a:uLnTx/>
              <a:uFillTx/>
              <a:latin typeface="微软雅黑"/>
              <a:ea typeface="微软雅黑" panose="020B0503020204020204" pitchFamily="34" charset="-122"/>
              <a:cs typeface="+mn-cs"/>
            </a:endParaRPr>
          </a:p>
        </p:txBody>
      </p:sp>
    </p:spTree>
    <p:extLst>
      <p:ext uri="{BB962C8B-B14F-4D97-AF65-F5344CB8AC3E}">
        <p14:creationId xmlns:p14="http://schemas.microsoft.com/office/powerpoint/2010/main" val="17911911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8064037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5134294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715985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D7500-827F-4193-9BD7-DFB4F03A1FD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0A1187A-7EF8-4A1F-971D-311D39915107}"/>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4" name="Нижний колонтитул 3">
            <a:extLst>
              <a:ext uri="{FF2B5EF4-FFF2-40B4-BE49-F238E27FC236}">
                <a16:creationId xmlns:a16="http://schemas.microsoft.com/office/drawing/2014/main" id="{85AC31A3-F1C1-40D7-AE1E-1E7BDD7E9D4E}"/>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омер слайда 4">
            <a:extLst>
              <a:ext uri="{FF2B5EF4-FFF2-40B4-BE49-F238E27FC236}">
                <a16:creationId xmlns:a16="http://schemas.microsoft.com/office/drawing/2014/main" id="{4354A012-68F6-4B15-B4F9-393B416D3823}"/>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76100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D74AB08-322E-4ABC-A6D4-378C323E7D42}"/>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3" name="Нижний колонтитул 2">
            <a:extLst>
              <a:ext uri="{FF2B5EF4-FFF2-40B4-BE49-F238E27FC236}">
                <a16:creationId xmlns:a16="http://schemas.microsoft.com/office/drawing/2014/main" id="{19638777-A5C8-41A5-AE6A-F465C2DF1052}"/>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4" name="Номер слайда 3">
            <a:extLst>
              <a:ext uri="{FF2B5EF4-FFF2-40B4-BE49-F238E27FC236}">
                <a16:creationId xmlns:a16="http://schemas.microsoft.com/office/drawing/2014/main" id="{94879952-1DE9-4C6A-ADE1-78891D2A45BF}"/>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239754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E699D-D469-4A55-9BD8-02CC23CDE0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0D49A77-34BF-4CEF-A570-197D55EA5CD7}"/>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91F8271-5C1A-4D68-B051-470D1B7AA7B0}"/>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2F56C4B-BA33-453F-A191-594C9A7DC274}"/>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94B8E14A-F096-458E-AAF2-522C669488D7}"/>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344D4906-3948-45AF-B5FB-5507C6F766CB}"/>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881661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AAED84-A1D9-428B-93C3-DB1F7FC9833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7BFA87A-9F80-48FF-A9DD-1E71A1F2AC39}"/>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a:extLst>
              <a:ext uri="{FF2B5EF4-FFF2-40B4-BE49-F238E27FC236}">
                <a16:creationId xmlns:a16="http://schemas.microsoft.com/office/drawing/2014/main" id="{B157444A-A901-4CF6-AE39-56000309135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8E1750E-D85B-4DDD-9BC0-43922A97085D}"/>
              </a:ext>
            </a:extLst>
          </p:cNvPr>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ижний колонтитул 5">
            <a:extLst>
              <a:ext uri="{FF2B5EF4-FFF2-40B4-BE49-F238E27FC236}">
                <a16:creationId xmlns:a16="http://schemas.microsoft.com/office/drawing/2014/main" id="{EDCABA1C-CF38-403F-9D34-6455FF7966E2}"/>
              </a:ext>
            </a:extLst>
          </p:cNvPr>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7" name="Номер слайда 6">
            <a:extLst>
              <a:ext uri="{FF2B5EF4-FFF2-40B4-BE49-F238E27FC236}">
                <a16:creationId xmlns:a16="http://schemas.microsoft.com/office/drawing/2014/main" id="{3ADF6DEF-A95D-4018-B793-96807938037C}"/>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69937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hyperlink" Target="https://www.facebook.com/groups/629898828017053"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hyperlink" Target="https://www.facebook.com/groups/629898828017053" TargetMode="Externa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image" Target="../media/image1.png"/><Relationship Id="rId2" Type="http://schemas.openxmlformats.org/officeDocument/2006/relationships/slideLayout" Target="../slideLayouts/slideLayout46.xml"/><Relationship Id="rId16" Type="http://schemas.openxmlformats.org/officeDocument/2006/relationships/theme" Target="../theme/theme5.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image" Target="../media/image3.pn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948094-BF8E-45A9-A43C-21F8473B44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497D62B-133D-47F4-A75F-5808AD28F8D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C987EA-88FB-425E-8DDC-731AC6FFE28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35F7FA66-F93C-49DF-9738-F8BD8F4E98D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99DD8C57-4DD6-4D59-A195-B2C54DD60F8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62025" y="-437460"/>
            <a:ext cx="682945" cy="1161360"/>
          </a:xfrm>
          <a:prstGeom prst="rect">
            <a:avLst/>
          </a:prstGeom>
        </p:spPr>
      </p:pic>
      <p:sp>
        <p:nvSpPr>
          <p:cNvPr id="8" name="Rectangle 7"/>
          <p:cNvSpPr/>
          <p:nvPr userDrawn="1"/>
        </p:nvSpPr>
        <p:spPr>
          <a:xfrm>
            <a:off x="3048000" y="6944291"/>
            <a:ext cx="6096000" cy="2246769"/>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Nhóm</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chia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sẻ</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Qùa</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1800" b="0" i="0" u="sng" strike="noStrike" kern="1200" cap="none" spc="0" normalizeH="0" baseline="0" noProof="0" dirty="0">
                <a:ln>
                  <a:noFill/>
                </a:ln>
                <a:solidFill>
                  <a:srgbClr val="002060"/>
                </a:solidFill>
                <a:effectLst/>
                <a:uLnTx/>
                <a:uFillTx/>
                <a:latin typeface="+mn-lt"/>
                <a:ea typeface="+mn-ea"/>
                <a:cs typeface="+mn-cs"/>
              </a:rPr>
              <a:t>0382348780</a:t>
            </a:r>
            <a:r>
              <a:rPr kumimoji="0" lang="en-US" sz="1800" b="0" i="0" u="none" strike="noStrike" kern="1200" cap="none" spc="0" normalizeH="0" baseline="0" noProof="0" dirty="0">
                <a:ln>
                  <a:noFill/>
                </a:ln>
                <a:solidFill>
                  <a:srgbClr val="002060"/>
                </a:solidFill>
                <a:effectLst/>
                <a:uLnTx/>
                <a:uFillTx/>
                <a:latin typeface="+mn-lt"/>
                <a:ea typeface="+mn-ea"/>
                <a:cs typeface="+mn-cs"/>
              </a:rPr>
              <a:t> - </a:t>
            </a:r>
            <a:r>
              <a:rPr kumimoji="0" lang="en-US" sz="1800" b="0" i="0" u="sng" strike="noStrike" kern="1200" cap="none" spc="0" normalizeH="0" baseline="0" noProof="0" dirty="0">
                <a:ln>
                  <a:noFill/>
                </a:ln>
                <a:solidFill>
                  <a:srgbClr val="002060"/>
                </a:solidFill>
                <a:effectLst/>
                <a:uLnTx/>
                <a:uFillTx/>
                <a:latin typeface="+mn-lt"/>
                <a:ea typeface="+mn-ea"/>
                <a:cs typeface="+mn-cs"/>
              </a:rPr>
              <a:t>0984848929</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612668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2025" y="-437460"/>
            <a:ext cx="682945" cy="1161360"/>
          </a:xfrm>
          <a:prstGeom prst="rect">
            <a:avLst/>
          </a:prstGeom>
        </p:spPr>
      </p:pic>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09625" y="-285060"/>
            <a:ext cx="682945" cy="1161360"/>
          </a:xfrm>
          <a:prstGeom prst="rect">
            <a:avLst/>
          </a:prstGeom>
        </p:spPr>
      </p:pic>
      <p:sp>
        <p:nvSpPr>
          <p:cNvPr id="6" name="Google Shape;39;p1">
            <a:extLst>
              <a:ext uri="{FF2B5EF4-FFF2-40B4-BE49-F238E27FC236}">
                <a16:creationId xmlns:a16="http://schemas.microsoft.com/office/drawing/2014/main" id="{7D7281BC-3F1C-48EC-8DE3-182C60F5EE62}"/>
              </a:ext>
            </a:extLst>
          </p:cNvPr>
          <p:cNvSpPr txBox="1"/>
          <p:nvPr userDrawn="1"/>
        </p:nvSpPr>
        <p:spPr>
          <a:xfrm>
            <a:off x="11488928" y="1178852"/>
            <a:ext cx="5486400"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err="1">
                <a:solidFill>
                  <a:srgbClr val="387065"/>
                </a:solidFill>
                <a:latin typeface="SVN-Aaron Script" panose="02000505070000020002" pitchFamily="50" charset="-18"/>
                <a:ea typeface="Montserrat SemiBold"/>
                <a:cs typeface="Montserrat SemiBold"/>
                <a:sym typeface="Montserrat SemiBold"/>
              </a:rPr>
              <a:t>Măng</a:t>
            </a:r>
            <a:r>
              <a:rPr lang="en-US" sz="4800" dirty="0">
                <a:solidFill>
                  <a:srgbClr val="387065"/>
                </a:solidFill>
                <a:latin typeface="SVN-Aaron Script" panose="02000505070000020002" pitchFamily="50" charset="-18"/>
                <a:ea typeface="Montserrat SemiBold"/>
                <a:cs typeface="Montserrat SemiBold"/>
                <a:sym typeface="Montserrat SemiBold"/>
              </a:rPr>
              <a:t> Non</a:t>
            </a:r>
            <a:endParaRPr sz="4800" dirty="0">
              <a:solidFill>
                <a:srgbClr val="387065"/>
              </a:solidFill>
              <a:latin typeface="SVN-Aaron Script" panose="02000505070000020002" pitchFamily="50" charset="-18"/>
            </a:endParaRPr>
          </a:p>
        </p:txBody>
      </p:sp>
      <p:sp>
        <p:nvSpPr>
          <p:cNvPr id="8" name="TextBox 3">
            <a:extLst>
              <a:ext uri="{FF2B5EF4-FFF2-40B4-BE49-F238E27FC236}">
                <a16:creationId xmlns:a16="http://schemas.microsoft.com/office/drawing/2014/main" id="{1649A7A3-3D5D-4B9B-919F-7B54A4F49500}"/>
              </a:ext>
            </a:extLst>
          </p:cNvPr>
          <p:cNvSpPr txBox="1"/>
          <p:nvPr userDrawn="1"/>
        </p:nvSpPr>
        <p:spPr>
          <a:xfrm>
            <a:off x="1526462" y="7057056"/>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5"/>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742B2537-FE07-4E61-ABAD-D7D668516415}"/>
              </a:ext>
            </a:extLst>
          </p:cNvPr>
          <p:cNvPicPr>
            <a:picLocks noChangeAspect="1"/>
          </p:cNvPicPr>
          <p:nvPr userDrawn="1"/>
        </p:nvPicPr>
        <p:blipFill>
          <a:blip r:embed="rId16"/>
          <a:stretch>
            <a:fillRect/>
          </a:stretch>
        </p:blipFill>
        <p:spPr>
          <a:xfrm>
            <a:off x="13356288" y="-1346161"/>
            <a:ext cx="1751679" cy="2978761"/>
          </a:xfrm>
          <a:prstGeom prst="rect">
            <a:avLst/>
          </a:prstGeom>
        </p:spPr>
      </p:pic>
    </p:spTree>
    <p:extLst>
      <p:ext uri="{BB962C8B-B14F-4D97-AF65-F5344CB8AC3E}">
        <p14:creationId xmlns:p14="http://schemas.microsoft.com/office/powerpoint/2010/main" val="8697944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948094-BF8E-45A9-A43C-21F8473B44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497D62B-133D-47F4-A75F-5808AD28F8D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C987EA-88FB-425E-8DDC-731AC6FFE28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35F7FA66-F93C-49DF-9738-F8BD8F4E98D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99DD8C57-4DD6-4D59-A195-B2C54DD60F8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9625" y="-285060"/>
            <a:ext cx="682945" cy="1161360"/>
          </a:xfrm>
          <a:prstGeom prst="rect">
            <a:avLst/>
          </a:prstGeom>
        </p:spPr>
      </p:pic>
      <p:sp>
        <p:nvSpPr>
          <p:cNvPr id="8" name="Google Shape;39;p1">
            <a:extLst>
              <a:ext uri="{FF2B5EF4-FFF2-40B4-BE49-F238E27FC236}">
                <a16:creationId xmlns:a16="http://schemas.microsoft.com/office/drawing/2014/main" id="{DC7BE9BE-DDBF-40BD-8A55-9128200B5E03}"/>
              </a:ext>
            </a:extLst>
          </p:cNvPr>
          <p:cNvSpPr txBox="1"/>
          <p:nvPr userDrawn="1"/>
        </p:nvSpPr>
        <p:spPr>
          <a:xfrm>
            <a:off x="11488928" y="1178852"/>
            <a:ext cx="5486400"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err="1">
                <a:solidFill>
                  <a:srgbClr val="387065"/>
                </a:solidFill>
                <a:latin typeface="SVN-Aaron Script" panose="02000505070000020002" pitchFamily="50" charset="-18"/>
                <a:ea typeface="Montserrat SemiBold"/>
                <a:cs typeface="Montserrat SemiBold"/>
                <a:sym typeface="Montserrat SemiBold"/>
              </a:rPr>
              <a:t>Măng</a:t>
            </a:r>
            <a:r>
              <a:rPr lang="en-US" sz="4800" dirty="0">
                <a:solidFill>
                  <a:srgbClr val="387065"/>
                </a:solidFill>
                <a:latin typeface="SVN-Aaron Script" panose="02000505070000020002" pitchFamily="50" charset="-18"/>
                <a:ea typeface="Montserrat SemiBold"/>
                <a:cs typeface="Montserrat SemiBold"/>
                <a:sym typeface="Montserrat SemiBold"/>
              </a:rPr>
              <a:t> Non</a:t>
            </a:r>
            <a:endParaRPr sz="4800" dirty="0">
              <a:solidFill>
                <a:srgbClr val="387065"/>
              </a:solidFill>
              <a:latin typeface="SVN-Aaron Script" panose="02000505070000020002" pitchFamily="50" charset="-18"/>
            </a:endParaRPr>
          </a:p>
        </p:txBody>
      </p:sp>
      <p:sp>
        <p:nvSpPr>
          <p:cNvPr id="9" name="TextBox 3">
            <a:extLst>
              <a:ext uri="{FF2B5EF4-FFF2-40B4-BE49-F238E27FC236}">
                <a16:creationId xmlns:a16="http://schemas.microsoft.com/office/drawing/2014/main" id="{DB99A0A3-E800-43D4-AC89-D53567915D2A}"/>
              </a:ext>
            </a:extLst>
          </p:cNvPr>
          <p:cNvSpPr txBox="1"/>
          <p:nvPr userDrawn="1"/>
        </p:nvSpPr>
        <p:spPr>
          <a:xfrm>
            <a:off x="1526462" y="7057056"/>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4"/>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F47BD66-9FDC-4199-B971-23924C27424C}"/>
              </a:ext>
            </a:extLst>
          </p:cNvPr>
          <p:cNvPicPr>
            <a:picLocks noChangeAspect="1"/>
          </p:cNvPicPr>
          <p:nvPr userDrawn="1"/>
        </p:nvPicPr>
        <p:blipFill>
          <a:blip r:embed="rId15"/>
          <a:stretch>
            <a:fillRect/>
          </a:stretch>
        </p:blipFill>
        <p:spPr>
          <a:xfrm>
            <a:off x="13356288" y="-1346161"/>
            <a:ext cx="1751679" cy="2978761"/>
          </a:xfrm>
          <a:prstGeom prst="rect">
            <a:avLst/>
          </a:prstGeom>
        </p:spPr>
      </p:pic>
    </p:spTree>
    <p:extLst>
      <p:ext uri="{BB962C8B-B14F-4D97-AF65-F5344CB8AC3E}">
        <p14:creationId xmlns:p14="http://schemas.microsoft.com/office/powerpoint/2010/main" val="25821416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948094-BF8E-45A9-A43C-21F8473B44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497D62B-133D-47F4-A75F-5808AD28F8D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C987EA-88FB-425E-8DDC-731AC6FFE28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27AFDF34-4057-401F-8E97-7192D93AADFF}" type="datetimeFigureOut">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l" defTabSz="914377" rtl="0" eaLnBrk="1" fontAlgn="auto" latinLnBrk="0" hangingPunct="1">
                <a:lnSpc>
                  <a:spcPct val="100000"/>
                </a:lnSpc>
                <a:spcBef>
                  <a:spcPts val="0"/>
                </a:spcBef>
                <a:spcAft>
                  <a:spcPts val="0"/>
                </a:spcAft>
                <a:buClrTx/>
                <a:buSzTx/>
                <a:buFontTx/>
                <a:buNone/>
                <a:tabLst/>
                <a:defRPr/>
              </a:pPr>
              <a:t>23.07.2023</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5" name="Нижний колонтитул 4">
            <a:extLst>
              <a:ext uri="{FF2B5EF4-FFF2-40B4-BE49-F238E27FC236}">
                <a16:creationId xmlns:a16="http://schemas.microsoft.com/office/drawing/2014/main" id="{35F7FA66-F93C-49DF-9738-F8BD8F4E98D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sp>
        <p:nvSpPr>
          <p:cNvPr id="6" name="Номер слайда 5">
            <a:extLst>
              <a:ext uri="{FF2B5EF4-FFF2-40B4-BE49-F238E27FC236}">
                <a16:creationId xmlns:a16="http://schemas.microsoft.com/office/drawing/2014/main" id="{99DD8C57-4DD6-4D59-A195-B2C54DD60F8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664FB1A8-1B08-48BA-BF2E-BDAA4D9CE61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Arial"/>
                <a:sym typeface="Arial"/>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Arial"/>
              <a:sym typeface="Arial"/>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9625" y="-285060"/>
            <a:ext cx="682945" cy="1161360"/>
          </a:xfrm>
          <a:prstGeom prst="rect">
            <a:avLst/>
          </a:prstGeom>
        </p:spPr>
      </p:pic>
      <p:sp>
        <p:nvSpPr>
          <p:cNvPr id="8" name="Google Shape;39;p1">
            <a:extLst>
              <a:ext uri="{FF2B5EF4-FFF2-40B4-BE49-F238E27FC236}">
                <a16:creationId xmlns:a16="http://schemas.microsoft.com/office/drawing/2014/main" id="{3FDC5E24-870C-4C4B-A07B-B3CA10305179}"/>
              </a:ext>
            </a:extLst>
          </p:cNvPr>
          <p:cNvSpPr txBox="1"/>
          <p:nvPr userDrawn="1"/>
        </p:nvSpPr>
        <p:spPr>
          <a:xfrm>
            <a:off x="11488928" y="1178852"/>
            <a:ext cx="5486400"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err="1">
                <a:solidFill>
                  <a:srgbClr val="387065"/>
                </a:solidFill>
                <a:latin typeface="SVN-Aaron Script" panose="02000505070000020002" pitchFamily="50" charset="-18"/>
                <a:ea typeface="Montserrat SemiBold"/>
                <a:cs typeface="Montserrat SemiBold"/>
                <a:sym typeface="Montserrat SemiBold"/>
              </a:rPr>
              <a:t>Măng</a:t>
            </a:r>
            <a:r>
              <a:rPr lang="en-US" sz="4800" dirty="0">
                <a:solidFill>
                  <a:srgbClr val="387065"/>
                </a:solidFill>
                <a:latin typeface="SVN-Aaron Script" panose="02000505070000020002" pitchFamily="50" charset="-18"/>
                <a:ea typeface="Montserrat SemiBold"/>
                <a:cs typeface="Montserrat SemiBold"/>
                <a:sym typeface="Montserrat SemiBold"/>
              </a:rPr>
              <a:t> Non</a:t>
            </a:r>
            <a:endParaRPr sz="4800" dirty="0">
              <a:solidFill>
                <a:srgbClr val="387065"/>
              </a:solidFill>
              <a:latin typeface="SVN-Aaron Script" panose="02000505070000020002" pitchFamily="50" charset="-18"/>
            </a:endParaRPr>
          </a:p>
        </p:txBody>
      </p:sp>
      <p:sp>
        <p:nvSpPr>
          <p:cNvPr id="9" name="TextBox 3">
            <a:extLst>
              <a:ext uri="{FF2B5EF4-FFF2-40B4-BE49-F238E27FC236}">
                <a16:creationId xmlns:a16="http://schemas.microsoft.com/office/drawing/2014/main" id="{D8EEB523-5ACB-4C55-B3C5-1C683F6AE4F2}"/>
              </a:ext>
            </a:extLst>
          </p:cNvPr>
          <p:cNvSpPr txBox="1"/>
          <p:nvPr userDrawn="1"/>
        </p:nvSpPr>
        <p:spPr>
          <a:xfrm>
            <a:off x="1526462" y="7057056"/>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4"/>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BAA56592-88B1-4793-AE50-7F20A823D681}"/>
              </a:ext>
            </a:extLst>
          </p:cNvPr>
          <p:cNvPicPr>
            <a:picLocks noChangeAspect="1"/>
          </p:cNvPicPr>
          <p:nvPr userDrawn="1"/>
        </p:nvPicPr>
        <p:blipFill>
          <a:blip r:embed="rId15"/>
          <a:stretch>
            <a:fillRect/>
          </a:stretch>
        </p:blipFill>
        <p:spPr>
          <a:xfrm>
            <a:off x="13356288" y="-1346161"/>
            <a:ext cx="1751679" cy="2978761"/>
          </a:xfrm>
          <a:prstGeom prst="rect">
            <a:avLst/>
          </a:prstGeom>
        </p:spPr>
      </p:pic>
    </p:spTree>
    <p:extLst>
      <p:ext uri="{BB962C8B-B14F-4D97-AF65-F5344CB8AC3E}">
        <p14:creationId xmlns:p14="http://schemas.microsoft.com/office/powerpoint/2010/main" val="31806833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09625" y="-285060"/>
            <a:ext cx="682945" cy="1161360"/>
          </a:xfrm>
          <a:prstGeom prst="rect">
            <a:avLst/>
          </a:prstGeom>
        </p:spPr>
      </p:pic>
      <p:sp>
        <p:nvSpPr>
          <p:cNvPr id="3" name="Google Shape;39;p1">
            <a:extLst>
              <a:ext uri="{FF2B5EF4-FFF2-40B4-BE49-F238E27FC236}">
                <a16:creationId xmlns:a16="http://schemas.microsoft.com/office/drawing/2014/main" id="{AD7C521A-130B-4B8F-852D-D2DFFCC65B90}"/>
              </a:ext>
            </a:extLst>
          </p:cNvPr>
          <p:cNvSpPr txBox="1"/>
          <p:nvPr userDrawn="1"/>
        </p:nvSpPr>
        <p:spPr>
          <a:xfrm>
            <a:off x="11488928" y="1178852"/>
            <a:ext cx="5486400" cy="1144929"/>
          </a:xfrm>
          <a:prstGeom prst="rect">
            <a:avLst/>
          </a:prstGeom>
          <a:noFill/>
          <a:ln>
            <a:noFill/>
          </a:ln>
        </p:spPr>
        <p:txBody>
          <a:bodyPr spcFirstLastPara="1" wrap="square" lIns="0" tIns="0" rIns="0" bIns="0" anchor="t" anchorCtr="0">
            <a:spAutoFit/>
          </a:bodyPr>
          <a:lstStyle/>
          <a:p>
            <a:pPr marL="0" marR="0" lvl="0" indent="0" algn="ctr" rtl="0">
              <a:lnSpc>
                <a:spcPct val="155022"/>
              </a:lnSpc>
              <a:spcBef>
                <a:spcPts val="0"/>
              </a:spcBef>
              <a:spcAft>
                <a:spcPts val="0"/>
              </a:spcAft>
              <a:buNone/>
            </a:pPr>
            <a:r>
              <a:rPr lang="en-US" sz="4800" dirty="0" err="1">
                <a:solidFill>
                  <a:srgbClr val="387065"/>
                </a:solidFill>
                <a:latin typeface="SVN-Aaron Script" panose="02000505070000020002" pitchFamily="50" charset="-18"/>
                <a:ea typeface="Montserrat SemiBold"/>
                <a:cs typeface="Montserrat SemiBold"/>
                <a:sym typeface="Montserrat SemiBold"/>
              </a:rPr>
              <a:t>Măng</a:t>
            </a:r>
            <a:r>
              <a:rPr lang="en-US" sz="4800" dirty="0">
                <a:solidFill>
                  <a:srgbClr val="387065"/>
                </a:solidFill>
                <a:latin typeface="SVN-Aaron Script" panose="02000505070000020002" pitchFamily="50" charset="-18"/>
                <a:ea typeface="Montserrat SemiBold"/>
                <a:cs typeface="Montserrat SemiBold"/>
                <a:sym typeface="Montserrat SemiBold"/>
              </a:rPr>
              <a:t> Non</a:t>
            </a:r>
            <a:endParaRPr sz="4800" dirty="0">
              <a:solidFill>
                <a:srgbClr val="387065"/>
              </a:solidFill>
              <a:latin typeface="SVN-Aaron Script" panose="02000505070000020002" pitchFamily="50" charset="-18"/>
            </a:endParaRPr>
          </a:p>
        </p:txBody>
      </p:sp>
      <p:sp>
        <p:nvSpPr>
          <p:cNvPr id="4" name="TextBox 3">
            <a:extLst>
              <a:ext uri="{FF2B5EF4-FFF2-40B4-BE49-F238E27FC236}">
                <a16:creationId xmlns:a16="http://schemas.microsoft.com/office/drawing/2014/main" id="{42011FEA-6284-41B3-9B46-BF1ED0ADEF55}"/>
              </a:ext>
            </a:extLst>
          </p:cNvPr>
          <p:cNvSpPr txBox="1"/>
          <p:nvPr userDrawn="1"/>
        </p:nvSpPr>
        <p:spPr>
          <a:xfrm>
            <a:off x="1526462" y="7057056"/>
            <a:ext cx="8640416" cy="1477328"/>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algn="ctr"/>
            <a:r>
              <a:rPr lang="en-US" sz="1800" b="1" dirty="0">
                <a:solidFill>
                  <a:srgbClr val="DA148A"/>
                </a:solidFill>
                <a:latin typeface="SVN-Newton" panose="02040603050506020204" pitchFamily="18" charset="0"/>
                <a:cs typeface="Times New Roman" panose="02020603050405020304" pitchFamily="18" charset="0"/>
              </a:rPr>
              <a:t>CHUYÊN GIÁO ÁN ĐIỆN TỬ THEO TUẦN KHỐI 4 </a:t>
            </a:r>
          </a:p>
          <a:p>
            <a:pPr algn="ctr"/>
            <a:r>
              <a:rPr lang="en-US" sz="1800" b="1" dirty="0">
                <a:solidFill>
                  <a:srgbClr val="DA148A"/>
                </a:solidFill>
                <a:latin typeface="SVN-Newton" panose="02040603050506020204" pitchFamily="18" charset="0"/>
                <a:cs typeface="Times New Roman" panose="02020603050405020304" pitchFamily="18" charset="0"/>
              </a:rPr>
              <a:t>BÀI THAO GIẢNG – ELEARNING</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8"/>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FB5A48E-AAFB-4B55-B35B-987B1EB5DDA7}"/>
              </a:ext>
            </a:extLst>
          </p:cNvPr>
          <p:cNvPicPr>
            <a:picLocks noChangeAspect="1"/>
          </p:cNvPicPr>
          <p:nvPr userDrawn="1"/>
        </p:nvPicPr>
        <p:blipFill>
          <a:blip r:embed="rId19"/>
          <a:stretch>
            <a:fillRect/>
          </a:stretch>
        </p:blipFill>
        <p:spPr>
          <a:xfrm>
            <a:off x="13356288" y="-1346161"/>
            <a:ext cx="1751679" cy="2978761"/>
          </a:xfrm>
          <a:prstGeom prst="rect">
            <a:avLst/>
          </a:prstGeom>
        </p:spPr>
      </p:pic>
    </p:spTree>
    <p:extLst>
      <p:ext uri="{BB962C8B-B14F-4D97-AF65-F5344CB8AC3E}">
        <p14:creationId xmlns:p14="http://schemas.microsoft.com/office/powerpoint/2010/main" val="37160791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0.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45.xml"/><Relationship Id="rId6" Type="http://schemas.openxmlformats.org/officeDocument/2006/relationships/image" Target="../media/image22.png"/><Relationship Id="rId5" Type="http://schemas.microsoft.com/office/2007/relationships/hdphoto" Target="../media/hdphoto3.wdp"/><Relationship Id="rId10" Type="http://schemas.openxmlformats.org/officeDocument/2006/relationships/image" Target="../media/image24.jpeg"/><Relationship Id="rId4" Type="http://schemas.openxmlformats.org/officeDocument/2006/relationships/image" Target="../media/image21.png"/><Relationship Id="rId9"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9.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4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7" Type="http://schemas.microsoft.com/office/2007/relationships/hdphoto" Target="../media/hdphoto6.wdp"/><Relationship Id="rId2" Type="http://schemas.openxmlformats.org/officeDocument/2006/relationships/image" Target="../media/image39.png"/><Relationship Id="rId1" Type="http://schemas.openxmlformats.org/officeDocument/2006/relationships/slideLayout" Target="../slideLayouts/slideLayout45.xml"/><Relationship Id="rId6" Type="http://schemas.openxmlformats.org/officeDocument/2006/relationships/image" Target="../media/image40.pn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4.jpeg"/><Relationship Id="rId7" Type="http://schemas.openxmlformats.org/officeDocument/2006/relationships/image" Target="../media/image42.png"/><Relationship Id="rId2" Type="http://schemas.openxmlformats.org/officeDocument/2006/relationships/audio" Target="../media/audio4.wav"/><Relationship Id="rId1" Type="http://schemas.openxmlformats.org/officeDocument/2006/relationships/slideLayout" Target="../slideLayouts/slideLayout45.xml"/><Relationship Id="rId6" Type="http://schemas.openxmlformats.org/officeDocument/2006/relationships/image" Target="../media/image41.png"/><Relationship Id="rId5" Type="http://schemas.openxmlformats.org/officeDocument/2006/relationships/image" Target="../media/image36.jpe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7.pn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9.png"/><Relationship Id="rId1" Type="http://schemas.openxmlformats.org/officeDocument/2006/relationships/slideLayout" Target="../slideLayouts/slideLayout45.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11.gif"/><Relationship Id="rId18" Type="http://schemas.openxmlformats.org/officeDocument/2006/relationships/image" Target="../media/image15.png"/><Relationship Id="rId3" Type="http://schemas.microsoft.com/office/2007/relationships/media" Target="../media/media2.mp3"/><Relationship Id="rId7" Type="http://schemas.openxmlformats.org/officeDocument/2006/relationships/slideLayout" Target="../slideLayouts/slideLayout29.xml"/><Relationship Id="rId12" Type="http://schemas.microsoft.com/office/2007/relationships/hdphoto" Target="../media/hdphoto1.wdp"/><Relationship Id="rId17" Type="http://schemas.openxmlformats.org/officeDocument/2006/relationships/image" Target="../media/image14.gif"/><Relationship Id="rId2" Type="http://schemas.openxmlformats.org/officeDocument/2006/relationships/audio" Target="../media/media1.mp3"/><Relationship Id="rId16" Type="http://schemas.openxmlformats.org/officeDocument/2006/relationships/image" Target="../media/image13.gif"/><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10.png"/><Relationship Id="rId5" Type="http://schemas.microsoft.com/office/2007/relationships/media" Target="../media/media3.mp3"/><Relationship Id="rId15" Type="http://schemas.microsoft.com/office/2007/relationships/hdphoto" Target="../media/hdphoto2.wdp"/><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2.wav"/><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12.png"/><Relationship Id="rId3" Type="http://schemas.microsoft.com/office/2007/relationships/media" Target="../media/media2.mp3"/><Relationship Id="rId7" Type="http://schemas.openxmlformats.org/officeDocument/2006/relationships/slideLayout" Target="../slideLayouts/slideLayout7.xml"/><Relationship Id="rId12" Type="http://schemas.openxmlformats.org/officeDocument/2006/relationships/image" Target="../media/image11.gif"/><Relationship Id="rId17" Type="http://schemas.openxmlformats.org/officeDocument/2006/relationships/image" Target="../media/image15.png"/><Relationship Id="rId2" Type="http://schemas.openxmlformats.org/officeDocument/2006/relationships/audio" Target="../media/media1.mp3"/><Relationship Id="rId16" Type="http://schemas.openxmlformats.org/officeDocument/2006/relationships/image" Target="../media/image14.gif"/><Relationship Id="rId1" Type="http://schemas.microsoft.com/office/2007/relationships/media" Target="../media/media1.mp3"/><Relationship Id="rId6" Type="http://schemas.microsoft.com/office/2007/relationships/media" Target="../media/media4.mp3"/><Relationship Id="rId11" Type="http://schemas.microsoft.com/office/2007/relationships/hdphoto" Target="../media/hdphoto1.wdp"/><Relationship Id="rId5" Type="http://schemas.openxmlformats.org/officeDocument/2006/relationships/audio" Target="NULL" TargetMode="External"/><Relationship Id="rId15" Type="http://schemas.openxmlformats.org/officeDocument/2006/relationships/image" Target="../media/image13.gif"/><Relationship Id="rId10" Type="http://schemas.openxmlformats.org/officeDocument/2006/relationships/image" Target="../media/image10.png"/><Relationship Id="rId4" Type="http://schemas.openxmlformats.org/officeDocument/2006/relationships/audio" Target="../media/media2.mp3"/><Relationship Id="rId9" Type="http://schemas.openxmlformats.org/officeDocument/2006/relationships/audio" Target="../media/audio3.wav"/><Relationship Id="rId1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12.png"/><Relationship Id="rId3" Type="http://schemas.microsoft.com/office/2007/relationships/media" Target="../media/media2.mp3"/><Relationship Id="rId7" Type="http://schemas.openxmlformats.org/officeDocument/2006/relationships/slideLayout" Target="../slideLayouts/slideLayout40.xml"/><Relationship Id="rId12" Type="http://schemas.openxmlformats.org/officeDocument/2006/relationships/image" Target="../media/image11.gif"/><Relationship Id="rId17" Type="http://schemas.openxmlformats.org/officeDocument/2006/relationships/image" Target="../media/image15.png"/><Relationship Id="rId2" Type="http://schemas.openxmlformats.org/officeDocument/2006/relationships/audio" Target="../media/media1.mp3"/><Relationship Id="rId16" Type="http://schemas.openxmlformats.org/officeDocument/2006/relationships/image" Target="../media/image14.gif"/><Relationship Id="rId1" Type="http://schemas.microsoft.com/office/2007/relationships/media" Target="../media/media1.mp3"/><Relationship Id="rId6" Type="http://schemas.microsoft.com/office/2007/relationships/media" Target="../media/media4.mp3"/><Relationship Id="rId11" Type="http://schemas.microsoft.com/office/2007/relationships/hdphoto" Target="../media/hdphoto1.wdp"/><Relationship Id="rId5" Type="http://schemas.openxmlformats.org/officeDocument/2006/relationships/audio" Target="NULL" TargetMode="External"/><Relationship Id="rId15" Type="http://schemas.openxmlformats.org/officeDocument/2006/relationships/image" Target="../media/image13.gif"/><Relationship Id="rId10" Type="http://schemas.openxmlformats.org/officeDocument/2006/relationships/image" Target="../media/image10.png"/><Relationship Id="rId4" Type="http://schemas.openxmlformats.org/officeDocument/2006/relationships/audio" Target="../media/media2.mp3"/><Relationship Id="rId9" Type="http://schemas.openxmlformats.org/officeDocument/2006/relationships/audio" Target="../media/audio3.wav"/><Relationship Id="rId1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E30299-2BB0-47C3-9941-73D12C96CD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9585" y="5231422"/>
            <a:ext cx="914399" cy="1318847"/>
          </a:xfrm>
          <a:prstGeom prst="rect">
            <a:avLst/>
          </a:prstGeom>
        </p:spPr>
      </p:pic>
      <p:sp>
        <p:nvSpPr>
          <p:cNvPr id="10" name="TextBox 9">
            <a:extLst>
              <a:ext uri="{FF2B5EF4-FFF2-40B4-BE49-F238E27FC236}">
                <a16:creationId xmlns:a16="http://schemas.microsoft.com/office/drawing/2014/main" id="{6324EE35-EFED-4589-8A84-8451A85672E5}"/>
              </a:ext>
            </a:extLst>
          </p:cNvPr>
          <p:cNvSpPr txBox="1"/>
          <p:nvPr/>
        </p:nvSpPr>
        <p:spPr>
          <a:xfrm>
            <a:off x="8798902" y="1429693"/>
            <a:ext cx="6501910" cy="369332"/>
          </a:xfrm>
          <a:prstGeom prst="rect">
            <a:avLst/>
          </a:prstGeom>
          <a:noFill/>
        </p:spPr>
        <p:txBody>
          <a:bodyPr wrap="square">
            <a:spAutoFit/>
          </a:bodyPr>
          <a:lstStyle/>
          <a:p>
            <a:r>
              <a:rPr kumimoji="0" lang="en-US" altLang="zh-CN" sz="1800" b="1" i="0" u="none" strike="noStrike" kern="0" cap="none" spc="0" normalizeH="0" baseline="0" noProof="0">
                <a:ln>
                  <a:noFill/>
                </a:ln>
                <a:solidFill>
                  <a:srgbClr val="F79646">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Măng Non</a:t>
            </a:r>
            <a:endParaRPr lang="en-US"/>
          </a:p>
        </p:txBody>
      </p:sp>
      <p:pic>
        <p:nvPicPr>
          <p:cNvPr id="15" name="Picture 14">
            <a:extLst>
              <a:ext uri="{FF2B5EF4-FFF2-40B4-BE49-F238E27FC236}">
                <a16:creationId xmlns:a16="http://schemas.microsoft.com/office/drawing/2014/main" id="{1B0953AF-07B6-41E7-A4A6-FC0BE026B3E6}"/>
              </a:ext>
            </a:extLst>
          </p:cNvPr>
          <p:cNvPicPr>
            <a:picLocks noChangeAspect="1"/>
          </p:cNvPicPr>
          <p:nvPr/>
        </p:nvPicPr>
        <p:blipFill>
          <a:blip r:embed="rId3"/>
          <a:stretch>
            <a:fillRect/>
          </a:stretch>
        </p:blipFill>
        <p:spPr>
          <a:xfrm>
            <a:off x="0" y="7814"/>
            <a:ext cx="12192000" cy="6858000"/>
          </a:xfrm>
          <a:prstGeom prst="rect">
            <a:avLst/>
          </a:prstGeom>
        </p:spPr>
      </p:pic>
      <p:sp>
        <p:nvSpPr>
          <p:cNvPr id="16" name="文本框 22">
            <a:extLst>
              <a:ext uri="{FF2B5EF4-FFF2-40B4-BE49-F238E27FC236}">
                <a16:creationId xmlns:a16="http://schemas.microsoft.com/office/drawing/2014/main" id="{FB719EC7-CF11-4050-ABB7-113837E0686B}"/>
              </a:ext>
            </a:extLst>
          </p:cNvPr>
          <p:cNvSpPr txBox="1"/>
          <p:nvPr/>
        </p:nvSpPr>
        <p:spPr>
          <a:xfrm>
            <a:off x="3063343" y="3445377"/>
            <a:ext cx="6796455" cy="1323439"/>
          </a:xfrm>
          <a:prstGeom prst="rect">
            <a:avLst/>
          </a:prstGeom>
          <a:noFill/>
        </p:spPr>
        <p:txBody>
          <a:bodyPr wrap="square" rtlCol="0">
            <a:spAutoFit/>
            <a:scene3d>
              <a:camera prst="orthographicFront"/>
              <a:lightRig rig="threePt" dir="t"/>
            </a:scene3d>
            <a:sp3d extrusionH="57150">
              <a:bevelT w="82550" h="38100" prst="coolSlant"/>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4000" b="1" i="0" u="none" strike="noStrike" kern="0" cap="none" spc="0" normalizeH="0" baseline="0" noProof="0" dirty="0">
                <a:ln>
                  <a:noFill/>
                </a:ln>
                <a:solidFill>
                  <a:schemeClr val="bg1"/>
                </a:solidFill>
                <a:effectLst>
                  <a:glow rad="63500">
                    <a:schemeClr val="accent4">
                      <a:satMod val="175000"/>
                      <a:alpha val="40000"/>
                    </a:schemeClr>
                  </a:glow>
                  <a:outerShdw blurRad="152400" dist="114300" dir="2700000" algn="tl">
                    <a:srgbClr val="566D43">
                      <a:lumMod val="50000"/>
                      <a:alpha val="43000"/>
                    </a:srgbClr>
                  </a:outerShdw>
                </a:effectLst>
                <a:uLnTx/>
                <a:uFillTx/>
                <a:latin typeface="#9Slide07 IcielStormtrooper" panose="020B0500000000000000" pitchFamily="34" charset="0"/>
                <a:ea typeface="思源黑体 CN" panose="020B0500000000000000" pitchFamily="34" charset="-122"/>
              </a:rPr>
              <a:t>Âm thanh </a:t>
            </a:r>
            <a:r>
              <a:rPr kumimoji="0" lang="vi-VN" altLang="zh-CN" sz="4000" b="1" i="0" u="none" strike="noStrike" kern="0" cap="none" spc="0" normalizeH="0" baseline="0" noProof="0">
                <a:ln>
                  <a:noFill/>
                </a:ln>
                <a:solidFill>
                  <a:schemeClr val="bg1"/>
                </a:solidFill>
                <a:effectLst>
                  <a:glow rad="63500">
                    <a:schemeClr val="accent4">
                      <a:satMod val="175000"/>
                      <a:alpha val="40000"/>
                    </a:schemeClr>
                  </a:glow>
                  <a:outerShdw blurRad="152400" dist="114300" dir="2700000" algn="tl">
                    <a:srgbClr val="566D43">
                      <a:lumMod val="50000"/>
                      <a:alpha val="43000"/>
                    </a:srgbClr>
                  </a:outerShdw>
                </a:effectLst>
                <a:uLnTx/>
                <a:uFillTx/>
                <a:latin typeface="#9Slide07 IcielStormtrooper" panose="020B0500000000000000" pitchFamily="34" charset="0"/>
                <a:ea typeface="思源黑体 CN" panose="020B0500000000000000" pitchFamily="34" charset="-122"/>
              </a:rPr>
              <a:t>trong </a:t>
            </a:r>
            <a:endParaRPr kumimoji="0" lang="en-US" altLang="zh-CN" sz="4000" b="1" i="0" u="none" strike="noStrike" kern="0" cap="none" spc="0" normalizeH="0" baseline="0" noProof="0">
              <a:ln>
                <a:noFill/>
              </a:ln>
              <a:solidFill>
                <a:schemeClr val="bg1"/>
              </a:solidFill>
              <a:effectLst>
                <a:glow rad="63500">
                  <a:schemeClr val="accent4">
                    <a:satMod val="175000"/>
                    <a:alpha val="40000"/>
                  </a:schemeClr>
                </a:glow>
                <a:outerShdw blurRad="152400" dist="114300" dir="2700000" algn="tl">
                  <a:srgbClr val="566D43">
                    <a:lumMod val="50000"/>
                    <a:alpha val="43000"/>
                  </a:srgbClr>
                </a:outerShdw>
              </a:effectLst>
              <a:uLnTx/>
              <a:uFillTx/>
              <a:latin typeface="#9Slide07 IcielStormtrooper" panose="020B0500000000000000" pitchFamily="34" charset="0"/>
              <a:ea typeface="思源黑体 CN" panose="020B0500000000000000" pitchFamily="34" charset="-122"/>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4000" b="1" i="0" u="none" strike="noStrike" kern="0" cap="none" spc="0" normalizeH="0" baseline="0" noProof="0">
                <a:ln>
                  <a:noFill/>
                </a:ln>
                <a:solidFill>
                  <a:schemeClr val="bg1"/>
                </a:solidFill>
                <a:effectLst>
                  <a:glow rad="63500">
                    <a:schemeClr val="accent4">
                      <a:satMod val="175000"/>
                      <a:alpha val="40000"/>
                    </a:schemeClr>
                  </a:glow>
                  <a:outerShdw blurRad="152400" dist="114300" dir="2700000" algn="tl">
                    <a:srgbClr val="566D43">
                      <a:lumMod val="50000"/>
                      <a:alpha val="43000"/>
                    </a:srgbClr>
                  </a:outerShdw>
                </a:effectLst>
                <a:uLnTx/>
                <a:uFillTx/>
                <a:latin typeface="#9Slide07 IcielStormtrooper" panose="020B0500000000000000" pitchFamily="34" charset="0"/>
                <a:ea typeface="思源黑体 CN" panose="020B0500000000000000" pitchFamily="34" charset="-122"/>
              </a:rPr>
              <a:t>cuộc </a:t>
            </a:r>
            <a:r>
              <a:rPr kumimoji="0" lang="vi-VN" altLang="zh-CN" sz="4000" b="1" i="0" u="none" strike="noStrike" kern="0" cap="none" spc="0" normalizeH="0" baseline="0" noProof="0" dirty="0">
                <a:ln>
                  <a:noFill/>
                </a:ln>
                <a:solidFill>
                  <a:schemeClr val="bg1"/>
                </a:solidFill>
                <a:effectLst>
                  <a:glow rad="63500">
                    <a:schemeClr val="accent4">
                      <a:satMod val="175000"/>
                      <a:alpha val="40000"/>
                    </a:schemeClr>
                  </a:glow>
                  <a:outerShdw blurRad="152400" dist="114300" dir="2700000" algn="tl">
                    <a:srgbClr val="566D43">
                      <a:lumMod val="50000"/>
                      <a:alpha val="43000"/>
                    </a:srgbClr>
                  </a:outerShdw>
                </a:effectLst>
                <a:uLnTx/>
                <a:uFillTx/>
                <a:latin typeface="#9Slide07 IcielStormtrooper" panose="020B0500000000000000" pitchFamily="34" charset="0"/>
                <a:ea typeface="思源黑体 CN" panose="020B0500000000000000" pitchFamily="34" charset="-122"/>
              </a:rPr>
              <a:t>sống</a:t>
            </a:r>
            <a:endParaRPr kumimoji="0" lang="zh-CN" altLang="en-US" sz="4000" b="1" i="0" u="none" strike="noStrike" kern="0" cap="none" spc="0" normalizeH="0" baseline="0" noProof="0" dirty="0">
              <a:ln>
                <a:noFill/>
              </a:ln>
              <a:solidFill>
                <a:schemeClr val="bg1"/>
              </a:solidFill>
              <a:effectLst>
                <a:glow rad="63500">
                  <a:schemeClr val="accent4">
                    <a:satMod val="175000"/>
                    <a:alpha val="40000"/>
                  </a:schemeClr>
                </a:glow>
                <a:outerShdw blurRad="152400" dist="114300" dir="2700000" algn="tl">
                  <a:srgbClr val="566D43">
                    <a:lumMod val="50000"/>
                    <a:alpha val="43000"/>
                  </a:srgbClr>
                </a:outerShdw>
              </a:effectLst>
              <a:uLnTx/>
              <a:uFillTx/>
              <a:latin typeface="#9Slide07 IcielStormtrooper" panose="020B0500000000000000" pitchFamily="34" charset="0"/>
              <a:ea typeface="思源黑体 CN" panose="020B0500000000000000" pitchFamily="34" charset="-122"/>
            </a:endParaRPr>
          </a:p>
        </p:txBody>
      </p:sp>
      <p:pic>
        <p:nvPicPr>
          <p:cNvPr id="17" name="Picture 16">
            <a:extLst>
              <a:ext uri="{FF2B5EF4-FFF2-40B4-BE49-F238E27FC236}">
                <a16:creationId xmlns:a16="http://schemas.microsoft.com/office/drawing/2014/main" id="{5B03CF8B-BD02-46D6-9D84-27A492CF6F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1985" y="5383822"/>
            <a:ext cx="914399" cy="1318847"/>
          </a:xfrm>
          <a:prstGeom prst="rect">
            <a:avLst/>
          </a:prstGeom>
        </p:spPr>
      </p:pic>
      <p:sp>
        <p:nvSpPr>
          <p:cNvPr id="11" name="TextBox 10">
            <a:extLst>
              <a:ext uri="{FF2B5EF4-FFF2-40B4-BE49-F238E27FC236}">
                <a16:creationId xmlns:a16="http://schemas.microsoft.com/office/drawing/2014/main" id="{3FB53A7F-A7FC-4FC6-992F-9B0A4A6B9102}"/>
              </a:ext>
            </a:extLst>
          </p:cNvPr>
          <p:cNvSpPr txBox="1"/>
          <p:nvPr/>
        </p:nvSpPr>
        <p:spPr>
          <a:xfrm rot="16200000">
            <a:off x="467072" y="2704255"/>
            <a:ext cx="6501910" cy="400110"/>
          </a:xfrm>
          <a:prstGeom prst="rect">
            <a:avLst/>
          </a:prstGeom>
          <a:noFill/>
        </p:spPr>
        <p:txBody>
          <a:bodyPr wrap="square">
            <a:spAutoFit/>
          </a:bodyPr>
          <a:lstStyle/>
          <a:p>
            <a:r>
              <a:rPr kumimoji="0" lang="en-US" altLang="zh-CN" sz="2000" b="1" i="0" u="none" strike="noStrike" kern="0" cap="none" spc="0" normalizeH="0" baseline="0" noProof="0">
                <a:ln>
                  <a:noFill/>
                </a:ln>
                <a:solidFill>
                  <a:schemeClr val="accent6">
                    <a:lumMod val="20000"/>
                    <a:lumOff val="80000"/>
                  </a:scheme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Khoa học</a:t>
            </a:r>
            <a:endParaRPr lang="en-US" sz="2000">
              <a:solidFill>
                <a:schemeClr val="accent6">
                  <a:lumMod val="20000"/>
                  <a:lumOff val="80000"/>
                </a:schemeClr>
              </a:solidFill>
            </a:endParaRPr>
          </a:p>
        </p:txBody>
      </p:sp>
      <p:pic>
        <p:nvPicPr>
          <p:cNvPr id="3" name="Picture 2">
            <a:extLst>
              <a:ext uri="{FF2B5EF4-FFF2-40B4-BE49-F238E27FC236}">
                <a16:creationId xmlns:a16="http://schemas.microsoft.com/office/drawing/2014/main" id="{D5C205FC-09FE-C91F-4385-5C05DEA01449}"/>
              </a:ext>
            </a:extLst>
          </p:cNvPr>
          <p:cNvPicPr>
            <a:picLocks noChangeAspect="1"/>
          </p:cNvPicPr>
          <p:nvPr/>
        </p:nvPicPr>
        <p:blipFill>
          <a:blip r:embed="rId4"/>
          <a:stretch>
            <a:fillRect/>
          </a:stretch>
        </p:blipFill>
        <p:spPr>
          <a:xfrm>
            <a:off x="8798902" y="1390742"/>
            <a:ext cx="1092742" cy="447234"/>
          </a:xfrm>
          <a:prstGeom prst="rect">
            <a:avLst/>
          </a:prstGeom>
        </p:spPr>
      </p:pic>
      <p:pic>
        <p:nvPicPr>
          <p:cNvPr id="5" name="Picture 4">
            <a:extLst>
              <a:ext uri="{FF2B5EF4-FFF2-40B4-BE49-F238E27FC236}">
                <a16:creationId xmlns:a16="http://schemas.microsoft.com/office/drawing/2014/main" id="{6F1EE52F-2A5E-9DCB-36F2-92E01CFEAC25}"/>
              </a:ext>
            </a:extLst>
          </p:cNvPr>
          <p:cNvPicPr>
            <a:picLocks noChangeAspect="1"/>
          </p:cNvPicPr>
          <p:nvPr/>
        </p:nvPicPr>
        <p:blipFill>
          <a:blip r:embed="rId5"/>
          <a:stretch>
            <a:fillRect/>
          </a:stretch>
        </p:blipFill>
        <p:spPr>
          <a:xfrm>
            <a:off x="714870" y="4904815"/>
            <a:ext cx="977452" cy="371431"/>
          </a:xfrm>
          <a:prstGeom prst="rect">
            <a:avLst/>
          </a:prstGeom>
        </p:spPr>
      </p:pic>
    </p:spTree>
    <p:extLst>
      <p:ext uri="{BB962C8B-B14F-4D97-AF65-F5344CB8AC3E}">
        <p14:creationId xmlns:p14="http://schemas.microsoft.com/office/powerpoint/2010/main" val="240100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1670007" y="357958"/>
            <a:ext cx="9906248" cy="156966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9Slide03 AmpleSoft Bold" panose="02000000000000000000" pitchFamily="2" charset="0"/>
                <a:cs typeface="+mn-ea"/>
                <a:sym typeface="+mn-lt"/>
              </a:rPr>
              <a:t>Quan sát</a:t>
            </a:r>
            <a:r>
              <a:rPr kumimoji="0" lang="vi-VN" altLang="zh-CN" sz="3200" b="0" i="0" u="none" strike="noStrike" kern="1200" cap="none" spc="0" normalizeH="0" noProof="0" dirty="0">
                <a:ln>
                  <a:noFill/>
                </a:ln>
                <a:solidFill>
                  <a:prstClr val="black"/>
                </a:solidFill>
                <a:effectLst/>
                <a:uLnTx/>
                <a:uFillTx/>
                <a:latin typeface="#9Slide03 AmpleSoft Bold" panose="02000000000000000000" pitchFamily="2" charset="0"/>
                <a:cs typeface="+mn-ea"/>
                <a:sym typeface="+mn-lt"/>
              </a:rPr>
              <a:t> các hình sau và bằng vốn hiểu biết của mình, hãy kể tên một số âm thanh và cho biết người ta dùng âm thanh đó để làm gì?</a:t>
            </a:r>
            <a:endParaRPr kumimoji="0" lang="zh-CN" altLang="en-US" sz="3200" b="0" i="0" u="none" strike="noStrike" kern="1200" cap="none" spc="0" normalizeH="0" baseline="0" noProof="0" dirty="0">
              <a:ln>
                <a:noFill/>
              </a:ln>
              <a:solidFill>
                <a:prstClr val="black"/>
              </a:solidFill>
              <a:effectLst/>
              <a:uLnTx/>
              <a:uFillTx/>
              <a:latin typeface="#9Slide03 AmpleSoft Bold" panose="02000000000000000000" pitchFamily="2" charset="0"/>
              <a:cs typeface="+mn-ea"/>
              <a:sym typeface="+mn-lt"/>
            </a:endParaRPr>
          </a:p>
        </p:txBody>
      </p:sp>
      <p:pic>
        <p:nvPicPr>
          <p:cNvPr id="8" name="图片 7">
            <a:extLst>
              <a:ext uri="{FF2B5EF4-FFF2-40B4-BE49-F238E27FC236}">
                <a16:creationId xmlns:a16="http://schemas.microsoft.com/office/drawing/2014/main" id="{66508263-9DA8-48DF-8B8E-A2B1BEF561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8365" y="3102888"/>
            <a:ext cx="3148468" cy="3309805"/>
          </a:xfrm>
          <a:prstGeom prst="rect">
            <a:avLst/>
          </a:prstGeom>
        </p:spPr>
      </p:pic>
      <p:pic>
        <p:nvPicPr>
          <p:cNvPr id="27" name="Picture 6" descr="Văn hóa cồng chiêng Tây Nguyên: Những điều trăn trở | Tạp chí Tuyên giáo"/>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64219" y="2023389"/>
            <a:ext cx="3238498" cy="2158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8" name="Picture 2" descr="Trang86.22.jpg"/>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564264" y="1790698"/>
            <a:ext cx="3545696" cy="21464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 descr="Trang86.31.jpg"/>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01650" y="4411532"/>
            <a:ext cx="3238498" cy="20168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Tổng Bí thư Nguyễn Phú Trọng đánh trống khai trường tại Hà Nội - Hànộimớ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64264" y="4271338"/>
            <a:ext cx="3545696" cy="197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67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 presetClass="entr" presetSubtype="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0-#ppt_h/2"/>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par>
                                <p:cTn id="20" presetID="10"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fade">
                                      <p:cBhvr>
                                        <p:cTn id="25"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íṥḻïḍe">
            <a:extLst>
              <a:ext uri="{FF2B5EF4-FFF2-40B4-BE49-F238E27FC236}">
                <a16:creationId xmlns:a16="http://schemas.microsoft.com/office/drawing/2014/main" id="{A96EE738-35B0-446C-8556-B527DD48E7A8}"/>
              </a:ext>
            </a:extLst>
          </p:cNvPr>
          <p:cNvSpPr/>
          <p:nvPr/>
        </p:nvSpPr>
        <p:spPr>
          <a:xfrm>
            <a:off x="8270641" y="4050476"/>
            <a:ext cx="3332517" cy="2449930"/>
          </a:xfrm>
          <a:prstGeom prst="roundRect">
            <a:avLst>
              <a:gd name="adj" fmla="val 3877"/>
            </a:avLst>
          </a:prstGeom>
          <a:solidFill>
            <a:schemeClr val="bg1"/>
          </a:solidFill>
          <a:ln w="3175">
            <a:noFill/>
            <a:prstDash val="solid"/>
            <a:round/>
            <a:headEnd/>
            <a:tailEnd/>
          </a:ln>
          <a:effectLst>
            <a:outerShdw blurRad="127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sp>
        <p:nvSpPr>
          <p:cNvPr id="24" name="íŝḻïde">
            <a:extLst>
              <a:ext uri="{FF2B5EF4-FFF2-40B4-BE49-F238E27FC236}">
                <a16:creationId xmlns:a16="http://schemas.microsoft.com/office/drawing/2014/main" id="{B22844FF-30F7-4213-9EE9-C91A40FEF912}"/>
              </a:ext>
            </a:extLst>
          </p:cNvPr>
          <p:cNvSpPr/>
          <p:nvPr/>
        </p:nvSpPr>
        <p:spPr>
          <a:xfrm>
            <a:off x="5474751" y="2421257"/>
            <a:ext cx="3213240" cy="2792525"/>
          </a:xfrm>
          <a:prstGeom prst="roundRect">
            <a:avLst>
              <a:gd name="adj" fmla="val 3877"/>
            </a:avLst>
          </a:prstGeom>
          <a:solidFill>
            <a:schemeClr val="bg1"/>
          </a:solidFill>
          <a:ln w="3175">
            <a:noFill/>
            <a:prstDash val="solid"/>
            <a:round/>
            <a:headEnd/>
            <a:tailEnd/>
          </a:ln>
          <a:effectLst>
            <a:outerShdw blurRad="127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pic>
        <p:nvPicPr>
          <p:cNvPr id="7" name="图片 6">
            <a:extLst>
              <a:ext uri="{FF2B5EF4-FFF2-40B4-BE49-F238E27FC236}">
                <a16:creationId xmlns:a16="http://schemas.microsoft.com/office/drawing/2014/main" id="{7B9E9F03-3713-4352-BACA-AC68B4E86F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7290" y="1471208"/>
            <a:ext cx="5371086" cy="5371086"/>
          </a:xfrm>
          <a:prstGeom prst="rect">
            <a:avLst/>
          </a:prstGeom>
        </p:spPr>
      </p:pic>
      <p:sp>
        <p:nvSpPr>
          <p:cNvPr id="32" name="ïṣļíḍè">
            <a:extLst>
              <a:ext uri="{FF2B5EF4-FFF2-40B4-BE49-F238E27FC236}">
                <a16:creationId xmlns:a16="http://schemas.microsoft.com/office/drawing/2014/main" id="{D21DE18D-00D8-4E90-A983-54076849E7BD}"/>
              </a:ext>
            </a:extLst>
          </p:cNvPr>
          <p:cNvSpPr/>
          <p:nvPr/>
        </p:nvSpPr>
        <p:spPr bwMode="auto">
          <a:xfrm>
            <a:off x="11126279" y="3717032"/>
            <a:ext cx="97209" cy="151672"/>
          </a:xfrm>
          <a:custGeom>
            <a:avLst/>
            <a:gdLst>
              <a:gd name="T0" fmla="*/ 138 w 2351"/>
              <a:gd name="T1" fmla="*/ 643 h 3663"/>
              <a:gd name="T2" fmla="*/ 138 w 2351"/>
              <a:gd name="T3" fmla="*/ 643 h 3663"/>
              <a:gd name="T4" fmla="*/ 1337 w 2351"/>
              <a:gd name="T5" fmla="*/ 1837 h 3663"/>
              <a:gd name="T6" fmla="*/ 138 w 2351"/>
              <a:gd name="T7" fmla="*/ 3020 h 3663"/>
              <a:gd name="T8" fmla="*/ 138 w 2351"/>
              <a:gd name="T9" fmla="*/ 3526 h 3663"/>
              <a:gd name="T10" fmla="*/ 645 w 2351"/>
              <a:gd name="T11" fmla="*/ 3526 h 3663"/>
              <a:gd name="T12" fmla="*/ 2351 w 2351"/>
              <a:gd name="T13" fmla="*/ 1837 h 3663"/>
              <a:gd name="T14" fmla="*/ 645 w 2351"/>
              <a:gd name="T15" fmla="*/ 138 h 3663"/>
              <a:gd name="T16" fmla="*/ 138 w 2351"/>
              <a:gd name="T17" fmla="*/ 138 h 3663"/>
              <a:gd name="T18" fmla="*/ 35 w 2351"/>
              <a:gd name="T19" fmla="*/ 391 h 3663"/>
              <a:gd name="T20" fmla="*/ 138 w 2351"/>
              <a:gd name="T21" fmla="*/ 643 h 3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51" h="3663">
                <a:moveTo>
                  <a:pt x="138" y="643"/>
                </a:moveTo>
                <a:lnTo>
                  <a:pt x="138" y="643"/>
                </a:lnTo>
                <a:cubicBezTo>
                  <a:pt x="1337" y="1837"/>
                  <a:pt x="1337" y="1837"/>
                  <a:pt x="1337" y="1837"/>
                </a:cubicBezTo>
                <a:cubicBezTo>
                  <a:pt x="138" y="3020"/>
                  <a:pt x="138" y="3020"/>
                  <a:pt x="138" y="3020"/>
                </a:cubicBezTo>
                <a:cubicBezTo>
                  <a:pt x="0" y="3158"/>
                  <a:pt x="0" y="3388"/>
                  <a:pt x="138" y="3526"/>
                </a:cubicBezTo>
                <a:cubicBezTo>
                  <a:pt x="277" y="3663"/>
                  <a:pt x="507" y="3663"/>
                  <a:pt x="645" y="3526"/>
                </a:cubicBezTo>
                <a:cubicBezTo>
                  <a:pt x="2351" y="1837"/>
                  <a:pt x="2351" y="1837"/>
                  <a:pt x="2351" y="1837"/>
                </a:cubicBezTo>
                <a:cubicBezTo>
                  <a:pt x="645" y="138"/>
                  <a:pt x="645" y="138"/>
                  <a:pt x="645" y="138"/>
                </a:cubicBezTo>
                <a:cubicBezTo>
                  <a:pt x="507" y="0"/>
                  <a:pt x="277" y="0"/>
                  <a:pt x="138" y="138"/>
                </a:cubicBezTo>
                <a:cubicBezTo>
                  <a:pt x="69" y="207"/>
                  <a:pt x="35" y="299"/>
                  <a:pt x="35" y="391"/>
                </a:cubicBezTo>
                <a:cubicBezTo>
                  <a:pt x="35" y="482"/>
                  <a:pt x="69" y="574"/>
                  <a:pt x="138" y="643"/>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rmAutofit fontScale="250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cs typeface="+mn-ea"/>
              <a:sym typeface="+mn-lt"/>
            </a:endParaRPr>
          </a:p>
        </p:txBody>
      </p:sp>
      <p:sp>
        <p:nvSpPr>
          <p:cNvPr id="25" name="îŝľïďè">
            <a:extLst>
              <a:ext uri="{FF2B5EF4-FFF2-40B4-BE49-F238E27FC236}">
                <a16:creationId xmlns:a16="http://schemas.microsoft.com/office/drawing/2014/main" id="{14164942-6E60-42F0-9789-16BD387AF8EB}"/>
              </a:ext>
            </a:extLst>
          </p:cNvPr>
          <p:cNvSpPr/>
          <p:nvPr/>
        </p:nvSpPr>
        <p:spPr>
          <a:xfrm>
            <a:off x="8422545" y="2519664"/>
            <a:ext cx="376458" cy="390850"/>
          </a:xfrm>
          <a:custGeom>
            <a:avLst/>
            <a:gdLst>
              <a:gd name="connsiteX0" fmla="*/ 332623 w 583294"/>
              <a:gd name="connsiteY0" fmla="*/ 296967 h 605593"/>
              <a:gd name="connsiteX1" fmla="*/ 316983 w 583294"/>
              <a:gd name="connsiteY1" fmla="*/ 302537 h 605593"/>
              <a:gd name="connsiteX2" fmla="*/ 311624 w 583294"/>
              <a:gd name="connsiteY2" fmla="*/ 308872 h 605593"/>
              <a:gd name="connsiteX3" fmla="*/ 311624 w 583294"/>
              <a:gd name="connsiteY3" fmla="*/ 325036 h 605593"/>
              <a:gd name="connsiteX4" fmla="*/ 309108 w 583294"/>
              <a:gd name="connsiteY4" fmla="*/ 326784 h 605593"/>
              <a:gd name="connsiteX5" fmla="*/ 307467 w 583294"/>
              <a:gd name="connsiteY5" fmla="*/ 331698 h 605593"/>
              <a:gd name="connsiteX6" fmla="*/ 311077 w 583294"/>
              <a:gd name="connsiteY6" fmla="*/ 366102 h 605593"/>
              <a:gd name="connsiteX7" fmla="*/ 315780 w 583294"/>
              <a:gd name="connsiteY7" fmla="*/ 371673 h 605593"/>
              <a:gd name="connsiteX8" fmla="*/ 317530 w 583294"/>
              <a:gd name="connsiteY8" fmla="*/ 371891 h 605593"/>
              <a:gd name="connsiteX9" fmla="*/ 322670 w 583294"/>
              <a:gd name="connsiteY9" fmla="*/ 369379 h 605593"/>
              <a:gd name="connsiteX10" fmla="*/ 340826 w 583294"/>
              <a:gd name="connsiteY10" fmla="*/ 345242 h 605593"/>
              <a:gd name="connsiteX11" fmla="*/ 342139 w 583294"/>
              <a:gd name="connsiteY11" fmla="*/ 341310 h 605593"/>
              <a:gd name="connsiteX12" fmla="*/ 342139 w 583294"/>
              <a:gd name="connsiteY12" fmla="*/ 302646 h 605593"/>
              <a:gd name="connsiteX13" fmla="*/ 339076 w 583294"/>
              <a:gd name="connsiteY13" fmla="*/ 297076 h 605593"/>
              <a:gd name="connsiteX14" fmla="*/ 332623 w 583294"/>
              <a:gd name="connsiteY14" fmla="*/ 296967 h 605593"/>
              <a:gd name="connsiteX15" fmla="*/ 250702 w 583294"/>
              <a:gd name="connsiteY15" fmla="*/ 296967 h 605593"/>
              <a:gd name="connsiteX16" fmla="*/ 244249 w 583294"/>
              <a:gd name="connsiteY16" fmla="*/ 297076 h 605593"/>
              <a:gd name="connsiteX17" fmla="*/ 241187 w 583294"/>
              <a:gd name="connsiteY17" fmla="*/ 302646 h 605593"/>
              <a:gd name="connsiteX18" fmla="*/ 241077 w 583294"/>
              <a:gd name="connsiteY18" fmla="*/ 341310 h 605593"/>
              <a:gd name="connsiteX19" fmla="*/ 242390 w 583294"/>
              <a:gd name="connsiteY19" fmla="*/ 345242 h 605593"/>
              <a:gd name="connsiteX20" fmla="*/ 260655 w 583294"/>
              <a:gd name="connsiteY20" fmla="*/ 369379 h 605593"/>
              <a:gd name="connsiteX21" fmla="*/ 265796 w 583294"/>
              <a:gd name="connsiteY21" fmla="*/ 371891 h 605593"/>
              <a:gd name="connsiteX22" fmla="*/ 267546 w 583294"/>
              <a:gd name="connsiteY22" fmla="*/ 371673 h 605593"/>
              <a:gd name="connsiteX23" fmla="*/ 272249 w 583294"/>
              <a:gd name="connsiteY23" fmla="*/ 366102 h 605593"/>
              <a:gd name="connsiteX24" fmla="*/ 275858 w 583294"/>
              <a:gd name="connsiteY24" fmla="*/ 331698 h 605593"/>
              <a:gd name="connsiteX25" fmla="*/ 274218 w 583294"/>
              <a:gd name="connsiteY25" fmla="*/ 326674 h 605593"/>
              <a:gd name="connsiteX26" fmla="*/ 271702 w 583294"/>
              <a:gd name="connsiteY26" fmla="*/ 325036 h 605593"/>
              <a:gd name="connsiteX27" fmla="*/ 271702 w 583294"/>
              <a:gd name="connsiteY27" fmla="*/ 308872 h 605593"/>
              <a:gd name="connsiteX28" fmla="*/ 266343 w 583294"/>
              <a:gd name="connsiteY28" fmla="*/ 302537 h 605593"/>
              <a:gd name="connsiteX29" fmla="*/ 250702 w 583294"/>
              <a:gd name="connsiteY29" fmla="*/ 296967 h 605593"/>
              <a:gd name="connsiteX30" fmla="*/ 30625 w 583294"/>
              <a:gd name="connsiteY30" fmla="*/ 270619 h 605593"/>
              <a:gd name="connsiteX31" fmla="*/ 94718 w 583294"/>
              <a:gd name="connsiteY31" fmla="*/ 270619 h 605593"/>
              <a:gd name="connsiteX32" fmla="*/ 125343 w 583294"/>
              <a:gd name="connsiteY32" fmla="*/ 301200 h 605593"/>
              <a:gd name="connsiteX33" fmla="*/ 293999 w 583294"/>
              <a:gd name="connsiteY33" fmla="*/ 469616 h 605593"/>
              <a:gd name="connsiteX34" fmla="*/ 462654 w 583294"/>
              <a:gd name="connsiteY34" fmla="*/ 301200 h 605593"/>
              <a:gd name="connsiteX35" fmla="*/ 493279 w 583294"/>
              <a:gd name="connsiteY35" fmla="*/ 270619 h 605593"/>
              <a:gd name="connsiteX36" fmla="*/ 552669 w 583294"/>
              <a:gd name="connsiteY36" fmla="*/ 270619 h 605593"/>
              <a:gd name="connsiteX37" fmla="*/ 583294 w 583294"/>
              <a:gd name="connsiteY37" fmla="*/ 301200 h 605593"/>
              <a:gd name="connsiteX38" fmla="*/ 552669 w 583294"/>
              <a:gd name="connsiteY38" fmla="*/ 331782 h 605593"/>
              <a:gd name="connsiteX39" fmla="*/ 521935 w 583294"/>
              <a:gd name="connsiteY39" fmla="*/ 331782 h 605593"/>
              <a:gd name="connsiteX40" fmla="*/ 478513 w 583294"/>
              <a:gd name="connsiteY40" fmla="*/ 438052 h 605593"/>
              <a:gd name="connsiteX41" fmla="*/ 504982 w 583294"/>
              <a:gd name="connsiteY41" fmla="*/ 464592 h 605593"/>
              <a:gd name="connsiteX42" fmla="*/ 504982 w 583294"/>
              <a:gd name="connsiteY42" fmla="*/ 507842 h 605593"/>
              <a:gd name="connsiteX43" fmla="*/ 483326 w 583294"/>
              <a:gd name="connsiteY43" fmla="*/ 516798 h 605593"/>
              <a:gd name="connsiteX44" fmla="*/ 461670 w 583294"/>
              <a:gd name="connsiteY44" fmla="*/ 507842 h 605593"/>
              <a:gd name="connsiteX45" fmla="*/ 435638 w 583294"/>
              <a:gd name="connsiteY45" fmla="*/ 481957 h 605593"/>
              <a:gd name="connsiteX46" fmla="*/ 322327 w 583294"/>
              <a:gd name="connsiteY46" fmla="*/ 529140 h 605593"/>
              <a:gd name="connsiteX47" fmla="*/ 322327 w 583294"/>
              <a:gd name="connsiteY47" fmla="*/ 575012 h 605593"/>
              <a:gd name="connsiteX48" fmla="*/ 291592 w 583294"/>
              <a:gd name="connsiteY48" fmla="*/ 605593 h 605593"/>
              <a:gd name="connsiteX49" fmla="*/ 260967 w 583294"/>
              <a:gd name="connsiteY49" fmla="*/ 575012 h 605593"/>
              <a:gd name="connsiteX50" fmla="*/ 260967 w 583294"/>
              <a:gd name="connsiteY50" fmla="*/ 528485 h 605593"/>
              <a:gd name="connsiteX51" fmla="*/ 149624 w 583294"/>
              <a:gd name="connsiteY51" fmla="*/ 479882 h 605593"/>
              <a:gd name="connsiteX52" fmla="*/ 121624 w 583294"/>
              <a:gd name="connsiteY52" fmla="*/ 507842 h 605593"/>
              <a:gd name="connsiteX53" fmla="*/ 99968 w 583294"/>
              <a:gd name="connsiteY53" fmla="*/ 516798 h 605593"/>
              <a:gd name="connsiteX54" fmla="*/ 78312 w 583294"/>
              <a:gd name="connsiteY54" fmla="*/ 507842 h 605593"/>
              <a:gd name="connsiteX55" fmla="*/ 78312 w 583294"/>
              <a:gd name="connsiteY55" fmla="*/ 464592 h 605593"/>
              <a:gd name="connsiteX56" fmla="*/ 107515 w 583294"/>
              <a:gd name="connsiteY56" fmla="*/ 435430 h 605593"/>
              <a:gd name="connsiteX57" fmla="*/ 66062 w 583294"/>
              <a:gd name="connsiteY57" fmla="*/ 331782 h 605593"/>
              <a:gd name="connsiteX58" fmla="*/ 30625 w 583294"/>
              <a:gd name="connsiteY58" fmla="*/ 331782 h 605593"/>
              <a:gd name="connsiteX59" fmla="*/ 0 w 583294"/>
              <a:gd name="connsiteY59" fmla="*/ 301200 h 605593"/>
              <a:gd name="connsiteX60" fmla="*/ 30625 w 583294"/>
              <a:gd name="connsiteY60" fmla="*/ 270619 h 605593"/>
              <a:gd name="connsiteX61" fmla="*/ 260655 w 583294"/>
              <a:gd name="connsiteY61" fmla="*/ 122871 h 605593"/>
              <a:gd name="connsiteX62" fmla="*/ 215703 w 583294"/>
              <a:gd name="connsiteY62" fmla="*/ 134776 h 605593"/>
              <a:gd name="connsiteX63" fmla="*/ 212093 w 583294"/>
              <a:gd name="connsiteY63" fmla="*/ 140565 h 605593"/>
              <a:gd name="connsiteX64" fmla="*/ 212093 w 583294"/>
              <a:gd name="connsiteY64" fmla="*/ 152142 h 605593"/>
              <a:gd name="connsiteX65" fmla="*/ 209468 w 583294"/>
              <a:gd name="connsiteY65" fmla="*/ 152142 h 605593"/>
              <a:gd name="connsiteX66" fmla="*/ 203015 w 583294"/>
              <a:gd name="connsiteY66" fmla="*/ 158586 h 605593"/>
              <a:gd name="connsiteX67" fmla="*/ 203015 w 583294"/>
              <a:gd name="connsiteY67" fmla="*/ 169289 h 605593"/>
              <a:gd name="connsiteX68" fmla="*/ 205969 w 583294"/>
              <a:gd name="connsiteY68" fmla="*/ 174641 h 605593"/>
              <a:gd name="connsiteX69" fmla="*/ 212203 w 583294"/>
              <a:gd name="connsiteY69" fmla="*/ 178791 h 605593"/>
              <a:gd name="connsiteX70" fmla="*/ 212640 w 583294"/>
              <a:gd name="connsiteY70" fmla="*/ 181413 h 605593"/>
              <a:gd name="connsiteX71" fmla="*/ 235828 w 583294"/>
              <a:gd name="connsiteY71" fmla="*/ 235039 h 605593"/>
              <a:gd name="connsiteX72" fmla="*/ 274218 w 583294"/>
              <a:gd name="connsiteY72" fmla="*/ 268242 h 605593"/>
              <a:gd name="connsiteX73" fmla="*/ 309108 w 583294"/>
              <a:gd name="connsiteY73" fmla="*/ 268242 h 605593"/>
              <a:gd name="connsiteX74" fmla="*/ 347498 w 583294"/>
              <a:gd name="connsiteY74" fmla="*/ 235039 h 605593"/>
              <a:gd name="connsiteX75" fmla="*/ 370685 w 583294"/>
              <a:gd name="connsiteY75" fmla="*/ 181413 h 605593"/>
              <a:gd name="connsiteX76" fmla="*/ 371123 w 583294"/>
              <a:gd name="connsiteY76" fmla="*/ 178791 h 605593"/>
              <a:gd name="connsiteX77" fmla="*/ 377357 w 583294"/>
              <a:gd name="connsiteY77" fmla="*/ 174641 h 605593"/>
              <a:gd name="connsiteX78" fmla="*/ 380310 w 583294"/>
              <a:gd name="connsiteY78" fmla="*/ 169289 h 605593"/>
              <a:gd name="connsiteX79" fmla="*/ 380310 w 583294"/>
              <a:gd name="connsiteY79" fmla="*/ 158586 h 605593"/>
              <a:gd name="connsiteX80" fmla="*/ 373857 w 583294"/>
              <a:gd name="connsiteY80" fmla="*/ 152142 h 605593"/>
              <a:gd name="connsiteX81" fmla="*/ 370248 w 583294"/>
              <a:gd name="connsiteY81" fmla="*/ 152142 h 605593"/>
              <a:gd name="connsiteX82" fmla="*/ 368279 w 583294"/>
              <a:gd name="connsiteY82" fmla="*/ 149958 h 605593"/>
              <a:gd name="connsiteX83" fmla="*/ 362045 w 583294"/>
              <a:gd name="connsiteY83" fmla="*/ 149521 h 605593"/>
              <a:gd name="connsiteX84" fmla="*/ 336451 w 583294"/>
              <a:gd name="connsiteY84" fmla="*/ 155309 h 605593"/>
              <a:gd name="connsiteX85" fmla="*/ 296749 w 583294"/>
              <a:gd name="connsiteY85" fmla="*/ 137288 h 605593"/>
              <a:gd name="connsiteX86" fmla="*/ 260655 w 583294"/>
              <a:gd name="connsiteY86" fmla="*/ 122871 h 605593"/>
              <a:gd name="connsiteX87" fmla="*/ 275311 w 583294"/>
              <a:gd name="connsiteY87" fmla="*/ 0 h 605593"/>
              <a:gd name="connsiteX88" fmla="*/ 308014 w 583294"/>
              <a:gd name="connsiteY88" fmla="*/ 0 h 605593"/>
              <a:gd name="connsiteX89" fmla="*/ 409185 w 583294"/>
              <a:gd name="connsiteY89" fmla="*/ 101027 h 605593"/>
              <a:gd name="connsiteX90" fmla="*/ 409185 w 583294"/>
              <a:gd name="connsiteY90" fmla="*/ 132701 h 605593"/>
              <a:gd name="connsiteX91" fmla="*/ 414982 w 583294"/>
              <a:gd name="connsiteY91" fmla="*/ 150722 h 605593"/>
              <a:gd name="connsiteX92" fmla="*/ 414982 w 583294"/>
              <a:gd name="connsiteY92" fmla="*/ 173331 h 605593"/>
              <a:gd name="connsiteX93" fmla="*/ 403826 w 583294"/>
              <a:gd name="connsiteY93" fmla="*/ 197140 h 605593"/>
              <a:gd name="connsiteX94" fmla="*/ 397263 w 583294"/>
              <a:gd name="connsiteY94" fmla="*/ 214288 h 605593"/>
              <a:gd name="connsiteX95" fmla="*/ 375498 w 583294"/>
              <a:gd name="connsiteY95" fmla="*/ 255136 h 605593"/>
              <a:gd name="connsiteX96" fmla="*/ 360732 w 583294"/>
              <a:gd name="connsiteY96" fmla="*/ 273922 h 605593"/>
              <a:gd name="connsiteX97" fmla="*/ 371670 w 583294"/>
              <a:gd name="connsiteY97" fmla="*/ 287574 h 605593"/>
              <a:gd name="connsiteX98" fmla="*/ 432919 w 583294"/>
              <a:gd name="connsiteY98" fmla="*/ 306141 h 605593"/>
              <a:gd name="connsiteX99" fmla="*/ 294014 w 583294"/>
              <a:gd name="connsiteY99" fmla="*/ 433272 h 605593"/>
              <a:gd name="connsiteX100" fmla="*/ 154891 w 583294"/>
              <a:gd name="connsiteY100" fmla="*/ 304721 h 605593"/>
              <a:gd name="connsiteX101" fmla="*/ 211656 w 583294"/>
              <a:gd name="connsiteY101" fmla="*/ 287574 h 605593"/>
              <a:gd name="connsiteX102" fmla="*/ 222593 w 583294"/>
              <a:gd name="connsiteY102" fmla="*/ 273922 h 605593"/>
              <a:gd name="connsiteX103" fmla="*/ 207828 w 583294"/>
              <a:gd name="connsiteY103" fmla="*/ 255136 h 605593"/>
              <a:gd name="connsiteX104" fmla="*/ 186063 w 583294"/>
              <a:gd name="connsiteY104" fmla="*/ 214288 h 605593"/>
              <a:gd name="connsiteX105" fmla="*/ 179500 w 583294"/>
              <a:gd name="connsiteY105" fmla="*/ 197140 h 605593"/>
              <a:gd name="connsiteX106" fmla="*/ 168344 w 583294"/>
              <a:gd name="connsiteY106" fmla="*/ 173331 h 605593"/>
              <a:gd name="connsiteX107" fmla="*/ 168344 w 583294"/>
              <a:gd name="connsiteY107" fmla="*/ 150722 h 605593"/>
              <a:gd name="connsiteX108" fmla="*/ 174141 w 583294"/>
              <a:gd name="connsiteY108" fmla="*/ 132701 h 605593"/>
              <a:gd name="connsiteX109" fmla="*/ 174141 w 583294"/>
              <a:gd name="connsiteY109" fmla="*/ 101027 h 605593"/>
              <a:gd name="connsiteX110" fmla="*/ 275311 w 583294"/>
              <a:gd name="connsiteY110" fmla="*/ 0 h 60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83294" h="605593">
                <a:moveTo>
                  <a:pt x="332623" y="296967"/>
                </a:moveTo>
                <a:cubicBezTo>
                  <a:pt x="327373" y="299697"/>
                  <a:pt x="322123" y="301663"/>
                  <a:pt x="316983" y="302537"/>
                </a:cubicBezTo>
                <a:cubicBezTo>
                  <a:pt x="313811" y="303083"/>
                  <a:pt x="311624" y="305814"/>
                  <a:pt x="311624" y="308872"/>
                </a:cubicBezTo>
                <a:lnTo>
                  <a:pt x="311624" y="325036"/>
                </a:lnTo>
                <a:cubicBezTo>
                  <a:pt x="310639" y="325364"/>
                  <a:pt x="309874" y="326019"/>
                  <a:pt x="309108" y="326784"/>
                </a:cubicBezTo>
                <a:cubicBezTo>
                  <a:pt x="307905" y="328094"/>
                  <a:pt x="307358" y="329951"/>
                  <a:pt x="307467" y="331698"/>
                </a:cubicBezTo>
                <a:lnTo>
                  <a:pt x="311077" y="366102"/>
                </a:lnTo>
                <a:cubicBezTo>
                  <a:pt x="311295" y="368724"/>
                  <a:pt x="313155" y="371017"/>
                  <a:pt x="315780" y="371673"/>
                </a:cubicBezTo>
                <a:cubicBezTo>
                  <a:pt x="316327" y="371891"/>
                  <a:pt x="316983" y="371891"/>
                  <a:pt x="317530" y="371891"/>
                </a:cubicBezTo>
                <a:cubicBezTo>
                  <a:pt x="319498" y="371891"/>
                  <a:pt x="321467" y="371017"/>
                  <a:pt x="322670" y="369379"/>
                </a:cubicBezTo>
                <a:lnTo>
                  <a:pt x="340826" y="345242"/>
                </a:lnTo>
                <a:cubicBezTo>
                  <a:pt x="341701" y="344149"/>
                  <a:pt x="342139" y="342730"/>
                  <a:pt x="342139" y="341310"/>
                </a:cubicBezTo>
                <a:lnTo>
                  <a:pt x="342139" y="302646"/>
                </a:lnTo>
                <a:cubicBezTo>
                  <a:pt x="342139" y="300353"/>
                  <a:pt x="340936" y="298277"/>
                  <a:pt x="339076" y="297076"/>
                </a:cubicBezTo>
                <a:cubicBezTo>
                  <a:pt x="337108" y="295984"/>
                  <a:pt x="334701" y="295875"/>
                  <a:pt x="332623" y="296967"/>
                </a:cubicBezTo>
                <a:close/>
                <a:moveTo>
                  <a:pt x="250702" y="296967"/>
                </a:moveTo>
                <a:cubicBezTo>
                  <a:pt x="248624" y="295875"/>
                  <a:pt x="246218" y="295984"/>
                  <a:pt x="244249" y="297076"/>
                </a:cubicBezTo>
                <a:cubicBezTo>
                  <a:pt x="242281" y="298277"/>
                  <a:pt x="241187" y="300353"/>
                  <a:pt x="241187" y="302646"/>
                </a:cubicBezTo>
                <a:lnTo>
                  <a:pt x="241077" y="341310"/>
                </a:lnTo>
                <a:cubicBezTo>
                  <a:pt x="241077" y="342730"/>
                  <a:pt x="241624" y="344149"/>
                  <a:pt x="242390" y="345242"/>
                </a:cubicBezTo>
                <a:lnTo>
                  <a:pt x="260655" y="369379"/>
                </a:lnTo>
                <a:cubicBezTo>
                  <a:pt x="261859" y="371017"/>
                  <a:pt x="263827" y="371891"/>
                  <a:pt x="265796" y="371891"/>
                </a:cubicBezTo>
                <a:cubicBezTo>
                  <a:pt x="266343" y="371891"/>
                  <a:pt x="266999" y="371891"/>
                  <a:pt x="267546" y="371673"/>
                </a:cubicBezTo>
                <a:cubicBezTo>
                  <a:pt x="270171" y="371017"/>
                  <a:pt x="272030" y="368833"/>
                  <a:pt x="272249" y="366102"/>
                </a:cubicBezTo>
                <a:lnTo>
                  <a:pt x="275858" y="331698"/>
                </a:lnTo>
                <a:cubicBezTo>
                  <a:pt x="275968" y="329951"/>
                  <a:pt x="275421" y="328094"/>
                  <a:pt x="274218" y="326674"/>
                </a:cubicBezTo>
                <a:cubicBezTo>
                  <a:pt x="273452" y="326019"/>
                  <a:pt x="272687" y="325364"/>
                  <a:pt x="271702" y="325036"/>
                </a:cubicBezTo>
                <a:lnTo>
                  <a:pt x="271702" y="308872"/>
                </a:lnTo>
                <a:cubicBezTo>
                  <a:pt x="271702" y="305814"/>
                  <a:pt x="269515" y="303083"/>
                  <a:pt x="266343" y="302537"/>
                </a:cubicBezTo>
                <a:cubicBezTo>
                  <a:pt x="261202" y="301663"/>
                  <a:pt x="255952" y="299697"/>
                  <a:pt x="250702" y="296967"/>
                </a:cubicBezTo>
                <a:close/>
                <a:moveTo>
                  <a:pt x="30625" y="270619"/>
                </a:moveTo>
                <a:lnTo>
                  <a:pt x="94718" y="270619"/>
                </a:lnTo>
                <a:cubicBezTo>
                  <a:pt x="111562" y="270619"/>
                  <a:pt x="125343" y="284271"/>
                  <a:pt x="125343" y="301200"/>
                </a:cubicBezTo>
                <a:cubicBezTo>
                  <a:pt x="125343" y="394036"/>
                  <a:pt x="201030" y="469616"/>
                  <a:pt x="293999" y="469616"/>
                </a:cubicBezTo>
                <a:cubicBezTo>
                  <a:pt x="386967" y="469616"/>
                  <a:pt x="462654" y="394036"/>
                  <a:pt x="462654" y="301200"/>
                </a:cubicBezTo>
                <a:cubicBezTo>
                  <a:pt x="462654" y="284271"/>
                  <a:pt x="476326" y="270619"/>
                  <a:pt x="493279" y="270619"/>
                </a:cubicBezTo>
                <a:lnTo>
                  <a:pt x="552669" y="270619"/>
                </a:lnTo>
                <a:cubicBezTo>
                  <a:pt x="569622" y="270619"/>
                  <a:pt x="583294" y="284271"/>
                  <a:pt x="583294" y="301200"/>
                </a:cubicBezTo>
                <a:cubicBezTo>
                  <a:pt x="583294" y="318129"/>
                  <a:pt x="569622" y="331782"/>
                  <a:pt x="552669" y="331782"/>
                </a:cubicBezTo>
                <a:lnTo>
                  <a:pt x="521935" y="331782"/>
                </a:lnTo>
                <a:cubicBezTo>
                  <a:pt x="516576" y="371319"/>
                  <a:pt x="501263" y="407579"/>
                  <a:pt x="478513" y="438052"/>
                </a:cubicBezTo>
                <a:lnTo>
                  <a:pt x="504982" y="464592"/>
                </a:lnTo>
                <a:cubicBezTo>
                  <a:pt x="516904" y="476497"/>
                  <a:pt x="516904" y="495937"/>
                  <a:pt x="504982" y="507842"/>
                </a:cubicBezTo>
                <a:cubicBezTo>
                  <a:pt x="498966" y="513849"/>
                  <a:pt x="491091" y="516798"/>
                  <a:pt x="483326" y="516798"/>
                </a:cubicBezTo>
                <a:cubicBezTo>
                  <a:pt x="475451" y="516798"/>
                  <a:pt x="467576" y="513849"/>
                  <a:pt x="461670" y="507842"/>
                </a:cubicBezTo>
                <a:lnTo>
                  <a:pt x="435638" y="481957"/>
                </a:lnTo>
                <a:cubicBezTo>
                  <a:pt x="403592" y="507078"/>
                  <a:pt x="364764" y="523897"/>
                  <a:pt x="322327" y="529140"/>
                </a:cubicBezTo>
                <a:lnTo>
                  <a:pt x="322327" y="575012"/>
                </a:lnTo>
                <a:cubicBezTo>
                  <a:pt x="322327" y="591832"/>
                  <a:pt x="308545" y="605593"/>
                  <a:pt x="291592" y="605593"/>
                </a:cubicBezTo>
                <a:cubicBezTo>
                  <a:pt x="274749" y="605593"/>
                  <a:pt x="260967" y="591832"/>
                  <a:pt x="260967" y="575012"/>
                </a:cubicBezTo>
                <a:lnTo>
                  <a:pt x="260967" y="528485"/>
                </a:lnTo>
                <a:cubicBezTo>
                  <a:pt x="219186" y="522478"/>
                  <a:pt x="181015" y="505221"/>
                  <a:pt x="149624" y="479882"/>
                </a:cubicBezTo>
                <a:lnTo>
                  <a:pt x="121624" y="507842"/>
                </a:lnTo>
                <a:cubicBezTo>
                  <a:pt x="115718" y="513849"/>
                  <a:pt x="107843" y="516798"/>
                  <a:pt x="99968" y="516798"/>
                </a:cubicBezTo>
                <a:cubicBezTo>
                  <a:pt x="92093" y="516798"/>
                  <a:pt x="84328" y="513849"/>
                  <a:pt x="78312" y="507842"/>
                </a:cubicBezTo>
                <a:cubicBezTo>
                  <a:pt x="66281" y="495937"/>
                  <a:pt x="66281" y="476497"/>
                  <a:pt x="78312" y="464592"/>
                </a:cubicBezTo>
                <a:lnTo>
                  <a:pt x="107515" y="435430"/>
                </a:lnTo>
                <a:cubicBezTo>
                  <a:pt x="85859" y="405504"/>
                  <a:pt x="71203" y="370117"/>
                  <a:pt x="66062" y="331782"/>
                </a:cubicBezTo>
                <a:lnTo>
                  <a:pt x="30625" y="331782"/>
                </a:lnTo>
                <a:cubicBezTo>
                  <a:pt x="13672" y="331782"/>
                  <a:pt x="0" y="318129"/>
                  <a:pt x="0" y="301200"/>
                </a:cubicBezTo>
                <a:cubicBezTo>
                  <a:pt x="0" y="284271"/>
                  <a:pt x="13672" y="270619"/>
                  <a:pt x="30625" y="270619"/>
                </a:cubicBezTo>
                <a:close/>
                <a:moveTo>
                  <a:pt x="260655" y="122871"/>
                </a:moveTo>
                <a:cubicBezTo>
                  <a:pt x="242390" y="122871"/>
                  <a:pt x="224671" y="130298"/>
                  <a:pt x="215703" y="134776"/>
                </a:cubicBezTo>
                <a:cubicBezTo>
                  <a:pt x="213515" y="135868"/>
                  <a:pt x="212093" y="138162"/>
                  <a:pt x="212093" y="140565"/>
                </a:cubicBezTo>
                <a:lnTo>
                  <a:pt x="212093" y="152142"/>
                </a:lnTo>
                <a:lnTo>
                  <a:pt x="209468" y="152142"/>
                </a:lnTo>
                <a:cubicBezTo>
                  <a:pt x="205859" y="152142"/>
                  <a:pt x="203015" y="154982"/>
                  <a:pt x="203015" y="158586"/>
                </a:cubicBezTo>
                <a:lnTo>
                  <a:pt x="203015" y="169289"/>
                </a:lnTo>
                <a:cubicBezTo>
                  <a:pt x="203015" y="171474"/>
                  <a:pt x="204109" y="173440"/>
                  <a:pt x="205969" y="174641"/>
                </a:cubicBezTo>
                <a:lnTo>
                  <a:pt x="212203" y="178791"/>
                </a:lnTo>
                <a:lnTo>
                  <a:pt x="212640" y="181413"/>
                </a:lnTo>
                <a:cubicBezTo>
                  <a:pt x="214609" y="196922"/>
                  <a:pt x="223359" y="216909"/>
                  <a:pt x="235828" y="235039"/>
                </a:cubicBezTo>
                <a:cubicBezTo>
                  <a:pt x="251687" y="257975"/>
                  <a:pt x="266562" y="268242"/>
                  <a:pt x="274218" y="268242"/>
                </a:cubicBezTo>
                <a:lnTo>
                  <a:pt x="309108" y="268242"/>
                </a:lnTo>
                <a:cubicBezTo>
                  <a:pt x="316764" y="268242"/>
                  <a:pt x="331639" y="257975"/>
                  <a:pt x="347498" y="235039"/>
                </a:cubicBezTo>
                <a:cubicBezTo>
                  <a:pt x="359967" y="216909"/>
                  <a:pt x="368717" y="196922"/>
                  <a:pt x="370685" y="181413"/>
                </a:cubicBezTo>
                <a:lnTo>
                  <a:pt x="371123" y="178791"/>
                </a:lnTo>
                <a:lnTo>
                  <a:pt x="377357" y="174641"/>
                </a:lnTo>
                <a:cubicBezTo>
                  <a:pt x="379217" y="173440"/>
                  <a:pt x="380310" y="171474"/>
                  <a:pt x="380310" y="169289"/>
                </a:cubicBezTo>
                <a:lnTo>
                  <a:pt x="380310" y="158586"/>
                </a:lnTo>
                <a:cubicBezTo>
                  <a:pt x="380310" y="154982"/>
                  <a:pt x="377357" y="152142"/>
                  <a:pt x="373857" y="152142"/>
                </a:cubicBezTo>
                <a:lnTo>
                  <a:pt x="370248" y="152142"/>
                </a:lnTo>
                <a:cubicBezTo>
                  <a:pt x="369810" y="151268"/>
                  <a:pt x="369045" y="150504"/>
                  <a:pt x="368279" y="149958"/>
                </a:cubicBezTo>
                <a:cubicBezTo>
                  <a:pt x="366420" y="148756"/>
                  <a:pt x="364014" y="148538"/>
                  <a:pt x="362045" y="149521"/>
                </a:cubicBezTo>
                <a:cubicBezTo>
                  <a:pt x="353404" y="153343"/>
                  <a:pt x="344764" y="155309"/>
                  <a:pt x="336451" y="155309"/>
                </a:cubicBezTo>
                <a:cubicBezTo>
                  <a:pt x="321686" y="155309"/>
                  <a:pt x="308342" y="149302"/>
                  <a:pt x="296749" y="137288"/>
                </a:cubicBezTo>
                <a:cubicBezTo>
                  <a:pt x="287452" y="127786"/>
                  <a:pt x="275311" y="122871"/>
                  <a:pt x="260655" y="122871"/>
                </a:cubicBezTo>
                <a:close/>
                <a:moveTo>
                  <a:pt x="275311" y="0"/>
                </a:moveTo>
                <a:lnTo>
                  <a:pt x="308014" y="0"/>
                </a:lnTo>
                <a:cubicBezTo>
                  <a:pt x="363795" y="0"/>
                  <a:pt x="409185" y="45326"/>
                  <a:pt x="409185" y="101027"/>
                </a:cubicBezTo>
                <a:lnTo>
                  <a:pt x="409185" y="132701"/>
                </a:lnTo>
                <a:cubicBezTo>
                  <a:pt x="412904" y="137944"/>
                  <a:pt x="414982" y="144278"/>
                  <a:pt x="414982" y="150722"/>
                </a:cubicBezTo>
                <a:lnTo>
                  <a:pt x="414982" y="173331"/>
                </a:lnTo>
                <a:cubicBezTo>
                  <a:pt x="414982" y="182505"/>
                  <a:pt x="410826" y="191352"/>
                  <a:pt x="403826" y="197140"/>
                </a:cubicBezTo>
                <a:cubicBezTo>
                  <a:pt x="402076" y="202820"/>
                  <a:pt x="399888" y="208608"/>
                  <a:pt x="397263" y="214288"/>
                </a:cubicBezTo>
                <a:cubicBezTo>
                  <a:pt x="392013" y="227940"/>
                  <a:pt x="384576" y="242029"/>
                  <a:pt x="375498" y="255136"/>
                </a:cubicBezTo>
                <a:cubicBezTo>
                  <a:pt x="371670" y="260706"/>
                  <a:pt x="366639" y="267368"/>
                  <a:pt x="360732" y="273922"/>
                </a:cubicBezTo>
                <a:cubicBezTo>
                  <a:pt x="366092" y="277853"/>
                  <a:pt x="370029" y="282331"/>
                  <a:pt x="371670" y="287574"/>
                </a:cubicBezTo>
                <a:lnTo>
                  <a:pt x="432919" y="306141"/>
                </a:lnTo>
                <a:cubicBezTo>
                  <a:pt x="426685" y="377243"/>
                  <a:pt x="366748" y="433272"/>
                  <a:pt x="294014" y="433272"/>
                </a:cubicBezTo>
                <a:cubicBezTo>
                  <a:pt x="220734" y="433272"/>
                  <a:pt x="160469" y="376478"/>
                  <a:pt x="154891" y="304721"/>
                </a:cubicBezTo>
                <a:lnTo>
                  <a:pt x="211656" y="287574"/>
                </a:lnTo>
                <a:cubicBezTo>
                  <a:pt x="213297" y="282331"/>
                  <a:pt x="217234" y="277853"/>
                  <a:pt x="222593" y="273922"/>
                </a:cubicBezTo>
                <a:cubicBezTo>
                  <a:pt x="216687" y="267368"/>
                  <a:pt x="211656" y="260706"/>
                  <a:pt x="207828" y="255136"/>
                </a:cubicBezTo>
                <a:cubicBezTo>
                  <a:pt x="198750" y="242029"/>
                  <a:pt x="191312" y="227940"/>
                  <a:pt x="186063" y="214288"/>
                </a:cubicBezTo>
                <a:cubicBezTo>
                  <a:pt x="183438" y="208608"/>
                  <a:pt x="181250" y="202820"/>
                  <a:pt x="179500" y="197140"/>
                </a:cubicBezTo>
                <a:cubicBezTo>
                  <a:pt x="172500" y="191242"/>
                  <a:pt x="168344" y="182505"/>
                  <a:pt x="168344" y="173331"/>
                </a:cubicBezTo>
                <a:lnTo>
                  <a:pt x="168344" y="150722"/>
                </a:lnTo>
                <a:cubicBezTo>
                  <a:pt x="168344" y="144278"/>
                  <a:pt x="170422" y="137944"/>
                  <a:pt x="174141" y="132701"/>
                </a:cubicBezTo>
                <a:lnTo>
                  <a:pt x="174141" y="101027"/>
                </a:lnTo>
                <a:cubicBezTo>
                  <a:pt x="174141" y="45326"/>
                  <a:pt x="219531" y="0"/>
                  <a:pt x="275311" y="0"/>
                </a:cubicBezTo>
                <a:close/>
              </a:path>
            </a:pathLst>
          </a:custGeom>
          <a:solidFill>
            <a:srgbClr val="FFA52A"/>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lnSpcReduction="1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000" b="1" i="1" u="none" strike="noStrike" kern="1200" cap="none" spc="0" normalizeH="0" baseline="0" noProof="0">
              <a:ln>
                <a:noFill/>
              </a:ln>
              <a:solidFill>
                <a:prstClr val="black"/>
              </a:solidFill>
              <a:effectLst/>
              <a:uLnTx/>
              <a:uFillTx/>
              <a:latin typeface="微软雅黑"/>
              <a:cs typeface="+mn-ea"/>
              <a:sym typeface="+mn-lt"/>
            </a:endParaRPr>
          </a:p>
        </p:txBody>
      </p:sp>
      <p:sp>
        <p:nvSpPr>
          <p:cNvPr id="12" name="işḻîďé">
            <a:extLst>
              <a:ext uri="{FF2B5EF4-FFF2-40B4-BE49-F238E27FC236}">
                <a16:creationId xmlns:a16="http://schemas.microsoft.com/office/drawing/2014/main" id="{42F87EC6-2019-4A40-A321-585E6830B068}"/>
              </a:ext>
            </a:extLst>
          </p:cNvPr>
          <p:cNvSpPr/>
          <p:nvPr/>
        </p:nvSpPr>
        <p:spPr>
          <a:xfrm>
            <a:off x="2914055" y="507303"/>
            <a:ext cx="2947794" cy="2734990"/>
          </a:xfrm>
          <a:prstGeom prst="roundRect">
            <a:avLst>
              <a:gd name="adj" fmla="val 3877"/>
            </a:avLst>
          </a:prstGeom>
          <a:solidFill>
            <a:schemeClr val="bg1"/>
          </a:solidFill>
          <a:ln w="3175">
            <a:noFill/>
            <a:prstDash val="solid"/>
            <a:round/>
            <a:headEnd/>
            <a:tailEnd/>
          </a:ln>
          <a:effectLst>
            <a:outerShdw blurRad="1270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sp>
        <p:nvSpPr>
          <p:cNvPr id="13" name="îṩḻïdé">
            <a:extLst>
              <a:ext uri="{FF2B5EF4-FFF2-40B4-BE49-F238E27FC236}">
                <a16:creationId xmlns:a16="http://schemas.microsoft.com/office/drawing/2014/main" id="{8E6C15DB-A1C0-4D93-90E1-9FB6F7A3AAE0}"/>
              </a:ext>
            </a:extLst>
          </p:cNvPr>
          <p:cNvSpPr/>
          <p:nvPr/>
        </p:nvSpPr>
        <p:spPr>
          <a:xfrm>
            <a:off x="3374094" y="296023"/>
            <a:ext cx="1885479" cy="444513"/>
          </a:xfrm>
          <a:prstGeom prst="roundRect">
            <a:avLst/>
          </a:prstGeom>
          <a:solidFill>
            <a:srgbClr val="27BD8D"/>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endParaRPr kumimoji="0" lang="en-US" altLang="zh-CN" sz="1800" b="1" i="1" u="sng" strike="noStrike" kern="1200" cap="none" spc="0" normalizeH="0" baseline="0" noProof="0" dirty="0">
              <a:ln>
                <a:noFill/>
              </a:ln>
              <a:solidFill>
                <a:prstClr val="white"/>
              </a:solidFill>
              <a:effectLst/>
              <a:uLnTx/>
              <a:uFillTx/>
              <a:latin typeface="微软雅黑"/>
              <a:cs typeface="+mn-ea"/>
              <a:sym typeface="+mn-lt"/>
            </a:endParaRPr>
          </a:p>
        </p:txBody>
      </p:sp>
      <p:sp>
        <p:nvSpPr>
          <p:cNvPr id="14" name="îṩľíḋé">
            <a:extLst>
              <a:ext uri="{FF2B5EF4-FFF2-40B4-BE49-F238E27FC236}">
                <a16:creationId xmlns:a16="http://schemas.microsoft.com/office/drawing/2014/main" id="{B915359C-7833-4EF6-937B-9BC50092CEA3}"/>
              </a:ext>
            </a:extLst>
          </p:cNvPr>
          <p:cNvSpPr/>
          <p:nvPr/>
        </p:nvSpPr>
        <p:spPr>
          <a:xfrm>
            <a:off x="3141191" y="876307"/>
            <a:ext cx="335492" cy="272740"/>
          </a:xfrm>
          <a:custGeom>
            <a:avLst/>
            <a:gdLst>
              <a:gd name="connsiteX0" fmla="*/ 390482 w 564166"/>
              <a:gd name="connsiteY0" fmla="*/ 307997 h 458643"/>
              <a:gd name="connsiteX1" fmla="*/ 403395 w 564166"/>
              <a:gd name="connsiteY1" fmla="*/ 307997 h 458643"/>
              <a:gd name="connsiteX2" fmla="*/ 439265 w 564166"/>
              <a:gd name="connsiteY2" fmla="*/ 353908 h 458643"/>
              <a:gd name="connsiteX3" fmla="*/ 434961 w 564166"/>
              <a:gd name="connsiteY3" fmla="*/ 361082 h 458643"/>
              <a:gd name="connsiteX4" fmla="*/ 419178 w 564166"/>
              <a:gd name="connsiteY4" fmla="*/ 361082 h 458643"/>
              <a:gd name="connsiteX5" fmla="*/ 492353 w 564166"/>
              <a:gd name="connsiteY5" fmla="*/ 419905 h 458643"/>
              <a:gd name="connsiteX6" fmla="*/ 512440 w 564166"/>
              <a:gd name="connsiteY6" fmla="*/ 438557 h 458643"/>
              <a:gd name="connsiteX7" fmla="*/ 492353 w 564166"/>
              <a:gd name="connsiteY7" fmla="*/ 458643 h 458643"/>
              <a:gd name="connsiteX8" fmla="*/ 379004 w 564166"/>
              <a:gd name="connsiteY8" fmla="*/ 361082 h 458643"/>
              <a:gd name="connsiteX9" fmla="*/ 358916 w 564166"/>
              <a:gd name="connsiteY9" fmla="*/ 361082 h 458643"/>
              <a:gd name="connsiteX10" fmla="*/ 354612 w 564166"/>
              <a:gd name="connsiteY10" fmla="*/ 353908 h 458643"/>
              <a:gd name="connsiteX11" fmla="*/ 277051 w 564166"/>
              <a:gd name="connsiteY11" fmla="*/ 307997 h 458643"/>
              <a:gd name="connsiteX12" fmla="*/ 288553 w 564166"/>
              <a:gd name="connsiteY12" fmla="*/ 307997 h 458643"/>
              <a:gd name="connsiteX13" fmla="*/ 324497 w 564166"/>
              <a:gd name="connsiteY13" fmla="*/ 353908 h 458643"/>
              <a:gd name="connsiteX14" fmla="*/ 320183 w 564166"/>
              <a:gd name="connsiteY14" fmla="*/ 361082 h 458643"/>
              <a:gd name="connsiteX15" fmla="*/ 301493 w 564166"/>
              <a:gd name="connsiteY15" fmla="*/ 361082 h 458643"/>
              <a:gd name="connsiteX16" fmla="*/ 301493 w 564166"/>
              <a:gd name="connsiteY16" fmla="*/ 438557 h 458643"/>
              <a:gd name="connsiteX17" fmla="*/ 282802 w 564166"/>
              <a:gd name="connsiteY17" fmla="*/ 458643 h 458643"/>
              <a:gd name="connsiteX18" fmla="*/ 262673 w 564166"/>
              <a:gd name="connsiteY18" fmla="*/ 438557 h 458643"/>
              <a:gd name="connsiteX19" fmla="*/ 262673 w 564166"/>
              <a:gd name="connsiteY19" fmla="*/ 361082 h 458643"/>
              <a:gd name="connsiteX20" fmla="*/ 243982 w 564166"/>
              <a:gd name="connsiteY20" fmla="*/ 361082 h 458643"/>
              <a:gd name="connsiteX21" fmla="*/ 239669 w 564166"/>
              <a:gd name="connsiteY21" fmla="*/ 353908 h 458643"/>
              <a:gd name="connsiteX22" fmla="*/ 162189 w 564166"/>
              <a:gd name="connsiteY22" fmla="*/ 307997 h 458643"/>
              <a:gd name="connsiteX23" fmla="*/ 173671 w 564166"/>
              <a:gd name="connsiteY23" fmla="*/ 307997 h 458643"/>
              <a:gd name="connsiteX24" fmla="*/ 209554 w 564166"/>
              <a:gd name="connsiteY24" fmla="*/ 353908 h 458643"/>
              <a:gd name="connsiteX25" fmla="*/ 205248 w 564166"/>
              <a:gd name="connsiteY25" fmla="*/ 361082 h 458643"/>
              <a:gd name="connsiteX26" fmla="*/ 185154 w 564166"/>
              <a:gd name="connsiteY26" fmla="*/ 361082 h 458643"/>
              <a:gd name="connsiteX27" fmla="*/ 71765 w 564166"/>
              <a:gd name="connsiteY27" fmla="*/ 458643 h 458643"/>
              <a:gd name="connsiteX28" fmla="*/ 53106 w 564166"/>
              <a:gd name="connsiteY28" fmla="*/ 438557 h 458643"/>
              <a:gd name="connsiteX29" fmla="*/ 71765 w 564166"/>
              <a:gd name="connsiteY29" fmla="*/ 419905 h 458643"/>
              <a:gd name="connsiteX30" fmla="*/ 146401 w 564166"/>
              <a:gd name="connsiteY30" fmla="*/ 361082 h 458643"/>
              <a:gd name="connsiteX31" fmla="*/ 129177 w 564166"/>
              <a:gd name="connsiteY31" fmla="*/ 361082 h 458643"/>
              <a:gd name="connsiteX32" fmla="*/ 124871 w 564166"/>
              <a:gd name="connsiteY32" fmla="*/ 353908 h 458643"/>
              <a:gd name="connsiteX33" fmla="*/ 340222 w 564166"/>
              <a:gd name="connsiteY33" fmla="*/ 0 h 458643"/>
              <a:gd name="connsiteX34" fmla="*/ 453630 w 564166"/>
              <a:gd name="connsiteY34" fmla="*/ 118973 h 458643"/>
              <a:gd name="connsiteX35" fmla="*/ 525407 w 564166"/>
              <a:gd name="connsiteY35" fmla="*/ 179176 h 458643"/>
              <a:gd name="connsiteX36" fmla="*/ 564166 w 564166"/>
              <a:gd name="connsiteY36" fmla="*/ 232212 h 458643"/>
              <a:gd name="connsiteX37" fmla="*/ 518229 w 564166"/>
              <a:gd name="connsiteY37" fmla="*/ 286681 h 458643"/>
              <a:gd name="connsiteX38" fmla="*/ 45937 w 564166"/>
              <a:gd name="connsiteY38" fmla="*/ 286681 h 458643"/>
              <a:gd name="connsiteX39" fmla="*/ 0 w 564166"/>
              <a:gd name="connsiteY39" fmla="*/ 232212 h 458643"/>
              <a:gd name="connsiteX40" fmla="*/ 45937 w 564166"/>
              <a:gd name="connsiteY40" fmla="*/ 179176 h 458643"/>
              <a:gd name="connsiteX41" fmla="*/ 111972 w 564166"/>
              <a:gd name="connsiteY41" fmla="*/ 103205 h 458643"/>
              <a:gd name="connsiteX42" fmla="*/ 134941 w 564166"/>
              <a:gd name="connsiteY42" fmla="*/ 107505 h 458643"/>
              <a:gd name="connsiteX43" fmla="*/ 209589 w 564166"/>
              <a:gd name="connsiteY43" fmla="*/ 22934 h 458643"/>
              <a:gd name="connsiteX44" fmla="*/ 256961 w 564166"/>
              <a:gd name="connsiteY44" fmla="*/ 43002 h 458643"/>
              <a:gd name="connsiteX45" fmla="*/ 340222 w 564166"/>
              <a:gd name="connsiteY45" fmla="*/ 0 h 4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64166" h="458643">
                <a:moveTo>
                  <a:pt x="390482" y="307997"/>
                </a:moveTo>
                <a:cubicBezTo>
                  <a:pt x="394786" y="303693"/>
                  <a:pt x="399091" y="303693"/>
                  <a:pt x="403395" y="307997"/>
                </a:cubicBezTo>
                <a:lnTo>
                  <a:pt x="439265" y="353908"/>
                </a:lnTo>
                <a:cubicBezTo>
                  <a:pt x="442135" y="358212"/>
                  <a:pt x="440700" y="361082"/>
                  <a:pt x="434961" y="361082"/>
                </a:cubicBezTo>
                <a:lnTo>
                  <a:pt x="419178" y="361082"/>
                </a:lnTo>
                <a:cubicBezTo>
                  <a:pt x="426352" y="394081"/>
                  <a:pt x="456483" y="419905"/>
                  <a:pt x="492353" y="419905"/>
                </a:cubicBezTo>
                <a:cubicBezTo>
                  <a:pt x="503831" y="419905"/>
                  <a:pt x="512440" y="428514"/>
                  <a:pt x="512440" y="438557"/>
                </a:cubicBezTo>
                <a:cubicBezTo>
                  <a:pt x="512440" y="450035"/>
                  <a:pt x="503831" y="458643"/>
                  <a:pt x="492353" y="458643"/>
                </a:cubicBezTo>
                <a:cubicBezTo>
                  <a:pt x="434961" y="458643"/>
                  <a:pt x="387612" y="415601"/>
                  <a:pt x="379004" y="361082"/>
                </a:cubicBezTo>
                <a:lnTo>
                  <a:pt x="358916" y="361082"/>
                </a:lnTo>
                <a:cubicBezTo>
                  <a:pt x="353177" y="361082"/>
                  <a:pt x="351742" y="358212"/>
                  <a:pt x="354612" y="353908"/>
                </a:cubicBezTo>
                <a:close/>
                <a:moveTo>
                  <a:pt x="277051" y="307997"/>
                </a:moveTo>
                <a:cubicBezTo>
                  <a:pt x="279926" y="303693"/>
                  <a:pt x="285677" y="303693"/>
                  <a:pt x="288553" y="307997"/>
                </a:cubicBezTo>
                <a:lnTo>
                  <a:pt x="324497" y="353908"/>
                </a:lnTo>
                <a:cubicBezTo>
                  <a:pt x="327372" y="358212"/>
                  <a:pt x="325934" y="361082"/>
                  <a:pt x="320183" y="361082"/>
                </a:cubicBezTo>
                <a:lnTo>
                  <a:pt x="301493" y="361082"/>
                </a:lnTo>
                <a:lnTo>
                  <a:pt x="301493" y="438557"/>
                </a:lnTo>
                <a:cubicBezTo>
                  <a:pt x="301493" y="450035"/>
                  <a:pt x="292866" y="458643"/>
                  <a:pt x="282802" y="458643"/>
                </a:cubicBezTo>
                <a:cubicBezTo>
                  <a:pt x="271300" y="458643"/>
                  <a:pt x="262673" y="450035"/>
                  <a:pt x="262673" y="438557"/>
                </a:cubicBezTo>
                <a:lnTo>
                  <a:pt x="262673" y="361082"/>
                </a:lnTo>
                <a:lnTo>
                  <a:pt x="243982" y="361082"/>
                </a:lnTo>
                <a:cubicBezTo>
                  <a:pt x="238231" y="361082"/>
                  <a:pt x="236793" y="358212"/>
                  <a:pt x="239669" y="353908"/>
                </a:cubicBezTo>
                <a:close/>
                <a:moveTo>
                  <a:pt x="162189" y="307997"/>
                </a:moveTo>
                <a:cubicBezTo>
                  <a:pt x="165059" y="303693"/>
                  <a:pt x="169365" y="303693"/>
                  <a:pt x="173671" y="307997"/>
                </a:cubicBezTo>
                <a:lnTo>
                  <a:pt x="209554" y="353908"/>
                </a:lnTo>
                <a:cubicBezTo>
                  <a:pt x="212424" y="358212"/>
                  <a:pt x="210989" y="361082"/>
                  <a:pt x="205248" y="361082"/>
                </a:cubicBezTo>
                <a:lnTo>
                  <a:pt x="185154" y="361082"/>
                </a:lnTo>
                <a:cubicBezTo>
                  <a:pt x="176542" y="415601"/>
                  <a:pt x="129177" y="458643"/>
                  <a:pt x="71765" y="458643"/>
                </a:cubicBezTo>
                <a:cubicBezTo>
                  <a:pt x="61718" y="458643"/>
                  <a:pt x="53106" y="450035"/>
                  <a:pt x="53106" y="438557"/>
                </a:cubicBezTo>
                <a:cubicBezTo>
                  <a:pt x="53106" y="428514"/>
                  <a:pt x="61718" y="419905"/>
                  <a:pt x="71765" y="419905"/>
                </a:cubicBezTo>
                <a:cubicBezTo>
                  <a:pt x="107648" y="419905"/>
                  <a:pt x="137789" y="394081"/>
                  <a:pt x="146401" y="361082"/>
                </a:cubicBezTo>
                <a:lnTo>
                  <a:pt x="129177" y="361082"/>
                </a:lnTo>
                <a:cubicBezTo>
                  <a:pt x="123436" y="361082"/>
                  <a:pt x="122001" y="358212"/>
                  <a:pt x="124871" y="353908"/>
                </a:cubicBezTo>
                <a:close/>
                <a:moveTo>
                  <a:pt x="340222" y="0"/>
                </a:moveTo>
                <a:cubicBezTo>
                  <a:pt x="399079" y="0"/>
                  <a:pt x="447888" y="51603"/>
                  <a:pt x="453630" y="118973"/>
                </a:cubicBezTo>
                <a:cubicBezTo>
                  <a:pt x="488083" y="118973"/>
                  <a:pt x="515358" y="144774"/>
                  <a:pt x="525407" y="179176"/>
                </a:cubicBezTo>
                <a:cubicBezTo>
                  <a:pt x="546940" y="183476"/>
                  <a:pt x="564166" y="204977"/>
                  <a:pt x="564166" y="232212"/>
                </a:cubicBezTo>
                <a:cubicBezTo>
                  <a:pt x="564166" y="262313"/>
                  <a:pt x="544069" y="286681"/>
                  <a:pt x="518229" y="286681"/>
                </a:cubicBezTo>
                <a:lnTo>
                  <a:pt x="45937" y="286681"/>
                </a:lnTo>
                <a:cubicBezTo>
                  <a:pt x="20097" y="286681"/>
                  <a:pt x="0" y="262313"/>
                  <a:pt x="0" y="232212"/>
                </a:cubicBezTo>
                <a:cubicBezTo>
                  <a:pt x="0" y="202110"/>
                  <a:pt x="20097" y="179176"/>
                  <a:pt x="45937" y="179176"/>
                </a:cubicBezTo>
                <a:cubicBezTo>
                  <a:pt x="45937" y="136173"/>
                  <a:pt x="76084" y="103205"/>
                  <a:pt x="111972" y="103205"/>
                </a:cubicBezTo>
                <a:cubicBezTo>
                  <a:pt x="119150" y="103205"/>
                  <a:pt x="127763" y="104639"/>
                  <a:pt x="134941" y="107505"/>
                </a:cubicBezTo>
                <a:cubicBezTo>
                  <a:pt x="134941" y="60203"/>
                  <a:pt x="169394" y="22934"/>
                  <a:pt x="209589" y="22934"/>
                </a:cubicBezTo>
                <a:cubicBezTo>
                  <a:pt x="228251" y="22934"/>
                  <a:pt x="244042" y="30102"/>
                  <a:pt x="256961" y="43002"/>
                </a:cubicBezTo>
                <a:cubicBezTo>
                  <a:pt x="278494" y="15767"/>
                  <a:pt x="307205" y="0"/>
                  <a:pt x="340222" y="0"/>
                </a:cubicBezTo>
                <a:close/>
              </a:path>
            </a:pathLst>
          </a:custGeom>
          <a:solidFill>
            <a:srgbClr val="27BD8D"/>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00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000" b="1" i="1" u="none" strike="noStrike" kern="1200" cap="none" spc="0" normalizeH="0" baseline="0" noProof="0">
              <a:ln>
                <a:noFill/>
              </a:ln>
              <a:solidFill>
                <a:prstClr val="black"/>
              </a:solidFill>
              <a:effectLst/>
              <a:uLnTx/>
              <a:uFillTx/>
              <a:latin typeface="微软雅黑"/>
              <a:cs typeface="+mn-ea"/>
              <a:sym typeface="+mn-lt"/>
            </a:endParaRPr>
          </a:p>
        </p:txBody>
      </p:sp>
      <p:sp>
        <p:nvSpPr>
          <p:cNvPr id="17" name="íṡḻídé">
            <a:extLst>
              <a:ext uri="{FF2B5EF4-FFF2-40B4-BE49-F238E27FC236}">
                <a16:creationId xmlns:a16="http://schemas.microsoft.com/office/drawing/2014/main" id="{90EEEC10-C12F-4DDE-B15C-D9228E3FF3F2}"/>
              </a:ext>
            </a:extLst>
          </p:cNvPr>
          <p:cNvSpPr/>
          <p:nvPr/>
        </p:nvSpPr>
        <p:spPr>
          <a:xfrm>
            <a:off x="8899561" y="3828219"/>
            <a:ext cx="1885479" cy="444513"/>
          </a:xfrm>
          <a:prstGeom prst="roundRect">
            <a:avLst/>
          </a:prstGeom>
          <a:solidFill>
            <a:srgbClr val="27BD8D"/>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endParaRPr kumimoji="0" lang="en-US" altLang="zh-CN" sz="1800" b="1" i="1" u="sng" strike="noStrike" kern="1200" cap="none" spc="0" normalizeH="0" baseline="0" noProof="0" dirty="0">
              <a:ln>
                <a:noFill/>
              </a:ln>
              <a:solidFill>
                <a:prstClr val="white"/>
              </a:solidFill>
              <a:effectLst/>
              <a:uLnTx/>
              <a:uFillTx/>
              <a:latin typeface="微软雅黑"/>
              <a:cs typeface="+mn-ea"/>
              <a:sym typeface="+mn-lt"/>
            </a:endParaRPr>
          </a:p>
        </p:txBody>
      </p:sp>
      <p:sp>
        <p:nvSpPr>
          <p:cNvPr id="18" name="ïṡ1íḑe">
            <a:extLst>
              <a:ext uri="{FF2B5EF4-FFF2-40B4-BE49-F238E27FC236}">
                <a16:creationId xmlns:a16="http://schemas.microsoft.com/office/drawing/2014/main" id="{04C0D763-402B-4F25-B015-AD67FCE9A795}"/>
              </a:ext>
            </a:extLst>
          </p:cNvPr>
          <p:cNvSpPr/>
          <p:nvPr/>
        </p:nvSpPr>
        <p:spPr>
          <a:xfrm>
            <a:off x="10785040" y="4181046"/>
            <a:ext cx="335492" cy="295316"/>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rgbClr val="27BD8D"/>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7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zh-CN" altLang="en-US" sz="2000" b="1" i="1" u="none" strike="noStrike" kern="1200" cap="none" spc="0" normalizeH="0" baseline="0" noProof="0">
              <a:ln>
                <a:noFill/>
              </a:ln>
              <a:solidFill>
                <a:prstClr val="black"/>
              </a:solidFill>
              <a:effectLst/>
              <a:uLnTx/>
              <a:uFillTx/>
              <a:latin typeface="微软雅黑"/>
              <a:cs typeface="+mn-ea"/>
              <a:sym typeface="+mn-lt"/>
            </a:endParaRPr>
          </a:p>
        </p:txBody>
      </p:sp>
      <p:sp>
        <p:nvSpPr>
          <p:cNvPr id="33" name="Text Box 12"/>
          <p:cNvSpPr txBox="1">
            <a:spLocks noChangeArrowheads="1"/>
          </p:cNvSpPr>
          <p:nvPr/>
        </p:nvSpPr>
        <p:spPr bwMode="auto">
          <a:xfrm>
            <a:off x="8288186" y="4685787"/>
            <a:ext cx="3332517" cy="166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413" b="1" dirty="0">
                <a:solidFill>
                  <a:srgbClr val="000099"/>
                </a:solidFill>
                <a:latin typeface="UTM Americana EB" panose="02040603050506020204" pitchFamily="18" charset="0"/>
                <a:cs typeface="Times New Roman" pitchFamily="18" charset="0"/>
              </a:rPr>
              <a:t>3. </a:t>
            </a:r>
            <a:r>
              <a:rPr lang="en-US" sz="3413" b="1" dirty="0" err="1">
                <a:solidFill>
                  <a:srgbClr val="000099"/>
                </a:solidFill>
                <a:latin typeface="UTM Americana EB" panose="02040603050506020204" pitchFamily="18" charset="0"/>
                <a:cs typeface="Times New Roman" pitchFamily="18" charset="0"/>
              </a:rPr>
              <a:t>Nêu</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vai</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trò</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của</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âm</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thanh</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phát</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ra</a:t>
            </a:r>
            <a:r>
              <a:rPr lang="en-US" sz="3413" b="1" dirty="0">
                <a:solidFill>
                  <a:srgbClr val="000099"/>
                </a:solidFill>
                <a:latin typeface="UTM Americana EB" panose="02040603050506020204" pitchFamily="18" charset="0"/>
                <a:cs typeface="Times New Roman" pitchFamily="18" charset="0"/>
              </a:rPr>
              <a:t> </a:t>
            </a:r>
            <a:r>
              <a:rPr lang="en-US" sz="3413" b="1" dirty="0" err="1">
                <a:solidFill>
                  <a:srgbClr val="000099"/>
                </a:solidFill>
                <a:latin typeface="UTM Americana EB" panose="02040603050506020204" pitchFamily="18" charset="0"/>
                <a:cs typeface="Times New Roman" pitchFamily="18" charset="0"/>
              </a:rPr>
              <a:t>đó</a:t>
            </a:r>
            <a:r>
              <a:rPr lang="en-US" sz="3413" b="1" dirty="0">
                <a:solidFill>
                  <a:srgbClr val="000099"/>
                </a:solidFill>
                <a:latin typeface="UTM Americana EB" panose="02040603050506020204" pitchFamily="18" charset="0"/>
                <a:cs typeface="Times New Roman" pitchFamily="18" charset="0"/>
              </a:rPr>
              <a:t>?</a:t>
            </a:r>
            <a:endParaRPr lang="en-US" sz="3413" dirty="0">
              <a:latin typeface="UTM Americana EB" panose="02040603050506020204" pitchFamily="18" charset="0"/>
              <a:cs typeface="Times New Roman" pitchFamily="18" charset="0"/>
            </a:endParaRPr>
          </a:p>
        </p:txBody>
      </p:sp>
      <p:sp>
        <p:nvSpPr>
          <p:cNvPr id="34" name="Text Box 13"/>
          <p:cNvSpPr txBox="1">
            <a:spLocks noChangeArrowheads="1"/>
          </p:cNvSpPr>
          <p:nvPr/>
        </p:nvSpPr>
        <p:spPr bwMode="auto">
          <a:xfrm>
            <a:off x="5619380" y="3020618"/>
            <a:ext cx="3163230" cy="2193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413" b="1" dirty="0">
                <a:solidFill>
                  <a:schemeClr val="accent6">
                    <a:lumMod val="50000"/>
                  </a:schemeClr>
                </a:solidFill>
                <a:latin typeface="UTM Americana EB" panose="02040603050506020204" pitchFamily="18" charset="0"/>
                <a:cs typeface="Times New Roman" pitchFamily="18" charset="0"/>
              </a:rPr>
              <a:t>2. </a:t>
            </a:r>
            <a:r>
              <a:rPr lang="en-US" sz="3413" b="1" dirty="0" err="1">
                <a:solidFill>
                  <a:schemeClr val="accent6">
                    <a:lumMod val="50000"/>
                  </a:schemeClr>
                </a:solidFill>
                <a:latin typeface="UTM Americana EB" panose="02040603050506020204" pitchFamily="18" charset="0"/>
                <a:cs typeface="Times New Roman" pitchFamily="18" charset="0"/>
              </a:rPr>
              <a:t>Hoạt</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động</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ấy</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phát</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ra</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những</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âm</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thanh</a:t>
            </a:r>
            <a:r>
              <a:rPr lang="en-US" sz="3413" b="1" dirty="0">
                <a:solidFill>
                  <a:schemeClr val="accent6">
                    <a:lumMod val="50000"/>
                  </a:schemeClr>
                </a:solidFill>
                <a:latin typeface="UTM Americana EB" panose="02040603050506020204" pitchFamily="18" charset="0"/>
                <a:cs typeface="Times New Roman" pitchFamily="18" charset="0"/>
              </a:rPr>
              <a:t> </a:t>
            </a:r>
            <a:r>
              <a:rPr lang="en-US" sz="3413" b="1" dirty="0" err="1">
                <a:solidFill>
                  <a:schemeClr val="accent6">
                    <a:lumMod val="50000"/>
                  </a:schemeClr>
                </a:solidFill>
                <a:latin typeface="UTM Americana EB" panose="02040603050506020204" pitchFamily="18" charset="0"/>
                <a:cs typeface="Times New Roman" pitchFamily="18" charset="0"/>
              </a:rPr>
              <a:t>gì</a:t>
            </a:r>
            <a:r>
              <a:rPr lang="en-US" sz="3413" b="1" dirty="0">
                <a:solidFill>
                  <a:schemeClr val="accent6">
                    <a:lumMod val="50000"/>
                  </a:schemeClr>
                </a:solidFill>
                <a:latin typeface="UTM Americana EB" panose="02040603050506020204" pitchFamily="18" charset="0"/>
                <a:cs typeface="Times New Roman" pitchFamily="18" charset="0"/>
              </a:rPr>
              <a:t>?</a:t>
            </a:r>
            <a:endParaRPr lang="en-US" sz="3413" dirty="0">
              <a:solidFill>
                <a:schemeClr val="accent6">
                  <a:lumMod val="50000"/>
                </a:schemeClr>
              </a:solidFill>
              <a:latin typeface="UTM Americana EB" panose="02040603050506020204" pitchFamily="18" charset="0"/>
              <a:cs typeface="Times New Roman" pitchFamily="18" charset="0"/>
            </a:endParaRPr>
          </a:p>
        </p:txBody>
      </p:sp>
      <p:sp>
        <p:nvSpPr>
          <p:cNvPr id="35" name="Text Box 14"/>
          <p:cNvSpPr txBox="1">
            <a:spLocks noChangeArrowheads="1"/>
          </p:cNvSpPr>
          <p:nvPr/>
        </p:nvSpPr>
        <p:spPr bwMode="auto">
          <a:xfrm>
            <a:off x="2841771" y="938292"/>
            <a:ext cx="3080372" cy="2193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3413" b="1" dirty="0">
                <a:solidFill>
                  <a:srgbClr val="0000CC"/>
                </a:solidFill>
                <a:latin typeface="UTM Americana EB" panose="02040603050506020204" pitchFamily="18" charset="0"/>
                <a:cs typeface="Times New Roman" pitchFamily="18" charset="0"/>
              </a:rPr>
              <a:t>1.Tìm </a:t>
            </a:r>
            <a:r>
              <a:rPr lang="en-US" sz="3413" b="1" dirty="0" err="1">
                <a:solidFill>
                  <a:srgbClr val="0000CC"/>
                </a:solidFill>
                <a:latin typeface="UTM Americana EB" panose="02040603050506020204" pitchFamily="18" charset="0"/>
                <a:cs typeface="Times New Roman" pitchFamily="18" charset="0"/>
              </a:rPr>
              <a:t>hoạt</a:t>
            </a:r>
            <a:r>
              <a:rPr lang="en-US" sz="3413" b="1" dirty="0">
                <a:solidFill>
                  <a:srgbClr val="0000CC"/>
                </a:solidFill>
                <a:latin typeface="UTM Americana EB" panose="02040603050506020204" pitchFamily="18" charset="0"/>
                <a:cs typeface="Times New Roman" pitchFamily="18" charset="0"/>
              </a:rPr>
              <a:t> </a:t>
            </a:r>
            <a:r>
              <a:rPr lang="en-US" sz="3413" b="1" dirty="0" err="1">
                <a:solidFill>
                  <a:srgbClr val="0000CC"/>
                </a:solidFill>
                <a:latin typeface="UTM Americana EB" panose="02040603050506020204" pitchFamily="18" charset="0"/>
                <a:cs typeface="Times New Roman" pitchFamily="18" charset="0"/>
              </a:rPr>
              <a:t>động</a:t>
            </a:r>
            <a:r>
              <a:rPr lang="en-US" sz="3413" b="1" dirty="0">
                <a:solidFill>
                  <a:srgbClr val="0000CC"/>
                </a:solidFill>
                <a:latin typeface="UTM Americana EB" panose="02040603050506020204" pitchFamily="18" charset="0"/>
                <a:cs typeface="Times New Roman" pitchFamily="18" charset="0"/>
              </a:rPr>
              <a:t> </a:t>
            </a:r>
            <a:r>
              <a:rPr lang="en-US" sz="3413" b="1" dirty="0" err="1">
                <a:solidFill>
                  <a:srgbClr val="0000CC"/>
                </a:solidFill>
                <a:latin typeface="UTM Americana EB" panose="02040603050506020204" pitchFamily="18" charset="0"/>
                <a:cs typeface="Times New Roman" pitchFamily="18" charset="0"/>
              </a:rPr>
              <a:t>gợi</a:t>
            </a:r>
            <a:r>
              <a:rPr lang="en-US" sz="3413" b="1" dirty="0">
                <a:solidFill>
                  <a:srgbClr val="0000CC"/>
                </a:solidFill>
                <a:latin typeface="UTM Americana EB" panose="02040603050506020204" pitchFamily="18" charset="0"/>
                <a:cs typeface="Times New Roman" pitchFamily="18" charset="0"/>
              </a:rPr>
              <a:t> </a:t>
            </a:r>
            <a:r>
              <a:rPr lang="en-US" sz="3413" b="1" err="1">
                <a:solidFill>
                  <a:srgbClr val="0000CC"/>
                </a:solidFill>
                <a:latin typeface="UTM Americana EB" panose="02040603050506020204" pitchFamily="18" charset="0"/>
                <a:cs typeface="Times New Roman" pitchFamily="18" charset="0"/>
              </a:rPr>
              <a:t>tả</a:t>
            </a:r>
            <a:r>
              <a:rPr lang="en-US" sz="3413" b="1">
                <a:solidFill>
                  <a:srgbClr val="0000CC"/>
                </a:solidFill>
                <a:latin typeface="UTM Americana EB" panose="02040603050506020204" pitchFamily="18" charset="0"/>
                <a:cs typeface="Times New Roman" pitchFamily="18" charset="0"/>
              </a:rPr>
              <a:t> trong hình và video</a:t>
            </a:r>
            <a:endParaRPr lang="en-US" sz="3413" dirty="0">
              <a:latin typeface="UTM Americana EB" panose="02040603050506020204" pitchFamily="18" charset="0"/>
              <a:cs typeface="Times New Roman" pitchFamily="18" charset="0"/>
            </a:endParaRPr>
          </a:p>
        </p:txBody>
      </p:sp>
      <p:sp>
        <p:nvSpPr>
          <p:cNvPr id="26" name="îṧļíde">
            <a:extLst>
              <a:ext uri="{FF2B5EF4-FFF2-40B4-BE49-F238E27FC236}">
                <a16:creationId xmlns:a16="http://schemas.microsoft.com/office/drawing/2014/main" id="{C0612A16-C6DB-403D-B0DF-AF31DDB8843D}"/>
              </a:ext>
            </a:extLst>
          </p:cNvPr>
          <p:cNvSpPr/>
          <p:nvPr/>
        </p:nvSpPr>
        <p:spPr>
          <a:xfrm>
            <a:off x="6074047" y="2406714"/>
            <a:ext cx="2196594" cy="517861"/>
          </a:xfrm>
          <a:prstGeom prst="roundRect">
            <a:avLst/>
          </a:prstGeom>
          <a:solidFill>
            <a:srgbClr val="FFA52A"/>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zh-CN" sz="2000" b="1" i="1" u="sng" strike="noStrike" kern="1200" cap="none" spc="0" normalizeH="0" baseline="0" noProof="0" dirty="0">
              <a:ln>
                <a:noFill/>
              </a:ln>
              <a:solidFill>
                <a:prstClr val="white"/>
              </a:solidFill>
              <a:effectLst/>
              <a:uLnTx/>
              <a:uFillTx/>
              <a:latin typeface="微软雅黑"/>
              <a:cs typeface="+mn-ea"/>
              <a:sym typeface="+mn-lt"/>
            </a:endParaRPr>
          </a:p>
        </p:txBody>
      </p:sp>
    </p:spTree>
    <p:extLst>
      <p:ext uri="{BB962C8B-B14F-4D97-AF65-F5344CB8AC3E}">
        <p14:creationId xmlns:p14="http://schemas.microsoft.com/office/powerpoint/2010/main" val="273660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anim calcmode="lin" valueType="num">
                                      <p:cBhvr>
                                        <p:cTn id="45" dur="1000" fill="hold"/>
                                        <p:tgtEl>
                                          <p:spTgt spid="32"/>
                                        </p:tgtEl>
                                        <p:attrNameLst>
                                          <p:attrName>ppt_x</p:attrName>
                                        </p:attrNameLst>
                                      </p:cBhvr>
                                      <p:tavLst>
                                        <p:tav tm="0">
                                          <p:val>
                                            <p:strVal val="#ppt_x"/>
                                          </p:val>
                                        </p:tav>
                                        <p:tav tm="100000">
                                          <p:val>
                                            <p:strVal val="#ppt_x"/>
                                          </p:val>
                                        </p:tav>
                                      </p:tavLst>
                                    </p:anim>
                                    <p:anim calcmode="lin" valueType="num">
                                      <p:cBhvr>
                                        <p:cTn id="46" dur="1000" fill="hold"/>
                                        <p:tgtEl>
                                          <p:spTgt spid="32"/>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7" presetClass="entr" presetSubtype="0" fill="hold" grpId="0" nodeType="clickEffect">
                                  <p:stCondLst>
                                    <p:cond delay="0"/>
                                  </p:stCondLst>
                                  <p:iterate type="lt">
                                    <p:tmPct val="50000"/>
                                  </p:iterate>
                                  <p:childTnLst>
                                    <p:set>
                                      <p:cBhvr>
                                        <p:cTn id="65" dur="1" fill="hold">
                                          <p:stCondLst>
                                            <p:cond delay="0"/>
                                          </p:stCondLst>
                                        </p:cTn>
                                        <p:tgtEl>
                                          <p:spTgt spid="35"/>
                                        </p:tgtEl>
                                        <p:attrNameLst>
                                          <p:attrName>style.visibility</p:attrName>
                                        </p:attrNameLst>
                                      </p:cBhvr>
                                      <p:to>
                                        <p:strVal val="visible"/>
                                      </p:to>
                                    </p:set>
                                    <p:anim calcmode="discrete" valueType="clr">
                                      <p:cBhvr override="childStyle">
                                        <p:cTn id="66"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35"/>
                                        </p:tgtEl>
                                        <p:attrNameLst>
                                          <p:attrName>fillcolor</p:attrName>
                                        </p:attrNameLst>
                                      </p:cBhvr>
                                      <p:tavLst>
                                        <p:tav tm="0">
                                          <p:val>
                                            <p:clrVal>
                                              <a:schemeClr val="accent2"/>
                                            </p:clrVal>
                                          </p:val>
                                        </p:tav>
                                        <p:tav tm="50000">
                                          <p:val>
                                            <p:clrVal>
                                              <a:schemeClr val="hlink"/>
                                            </p:clrVal>
                                          </p:val>
                                        </p:tav>
                                      </p:tavLst>
                                    </p:anim>
                                    <p:set>
                                      <p:cBhvr>
                                        <p:cTn id="68" dur="80"/>
                                        <p:tgtEl>
                                          <p:spTgt spid="35"/>
                                        </p:tgtEl>
                                        <p:attrNameLst>
                                          <p:attrName>fill.type</p:attrName>
                                        </p:attrNameLst>
                                      </p:cBhvr>
                                      <p:to>
                                        <p:strVal val="solid"/>
                                      </p:to>
                                    </p:set>
                                  </p:childTnLst>
                                </p:cTn>
                              </p:par>
                            </p:childTnLst>
                          </p:cTn>
                        </p:par>
                      </p:childTnLst>
                    </p:cTn>
                  </p:par>
                  <p:par>
                    <p:cTn id="69" fill="hold">
                      <p:stCondLst>
                        <p:cond delay="indefinite"/>
                      </p:stCondLst>
                      <p:childTnLst>
                        <p:par>
                          <p:cTn id="70" fill="hold">
                            <p:stCondLst>
                              <p:cond delay="0"/>
                            </p:stCondLst>
                            <p:childTnLst>
                              <p:par>
                                <p:cTn id="71" presetID="27" presetClass="entr" presetSubtype="0" fill="hold" grpId="0" nodeType="clickEffect">
                                  <p:stCondLst>
                                    <p:cond delay="0"/>
                                  </p:stCondLst>
                                  <p:iterate type="lt">
                                    <p:tmPct val="50000"/>
                                  </p:iterate>
                                  <p:childTnLst>
                                    <p:set>
                                      <p:cBhvr>
                                        <p:cTn id="72" dur="1" fill="hold">
                                          <p:stCondLst>
                                            <p:cond delay="0"/>
                                          </p:stCondLst>
                                        </p:cTn>
                                        <p:tgtEl>
                                          <p:spTgt spid="34"/>
                                        </p:tgtEl>
                                        <p:attrNameLst>
                                          <p:attrName>style.visibility</p:attrName>
                                        </p:attrNameLst>
                                      </p:cBhvr>
                                      <p:to>
                                        <p:strVal val="visible"/>
                                      </p:to>
                                    </p:set>
                                    <p:anim calcmode="discrete" valueType="clr">
                                      <p:cBhvr override="childStyle">
                                        <p:cTn id="73"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74" dur="80"/>
                                        <p:tgtEl>
                                          <p:spTgt spid="34"/>
                                        </p:tgtEl>
                                        <p:attrNameLst>
                                          <p:attrName>fillcolor</p:attrName>
                                        </p:attrNameLst>
                                      </p:cBhvr>
                                      <p:tavLst>
                                        <p:tav tm="0">
                                          <p:val>
                                            <p:clrVal>
                                              <a:schemeClr val="accent2"/>
                                            </p:clrVal>
                                          </p:val>
                                        </p:tav>
                                        <p:tav tm="50000">
                                          <p:val>
                                            <p:clrVal>
                                              <a:schemeClr val="hlink"/>
                                            </p:clrVal>
                                          </p:val>
                                        </p:tav>
                                      </p:tavLst>
                                    </p:anim>
                                    <p:set>
                                      <p:cBhvr>
                                        <p:cTn id="75" dur="80"/>
                                        <p:tgtEl>
                                          <p:spTgt spid="34"/>
                                        </p:tgtEl>
                                        <p:attrNameLst>
                                          <p:attrName>fill.type</p:attrName>
                                        </p:attrNameLst>
                                      </p:cBhvr>
                                      <p:to>
                                        <p:strVal val="solid"/>
                                      </p:to>
                                    </p:set>
                                  </p:childTnLst>
                                </p:cTn>
                              </p:par>
                            </p:childTnLst>
                          </p:cTn>
                        </p:par>
                      </p:childTnLst>
                    </p:cTn>
                  </p:par>
                  <p:par>
                    <p:cTn id="76" fill="hold">
                      <p:stCondLst>
                        <p:cond delay="indefinite"/>
                      </p:stCondLst>
                      <p:childTnLst>
                        <p:par>
                          <p:cTn id="77" fill="hold">
                            <p:stCondLst>
                              <p:cond delay="0"/>
                            </p:stCondLst>
                            <p:childTnLst>
                              <p:par>
                                <p:cTn id="78" presetID="27" presetClass="entr" presetSubtype="0" fill="hold" grpId="0" nodeType="clickEffect">
                                  <p:stCondLst>
                                    <p:cond delay="0"/>
                                  </p:stCondLst>
                                  <p:iterate type="lt">
                                    <p:tmPct val="50000"/>
                                  </p:iterate>
                                  <p:childTnLst>
                                    <p:set>
                                      <p:cBhvr>
                                        <p:cTn id="79" dur="1" fill="hold">
                                          <p:stCondLst>
                                            <p:cond delay="0"/>
                                          </p:stCondLst>
                                        </p:cTn>
                                        <p:tgtEl>
                                          <p:spTgt spid="33"/>
                                        </p:tgtEl>
                                        <p:attrNameLst>
                                          <p:attrName>style.visibility</p:attrName>
                                        </p:attrNameLst>
                                      </p:cBhvr>
                                      <p:to>
                                        <p:strVal val="visible"/>
                                      </p:to>
                                    </p:set>
                                    <p:anim calcmode="discrete" valueType="clr">
                                      <p:cBhvr override="childStyle">
                                        <p:cTn id="80" dur="80"/>
                                        <p:tgtEl>
                                          <p:spTgt spid="33"/>
                                        </p:tgtEl>
                                        <p:attrNameLst>
                                          <p:attrName>style.color</p:attrName>
                                        </p:attrNameLst>
                                      </p:cBhvr>
                                      <p:tavLst>
                                        <p:tav tm="0">
                                          <p:val>
                                            <p:clrVal>
                                              <a:schemeClr val="accent2"/>
                                            </p:clrVal>
                                          </p:val>
                                        </p:tav>
                                        <p:tav tm="50000">
                                          <p:val>
                                            <p:clrVal>
                                              <a:schemeClr val="hlink"/>
                                            </p:clrVal>
                                          </p:val>
                                        </p:tav>
                                      </p:tavLst>
                                    </p:anim>
                                    <p:anim calcmode="discrete" valueType="clr">
                                      <p:cBhvr>
                                        <p:cTn id="81" dur="80"/>
                                        <p:tgtEl>
                                          <p:spTgt spid="33"/>
                                        </p:tgtEl>
                                        <p:attrNameLst>
                                          <p:attrName>fillcolor</p:attrName>
                                        </p:attrNameLst>
                                      </p:cBhvr>
                                      <p:tavLst>
                                        <p:tav tm="0">
                                          <p:val>
                                            <p:clrVal>
                                              <a:schemeClr val="accent2"/>
                                            </p:clrVal>
                                          </p:val>
                                        </p:tav>
                                        <p:tav tm="50000">
                                          <p:val>
                                            <p:clrVal>
                                              <a:schemeClr val="hlink"/>
                                            </p:clrVal>
                                          </p:val>
                                        </p:tav>
                                      </p:tavLst>
                                    </p:anim>
                                    <p:set>
                                      <p:cBhvr>
                                        <p:cTn id="82" dur="80"/>
                                        <p:tgtEl>
                                          <p:spTgt spid="3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animBg="1"/>
      <p:bldP spid="32" grpId="0" animBg="1"/>
      <p:bldP spid="25" grpId="0" animBg="1"/>
      <p:bldP spid="12" grpId="0" animBg="1"/>
      <p:bldP spid="13" grpId="0" animBg="1"/>
      <p:bldP spid="14" grpId="0" animBg="1"/>
      <p:bldP spid="17" grpId="0" animBg="1"/>
      <p:bldP spid="18" grpId="0" animBg="1"/>
      <p:bldP spid="33" grpId="0"/>
      <p:bldP spid="34" grpId="0"/>
      <p:bldP spid="35" grpId="0"/>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80A6096-6E57-4019-B88C-947997811234}"/>
              </a:ext>
            </a:extLst>
          </p:cNvPr>
          <p:cNvGrpSpPr/>
          <p:nvPr/>
        </p:nvGrpSpPr>
        <p:grpSpPr>
          <a:xfrm>
            <a:off x="-1305876" y="87744"/>
            <a:ext cx="10641900" cy="5093772"/>
            <a:chOff x="2905522" y="462537"/>
            <a:chExt cx="8981440" cy="1453474"/>
          </a:xfrm>
        </p:grpSpPr>
        <p:grpSp>
          <p:nvGrpSpPr>
            <p:cNvPr id="12" name="Group 11">
              <a:extLst>
                <a:ext uri="{FF2B5EF4-FFF2-40B4-BE49-F238E27FC236}">
                  <a16:creationId xmlns:a16="http://schemas.microsoft.com/office/drawing/2014/main" id="{BE5F6679-0E1A-47FC-9D15-4A907B7A6A2A}"/>
                </a:ext>
              </a:extLst>
            </p:cNvPr>
            <p:cNvGrpSpPr/>
            <p:nvPr/>
          </p:nvGrpSpPr>
          <p:grpSpPr>
            <a:xfrm>
              <a:off x="4724879" y="462537"/>
              <a:ext cx="4952045" cy="1453474"/>
              <a:chOff x="994238" y="364022"/>
              <a:chExt cx="9871572" cy="1679262"/>
            </a:xfrm>
          </p:grpSpPr>
          <p:sp>
            <p:nvSpPr>
              <p:cNvPr id="14" name="Rectangle: Rounded Corners 19">
                <a:extLst>
                  <a:ext uri="{FF2B5EF4-FFF2-40B4-BE49-F238E27FC236}">
                    <a16:creationId xmlns:a16="http://schemas.microsoft.com/office/drawing/2014/main" id="{C1E84134-C072-4A8F-9838-9E15310F81AF}"/>
                  </a:ext>
                </a:extLst>
              </p:cNvPr>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
                <a:extLst>
                  <a:ext uri="{FF2B5EF4-FFF2-40B4-BE49-F238E27FC236}">
                    <a16:creationId xmlns:a16="http://schemas.microsoft.com/office/drawing/2014/main" id="{B2427F74-5A93-4AF2-BFFE-DF40522E4FAB}"/>
                  </a:ext>
                </a:extLst>
              </p:cNvPr>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9F01D69C-EE78-4F5C-9FB0-BD7FD38B5433}"/>
                </a:ext>
              </a:extLst>
            </p:cNvPr>
            <p:cNvSpPr txBox="1"/>
            <p:nvPr/>
          </p:nvSpPr>
          <p:spPr>
            <a:xfrm>
              <a:off x="2905522" y="502428"/>
              <a:ext cx="8981440" cy="707886"/>
            </a:xfrm>
            <a:prstGeom prst="rect">
              <a:avLst/>
            </a:prstGeom>
            <a:noFill/>
          </p:spPr>
          <p:txBody>
            <a:bodyPr wrap="square" rtlCol="0">
              <a:spAutoFit/>
            </a:bodyPr>
            <a:lstStyle/>
            <a:p>
              <a:pPr algn="ctr"/>
              <a:endParaRPr lang="en-US" sz="4000" b="1" dirty="0">
                <a:solidFill>
                  <a:srgbClr val="002060"/>
                </a:solidFill>
                <a:latin typeface="Arial" panose="020B0604020202020204" pitchFamily="34" charset="0"/>
                <a:cs typeface="Arial" panose="020B0604020202020204" pitchFamily="34" charset="0"/>
              </a:endParaRPr>
            </a:p>
          </p:txBody>
        </p:sp>
      </p:grpSp>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1012" y="-328481"/>
            <a:ext cx="1610424" cy="2164080"/>
          </a:xfrm>
          <a:prstGeom prst="rect">
            <a:avLst/>
          </a:prstGeom>
        </p:spPr>
      </p:pic>
      <p:pic>
        <p:nvPicPr>
          <p:cNvPr id="18" name="Cồng chiêng Tây Nguyên._Tri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93561" y="2076415"/>
            <a:ext cx="4860016" cy="4239683"/>
          </a:xfrm>
          <a:prstGeom prst="rect">
            <a:avLst/>
          </a:prstGeom>
          <a:ln>
            <a:noFill/>
          </a:ln>
          <a:effectLst>
            <a:outerShdw blurRad="190500" algn="tl" rotWithShape="0">
              <a:srgbClr val="000000">
                <a:alpha val="70000"/>
              </a:srgbClr>
            </a:outerShdw>
          </a:effectLst>
        </p:spPr>
      </p:pic>
      <p:sp>
        <p:nvSpPr>
          <p:cNvPr id="19" name="Rectangle 4"/>
          <p:cNvSpPr>
            <a:spLocks noChangeArrowheads="1"/>
          </p:cNvSpPr>
          <p:nvPr/>
        </p:nvSpPr>
        <p:spPr bwMode="auto">
          <a:xfrm>
            <a:off x="538423" y="1458874"/>
            <a:ext cx="250902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3413" b="1" dirty="0" err="1">
                <a:solidFill>
                  <a:srgbClr val="008000"/>
                </a:solidFill>
                <a:latin typeface="UTM Alberta Heavy" panose="02040603050506020204" pitchFamily="18" charset="0"/>
                <a:cs typeface="Times New Roman" pitchFamily="18" charset="0"/>
              </a:rPr>
              <a:t>Hoạt</a:t>
            </a:r>
            <a:r>
              <a:rPr lang="en-US" sz="3413" b="1" dirty="0">
                <a:solidFill>
                  <a:srgbClr val="008000"/>
                </a:solidFill>
                <a:latin typeface="UTM Alberta Heavy" panose="02040603050506020204" pitchFamily="18" charset="0"/>
                <a:cs typeface="Times New Roman" pitchFamily="18" charset="0"/>
              </a:rPr>
              <a:t> </a:t>
            </a:r>
            <a:r>
              <a:rPr lang="en-US" sz="3413" b="1" dirty="0" err="1">
                <a:solidFill>
                  <a:srgbClr val="008000"/>
                </a:solidFill>
                <a:latin typeface="UTM Alberta Heavy" panose="02040603050506020204" pitchFamily="18" charset="0"/>
                <a:cs typeface="Times New Roman" pitchFamily="18" charset="0"/>
              </a:rPr>
              <a:t>động</a:t>
            </a:r>
            <a:r>
              <a:rPr lang="en-US" sz="3413" b="1" dirty="0">
                <a:solidFill>
                  <a:srgbClr val="008000"/>
                </a:solidFill>
                <a:latin typeface="UTM Alberta Heavy" panose="02040603050506020204" pitchFamily="18" charset="0"/>
                <a:cs typeface="Times New Roman" pitchFamily="18" charset="0"/>
              </a:rPr>
              <a:t>: </a:t>
            </a:r>
          </a:p>
        </p:txBody>
      </p:sp>
      <p:sp>
        <p:nvSpPr>
          <p:cNvPr id="20" name="Text Box 39"/>
          <p:cNvSpPr txBox="1">
            <a:spLocks noChangeArrowheads="1"/>
          </p:cNvSpPr>
          <p:nvPr/>
        </p:nvSpPr>
        <p:spPr bwMode="auto">
          <a:xfrm>
            <a:off x="2934105" y="1567817"/>
            <a:ext cx="353568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dirty="0" err="1">
                <a:solidFill>
                  <a:srgbClr val="800000"/>
                </a:solidFill>
                <a:latin typeface="UTM Alberta Heavy" panose="02040603050506020204" pitchFamily="18" charset="0"/>
                <a:cs typeface="Times New Roman" pitchFamily="18" charset="0"/>
              </a:rPr>
              <a:t>Gõ</a:t>
            </a:r>
            <a:r>
              <a:rPr lang="en-US" sz="3413" b="1" dirty="0">
                <a:solidFill>
                  <a:srgbClr val="800000"/>
                </a:solidFill>
                <a:latin typeface="UTM Alberta Heavy" panose="02040603050506020204" pitchFamily="18" charset="0"/>
                <a:cs typeface="Times New Roman" pitchFamily="18" charset="0"/>
              </a:rPr>
              <a:t> </a:t>
            </a:r>
            <a:r>
              <a:rPr lang="en-US" sz="3413" b="1" dirty="0" err="1">
                <a:solidFill>
                  <a:srgbClr val="800000"/>
                </a:solidFill>
                <a:latin typeface="UTM Alberta Heavy" panose="02040603050506020204" pitchFamily="18" charset="0"/>
                <a:cs typeface="Times New Roman" pitchFamily="18" charset="0"/>
              </a:rPr>
              <a:t>cồng</a:t>
            </a:r>
            <a:r>
              <a:rPr lang="en-US" sz="3413" b="1" dirty="0">
                <a:solidFill>
                  <a:srgbClr val="800000"/>
                </a:solidFill>
                <a:latin typeface="UTM Alberta Heavy" panose="02040603050506020204" pitchFamily="18" charset="0"/>
                <a:cs typeface="Times New Roman" pitchFamily="18" charset="0"/>
              </a:rPr>
              <a:t> </a:t>
            </a:r>
            <a:r>
              <a:rPr lang="en-US" sz="3413" b="1" dirty="0" err="1">
                <a:solidFill>
                  <a:srgbClr val="800000"/>
                </a:solidFill>
                <a:latin typeface="UTM Alberta Heavy" panose="02040603050506020204" pitchFamily="18" charset="0"/>
                <a:cs typeface="Times New Roman" pitchFamily="18" charset="0"/>
              </a:rPr>
              <a:t>chiêng</a:t>
            </a:r>
            <a:endParaRPr lang="en-US" sz="3413" b="1" dirty="0">
              <a:solidFill>
                <a:srgbClr val="800000"/>
              </a:solidFill>
              <a:latin typeface="UTM Alberta Heavy" panose="02040603050506020204" pitchFamily="18" charset="0"/>
              <a:cs typeface="Times New Roman" pitchFamily="18" charset="0"/>
            </a:endParaRPr>
          </a:p>
        </p:txBody>
      </p:sp>
      <p:sp>
        <p:nvSpPr>
          <p:cNvPr id="21" name="Text Box 40"/>
          <p:cNvSpPr txBox="1">
            <a:spLocks noChangeArrowheads="1"/>
          </p:cNvSpPr>
          <p:nvPr/>
        </p:nvSpPr>
        <p:spPr bwMode="auto">
          <a:xfrm>
            <a:off x="2653853" y="2460314"/>
            <a:ext cx="5113715"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dirty="0" err="1">
                <a:solidFill>
                  <a:srgbClr val="800000"/>
                </a:solidFill>
                <a:latin typeface="UTM Alberta Heavy" panose="02040603050506020204" pitchFamily="18" charset="0"/>
                <a:cs typeface="Times New Roman" pitchFamily="18" charset="0"/>
              </a:rPr>
              <a:t>Tiếng</a:t>
            </a:r>
            <a:r>
              <a:rPr lang="en-US" sz="3413" b="1" dirty="0">
                <a:solidFill>
                  <a:srgbClr val="800000"/>
                </a:solidFill>
                <a:latin typeface="UTM Alberta Heavy" panose="02040603050506020204" pitchFamily="18" charset="0"/>
                <a:cs typeface="Times New Roman" pitchFamily="18" charset="0"/>
              </a:rPr>
              <a:t> </a:t>
            </a:r>
            <a:r>
              <a:rPr lang="en-US" sz="3413" b="1" dirty="0" err="1">
                <a:solidFill>
                  <a:srgbClr val="800000"/>
                </a:solidFill>
                <a:latin typeface="UTM Alberta Heavy" panose="02040603050506020204" pitchFamily="18" charset="0"/>
                <a:cs typeface="Times New Roman" pitchFamily="18" charset="0"/>
              </a:rPr>
              <a:t>cồng</a:t>
            </a:r>
            <a:r>
              <a:rPr lang="en-US" sz="3413" b="1" dirty="0">
                <a:solidFill>
                  <a:srgbClr val="800000"/>
                </a:solidFill>
                <a:latin typeface="UTM Alberta Heavy" panose="02040603050506020204" pitchFamily="18" charset="0"/>
                <a:cs typeface="Times New Roman" pitchFamily="18" charset="0"/>
              </a:rPr>
              <a:t> </a:t>
            </a:r>
            <a:r>
              <a:rPr lang="en-US" sz="3413" b="1" dirty="0" err="1">
                <a:solidFill>
                  <a:srgbClr val="800000"/>
                </a:solidFill>
                <a:latin typeface="UTM Alberta Heavy" panose="02040603050506020204" pitchFamily="18" charset="0"/>
                <a:cs typeface="Times New Roman" pitchFamily="18" charset="0"/>
              </a:rPr>
              <a:t>chiêng</a:t>
            </a:r>
            <a:endParaRPr lang="en-US" sz="3413" b="1" dirty="0">
              <a:solidFill>
                <a:srgbClr val="800000"/>
              </a:solidFill>
              <a:latin typeface="UTM Alberta Heavy" panose="02040603050506020204" pitchFamily="18" charset="0"/>
              <a:cs typeface="Times New Roman" pitchFamily="18" charset="0"/>
            </a:endParaRPr>
          </a:p>
        </p:txBody>
      </p:sp>
      <p:sp>
        <p:nvSpPr>
          <p:cNvPr id="22" name="Text Box 41"/>
          <p:cNvSpPr txBox="1">
            <a:spLocks noChangeArrowheads="1"/>
          </p:cNvSpPr>
          <p:nvPr/>
        </p:nvSpPr>
        <p:spPr bwMode="auto">
          <a:xfrm>
            <a:off x="2282490" y="3295742"/>
            <a:ext cx="4776678"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dirty="0" err="1">
                <a:solidFill>
                  <a:srgbClr val="800000"/>
                </a:solidFill>
                <a:latin typeface="UTM Alberta Heavy" panose="02040603050506020204" pitchFamily="18" charset="0"/>
                <a:cs typeface="Times New Roman" pitchFamily="18" charset="0"/>
              </a:rPr>
              <a:t>Thưởng</a:t>
            </a:r>
            <a:r>
              <a:rPr lang="en-US" sz="3413" b="1" dirty="0">
                <a:solidFill>
                  <a:srgbClr val="800000"/>
                </a:solidFill>
                <a:latin typeface="UTM Alberta Heavy" panose="02040603050506020204" pitchFamily="18" charset="0"/>
                <a:cs typeface="Times New Roman" pitchFamily="18" charset="0"/>
              </a:rPr>
              <a:t> </a:t>
            </a:r>
            <a:r>
              <a:rPr lang="en-US" sz="3413" b="1" err="1">
                <a:solidFill>
                  <a:srgbClr val="800000"/>
                </a:solidFill>
                <a:latin typeface="UTM Alberta Heavy" panose="02040603050506020204" pitchFamily="18" charset="0"/>
                <a:cs typeface="Times New Roman" pitchFamily="18" charset="0"/>
              </a:rPr>
              <a:t>thức</a:t>
            </a:r>
            <a:r>
              <a:rPr lang="en-US" sz="3413" b="1">
                <a:solidFill>
                  <a:srgbClr val="800000"/>
                </a:solidFill>
                <a:latin typeface="UTM Alberta Heavy" panose="02040603050506020204" pitchFamily="18" charset="0"/>
                <a:cs typeface="Times New Roman" pitchFamily="18" charset="0"/>
              </a:rPr>
              <a:t> âm </a:t>
            </a:r>
            <a:r>
              <a:rPr lang="en-US" sz="3413" b="1" dirty="0" err="1">
                <a:solidFill>
                  <a:srgbClr val="800000"/>
                </a:solidFill>
                <a:latin typeface="UTM Alberta Heavy" panose="02040603050506020204" pitchFamily="18" charset="0"/>
                <a:cs typeface="Times New Roman" pitchFamily="18" charset="0"/>
              </a:rPr>
              <a:t>nhạc</a:t>
            </a:r>
            <a:r>
              <a:rPr lang="en-US" sz="3413" b="1" dirty="0">
                <a:solidFill>
                  <a:srgbClr val="800000"/>
                </a:solidFill>
                <a:latin typeface="UTM Alberta Heavy" panose="02040603050506020204" pitchFamily="18" charset="0"/>
                <a:cs typeface="Times New Roman" pitchFamily="18" charset="0"/>
              </a:rPr>
              <a:t>.</a:t>
            </a:r>
          </a:p>
        </p:txBody>
      </p:sp>
      <p:sp>
        <p:nvSpPr>
          <p:cNvPr id="23" name="Text Box 15"/>
          <p:cNvSpPr txBox="1">
            <a:spLocks noChangeArrowheads="1"/>
          </p:cNvSpPr>
          <p:nvPr/>
        </p:nvSpPr>
        <p:spPr bwMode="auto">
          <a:xfrm>
            <a:off x="538423" y="3284316"/>
            <a:ext cx="2032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dirty="0" err="1">
                <a:solidFill>
                  <a:srgbClr val="008000"/>
                </a:solidFill>
                <a:latin typeface="UTM Alberta Heavy" panose="02040603050506020204" pitchFamily="18" charset="0"/>
                <a:cs typeface="Times New Roman" pitchFamily="18" charset="0"/>
              </a:rPr>
              <a:t>Vai</a:t>
            </a:r>
            <a:r>
              <a:rPr lang="en-US" sz="3413" b="1" dirty="0">
                <a:solidFill>
                  <a:srgbClr val="008000"/>
                </a:solidFill>
                <a:latin typeface="UTM Alberta Heavy" panose="02040603050506020204" pitchFamily="18" charset="0"/>
                <a:cs typeface="Times New Roman" pitchFamily="18" charset="0"/>
              </a:rPr>
              <a:t> </a:t>
            </a:r>
            <a:r>
              <a:rPr lang="en-US" sz="3413" b="1" dirty="0" err="1">
                <a:solidFill>
                  <a:srgbClr val="008000"/>
                </a:solidFill>
                <a:latin typeface="UTM Alberta Heavy" panose="02040603050506020204" pitchFamily="18" charset="0"/>
                <a:cs typeface="Times New Roman" pitchFamily="18" charset="0"/>
              </a:rPr>
              <a:t>trò</a:t>
            </a:r>
            <a:r>
              <a:rPr lang="en-US" sz="3413" b="1" dirty="0">
                <a:solidFill>
                  <a:srgbClr val="008000"/>
                </a:solidFill>
                <a:latin typeface="UTM Alberta Heavy" panose="02040603050506020204" pitchFamily="18" charset="0"/>
                <a:cs typeface="Times New Roman" pitchFamily="18" charset="0"/>
              </a:rPr>
              <a:t> :</a:t>
            </a:r>
            <a:endParaRPr lang="en-US" sz="3413" dirty="0">
              <a:latin typeface="UTM Alberta Heavy" panose="02040603050506020204" pitchFamily="18" charset="0"/>
              <a:cs typeface="Times New Roman" pitchFamily="18" charset="0"/>
            </a:endParaRPr>
          </a:p>
        </p:txBody>
      </p:sp>
      <p:sp>
        <p:nvSpPr>
          <p:cNvPr id="24" name="Text Box 16"/>
          <p:cNvSpPr txBox="1">
            <a:spLocks noChangeArrowheads="1"/>
          </p:cNvSpPr>
          <p:nvPr/>
        </p:nvSpPr>
        <p:spPr bwMode="auto">
          <a:xfrm>
            <a:off x="487464" y="2377308"/>
            <a:ext cx="2540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dirty="0" err="1">
                <a:solidFill>
                  <a:srgbClr val="008000"/>
                </a:solidFill>
                <a:latin typeface="UTM Alberta Heavy" panose="02040603050506020204" pitchFamily="18" charset="0"/>
                <a:cs typeface="Times New Roman" pitchFamily="18" charset="0"/>
              </a:rPr>
              <a:t>Âm</a:t>
            </a:r>
            <a:r>
              <a:rPr lang="en-US" sz="3413" b="1" dirty="0">
                <a:solidFill>
                  <a:srgbClr val="008000"/>
                </a:solidFill>
                <a:latin typeface="UTM Alberta Heavy" panose="02040603050506020204" pitchFamily="18" charset="0"/>
                <a:cs typeface="Times New Roman" pitchFamily="18" charset="0"/>
              </a:rPr>
              <a:t> </a:t>
            </a:r>
            <a:r>
              <a:rPr lang="en-US" sz="3413" b="1" dirty="0" err="1">
                <a:solidFill>
                  <a:srgbClr val="008000"/>
                </a:solidFill>
                <a:latin typeface="UTM Alberta Heavy" panose="02040603050506020204" pitchFamily="18" charset="0"/>
                <a:cs typeface="Times New Roman" pitchFamily="18" charset="0"/>
              </a:rPr>
              <a:t>thanh</a:t>
            </a:r>
            <a:r>
              <a:rPr lang="en-US" sz="3413" b="1" dirty="0">
                <a:solidFill>
                  <a:srgbClr val="008000"/>
                </a:solidFill>
                <a:latin typeface="UTM Alberta Heavy" panose="02040603050506020204" pitchFamily="18" charset="0"/>
                <a:cs typeface="Times New Roman" pitchFamily="18" charset="0"/>
              </a:rPr>
              <a:t>:</a:t>
            </a:r>
            <a:endParaRPr lang="en-US" sz="3413" dirty="0">
              <a:latin typeface="UTM Alberta Heavy" panose="02040603050506020204" pitchFamily="18" charset="0"/>
              <a:cs typeface="Times New Roman" pitchFamily="18" charset="0"/>
            </a:endParaRPr>
          </a:p>
        </p:txBody>
      </p:sp>
    </p:spTree>
    <p:extLst>
      <p:ext uri="{BB962C8B-B14F-4D97-AF65-F5344CB8AC3E}">
        <p14:creationId xmlns:p14="http://schemas.microsoft.com/office/powerpoint/2010/main" val="424345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66"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27" presetClass="entr" presetSubtype="0" fill="hold" grpId="0" nodeType="clickEffect">
                                  <p:stCondLst>
                                    <p:cond delay="0"/>
                                  </p:stCondLst>
                                  <p:iterate type="lt">
                                    <p:tmPct val="50000"/>
                                  </p:iterate>
                                  <p:childTnLst>
                                    <p:set>
                                      <p:cBhvr>
                                        <p:cTn id="10" dur="1" fill="hold">
                                          <p:stCondLst>
                                            <p:cond delay="0"/>
                                          </p:stCondLst>
                                        </p:cTn>
                                        <p:tgtEl>
                                          <p:spTgt spid="19"/>
                                        </p:tgtEl>
                                        <p:attrNameLst>
                                          <p:attrName>style.visibility</p:attrName>
                                        </p:attrNameLst>
                                      </p:cBhvr>
                                      <p:to>
                                        <p:strVal val="visible"/>
                                      </p:to>
                                    </p:set>
                                    <p:anim calcmode="discrete" valueType="clr">
                                      <p:cBhvr override="childStyle">
                                        <p:cTn id="11"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9"/>
                                        </p:tgtEl>
                                        <p:attrNameLst>
                                          <p:attrName>fillcolor</p:attrName>
                                        </p:attrNameLst>
                                      </p:cBhvr>
                                      <p:tavLst>
                                        <p:tav tm="0">
                                          <p:val>
                                            <p:clrVal>
                                              <a:schemeClr val="accent2"/>
                                            </p:clrVal>
                                          </p:val>
                                        </p:tav>
                                        <p:tav tm="50000">
                                          <p:val>
                                            <p:clrVal>
                                              <a:schemeClr val="hlink"/>
                                            </p:clrVal>
                                          </p:val>
                                        </p:tav>
                                      </p:tavLst>
                                    </p:anim>
                                    <p:set>
                                      <p:cBhvr>
                                        <p:cTn id="13" dur="80"/>
                                        <p:tgtEl>
                                          <p:spTgt spid="19"/>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20"/>
                                        </p:tgtEl>
                                        <p:attrNameLst>
                                          <p:attrName>style.visibility</p:attrName>
                                        </p:attrNameLst>
                                      </p:cBhvr>
                                      <p:to>
                                        <p:strVal val="visible"/>
                                      </p:to>
                                    </p:set>
                                    <p:anim calcmode="discrete" valueType="clr">
                                      <p:cBhvr override="childStyle">
                                        <p:cTn id="18"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0"/>
                                        </p:tgtEl>
                                        <p:attrNameLst>
                                          <p:attrName>fillcolor</p:attrName>
                                        </p:attrNameLst>
                                      </p:cBhvr>
                                      <p:tavLst>
                                        <p:tav tm="0">
                                          <p:val>
                                            <p:clrVal>
                                              <a:schemeClr val="accent2"/>
                                            </p:clrVal>
                                          </p:val>
                                        </p:tav>
                                        <p:tav tm="50000">
                                          <p:val>
                                            <p:clrVal>
                                              <a:schemeClr val="hlink"/>
                                            </p:clrVal>
                                          </p:val>
                                        </p:tav>
                                      </p:tavLst>
                                    </p:anim>
                                    <p:set>
                                      <p:cBhvr>
                                        <p:cTn id="20" dur="80"/>
                                        <p:tgtEl>
                                          <p:spTgt spid="20"/>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24"/>
                                        </p:tgtEl>
                                        <p:attrNameLst>
                                          <p:attrName>style.visibility</p:attrName>
                                        </p:attrNameLst>
                                      </p:cBhvr>
                                      <p:to>
                                        <p:strVal val="visible"/>
                                      </p:to>
                                    </p:set>
                                    <p:anim calcmode="discrete" valueType="clr">
                                      <p:cBhvr override="childStyle">
                                        <p:cTn id="25"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24"/>
                                        </p:tgtEl>
                                        <p:attrNameLst>
                                          <p:attrName>fillcolor</p:attrName>
                                        </p:attrNameLst>
                                      </p:cBhvr>
                                      <p:tavLst>
                                        <p:tav tm="0">
                                          <p:val>
                                            <p:clrVal>
                                              <a:schemeClr val="accent2"/>
                                            </p:clrVal>
                                          </p:val>
                                        </p:tav>
                                        <p:tav tm="50000">
                                          <p:val>
                                            <p:clrVal>
                                              <a:schemeClr val="hlink"/>
                                            </p:clrVal>
                                          </p:val>
                                        </p:tav>
                                      </p:tavLst>
                                    </p:anim>
                                    <p:set>
                                      <p:cBhvr>
                                        <p:cTn id="27" dur="80"/>
                                        <p:tgtEl>
                                          <p:spTgt spid="24"/>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21"/>
                                        </p:tgtEl>
                                        <p:attrNameLst>
                                          <p:attrName>style.visibility</p:attrName>
                                        </p:attrNameLst>
                                      </p:cBhvr>
                                      <p:to>
                                        <p:strVal val="visible"/>
                                      </p:to>
                                    </p:set>
                                    <p:anim calcmode="discrete" valueType="clr">
                                      <p:cBhvr override="childStyle">
                                        <p:cTn id="32"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1"/>
                                        </p:tgtEl>
                                        <p:attrNameLst>
                                          <p:attrName>fillcolor</p:attrName>
                                        </p:attrNameLst>
                                      </p:cBhvr>
                                      <p:tavLst>
                                        <p:tav tm="0">
                                          <p:val>
                                            <p:clrVal>
                                              <a:schemeClr val="accent2"/>
                                            </p:clrVal>
                                          </p:val>
                                        </p:tav>
                                        <p:tav tm="50000">
                                          <p:val>
                                            <p:clrVal>
                                              <a:schemeClr val="hlink"/>
                                            </p:clrVal>
                                          </p:val>
                                        </p:tav>
                                      </p:tavLst>
                                    </p:anim>
                                    <p:set>
                                      <p:cBhvr>
                                        <p:cTn id="34" dur="80"/>
                                        <p:tgtEl>
                                          <p:spTgt spid="21"/>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23"/>
                                        </p:tgtEl>
                                        <p:attrNameLst>
                                          <p:attrName>style.visibility</p:attrName>
                                        </p:attrNameLst>
                                      </p:cBhvr>
                                      <p:to>
                                        <p:strVal val="visible"/>
                                      </p:to>
                                    </p:set>
                                    <p:anim calcmode="discrete" valueType="clr">
                                      <p:cBhvr override="childStyle">
                                        <p:cTn id="39"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23"/>
                                        </p:tgtEl>
                                        <p:attrNameLst>
                                          <p:attrName>fillcolor</p:attrName>
                                        </p:attrNameLst>
                                      </p:cBhvr>
                                      <p:tavLst>
                                        <p:tav tm="0">
                                          <p:val>
                                            <p:clrVal>
                                              <a:schemeClr val="accent2"/>
                                            </p:clrVal>
                                          </p:val>
                                        </p:tav>
                                        <p:tav tm="50000">
                                          <p:val>
                                            <p:clrVal>
                                              <a:schemeClr val="hlink"/>
                                            </p:clrVal>
                                          </p:val>
                                        </p:tav>
                                      </p:tavLst>
                                    </p:anim>
                                    <p:set>
                                      <p:cBhvr>
                                        <p:cTn id="41" dur="80"/>
                                        <p:tgtEl>
                                          <p:spTgt spid="23"/>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22"/>
                                        </p:tgtEl>
                                        <p:attrNameLst>
                                          <p:attrName>style.visibility</p:attrName>
                                        </p:attrNameLst>
                                      </p:cBhvr>
                                      <p:to>
                                        <p:strVal val="visible"/>
                                      </p:to>
                                    </p:set>
                                    <p:anim calcmode="discrete" valueType="clr">
                                      <p:cBhvr override="childStyle">
                                        <p:cTn id="46"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22"/>
                                        </p:tgtEl>
                                        <p:attrNameLst>
                                          <p:attrName>fillcolor</p:attrName>
                                        </p:attrNameLst>
                                      </p:cBhvr>
                                      <p:tavLst>
                                        <p:tav tm="0">
                                          <p:val>
                                            <p:clrVal>
                                              <a:schemeClr val="accent2"/>
                                            </p:clrVal>
                                          </p:val>
                                        </p:tav>
                                        <p:tav tm="50000">
                                          <p:val>
                                            <p:clrVal>
                                              <a:schemeClr val="hlink"/>
                                            </p:clrVal>
                                          </p:val>
                                        </p:tav>
                                      </p:tavLst>
                                    </p:anim>
                                    <p:set>
                                      <p:cBhvr>
                                        <p:cTn id="48" dur="80"/>
                                        <p:tgtEl>
                                          <p:spTgt spid="2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9" fill="hold" display="0">
                  <p:stCondLst>
                    <p:cond delay="indefinite"/>
                  </p:stCondLst>
                </p:cTn>
                <p:tgtEl>
                  <p:spTgt spid="18"/>
                </p:tgtEl>
              </p:cMediaNode>
            </p:video>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2" presetClass="mediacall" presetSubtype="0" fill="hold" nodeType="clickEffect">
                                  <p:stCondLst>
                                    <p:cond delay="0"/>
                                  </p:stCondLst>
                                  <p:childTnLst>
                                    <p:cmd type="call" cmd="togglePause">
                                      <p:cBhvr>
                                        <p:cTn id="54" dur="1" fill="hold"/>
                                        <p:tgtEl>
                                          <p:spTgt spid="18"/>
                                        </p:tgtEl>
                                      </p:cBhvr>
                                    </p:cmd>
                                  </p:childTnLst>
                                </p:cTn>
                              </p:par>
                            </p:childTnLst>
                          </p:cTn>
                        </p:par>
                      </p:childTnLst>
                    </p:cTn>
                  </p:par>
                </p:childTnLst>
              </p:cTn>
              <p:nextCondLst>
                <p:cond evt="onClick" delay="0">
                  <p:tgtEl>
                    <p:spTgt spid="18"/>
                  </p:tgtEl>
                </p:cond>
              </p:nextCondLst>
            </p:seq>
          </p:childTnLst>
        </p:cTn>
      </p:par>
    </p:tnLst>
    <p:bldLst>
      <p:bldP spid="19" grpId="0"/>
      <p:bldP spid="20" grpId="0"/>
      <p:bldP spid="21"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4706613" y="730724"/>
            <a:ext cx="8885222" cy="5093772"/>
            <a:chOff x="2905522" y="462537"/>
            <a:chExt cx="8981440" cy="1453474"/>
          </a:xfrm>
        </p:grpSpPr>
        <p:grpSp>
          <p:nvGrpSpPr>
            <p:cNvPr id="13" name="Group 12"/>
            <p:cNvGrpSpPr/>
            <p:nvPr/>
          </p:nvGrpSpPr>
          <p:grpSpPr>
            <a:xfrm>
              <a:off x="4724879" y="462537"/>
              <a:ext cx="4952045" cy="1453474"/>
              <a:chOff x="994238" y="364022"/>
              <a:chExt cx="9871572" cy="1679262"/>
            </a:xfrm>
          </p:grpSpPr>
          <p:sp>
            <p:nvSpPr>
              <p:cNvPr id="15"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p:cNvSpPr txBox="1"/>
            <p:nvPr/>
          </p:nvSpPr>
          <p:spPr>
            <a:xfrm>
              <a:off x="2905522" y="502428"/>
              <a:ext cx="8981440" cy="707886"/>
            </a:xfrm>
            <a:prstGeom prst="rect">
              <a:avLst/>
            </a:prstGeom>
            <a:noFill/>
          </p:spPr>
          <p:txBody>
            <a:bodyPr wrap="square" rtlCol="0">
              <a:spAutoFit/>
            </a:bodyPr>
            <a:lstStyle/>
            <a:p>
              <a:pPr algn="ctr"/>
              <a:endParaRPr lang="en-US" sz="4000" b="1" dirty="0">
                <a:solidFill>
                  <a:srgbClr val="002060"/>
                </a:solidFill>
                <a:latin typeface="Arial" panose="020B0604020202020204" pitchFamily="34" charset="0"/>
                <a:cs typeface="Arial" panose="020B0604020202020204" pitchFamily="34" charset="0"/>
              </a:endParaRPr>
            </a:p>
          </p:txBody>
        </p:sp>
      </p:grpSp>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6" name="Text Box 42"/>
          <p:cNvSpPr txBox="1">
            <a:spLocks noChangeArrowheads="1"/>
          </p:cNvSpPr>
          <p:nvPr/>
        </p:nvSpPr>
        <p:spPr bwMode="auto">
          <a:xfrm>
            <a:off x="8863455" y="1587080"/>
            <a:ext cx="2768601"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Trò chuyện.</a:t>
            </a:r>
          </a:p>
        </p:txBody>
      </p:sp>
      <p:sp>
        <p:nvSpPr>
          <p:cNvPr id="7" name="Text Box 43"/>
          <p:cNvSpPr txBox="1">
            <a:spLocks noChangeArrowheads="1"/>
          </p:cNvSpPr>
          <p:nvPr/>
        </p:nvSpPr>
        <p:spPr bwMode="auto">
          <a:xfrm>
            <a:off x="8863455" y="2318600"/>
            <a:ext cx="3048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Tiếng nói.</a:t>
            </a:r>
          </a:p>
        </p:txBody>
      </p:sp>
      <p:sp>
        <p:nvSpPr>
          <p:cNvPr id="8" name="Text Box 44"/>
          <p:cNvSpPr txBox="1">
            <a:spLocks noChangeArrowheads="1"/>
          </p:cNvSpPr>
          <p:nvPr/>
        </p:nvSpPr>
        <p:spPr bwMode="auto">
          <a:xfrm>
            <a:off x="8761855" y="3016253"/>
            <a:ext cx="3759200" cy="2193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Trao đổi</a:t>
            </a:r>
          </a:p>
          <a:p>
            <a:pPr>
              <a:spcBef>
                <a:spcPct val="50000"/>
              </a:spcBef>
            </a:pPr>
            <a:r>
              <a:rPr lang="en-US" sz="3413" b="1">
                <a:solidFill>
                  <a:srgbClr val="000099"/>
                </a:solidFill>
                <a:latin typeface="UTM Alberta Heavy" panose="02040603050506020204" pitchFamily="18" charset="0"/>
                <a:cs typeface="Times New Roman" pitchFamily="18" charset="0"/>
              </a:rPr>
              <a:t> tâm tư, </a:t>
            </a:r>
          </a:p>
          <a:p>
            <a:pPr>
              <a:spcBef>
                <a:spcPct val="50000"/>
              </a:spcBef>
            </a:pPr>
            <a:r>
              <a:rPr lang="en-US" sz="3413" b="1">
                <a:solidFill>
                  <a:srgbClr val="000099"/>
                </a:solidFill>
                <a:latin typeface="UTM Alberta Heavy" panose="02040603050506020204" pitchFamily="18" charset="0"/>
                <a:cs typeface="Times New Roman" pitchFamily="18" charset="0"/>
              </a:rPr>
              <a:t>tình cảm.</a:t>
            </a:r>
          </a:p>
        </p:txBody>
      </p:sp>
      <p:sp>
        <p:nvSpPr>
          <p:cNvPr id="9" name="Rectangle 4"/>
          <p:cNvSpPr>
            <a:spLocks noChangeArrowheads="1"/>
          </p:cNvSpPr>
          <p:nvPr/>
        </p:nvSpPr>
        <p:spPr bwMode="auto">
          <a:xfrm>
            <a:off x="6526655" y="1553213"/>
            <a:ext cx="250902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3413" b="1" dirty="0" err="1">
                <a:solidFill>
                  <a:srgbClr val="008000"/>
                </a:solidFill>
                <a:latin typeface="UTM Alberta Heavy" panose="02040603050506020204" pitchFamily="18" charset="0"/>
                <a:cs typeface="Times New Roman" pitchFamily="18" charset="0"/>
              </a:rPr>
              <a:t>Hoạt</a:t>
            </a:r>
            <a:r>
              <a:rPr lang="en-US" sz="3413" b="1" dirty="0">
                <a:solidFill>
                  <a:srgbClr val="008000"/>
                </a:solidFill>
                <a:latin typeface="UTM Alberta Heavy" panose="02040603050506020204" pitchFamily="18" charset="0"/>
                <a:cs typeface="Times New Roman" pitchFamily="18" charset="0"/>
              </a:rPr>
              <a:t> </a:t>
            </a:r>
            <a:r>
              <a:rPr lang="en-US" sz="3413" b="1" dirty="0" err="1">
                <a:solidFill>
                  <a:srgbClr val="008000"/>
                </a:solidFill>
                <a:latin typeface="UTM Alberta Heavy" panose="02040603050506020204" pitchFamily="18" charset="0"/>
                <a:cs typeface="Times New Roman" pitchFamily="18" charset="0"/>
              </a:rPr>
              <a:t>động</a:t>
            </a:r>
            <a:r>
              <a:rPr lang="en-US" sz="3413" b="1" dirty="0">
                <a:solidFill>
                  <a:srgbClr val="008000"/>
                </a:solidFill>
                <a:latin typeface="UTM Alberta Heavy" panose="02040603050506020204" pitchFamily="18" charset="0"/>
                <a:cs typeface="Times New Roman" pitchFamily="18" charset="0"/>
              </a:rPr>
              <a:t>: </a:t>
            </a:r>
          </a:p>
        </p:txBody>
      </p:sp>
      <p:sp>
        <p:nvSpPr>
          <p:cNvPr id="10" name="Text Box 8"/>
          <p:cNvSpPr txBox="1">
            <a:spLocks noChangeArrowheads="1"/>
          </p:cNvSpPr>
          <p:nvPr/>
        </p:nvSpPr>
        <p:spPr bwMode="auto">
          <a:xfrm>
            <a:off x="6526655" y="2968840"/>
            <a:ext cx="2032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a:solidFill>
                  <a:srgbClr val="008000"/>
                </a:solidFill>
                <a:latin typeface="UTM Alberta Heavy" panose="02040603050506020204" pitchFamily="18" charset="0"/>
                <a:cs typeface="Times New Roman" pitchFamily="18" charset="0"/>
              </a:rPr>
              <a:t>Vai trò :</a:t>
            </a:r>
            <a:endParaRPr lang="en-US" sz="3413">
              <a:latin typeface="UTM Alberta Heavy" panose="02040603050506020204" pitchFamily="18" charset="0"/>
              <a:cs typeface="Times New Roman" pitchFamily="18" charset="0"/>
            </a:endParaRPr>
          </a:p>
        </p:txBody>
      </p:sp>
      <p:sp>
        <p:nvSpPr>
          <p:cNvPr id="11" name="Text Box 9"/>
          <p:cNvSpPr txBox="1">
            <a:spLocks noChangeArrowheads="1"/>
          </p:cNvSpPr>
          <p:nvPr/>
        </p:nvSpPr>
        <p:spPr bwMode="auto">
          <a:xfrm>
            <a:off x="6526655" y="2237320"/>
            <a:ext cx="2540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a:solidFill>
                  <a:srgbClr val="008000"/>
                </a:solidFill>
                <a:latin typeface="UTM Alberta Heavy" panose="02040603050506020204" pitchFamily="18" charset="0"/>
                <a:cs typeface="Times New Roman" pitchFamily="18" charset="0"/>
              </a:rPr>
              <a:t>Âm thanh:</a:t>
            </a:r>
            <a:endParaRPr lang="en-US" sz="3413">
              <a:latin typeface="UTM Alberta Heavy" panose="02040603050506020204" pitchFamily="18" charset="0"/>
              <a:cs typeface="Times New Roman" pitchFamily="18" charset="0"/>
            </a:endParaRPr>
          </a:p>
        </p:txBody>
      </p:sp>
      <p:pic>
        <p:nvPicPr>
          <p:cNvPr id="5" name="Picture 4" descr="A group of people&#10;&#10;Description automatically generated with low confidence">
            <a:extLst>
              <a:ext uri="{FF2B5EF4-FFF2-40B4-BE49-F238E27FC236}">
                <a16:creationId xmlns:a16="http://schemas.microsoft.com/office/drawing/2014/main" id="{82A15175-2EB1-4500-AEA0-3E489D2C61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379" y="2292037"/>
            <a:ext cx="5773763" cy="4204061"/>
          </a:xfrm>
          <a:prstGeom prst="rect">
            <a:avLst/>
          </a:prstGeom>
        </p:spPr>
      </p:pic>
    </p:spTree>
    <p:extLst>
      <p:ext uri="{BB962C8B-B14F-4D97-AF65-F5344CB8AC3E}">
        <p14:creationId xmlns:p14="http://schemas.microsoft.com/office/powerpoint/2010/main" val="22750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6"/>
                                        </p:tgtEl>
                                        <p:attrNameLst>
                                          <p:attrName>style.visibility</p:attrName>
                                        </p:attrNameLst>
                                      </p:cBhvr>
                                      <p:to>
                                        <p:strVal val="visible"/>
                                      </p:to>
                                    </p:set>
                                    <p:anim calcmode="discrete" valueType="clr">
                                      <p:cBhvr override="childStyle">
                                        <p:cTn id="12" dur="50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3" dur="500"/>
                                        <p:tgtEl>
                                          <p:spTgt spid="6"/>
                                        </p:tgtEl>
                                        <p:attrNameLst>
                                          <p:attrName>fillcolor</p:attrName>
                                        </p:attrNameLst>
                                      </p:cBhvr>
                                      <p:tavLst>
                                        <p:tav tm="0">
                                          <p:val>
                                            <p:clrVal>
                                              <a:schemeClr val="accent2"/>
                                            </p:clrVal>
                                          </p:val>
                                        </p:tav>
                                        <p:tav tm="50000">
                                          <p:val>
                                            <p:clrVal>
                                              <a:schemeClr val="hlink"/>
                                            </p:clrVal>
                                          </p:val>
                                        </p:tav>
                                      </p:tavLst>
                                    </p:anim>
                                    <p:set>
                                      <p:cBhvr>
                                        <p:cTn id="14" dur="500"/>
                                        <p:tgtEl>
                                          <p:spTgt spid="6"/>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5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7"/>
                                        </p:tgtEl>
                                        <p:attrNameLst>
                                          <p:attrName>fillcolor</p:attrName>
                                        </p:attrNameLst>
                                      </p:cBhvr>
                                      <p:tavLst>
                                        <p:tav tm="0">
                                          <p:val>
                                            <p:clrVal>
                                              <a:schemeClr val="accent2"/>
                                            </p:clrVal>
                                          </p:val>
                                        </p:tav>
                                        <p:tav tm="50000">
                                          <p:val>
                                            <p:clrVal>
                                              <a:schemeClr val="hlink"/>
                                            </p:clrVal>
                                          </p:val>
                                        </p:tav>
                                      </p:tavLst>
                                    </p:anim>
                                    <p:set>
                                      <p:cBhvr>
                                        <p:cTn id="21" dur="500"/>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8"/>
                                        </p:tgtEl>
                                        <p:attrNameLst>
                                          <p:attrName>style.visibility</p:attrName>
                                        </p:attrNameLst>
                                      </p:cBhvr>
                                      <p:to>
                                        <p:strVal val="visible"/>
                                      </p:to>
                                    </p:set>
                                    <p:anim calcmode="discrete" valueType="clr">
                                      <p:cBhvr override="childStyle">
                                        <p:cTn id="26" dur="50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7" dur="500"/>
                                        <p:tgtEl>
                                          <p:spTgt spid="8"/>
                                        </p:tgtEl>
                                        <p:attrNameLst>
                                          <p:attrName>fillcolor</p:attrName>
                                        </p:attrNameLst>
                                      </p:cBhvr>
                                      <p:tavLst>
                                        <p:tav tm="0">
                                          <p:val>
                                            <p:clrVal>
                                              <a:schemeClr val="accent2"/>
                                            </p:clrVal>
                                          </p:val>
                                        </p:tav>
                                        <p:tav tm="50000">
                                          <p:val>
                                            <p:clrVal>
                                              <a:schemeClr val="hlink"/>
                                            </p:clrVal>
                                          </p:val>
                                        </p:tav>
                                      </p:tavLst>
                                    </p:anim>
                                    <p:set>
                                      <p:cBhvr>
                                        <p:cTn id="28" dur="50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931A889-7903-4EA5-A3D9-1CD61D1FCB5F}"/>
              </a:ext>
            </a:extLst>
          </p:cNvPr>
          <p:cNvPicPr>
            <a:picLocks noChangeAspect="1"/>
          </p:cNvPicPr>
          <p:nvPr/>
        </p:nvPicPr>
        <p:blipFill>
          <a:blip r:embed="rId2"/>
          <a:stretch>
            <a:fillRect/>
          </a:stretch>
        </p:blipFill>
        <p:spPr>
          <a:xfrm>
            <a:off x="0" y="0"/>
            <a:ext cx="12192000" cy="6858000"/>
          </a:xfrm>
          <a:prstGeom prst="rect">
            <a:avLst/>
          </a:prstGeom>
        </p:spPr>
      </p:pic>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grpSp>
        <p:nvGrpSpPr>
          <p:cNvPr id="6" name="Group 5"/>
          <p:cNvGrpSpPr/>
          <p:nvPr/>
        </p:nvGrpSpPr>
        <p:grpSpPr>
          <a:xfrm>
            <a:off x="-1286734" y="673285"/>
            <a:ext cx="8885222" cy="5093772"/>
            <a:chOff x="2905522" y="462537"/>
            <a:chExt cx="8981440" cy="1453474"/>
          </a:xfrm>
        </p:grpSpPr>
        <p:grpSp>
          <p:nvGrpSpPr>
            <p:cNvPr id="7" name="Group 6"/>
            <p:cNvGrpSpPr/>
            <p:nvPr/>
          </p:nvGrpSpPr>
          <p:grpSpPr>
            <a:xfrm>
              <a:off x="4724879" y="462537"/>
              <a:ext cx="4952045" cy="1453474"/>
              <a:chOff x="994238" y="364022"/>
              <a:chExt cx="9871572" cy="1679262"/>
            </a:xfrm>
          </p:grpSpPr>
          <p:sp>
            <p:nvSpPr>
              <p:cNvPr id="9"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2905522" y="502428"/>
              <a:ext cx="8981440" cy="707886"/>
            </a:xfrm>
            <a:prstGeom prst="rect">
              <a:avLst/>
            </a:prstGeom>
            <a:noFill/>
          </p:spPr>
          <p:txBody>
            <a:bodyPr wrap="square" rtlCol="0">
              <a:spAutoFit/>
            </a:bodyPr>
            <a:lstStyle/>
            <a:p>
              <a:pPr algn="ctr"/>
              <a:endParaRPr lang="en-US" sz="4000" b="1" dirty="0">
                <a:solidFill>
                  <a:srgbClr val="002060"/>
                </a:solidFill>
                <a:latin typeface="Arial" panose="020B0604020202020204" pitchFamily="34" charset="0"/>
                <a:cs typeface="Arial" panose="020B0604020202020204" pitchFamily="34" charset="0"/>
              </a:endParaRPr>
            </a:p>
          </p:txBody>
        </p:sp>
      </p:gr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11" name="Text Box 45"/>
          <p:cNvSpPr txBox="1">
            <a:spLocks noChangeArrowheads="1"/>
          </p:cNvSpPr>
          <p:nvPr/>
        </p:nvSpPr>
        <p:spPr bwMode="auto">
          <a:xfrm>
            <a:off x="2749477" y="3757815"/>
            <a:ext cx="26416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Dạy và học.</a:t>
            </a:r>
          </a:p>
        </p:txBody>
      </p:sp>
      <p:sp>
        <p:nvSpPr>
          <p:cNvPr id="12" name="Text Box 46"/>
          <p:cNvSpPr txBox="1">
            <a:spLocks noChangeArrowheads="1"/>
          </p:cNvSpPr>
          <p:nvPr/>
        </p:nvSpPr>
        <p:spPr bwMode="auto">
          <a:xfrm>
            <a:off x="2949291" y="3148215"/>
            <a:ext cx="2340187"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Tiếng nói.</a:t>
            </a:r>
          </a:p>
        </p:txBody>
      </p:sp>
      <p:sp>
        <p:nvSpPr>
          <p:cNvPr id="13" name="Text Box 47"/>
          <p:cNvSpPr txBox="1">
            <a:spLocks noChangeArrowheads="1"/>
          </p:cNvSpPr>
          <p:nvPr/>
        </p:nvSpPr>
        <p:spPr bwMode="auto">
          <a:xfrm>
            <a:off x="3155877" y="2376055"/>
            <a:ext cx="24384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Học tập.</a:t>
            </a:r>
          </a:p>
        </p:txBody>
      </p:sp>
      <p:sp>
        <p:nvSpPr>
          <p:cNvPr id="14" name="Rectangle 4"/>
          <p:cNvSpPr>
            <a:spLocks noChangeArrowheads="1"/>
          </p:cNvSpPr>
          <p:nvPr/>
        </p:nvSpPr>
        <p:spPr bwMode="auto">
          <a:xfrm>
            <a:off x="717477" y="2423468"/>
            <a:ext cx="250902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3413" b="1" dirty="0" err="1">
                <a:solidFill>
                  <a:srgbClr val="008000"/>
                </a:solidFill>
                <a:latin typeface="UTM Alberta Heavy" panose="02040603050506020204" pitchFamily="18" charset="0"/>
                <a:cs typeface="Times New Roman" pitchFamily="18" charset="0"/>
              </a:rPr>
              <a:t>Hoạt</a:t>
            </a:r>
            <a:r>
              <a:rPr lang="en-US" sz="3413" b="1" dirty="0">
                <a:solidFill>
                  <a:srgbClr val="008000"/>
                </a:solidFill>
                <a:latin typeface="UTM Alberta Heavy" panose="02040603050506020204" pitchFamily="18" charset="0"/>
                <a:cs typeface="Times New Roman" pitchFamily="18" charset="0"/>
              </a:rPr>
              <a:t> </a:t>
            </a:r>
            <a:r>
              <a:rPr lang="en-US" sz="3413" b="1" dirty="0" err="1">
                <a:solidFill>
                  <a:srgbClr val="008000"/>
                </a:solidFill>
                <a:latin typeface="UTM Alberta Heavy" panose="02040603050506020204" pitchFamily="18" charset="0"/>
                <a:cs typeface="Times New Roman" pitchFamily="18" charset="0"/>
              </a:rPr>
              <a:t>động</a:t>
            </a:r>
            <a:r>
              <a:rPr lang="en-US" sz="3413" b="1" dirty="0">
                <a:solidFill>
                  <a:srgbClr val="008000"/>
                </a:solidFill>
                <a:latin typeface="UTM Alberta Heavy" panose="02040603050506020204" pitchFamily="18" charset="0"/>
                <a:cs typeface="Times New Roman" pitchFamily="18" charset="0"/>
              </a:rPr>
              <a:t>: </a:t>
            </a:r>
          </a:p>
        </p:txBody>
      </p:sp>
      <p:sp>
        <p:nvSpPr>
          <p:cNvPr id="15" name="Text Box 8"/>
          <p:cNvSpPr txBox="1">
            <a:spLocks noChangeArrowheads="1"/>
          </p:cNvSpPr>
          <p:nvPr/>
        </p:nvSpPr>
        <p:spPr bwMode="auto">
          <a:xfrm>
            <a:off x="717477" y="3839095"/>
            <a:ext cx="2032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a:solidFill>
                  <a:srgbClr val="008000"/>
                </a:solidFill>
                <a:latin typeface="UTM Alberta Heavy" panose="02040603050506020204" pitchFamily="18" charset="0"/>
                <a:cs typeface="Times New Roman" pitchFamily="18" charset="0"/>
              </a:rPr>
              <a:t>Vai trò :</a:t>
            </a:r>
            <a:endParaRPr lang="en-US" sz="3413">
              <a:latin typeface="UTM Alberta Heavy" panose="02040603050506020204" pitchFamily="18" charset="0"/>
              <a:cs typeface="Times New Roman" pitchFamily="18" charset="0"/>
            </a:endParaRPr>
          </a:p>
        </p:txBody>
      </p:sp>
      <p:sp>
        <p:nvSpPr>
          <p:cNvPr id="16" name="Text Box 9"/>
          <p:cNvSpPr txBox="1">
            <a:spLocks noChangeArrowheads="1"/>
          </p:cNvSpPr>
          <p:nvPr/>
        </p:nvSpPr>
        <p:spPr bwMode="auto">
          <a:xfrm>
            <a:off x="717477" y="3107575"/>
            <a:ext cx="2540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a:solidFill>
                  <a:srgbClr val="008000"/>
                </a:solidFill>
                <a:latin typeface="UTM Alberta Heavy" panose="02040603050506020204" pitchFamily="18" charset="0"/>
                <a:cs typeface="Times New Roman" pitchFamily="18" charset="0"/>
              </a:rPr>
              <a:t>Âm thanh:</a:t>
            </a:r>
            <a:endParaRPr lang="en-US" sz="3413">
              <a:latin typeface="UTM Alberta Heavy" panose="02040603050506020204" pitchFamily="18" charset="0"/>
              <a:cs typeface="Times New Roman" pitchFamily="18" charset="0"/>
            </a:endParaRPr>
          </a:p>
        </p:txBody>
      </p:sp>
    </p:spTree>
    <p:extLst>
      <p:ext uri="{BB962C8B-B14F-4D97-AF65-F5344CB8AC3E}">
        <p14:creationId xmlns:p14="http://schemas.microsoft.com/office/powerpoint/2010/main" val="214827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43153" y="-51944"/>
            <a:ext cx="1610424" cy="2164080"/>
          </a:xfrm>
          <a:prstGeom prst="rect">
            <a:avLst/>
          </a:prstGeom>
        </p:spPr>
      </p:pic>
      <p:pic>
        <p:nvPicPr>
          <p:cNvPr id="11" name="Tiếng Trống Trường_Tri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39244" y="1908359"/>
            <a:ext cx="6845600" cy="4335150"/>
          </a:xfrm>
          <a:prstGeom prst="rect">
            <a:avLst/>
          </a:prstGeom>
        </p:spPr>
      </p:pic>
      <p:sp>
        <p:nvSpPr>
          <p:cNvPr id="15" name="Text Box 48"/>
          <p:cNvSpPr txBox="1">
            <a:spLocks noChangeArrowheads="1"/>
          </p:cNvSpPr>
          <p:nvPr/>
        </p:nvSpPr>
        <p:spPr bwMode="auto">
          <a:xfrm>
            <a:off x="2710872" y="513323"/>
            <a:ext cx="44704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 Đánh trống</a:t>
            </a:r>
          </a:p>
        </p:txBody>
      </p:sp>
      <p:sp>
        <p:nvSpPr>
          <p:cNvPr id="16" name="Text Box 49"/>
          <p:cNvSpPr txBox="1">
            <a:spLocks noChangeArrowheads="1"/>
          </p:cNvSpPr>
          <p:nvPr/>
        </p:nvSpPr>
        <p:spPr bwMode="auto">
          <a:xfrm>
            <a:off x="2600264" y="1196899"/>
            <a:ext cx="500888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 Tiếng trống</a:t>
            </a:r>
          </a:p>
        </p:txBody>
      </p:sp>
      <p:sp>
        <p:nvSpPr>
          <p:cNvPr id="17" name="Text Box 50"/>
          <p:cNvSpPr txBox="1">
            <a:spLocks noChangeArrowheads="1"/>
          </p:cNvSpPr>
          <p:nvPr/>
        </p:nvSpPr>
        <p:spPr bwMode="auto">
          <a:xfrm>
            <a:off x="2164614" y="1959013"/>
            <a:ext cx="4113107"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413" b="1">
                <a:solidFill>
                  <a:srgbClr val="000099"/>
                </a:solidFill>
                <a:latin typeface="UTM Alberta Heavy" panose="02040603050506020204" pitchFamily="18" charset="0"/>
                <a:cs typeface="Times New Roman" pitchFamily="18" charset="0"/>
              </a:rPr>
              <a:t> Báo hiệu</a:t>
            </a:r>
          </a:p>
        </p:txBody>
      </p:sp>
      <p:sp>
        <p:nvSpPr>
          <p:cNvPr id="25" name="Rectangle 4"/>
          <p:cNvSpPr>
            <a:spLocks noChangeArrowheads="1"/>
          </p:cNvSpPr>
          <p:nvPr/>
        </p:nvSpPr>
        <p:spPr bwMode="auto">
          <a:xfrm>
            <a:off x="480291" y="492732"/>
            <a:ext cx="250902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sz="3413" b="1" dirty="0" err="1">
                <a:solidFill>
                  <a:srgbClr val="008000"/>
                </a:solidFill>
                <a:latin typeface="UTM Alberta Heavy" panose="02040603050506020204" pitchFamily="18" charset="0"/>
                <a:cs typeface="Times New Roman" pitchFamily="18" charset="0"/>
              </a:rPr>
              <a:t>Hoạt</a:t>
            </a:r>
            <a:r>
              <a:rPr lang="en-US" sz="3413" b="1" dirty="0">
                <a:solidFill>
                  <a:srgbClr val="008000"/>
                </a:solidFill>
                <a:latin typeface="UTM Alberta Heavy" panose="02040603050506020204" pitchFamily="18" charset="0"/>
                <a:cs typeface="Times New Roman" pitchFamily="18" charset="0"/>
              </a:rPr>
              <a:t> </a:t>
            </a:r>
            <a:r>
              <a:rPr lang="en-US" sz="3413" b="1" dirty="0" err="1">
                <a:solidFill>
                  <a:srgbClr val="008000"/>
                </a:solidFill>
                <a:latin typeface="UTM Alberta Heavy" panose="02040603050506020204" pitchFamily="18" charset="0"/>
                <a:cs typeface="Times New Roman" pitchFamily="18" charset="0"/>
              </a:rPr>
              <a:t>động</a:t>
            </a:r>
            <a:r>
              <a:rPr lang="en-US" sz="3413" b="1" dirty="0">
                <a:solidFill>
                  <a:srgbClr val="008000"/>
                </a:solidFill>
                <a:latin typeface="UTM Alberta Heavy" panose="02040603050506020204" pitchFamily="18" charset="0"/>
                <a:cs typeface="Times New Roman" pitchFamily="18" charset="0"/>
              </a:rPr>
              <a:t>: </a:t>
            </a:r>
          </a:p>
        </p:txBody>
      </p:sp>
      <p:sp>
        <p:nvSpPr>
          <p:cNvPr id="26" name="Text Box 8"/>
          <p:cNvSpPr txBox="1">
            <a:spLocks noChangeArrowheads="1"/>
          </p:cNvSpPr>
          <p:nvPr/>
        </p:nvSpPr>
        <p:spPr bwMode="auto">
          <a:xfrm>
            <a:off x="480291" y="1908359"/>
            <a:ext cx="2032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a:solidFill>
                  <a:srgbClr val="008000"/>
                </a:solidFill>
                <a:latin typeface="UTM Alberta Heavy" panose="02040603050506020204" pitchFamily="18" charset="0"/>
                <a:cs typeface="Times New Roman" pitchFamily="18" charset="0"/>
              </a:rPr>
              <a:t>Vai trò :</a:t>
            </a:r>
            <a:endParaRPr lang="en-US" sz="3413">
              <a:latin typeface="UTM Alberta Heavy" panose="02040603050506020204" pitchFamily="18" charset="0"/>
              <a:cs typeface="Times New Roman" pitchFamily="18" charset="0"/>
            </a:endParaRPr>
          </a:p>
        </p:txBody>
      </p:sp>
      <p:sp>
        <p:nvSpPr>
          <p:cNvPr id="27" name="Text Box 9"/>
          <p:cNvSpPr txBox="1">
            <a:spLocks noChangeArrowheads="1"/>
          </p:cNvSpPr>
          <p:nvPr/>
        </p:nvSpPr>
        <p:spPr bwMode="auto">
          <a:xfrm>
            <a:off x="480291" y="1176839"/>
            <a:ext cx="2540000" cy="617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413" b="1">
                <a:solidFill>
                  <a:srgbClr val="008000"/>
                </a:solidFill>
                <a:latin typeface="UTM Alberta Heavy" panose="02040603050506020204" pitchFamily="18" charset="0"/>
                <a:cs typeface="Times New Roman" pitchFamily="18" charset="0"/>
              </a:rPr>
              <a:t>Âm thanh:</a:t>
            </a:r>
            <a:endParaRPr lang="en-US" sz="3413">
              <a:latin typeface="UTM Alberta Heavy" panose="02040603050506020204" pitchFamily="18" charset="0"/>
              <a:cs typeface="Times New Roman" pitchFamily="18" charset="0"/>
            </a:endParaRPr>
          </a:p>
        </p:txBody>
      </p:sp>
    </p:spTree>
    <p:extLst>
      <p:ext uri="{BB962C8B-B14F-4D97-AF65-F5344CB8AC3E}">
        <p14:creationId xmlns:p14="http://schemas.microsoft.com/office/powerpoint/2010/main" val="29894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8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11"/>
                </p:tgtEl>
              </p:cMediaNode>
            </p:video>
            <p:seq concurrent="1" nextAc="seek">
              <p:cTn id="22" restart="whenNotActive" fill="hold" evtFilter="cancelBubble" nodeType="interactiveSeq">
                <p:stCondLst>
                  <p:cond evt="onClick" delay="0">
                    <p:tgtEl>
                      <p:spTgt spid="11"/>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1"/>
                                        </p:tgtEl>
                                      </p:cBhvr>
                                    </p:cmd>
                                  </p:childTnLst>
                                </p:cTn>
                              </p:par>
                            </p:childTnLst>
                          </p:cTn>
                        </p:par>
                      </p:childTnLst>
                    </p:cTn>
                  </p:par>
                </p:childTnLst>
              </p:cTn>
              <p:nextCondLst>
                <p:cond evt="onClick" delay="0">
                  <p:tgtEl>
                    <p:spTgt spid="11"/>
                  </p:tgtEl>
                </p:cond>
              </p:nextCondLst>
            </p:seq>
          </p:childTnLst>
        </p:cTn>
      </p:par>
    </p:tnLst>
    <p:bldLst>
      <p:bldP spid="15"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pic>
        <p:nvPicPr>
          <p:cNvPr id="7" name="图片 6">
            <a:extLst>
              <a:ext uri="{FF2B5EF4-FFF2-40B4-BE49-F238E27FC236}">
                <a16:creationId xmlns:a16="http://schemas.microsoft.com/office/drawing/2014/main" id="{7EB1F983-E8A4-4A34-A210-CB95EA3EB5F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15679" y="635152"/>
            <a:ext cx="4239502" cy="4239502"/>
          </a:xfrm>
          <a:prstGeom prst="rect">
            <a:avLst/>
          </a:prstGeom>
        </p:spPr>
      </p:pic>
      <p:sp>
        <p:nvSpPr>
          <p:cNvPr id="22" name="TextBox 21"/>
          <p:cNvSpPr txBox="1"/>
          <p:nvPr/>
        </p:nvSpPr>
        <p:spPr>
          <a:xfrm>
            <a:off x="543465" y="6694897"/>
            <a:ext cx="1800200" cy="123111"/>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00" b="0" u="none" strike="noStrike" kern="1200" cap="none" spc="0" normalizeH="0" baseline="0" noProof="0" dirty="0">
                <a:ln>
                  <a:noFill/>
                </a:ln>
                <a:solidFill>
                  <a:prstClr val="white"/>
                </a:solidFill>
                <a:effectLst/>
                <a:uLnTx/>
                <a:uFillTx/>
                <a:latin typeface="#9Slide04 Trirong SemiBold" panose="00000700000000000000" pitchFamily="2" charset="-34"/>
                <a:ea typeface="微软雅黑" panose="020B0503020204020204" pitchFamily="34" charset="-122"/>
                <a:cs typeface="#9Slide04 Trirong SemiBold" panose="00000700000000000000" pitchFamily="2" charset="-34"/>
              </a:rPr>
              <a:t>PPT</a:t>
            </a:r>
            <a:r>
              <a:rPr kumimoji="0" lang="zh-CN" altLang="en-US" sz="100" b="0" u="none" strike="noStrike" kern="1200" cap="none" spc="0" normalizeH="0" baseline="0" noProof="0" dirty="0">
                <a:ln>
                  <a:noFill/>
                </a:ln>
                <a:solidFill>
                  <a:prstClr val="white"/>
                </a:solidFill>
                <a:effectLst/>
                <a:uLnTx/>
                <a:uFillTx/>
                <a:latin typeface="#9Slide04 Trirong SemiBold" panose="00000700000000000000" pitchFamily="2" charset="-34"/>
                <a:ea typeface="微软雅黑" panose="020B0503020204020204" pitchFamily="34" charset="-122"/>
                <a:cs typeface="#9Slide04 Trirong SemiBold" panose="00000700000000000000" pitchFamily="2" charset="-34"/>
              </a:rPr>
              <a:t>模板 </a:t>
            </a:r>
            <a:r>
              <a:rPr kumimoji="0" lang="en-US" altLang="zh-CN" sz="100" b="0" u="none" strike="noStrike" kern="1200" cap="none" spc="0" normalizeH="0" baseline="0" noProof="0" dirty="0">
                <a:ln>
                  <a:noFill/>
                </a:ln>
                <a:solidFill>
                  <a:prstClr val="white"/>
                </a:solidFill>
                <a:effectLst/>
                <a:uLnTx/>
                <a:uFillTx/>
                <a:latin typeface="#9Slide04 Trirong SemiBold" panose="00000700000000000000" pitchFamily="2" charset="-34"/>
                <a:ea typeface="微软雅黑" panose="020B0503020204020204" pitchFamily="34" charset="-122"/>
                <a:cs typeface="#9Slide04 Trirong SemiBold" panose="00000700000000000000" pitchFamily="2" charset="-34"/>
              </a:rPr>
              <a:t>http://www.1ppt.com/moban/</a:t>
            </a:r>
            <a:r>
              <a:rPr kumimoji="0" lang="zh-CN" altLang="en-US" sz="100" b="0" u="none" strike="noStrike" kern="1200" cap="none" spc="0" normalizeH="0" baseline="0" noProof="0" dirty="0">
                <a:ln>
                  <a:noFill/>
                </a:ln>
                <a:solidFill>
                  <a:prstClr val="white"/>
                </a:solidFill>
                <a:effectLst/>
                <a:uLnTx/>
                <a:uFillTx/>
                <a:latin typeface="#9Slide04 Trirong SemiBold" panose="00000700000000000000" pitchFamily="2" charset="-34"/>
                <a:ea typeface="微软雅黑" panose="020B0503020204020204" pitchFamily="34" charset="-122"/>
                <a:cs typeface="#9Slide04 Trirong SemiBold" panose="00000700000000000000" pitchFamily="2" charset="-34"/>
              </a:rPr>
              <a:t> </a:t>
            </a:r>
            <a:endParaRPr kumimoji="0" lang="en-US" altLang="zh-CN" sz="100" b="0" u="none" strike="noStrike" kern="1200" cap="none" spc="0" normalizeH="0" baseline="0" noProof="0" dirty="0">
              <a:ln>
                <a:noFill/>
              </a:ln>
              <a:solidFill>
                <a:prstClr val="white"/>
              </a:solidFill>
              <a:effectLst/>
              <a:uLnTx/>
              <a:uFillTx/>
              <a:latin typeface="#9Slide04 Trirong SemiBold" panose="00000700000000000000" pitchFamily="2" charset="-34"/>
              <a:ea typeface="微软雅黑" panose="020B0503020204020204" pitchFamily="34" charset="-122"/>
              <a:cs typeface="#9Slide04 Trirong SemiBold" panose="00000700000000000000" pitchFamily="2" charset="-34"/>
            </a:endParaRPr>
          </a:p>
        </p:txBody>
      </p:sp>
      <p:grpSp>
        <p:nvGrpSpPr>
          <p:cNvPr id="23" name="Group 22"/>
          <p:cNvGrpSpPr/>
          <p:nvPr/>
        </p:nvGrpSpPr>
        <p:grpSpPr>
          <a:xfrm>
            <a:off x="738045" y="988772"/>
            <a:ext cx="7948821" cy="1453474"/>
            <a:chOff x="2025353" y="473783"/>
            <a:chExt cx="7948821" cy="1453474"/>
          </a:xfrm>
        </p:grpSpPr>
        <p:grpSp>
          <p:nvGrpSpPr>
            <p:cNvPr id="24" name="Group 23"/>
            <p:cNvGrpSpPr/>
            <p:nvPr/>
          </p:nvGrpSpPr>
          <p:grpSpPr>
            <a:xfrm>
              <a:off x="2025353" y="473783"/>
              <a:ext cx="7948821" cy="1453474"/>
              <a:chOff x="994238" y="364022"/>
              <a:chExt cx="9871572" cy="1679262"/>
            </a:xfrm>
          </p:grpSpPr>
          <p:sp>
            <p:nvSpPr>
              <p:cNvPr id="26" name="Rectangle: Rounded Corners 19"/>
              <p:cNvSpPr/>
              <p:nvPr/>
            </p:nvSpPr>
            <p:spPr>
              <a:xfrm>
                <a:off x="1122370" y="529444"/>
                <a:ext cx="9743440" cy="1513840"/>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4 Trirong SemiBold" panose="00000700000000000000" pitchFamily="2" charset="-34"/>
                  <a:cs typeface="#9Slide04 Trirong SemiBold" panose="00000700000000000000" pitchFamily="2" charset="-34"/>
                </a:endParaRPr>
              </a:p>
            </p:txBody>
          </p:sp>
          <p:sp>
            <p:nvSpPr>
              <p:cNvPr id="27" name="Rectangle: Rounded Corners 1"/>
              <p:cNvSpPr/>
              <p:nvPr/>
            </p:nvSpPr>
            <p:spPr>
              <a:xfrm>
                <a:off x="994238" y="364022"/>
                <a:ext cx="9743440" cy="1513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4 Trirong SemiBold" panose="00000700000000000000" pitchFamily="2" charset="-34"/>
                  <a:cs typeface="#9Slide04 Trirong SemiBold" panose="00000700000000000000" pitchFamily="2" charset="-34"/>
                </a:endParaRPr>
              </a:p>
            </p:txBody>
          </p:sp>
        </p:grpSp>
        <p:sp>
          <p:nvSpPr>
            <p:cNvPr id="25" name="TextBox 24"/>
            <p:cNvSpPr txBox="1"/>
            <p:nvPr/>
          </p:nvSpPr>
          <p:spPr>
            <a:xfrm>
              <a:off x="2157182" y="531438"/>
              <a:ext cx="7773785" cy="1323439"/>
            </a:xfrm>
            <a:prstGeom prst="rect">
              <a:avLst/>
            </a:prstGeom>
            <a:noFill/>
          </p:spPr>
          <p:txBody>
            <a:bodyPr wrap="square" rtlCol="0">
              <a:spAutoFit/>
            </a:bodyPr>
            <a:lstStyle/>
            <a:p>
              <a:pPr algn="ctr">
                <a:spcBef>
                  <a:spcPct val="50000"/>
                </a:spcBef>
              </a:pPr>
              <a:r>
                <a:rPr lang="vi-VN" altLang="en-US" sz="4000" b="1" dirty="0">
                  <a:solidFill>
                    <a:srgbClr val="0000FF"/>
                  </a:solidFill>
                  <a:latin typeface="#9Slide04 Trirong SemiBold" panose="00000700000000000000" pitchFamily="2" charset="-34"/>
                  <a:cs typeface="#9Slide04 Trirong SemiBold" panose="00000700000000000000" pitchFamily="2" charset="-34"/>
                </a:rPr>
                <a:t>Âm thanh cần thiết cho cuộc sống chúng ta như thế nào?</a:t>
              </a:r>
              <a:endParaRPr lang="en-US" altLang="en-US" sz="4000" b="1" dirty="0">
                <a:solidFill>
                  <a:srgbClr val="0000FF"/>
                </a:solidFill>
                <a:latin typeface="#9Slide04 Trirong SemiBold" panose="00000700000000000000" pitchFamily="2" charset="-34"/>
                <a:cs typeface="#9Slide04 Trirong SemiBold" panose="00000700000000000000" pitchFamily="2" charset="-34"/>
              </a:endParaRPr>
            </a:p>
          </p:txBody>
        </p:sp>
      </p:grpSp>
      <p:sp>
        <p:nvSpPr>
          <p:cNvPr id="28" name="Text Box 20"/>
          <p:cNvSpPr txBox="1">
            <a:spLocks noChangeArrowheads="1"/>
          </p:cNvSpPr>
          <p:nvPr/>
        </p:nvSpPr>
        <p:spPr bwMode="auto">
          <a:xfrm>
            <a:off x="623531" y="2754903"/>
            <a:ext cx="796016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pPr>
            <a:r>
              <a:rPr lang="en-US" altLang="en-US" sz="3200" b="1">
                <a:latin typeface="#9Slide04 Trirong SemiBold" panose="00000700000000000000" pitchFamily="2" charset="-34"/>
                <a:cs typeface="#9Slide04 Trirong SemiBold" panose="00000700000000000000" pitchFamily="2" charset="-34"/>
              </a:rPr>
              <a:t>  </a:t>
            </a:r>
            <a:r>
              <a:rPr lang="vi-VN" altLang="en-US" sz="3200" b="1">
                <a:solidFill>
                  <a:srgbClr val="FF3300"/>
                </a:solidFill>
                <a:latin typeface="#9Slide04 Trirong SemiBold" panose="00000700000000000000" pitchFamily="2" charset="-34"/>
                <a:cs typeface="#9Slide04 Trirong SemiBold" panose="00000700000000000000" pitchFamily="2" charset="-34"/>
              </a:rPr>
              <a:t>Âm </a:t>
            </a:r>
            <a:r>
              <a:rPr lang="vi-VN" altLang="en-US" sz="3200" b="1" dirty="0">
                <a:solidFill>
                  <a:srgbClr val="FF3300"/>
                </a:solidFill>
                <a:latin typeface="#9Slide04 Trirong SemiBold" panose="00000700000000000000" pitchFamily="2" charset="-34"/>
                <a:cs typeface="#9Slide04 Trirong SemiBold" panose="00000700000000000000" pitchFamily="2" charset="-34"/>
              </a:rPr>
              <a:t>thanh rất cần cho con người. Nhờ có âm thanh chúng ta có thể:</a:t>
            </a:r>
            <a:endParaRPr lang="en-US" altLang="en-US" sz="3200" b="1" dirty="0">
              <a:solidFill>
                <a:srgbClr val="FF3300"/>
              </a:solidFill>
              <a:latin typeface="#9Slide04 Trirong SemiBold" panose="00000700000000000000" pitchFamily="2" charset="-34"/>
              <a:cs typeface="#9Slide04 Trirong SemiBold" panose="00000700000000000000" pitchFamily="2" charset="-34"/>
            </a:endParaRPr>
          </a:p>
        </p:txBody>
      </p:sp>
      <p:cxnSp>
        <p:nvCxnSpPr>
          <p:cNvPr id="8" name="Straight Arrow Connector 7"/>
          <p:cNvCxnSpPr/>
          <p:nvPr/>
        </p:nvCxnSpPr>
        <p:spPr>
          <a:xfrm flipH="1">
            <a:off x="2096655" y="4117219"/>
            <a:ext cx="2313506" cy="676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410161" y="4117219"/>
            <a:ext cx="0" cy="851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410161" y="4117219"/>
            <a:ext cx="2129184" cy="676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îṩḻïdé">
            <a:extLst>
              <a:ext uri="{FF2B5EF4-FFF2-40B4-BE49-F238E27FC236}">
                <a16:creationId xmlns:a16="http://schemas.microsoft.com/office/drawing/2014/main" id="{8E6C15DB-A1C0-4D93-90E1-9FB6F7A3AAE0}"/>
              </a:ext>
            </a:extLst>
          </p:cNvPr>
          <p:cNvSpPr/>
          <p:nvPr/>
        </p:nvSpPr>
        <p:spPr>
          <a:xfrm>
            <a:off x="869874" y="4852238"/>
            <a:ext cx="2070917" cy="689580"/>
          </a:xfrm>
          <a:prstGeom prst="roundRect">
            <a:avLst/>
          </a:prstGeom>
          <a:solidFill>
            <a:srgbClr val="27BD8D"/>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vi-VN" altLang="zh-CN" sz="3200" b="1"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Giao tiếp</a:t>
            </a:r>
            <a:endParaRPr kumimoji="0" lang="en-US" altLang="zh-CN" sz="3200" b="1"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42" name="îṧļíde">
            <a:extLst>
              <a:ext uri="{FF2B5EF4-FFF2-40B4-BE49-F238E27FC236}">
                <a16:creationId xmlns:a16="http://schemas.microsoft.com/office/drawing/2014/main" id="{C0612A16-C6DB-403D-B0DF-AF31DDB8843D}"/>
              </a:ext>
            </a:extLst>
          </p:cNvPr>
          <p:cNvSpPr/>
          <p:nvPr/>
        </p:nvSpPr>
        <p:spPr>
          <a:xfrm>
            <a:off x="3233664" y="5000298"/>
            <a:ext cx="2572071" cy="860685"/>
          </a:xfrm>
          <a:prstGeom prst="roundRect">
            <a:avLst/>
          </a:prstGeom>
          <a:solidFill>
            <a:srgbClr val="FFA52A"/>
          </a:solidFill>
          <a:ln w="3175">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800" b="1"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Làm</a:t>
            </a:r>
            <a:r>
              <a:rPr kumimoji="0" lang="vi-VN" altLang="zh-CN" sz="2800" b="1" strike="noStrike" kern="1200" cap="none" spc="0" normalizeH="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 tín hiệu</a:t>
            </a:r>
            <a:endParaRPr kumimoji="0" lang="en-US" altLang="zh-CN" sz="2800" b="1"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43" name="îṧļíde">
            <a:extLst>
              <a:ext uri="{FF2B5EF4-FFF2-40B4-BE49-F238E27FC236}">
                <a16:creationId xmlns:a16="http://schemas.microsoft.com/office/drawing/2014/main" id="{C0612A16-C6DB-403D-B0DF-AF31DDB8843D}"/>
              </a:ext>
            </a:extLst>
          </p:cNvPr>
          <p:cNvSpPr/>
          <p:nvPr/>
        </p:nvSpPr>
        <p:spPr>
          <a:xfrm>
            <a:off x="6095762" y="4792010"/>
            <a:ext cx="3837177" cy="1077218"/>
          </a:xfrm>
          <a:prstGeom prst="roundRect">
            <a:avLst/>
          </a:prstGeom>
          <a:ln>
            <a:headEnd/>
            <a:tailEnd/>
          </a:ln>
        </p:spPr>
        <p:style>
          <a:lnRef idx="3">
            <a:schemeClr val="lt1"/>
          </a:lnRef>
          <a:fillRef idx="1">
            <a:schemeClr val="accent2"/>
          </a:fillRef>
          <a:effectRef idx="1">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altLang="zh-CN" sz="2800" b="1"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Làm</a:t>
            </a:r>
            <a:r>
              <a:rPr kumimoji="0" lang="vi-VN" altLang="zh-CN" sz="2800" b="1" strike="noStrike" kern="1200" cap="none" spc="0" normalizeH="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 cuộc sống thêm tươi vui,..</a:t>
            </a:r>
            <a:endParaRPr kumimoji="0" lang="en-US" altLang="zh-CN" sz="2800" b="1"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Tree>
    <p:extLst>
      <p:ext uri="{BB962C8B-B14F-4D97-AF65-F5344CB8AC3E}">
        <p14:creationId xmlns:p14="http://schemas.microsoft.com/office/powerpoint/2010/main" val="322756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1000"/>
                                        <p:tgtEl>
                                          <p:spTgt spid="41"/>
                                        </p:tgtEl>
                                      </p:cBhvr>
                                    </p:animEffect>
                                    <p:anim calcmode="lin" valueType="num">
                                      <p:cBhvr>
                                        <p:cTn id="19" dur="1000" fill="hold"/>
                                        <p:tgtEl>
                                          <p:spTgt spid="41"/>
                                        </p:tgtEl>
                                        <p:attrNameLst>
                                          <p:attrName>ppt_x</p:attrName>
                                        </p:attrNameLst>
                                      </p:cBhvr>
                                      <p:tavLst>
                                        <p:tav tm="0">
                                          <p:val>
                                            <p:strVal val="#ppt_x"/>
                                          </p:val>
                                        </p:tav>
                                        <p:tav tm="100000">
                                          <p:val>
                                            <p:strVal val="#ppt_x"/>
                                          </p:val>
                                        </p:tav>
                                      </p:tavLst>
                                    </p:anim>
                                    <p:anim calcmode="lin" valueType="num">
                                      <p:cBhvr>
                                        <p:cTn id="20" dur="1000" fill="hold"/>
                                        <p:tgtEl>
                                          <p:spTgt spid="41"/>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1000"/>
                                        <p:tgtEl>
                                          <p:spTgt spid="42"/>
                                        </p:tgtEl>
                                      </p:cBhvr>
                                    </p:animEffect>
                                    <p:anim calcmode="lin" valueType="num">
                                      <p:cBhvr>
                                        <p:cTn id="29" dur="1000" fill="hold"/>
                                        <p:tgtEl>
                                          <p:spTgt spid="42"/>
                                        </p:tgtEl>
                                        <p:attrNameLst>
                                          <p:attrName>ppt_x</p:attrName>
                                        </p:attrNameLst>
                                      </p:cBhvr>
                                      <p:tavLst>
                                        <p:tav tm="0">
                                          <p:val>
                                            <p:strVal val="#ppt_x"/>
                                          </p:val>
                                        </p:tav>
                                        <p:tav tm="100000">
                                          <p:val>
                                            <p:strVal val="#ppt_x"/>
                                          </p:val>
                                        </p:tav>
                                      </p:tavLst>
                                    </p:anim>
                                    <p:anim calcmode="lin" valueType="num">
                                      <p:cBhvr>
                                        <p:cTn id="30" dur="1000" fill="hold"/>
                                        <p:tgtEl>
                                          <p:spTgt spid="42"/>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1000"/>
                                        <p:tgtEl>
                                          <p:spTgt spid="43"/>
                                        </p:tgtEl>
                                      </p:cBhvr>
                                    </p:animEffect>
                                    <p:anim calcmode="lin" valueType="num">
                                      <p:cBhvr>
                                        <p:cTn id="39" dur="1000" fill="hold"/>
                                        <p:tgtEl>
                                          <p:spTgt spid="43"/>
                                        </p:tgtEl>
                                        <p:attrNameLst>
                                          <p:attrName>ppt_x</p:attrName>
                                        </p:attrNameLst>
                                      </p:cBhvr>
                                      <p:tavLst>
                                        <p:tav tm="0">
                                          <p:val>
                                            <p:strVal val="#ppt_x"/>
                                          </p:val>
                                        </p:tav>
                                        <p:tav tm="100000">
                                          <p:val>
                                            <p:strVal val="#ppt_x"/>
                                          </p:val>
                                        </p:tav>
                                      </p:tavLst>
                                    </p:anim>
                                    <p:anim calcmode="lin" valueType="num">
                                      <p:cBhvr>
                                        <p:cTn id="4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41" grpId="0" animBg="1"/>
      <p:bldP spid="42" grpId="0" animBg="1"/>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5" name="Picture 4" descr="A picture containing clipart&#10;&#10;Description automatically generated">
            <a:extLst>
              <a:ext uri="{FF2B5EF4-FFF2-40B4-BE49-F238E27FC236}">
                <a16:creationId xmlns:a16="http://schemas.microsoft.com/office/drawing/2014/main" id="{2625C640-D6AA-49E1-9338-66D660CC97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9153" y="1249680"/>
            <a:ext cx="6141069" cy="4935035"/>
          </a:xfrm>
          <a:prstGeom prst="rect">
            <a:avLst/>
          </a:prstGeom>
          <a:noFill/>
        </p:spPr>
      </p:pic>
      <p:sp>
        <p:nvSpPr>
          <p:cNvPr id="19" name="TextBox 18">
            <a:extLst>
              <a:ext uri="{FF2B5EF4-FFF2-40B4-BE49-F238E27FC236}">
                <a16:creationId xmlns:a16="http://schemas.microsoft.com/office/drawing/2014/main" id="{9A430686-6CB9-4170-B996-CA7BF65554DF}"/>
              </a:ext>
            </a:extLst>
          </p:cNvPr>
          <p:cNvSpPr txBox="1"/>
          <p:nvPr/>
        </p:nvSpPr>
        <p:spPr>
          <a:xfrm>
            <a:off x="9875161" y="3642206"/>
            <a:ext cx="4475988" cy="276999"/>
          </a:xfrm>
          <a:prstGeom prst="rect">
            <a:avLst/>
          </a:prstGeom>
          <a:noFill/>
        </p:spPr>
        <p:txBody>
          <a:bodyPr wrap="square">
            <a:spAutoFit/>
          </a:bodyPr>
          <a:lstStyle/>
          <a:p>
            <a:r>
              <a:rPr lang="en-US" sz="1200" b="1">
                <a:blipFill>
                  <a:blip r:embed="rId3"/>
                  <a:tile tx="0" ty="0" sx="100000" sy="100000" flip="none" algn="tl"/>
                </a:blipFill>
                <a:latin typeface="UTM Alberta Heavy" panose="02040603050506020204" pitchFamily="18" charset="0"/>
                <a:cs typeface="Times New Roman" pitchFamily="18" charset="0"/>
              </a:rPr>
              <a:t>MăngNon</a:t>
            </a:r>
            <a:endParaRPr lang="en-US" sz="1200">
              <a:blipFill>
                <a:blip r:embed="rId3"/>
                <a:tile tx="0" ty="0" sx="100000" sy="100000" flip="none" algn="tl"/>
              </a:blipFill>
            </a:endParaRPr>
          </a:p>
        </p:txBody>
      </p:sp>
      <p:sp>
        <p:nvSpPr>
          <p:cNvPr id="6" name="Rectangle 5">
            <a:extLst>
              <a:ext uri="{FF2B5EF4-FFF2-40B4-BE49-F238E27FC236}">
                <a16:creationId xmlns:a16="http://schemas.microsoft.com/office/drawing/2014/main" id="{9B37FFD4-014B-4E79-B207-F65F3FB59180}"/>
              </a:ext>
            </a:extLst>
          </p:cNvPr>
          <p:cNvSpPr/>
          <p:nvPr/>
        </p:nvSpPr>
        <p:spPr>
          <a:xfrm>
            <a:off x="626469" y="909194"/>
            <a:ext cx="5123167" cy="5016758"/>
          </a:xfrm>
          <a:prstGeom prst="rect">
            <a:avLst/>
          </a:prstGeom>
        </p:spPr>
        <p:txBody>
          <a:bodyPr wrap="square">
            <a:spAutoFit/>
          </a:bodyPr>
          <a:lstStyle/>
          <a:p>
            <a:pPr algn="just"/>
            <a:r>
              <a:rPr lang="vi-VN" sz="4000" b="1" dirty="0">
                <a:solidFill>
                  <a:srgbClr val="002060"/>
                </a:solidFill>
                <a:latin typeface="#9Slide04 Trirong SemiBold" panose="00000700000000000000" pitchFamily="2" charset="-34"/>
                <a:cs typeface="#9Slide04 Trirong SemiBold" panose="00000700000000000000" pitchFamily="2" charset="-34"/>
              </a:rPr>
              <a:t>Âm thanh rất cần cho con người. Nhờ có âm thanh, chúng ta có thể học tập, nói chuyện với nhau,  thưởng thức âm nhạc, báo hiệu,...</a:t>
            </a:r>
            <a:endParaRPr lang="en-US" sz="3600" dirty="0">
              <a:solidFill>
                <a:srgbClr val="002060"/>
              </a:solidFill>
              <a:latin typeface="#9Slide04 Trirong SemiBold" panose="00000700000000000000" pitchFamily="2" charset="-34"/>
              <a:cs typeface="#9Slide04 Trirong SemiBold" panose="00000700000000000000" pitchFamily="2" charset="-34"/>
            </a:endParaRPr>
          </a:p>
        </p:txBody>
      </p:sp>
    </p:spTree>
    <p:extLst>
      <p:ext uri="{BB962C8B-B14F-4D97-AF65-F5344CB8AC3E}">
        <p14:creationId xmlns:p14="http://schemas.microsoft.com/office/powerpoint/2010/main" val="114169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sp>
        <p:nvSpPr>
          <p:cNvPr id="24" name="Text Box 19"/>
          <p:cNvSpPr txBox="1">
            <a:spLocks noChangeArrowheads="1"/>
          </p:cNvSpPr>
          <p:nvPr/>
        </p:nvSpPr>
        <p:spPr bwMode="auto">
          <a:xfrm>
            <a:off x="1005492" y="957278"/>
            <a:ext cx="1059128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5400" b="1" dirty="0">
                <a:solidFill>
                  <a:schemeClr val="tx1"/>
                </a:solidFill>
                <a:latin typeface="#9Slide04 Trirong SemiBold" panose="00000700000000000000" pitchFamily="2" charset="-34"/>
                <a:cs typeface="#9Slide04 Trirong SemiBold" panose="00000700000000000000" pitchFamily="2" charset="-34"/>
              </a:rPr>
              <a:t>Quan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sát</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những</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bức</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tranh</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vi-VN" altLang="en-US" sz="5400" b="1" dirty="0">
                <a:solidFill>
                  <a:schemeClr val="tx1"/>
                </a:solidFill>
                <a:latin typeface="#9Slide04 Trirong SemiBold" panose="00000700000000000000" pitchFamily="2" charset="-34"/>
                <a:cs typeface="#9Slide04 Trirong SemiBold" panose="00000700000000000000" pitchFamily="2" charset="-34"/>
              </a:rPr>
              <a:t>sau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và</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nêu</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nhận</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xét</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những</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vi-VN" altLang="en-US" sz="5400" b="1" dirty="0">
                <a:solidFill>
                  <a:schemeClr val="tx1"/>
                </a:solidFill>
                <a:latin typeface="#9Slide04 Trirong SemiBold" panose="00000700000000000000" pitchFamily="2" charset="-34"/>
                <a:cs typeface="#9Slide04 Trirong SemiBold" panose="00000700000000000000" pitchFamily="2" charset="-34"/>
              </a:rPr>
              <a:t>âm thanh</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nào</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vi-VN" altLang="en-US" sz="5400" b="1" dirty="0">
                <a:solidFill>
                  <a:srgbClr val="FFC000"/>
                </a:solidFill>
                <a:latin typeface="#9Slide04 Trirong SemiBold" panose="00000700000000000000" pitchFamily="2" charset="-34"/>
                <a:cs typeface="#9Slide04 Trirong SemiBold" panose="00000700000000000000" pitchFamily="2" charset="-34"/>
              </a:rPr>
              <a:t>ƯA THÍCH </a:t>
            </a:r>
            <a:r>
              <a:rPr lang="en-US" altLang="en-US" sz="5400" b="1" dirty="0" err="1">
                <a:solidFill>
                  <a:schemeClr val="tx1"/>
                </a:solidFill>
                <a:latin typeface="#9Slide04 Trirong SemiBold" panose="00000700000000000000" pitchFamily="2" charset="-34"/>
                <a:cs typeface="#9Slide04 Trirong SemiBold" panose="00000700000000000000" pitchFamily="2" charset="-34"/>
              </a:rPr>
              <a:t>và</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r>
              <a:rPr lang="en-US" altLang="en-US" sz="5400" b="1" dirty="0">
                <a:solidFill>
                  <a:srgbClr val="FFC000"/>
                </a:solidFill>
                <a:latin typeface="#9Slide04 Trirong SemiBold" panose="00000700000000000000" pitchFamily="2" charset="-34"/>
                <a:cs typeface="#9Slide04 Trirong SemiBold" panose="00000700000000000000" pitchFamily="2" charset="-34"/>
              </a:rPr>
              <a:t>KHÔNG </a:t>
            </a:r>
            <a:r>
              <a:rPr lang="vi-VN" altLang="en-US" sz="5400" b="1" dirty="0">
                <a:solidFill>
                  <a:srgbClr val="FFC000"/>
                </a:solidFill>
                <a:latin typeface="#9Slide04 Trirong SemiBold" panose="00000700000000000000" pitchFamily="2" charset="-34"/>
                <a:cs typeface="#9Slide04 Trirong SemiBold" panose="00000700000000000000" pitchFamily="2" charset="-34"/>
              </a:rPr>
              <a:t>ƯA THÍCH</a:t>
            </a:r>
            <a:r>
              <a:rPr lang="en-US" altLang="en-US" sz="5400" b="1" dirty="0">
                <a:solidFill>
                  <a:schemeClr val="tx1"/>
                </a:solidFill>
                <a:latin typeface="#9Slide04 Trirong SemiBold" panose="00000700000000000000" pitchFamily="2" charset="-34"/>
                <a:cs typeface="#9Slide04 Trirong SemiBold" panose="00000700000000000000" pitchFamily="2" charset="-34"/>
              </a:rPr>
              <a:t>? </a:t>
            </a:r>
          </a:p>
        </p:txBody>
      </p:sp>
      <p:pic>
        <p:nvPicPr>
          <p:cNvPr id="25" name="图片 2">
            <a:extLst>
              <a:ext uri="{FF2B5EF4-FFF2-40B4-BE49-F238E27FC236}">
                <a16:creationId xmlns:a16="http://schemas.microsoft.com/office/drawing/2014/main" id="{C77B78F7-AEBD-4548-ADC4-14AC3D74B6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410" b="-36504"/>
          <a:stretch/>
        </p:blipFill>
        <p:spPr>
          <a:xfrm>
            <a:off x="-86270" y="4373598"/>
            <a:ext cx="11877014" cy="2880308"/>
          </a:xfrm>
          <a:prstGeom prst="rect">
            <a:avLst/>
          </a:prstGeom>
        </p:spPr>
      </p:pic>
    </p:spTree>
    <p:extLst>
      <p:ext uri="{BB962C8B-B14F-4D97-AF65-F5344CB8AC3E}">
        <p14:creationId xmlns:p14="http://schemas.microsoft.com/office/powerpoint/2010/main" val="183225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
                                        </p:tgtEl>
                                        <p:attrNameLst>
                                          <p:attrName>style.visibility</p:attrName>
                                        </p:attrNameLst>
                                      </p:cBhvr>
                                      <p:to>
                                        <p:strVal val="visible"/>
                                      </p:to>
                                    </p:set>
                                    <p:anim calcmode="discrete" valueType="clr">
                                      <p:cBhvr override="childStyle">
                                        <p:cTn id="7"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
                                        </p:tgtEl>
                                        <p:attrNameLst>
                                          <p:attrName>fillcolor</p:attrName>
                                        </p:attrNameLst>
                                      </p:cBhvr>
                                      <p:tavLst>
                                        <p:tav tm="0">
                                          <p:val>
                                            <p:clrVal>
                                              <a:schemeClr val="accent2"/>
                                            </p:clrVal>
                                          </p:val>
                                        </p:tav>
                                        <p:tav tm="50000">
                                          <p:val>
                                            <p:clrVal>
                                              <a:schemeClr val="hlink"/>
                                            </p:clrVal>
                                          </p:val>
                                        </p:tav>
                                      </p:tavLst>
                                    </p:anim>
                                    <p:set>
                                      <p:cBhvr>
                                        <p:cTn id="9" dur="80"/>
                                        <p:tgtEl>
                                          <p:spTgt spid="2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5122" name="Picture 2" descr="Phụ nữ Việt Nam với đàn piano đầu thế kỷ XX - Nhân văn - Nhật Báo Văn Hóa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320" y="413364"/>
            <a:ext cx="3554845" cy="30156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4" name="Picture 4" descr="Hí họa: Nguy hiểm khi vừa đi vừa nghe điện tho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872" y="3701946"/>
            <a:ext cx="3554845" cy="27426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8" name="Picture 8" descr="Driving a noisy vehicle in UAE can lead to a Dh2,000 fine and 12 black  points | Uae – Gulf New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1375" y="3245763"/>
            <a:ext cx="3489495" cy="31097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30" name="Picture 10" descr="Giải mã tiếng khóc của trẻ và 9 cách để dỗ trẻ nín khóc trong vòng &amp;quot;một nốt  nhạc&amp;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8227" y="818353"/>
            <a:ext cx="3482398" cy="22056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32" name="Picture 12" descr="Mạo hiểm chinh phục 7 con thác của Suối Đá Ngọn Phú Quố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9835" y="523390"/>
            <a:ext cx="3363191" cy="29056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34" name="Picture 14" descr="Ca sĩ Mỹ Tâm biểu diễn tại Hải Dương - BaoHaiDuo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9835" y="3701946"/>
            <a:ext cx="3489399" cy="27426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445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0FDB53C-7D2A-46E0-B044-8095C5A7C4FB}"/>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组合 6">
            <a:extLst>
              <a:ext uri="{FF2B5EF4-FFF2-40B4-BE49-F238E27FC236}">
                <a16:creationId xmlns:a16="http://schemas.microsoft.com/office/drawing/2014/main" id="{90DA0686-CADB-4CD4-8197-5C6C3891F5FF}"/>
              </a:ext>
            </a:extLst>
          </p:cNvPr>
          <p:cNvGrpSpPr/>
          <p:nvPr/>
        </p:nvGrpSpPr>
        <p:grpSpPr>
          <a:xfrm>
            <a:off x="3086320" y="1612779"/>
            <a:ext cx="5721778" cy="2465911"/>
            <a:chOff x="2536561" y="1557950"/>
            <a:chExt cx="5721778" cy="2465911"/>
          </a:xfrm>
        </p:grpSpPr>
        <p:sp>
          <p:nvSpPr>
            <p:cNvPr id="8" name="TextBox 7">
              <a:extLst>
                <a:ext uri="{FF2B5EF4-FFF2-40B4-BE49-F238E27FC236}">
                  <a16:creationId xmlns:a16="http://schemas.microsoft.com/office/drawing/2014/main" id="{15416E49-00D0-43CD-9E3C-5241B07EA791}"/>
                </a:ext>
              </a:extLst>
            </p:cNvPr>
            <p:cNvSpPr txBox="1"/>
            <p:nvPr/>
          </p:nvSpPr>
          <p:spPr>
            <a:xfrm>
              <a:off x="2536561" y="1557950"/>
              <a:ext cx="1329624" cy="1107996"/>
            </a:xfrm>
            <a:prstGeom prst="rect">
              <a:avLst/>
            </a:prstGeom>
            <a:noFill/>
          </p:spPr>
          <p:txBody>
            <a:bodyPr wrap="square" lIns="0" tIns="0" rIns="0" bIns="0" rtlCol="0">
              <a:spAutoFit/>
            </a:bodyPr>
            <a:lstStyle>
              <a:defPPr>
                <a:defRPr lang="zh-CN"/>
              </a:defPPr>
              <a:lvl1pPr>
                <a:defRPr sz="5000" b="1">
                  <a:solidFill>
                    <a:schemeClr val="bg1"/>
                  </a:solidFill>
                  <a:latin typeface="+mn-ea"/>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7200" b="1" i="0" u="none" strike="noStrike" kern="1200" cap="none" spc="300" normalizeH="0" baseline="0" noProof="0" dirty="0">
                <a:ln>
                  <a:noFill/>
                </a:ln>
                <a:gradFill>
                  <a:gsLst>
                    <a:gs pos="0">
                      <a:srgbClr val="F5C26F">
                        <a:lumMod val="89000"/>
                      </a:srgbClr>
                    </a:gs>
                    <a:gs pos="23000">
                      <a:srgbClr val="F5C26F">
                        <a:lumMod val="89000"/>
                      </a:srgbClr>
                    </a:gs>
                    <a:gs pos="69000">
                      <a:srgbClr val="F5C26F">
                        <a:lumMod val="75000"/>
                      </a:srgbClr>
                    </a:gs>
                    <a:gs pos="97000">
                      <a:srgbClr val="F5C26F">
                        <a:lumMod val="70000"/>
                      </a:srgbClr>
                    </a:gs>
                  </a:gsLst>
                  <a:path path="circle">
                    <a:fillToRect l="100000" b="100000"/>
                  </a:path>
                </a:gradFill>
                <a:effectLst/>
                <a:uLnTx/>
                <a:uFillTx/>
                <a:latin typeface="等线"/>
                <a:ea typeface="思源黑体 CN"/>
                <a:cs typeface="+mn-cs"/>
                <a:sym typeface="思源黑体 CN" panose="020B0500000000000000" pitchFamily="34" charset="-122"/>
              </a:endParaRPr>
            </a:p>
          </p:txBody>
        </p:sp>
        <p:sp>
          <p:nvSpPr>
            <p:cNvPr id="7" name="TextBox 7">
              <a:extLst>
                <a:ext uri="{FF2B5EF4-FFF2-40B4-BE49-F238E27FC236}">
                  <a16:creationId xmlns:a16="http://schemas.microsoft.com/office/drawing/2014/main" id="{905308B7-212F-4B5D-ACC7-06C344DD60A5}"/>
                </a:ext>
              </a:extLst>
            </p:cNvPr>
            <p:cNvSpPr txBox="1"/>
            <p:nvPr/>
          </p:nvSpPr>
          <p:spPr>
            <a:xfrm>
              <a:off x="2536561" y="2915865"/>
              <a:ext cx="5721778" cy="1107996"/>
            </a:xfrm>
            <a:prstGeom prst="rect">
              <a:avLst/>
            </a:prstGeom>
            <a:noFill/>
          </p:spPr>
          <p:txBody>
            <a:bodyPr wrap="square" lIns="0" tIns="0" rIns="0" bIns="0" rtlCol="0">
              <a:spAutoFit/>
            </a:bodyPr>
            <a:lstStyle>
              <a:defPPr>
                <a:defRPr lang="zh-CN"/>
              </a:defPPr>
              <a:lvl1pPr>
                <a:defRPr sz="5000" b="1">
                  <a:solidFill>
                    <a:schemeClr val="bg1"/>
                  </a:solidFill>
                  <a:latin typeface="+mn-ea"/>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300" normalizeH="0" baseline="0" noProof="0" dirty="0">
                  <a:ln>
                    <a:noFill/>
                  </a:ln>
                  <a:solidFill>
                    <a:srgbClr val="C00000"/>
                  </a:solidFill>
                  <a:effectLst>
                    <a:glow rad="101600">
                      <a:schemeClr val="bg1">
                        <a:alpha val="60000"/>
                      </a:schemeClr>
                    </a:glow>
                  </a:effectLst>
                  <a:uLnTx/>
                  <a:uFillTx/>
                  <a:latin typeface="#9Slide07 IcielStormtrooper" panose="020B0500000000000000" pitchFamily="34" charset="0"/>
                  <a:ea typeface="思源黑体 CN"/>
                  <a:cs typeface="Arial" panose="020B0604020202020204" pitchFamily="34" charset="0"/>
                  <a:sym typeface="思源黑体 CN" panose="020B0500000000000000" pitchFamily="34" charset="-122"/>
                </a:rPr>
                <a:t>KHỞI ĐỘNG</a:t>
              </a:r>
              <a:endParaRPr kumimoji="0" lang="zh-CN" altLang="en-US" sz="7200" b="0" i="0" u="none" strike="noStrike" kern="1200" cap="none" spc="300" normalizeH="0" baseline="0" noProof="0" dirty="0">
                <a:ln>
                  <a:noFill/>
                </a:ln>
                <a:solidFill>
                  <a:srgbClr val="C00000"/>
                </a:solidFill>
                <a:effectLst>
                  <a:glow rad="101600">
                    <a:schemeClr val="bg1">
                      <a:alpha val="60000"/>
                    </a:schemeClr>
                  </a:glow>
                </a:effectLst>
                <a:uLnTx/>
                <a:uFillTx/>
                <a:latin typeface="#9Slide07 IcielStormtrooper" panose="020B0500000000000000" pitchFamily="34" charset="0"/>
                <a:ea typeface="思源黑体 CN"/>
                <a:cs typeface="Arial" panose="020B0604020202020204" pitchFamily="34" charset="0"/>
                <a:sym typeface="思源黑体 CN" panose="020B0500000000000000" pitchFamily="34" charset="-122"/>
              </a:endParaRPr>
            </a:p>
          </p:txBody>
        </p:sp>
      </p:grpSp>
      <p:sp>
        <p:nvSpPr>
          <p:cNvPr id="12" name="TextBox 11">
            <a:extLst>
              <a:ext uri="{FF2B5EF4-FFF2-40B4-BE49-F238E27FC236}">
                <a16:creationId xmlns:a16="http://schemas.microsoft.com/office/drawing/2014/main" id="{E0E37BB6-76EA-4E35-98E3-8CA056394EA9}"/>
              </a:ext>
            </a:extLst>
          </p:cNvPr>
          <p:cNvSpPr txBox="1"/>
          <p:nvPr/>
        </p:nvSpPr>
        <p:spPr>
          <a:xfrm>
            <a:off x="4004834" y="6171511"/>
            <a:ext cx="6501910" cy="369332"/>
          </a:xfrm>
          <a:prstGeom prst="rect">
            <a:avLst/>
          </a:prstGeom>
          <a:noFill/>
        </p:spPr>
        <p:txBody>
          <a:bodyPr wrap="square">
            <a:spAutoFit/>
          </a:bodyPr>
          <a:lstStyle/>
          <a:p>
            <a:r>
              <a:rPr kumimoji="0" lang="en-US" altLang="zh-CN" sz="1800" b="1" i="0" u="none" strike="noStrike" kern="0" cap="none" spc="0" normalizeH="0" baseline="0" noProof="0">
                <a:ln>
                  <a:noFill/>
                </a:ln>
                <a:solidFill>
                  <a:srgbClr val="F79646">
                    <a:lumMod val="75000"/>
                  </a:srgb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Măng Non</a:t>
            </a:r>
            <a:endParaRPr lang="en-US"/>
          </a:p>
        </p:txBody>
      </p:sp>
      <p:sp>
        <p:nvSpPr>
          <p:cNvPr id="13" name="TextBox 12">
            <a:extLst>
              <a:ext uri="{FF2B5EF4-FFF2-40B4-BE49-F238E27FC236}">
                <a16:creationId xmlns:a16="http://schemas.microsoft.com/office/drawing/2014/main" id="{F41F3947-B4EA-41A0-A328-786528B8216F}"/>
              </a:ext>
            </a:extLst>
          </p:cNvPr>
          <p:cNvSpPr txBox="1"/>
          <p:nvPr/>
        </p:nvSpPr>
        <p:spPr>
          <a:xfrm>
            <a:off x="8151223" y="1678093"/>
            <a:ext cx="6501910" cy="307777"/>
          </a:xfrm>
          <a:prstGeom prst="rect">
            <a:avLst/>
          </a:prstGeom>
          <a:noFill/>
        </p:spPr>
        <p:txBody>
          <a:bodyPr wrap="square">
            <a:spAutoFit/>
          </a:bodyPr>
          <a:lstStyle/>
          <a:p>
            <a:r>
              <a:rPr kumimoji="0" lang="en-US" altLang="zh-CN" sz="1400" b="1" i="0" u="none" strike="noStrike" kern="0" cap="none" spc="0" normalizeH="0" baseline="0" noProof="0">
                <a:ln>
                  <a:noFill/>
                </a:ln>
                <a:solidFill>
                  <a:schemeClr val="accent6">
                    <a:lumMod val="20000"/>
                    <a:lumOff val="80000"/>
                  </a:schemeClr>
                </a:solidFill>
                <a:effectLst>
                  <a:outerShdw blurRad="152400" dist="114300" dir="2700000" algn="tl">
                    <a:srgbClr val="566D43">
                      <a:lumMod val="50000"/>
                      <a:alpha val="43000"/>
                    </a:srgbClr>
                  </a:outerShdw>
                </a:effectLst>
                <a:uLnTx/>
                <a:uFillTx/>
                <a:latin typeface="UTM Tam Le" panose="02040603050506020204" pitchFamily="18" charset="0"/>
                <a:ea typeface="思源黑体 CN" panose="020B0500000000000000" pitchFamily="34" charset="-122"/>
                <a:cs typeface="+mn-cs"/>
              </a:rPr>
              <a:t>Măng Non</a:t>
            </a:r>
            <a:endParaRPr lang="en-US" sz="1400">
              <a:solidFill>
                <a:schemeClr val="accent6">
                  <a:lumMod val="20000"/>
                  <a:lumOff val="80000"/>
                </a:schemeClr>
              </a:solidFill>
            </a:endParaRPr>
          </a:p>
        </p:txBody>
      </p:sp>
    </p:spTree>
    <p:extLst>
      <p:ext uri="{BB962C8B-B14F-4D97-AF65-F5344CB8AC3E}">
        <p14:creationId xmlns:p14="http://schemas.microsoft.com/office/powerpoint/2010/main" val="37106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7" name="图片 6">
            <a:extLst>
              <a:ext uri="{FF2B5EF4-FFF2-40B4-BE49-F238E27FC236}">
                <a16:creationId xmlns:a16="http://schemas.microsoft.com/office/drawing/2014/main" id="{4CB3FC79-8419-4969-92D0-1541984390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03485" y="3060601"/>
            <a:ext cx="3987259" cy="3516713"/>
          </a:xfrm>
          <a:prstGeom prst="rect">
            <a:avLst/>
          </a:prstGeom>
        </p:spPr>
      </p:pic>
      <p:pic>
        <p:nvPicPr>
          <p:cNvPr id="14" name="Picture 2" descr="Phụ nữ Việt Nam với đàn piano đầu thế kỷ XX - Nhân văn - Nhật Báo Văn Hóa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0" y="393181"/>
            <a:ext cx="3554845" cy="19982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2" descr="Mạo hiểm chinh phục 7 con thác của Suối Đá Ngọn Phú Quố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1669" y="2492194"/>
            <a:ext cx="3478762" cy="19982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14" descr="Ca sĩ Mỹ Tâm biểu diễn tại Hải Dương - BaoHaiDuo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2463" y="4591207"/>
            <a:ext cx="3489495" cy="19364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528668" y="803843"/>
            <a:ext cx="3987259" cy="2975907"/>
          </a:xfrm>
          <a:prstGeom prst="rect">
            <a:avLst/>
          </a:prstGeom>
        </p:spPr>
      </p:pic>
    </p:spTree>
    <p:extLst>
      <p:ext uri="{BB962C8B-B14F-4D97-AF65-F5344CB8AC3E}">
        <p14:creationId xmlns:p14="http://schemas.microsoft.com/office/powerpoint/2010/main" val="238466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8" name="Picture 4" descr="Hí họa: Nguy hiểm khi vừa đi vừa nghe điện tho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5645" y="1950305"/>
            <a:ext cx="3554845" cy="29573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descr="Driving a noisy vehicle in UAE can lead to a Dh2,000 fine and 12 black  points | Uae – Gulf New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516" y="3429000"/>
            <a:ext cx="3441560" cy="29573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10" descr="Giải mã tiếng khóc của trẻ và 9 cách để dỗ trẻ nín khóc trong vòng &amp;quot;một nốt  nhạc&amp;qu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516" y="615642"/>
            <a:ext cx="3482398" cy="25400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36794" y="1171027"/>
            <a:ext cx="2557066" cy="2540019"/>
          </a:xfrm>
          <a:prstGeom prst="rect">
            <a:avLst/>
          </a:prstGeom>
        </p:spPr>
      </p:pic>
      <p:pic>
        <p:nvPicPr>
          <p:cNvPr id="7170" name="Picture 2" descr="Disagree PNG Images | Vector and PSD Files | Free Download on Pngtree"/>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10000" r="98889">
                        <a14:foregroundMark x1="71389" y1="23333" x2="71389" y2="23333"/>
                        <a14:foregroundMark x1="79722" y1="23889" x2="79722" y2="23889"/>
                        <a14:foregroundMark x1="93889" y1="27222" x2="94167" y2="2611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061573" y="3656465"/>
            <a:ext cx="3492469" cy="3492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64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3" name="图片 2">
            <a:extLst>
              <a:ext uri="{FF2B5EF4-FFF2-40B4-BE49-F238E27FC236}">
                <a16:creationId xmlns:a16="http://schemas.microsoft.com/office/drawing/2014/main" id="{C77B78F7-AEBD-4548-ADC4-14AC3D74B6D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410" b="-36504"/>
          <a:stretch/>
        </p:blipFill>
        <p:spPr>
          <a:xfrm>
            <a:off x="573574" y="4901305"/>
            <a:ext cx="8041730" cy="2203716"/>
          </a:xfrm>
          <a:prstGeom prst="rect">
            <a:avLst/>
          </a:prstGeom>
        </p:spPr>
      </p:pic>
      <p:pic>
        <p:nvPicPr>
          <p:cNvPr id="7" name="图片 6">
            <a:extLst>
              <a:ext uri="{FF2B5EF4-FFF2-40B4-BE49-F238E27FC236}">
                <a16:creationId xmlns:a16="http://schemas.microsoft.com/office/drawing/2014/main" id="{8F5B092F-95AE-4E9D-9A91-90C4072363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87621" y="1711097"/>
            <a:ext cx="3188009" cy="5146903"/>
          </a:xfrm>
          <a:prstGeom prst="rect">
            <a:avLst/>
          </a:prstGeom>
        </p:spPr>
      </p:pic>
      <p:sp>
        <p:nvSpPr>
          <p:cNvPr id="8" name="文本框 9">
            <a:extLst>
              <a:ext uri="{FF2B5EF4-FFF2-40B4-BE49-F238E27FC236}">
                <a16:creationId xmlns:a16="http://schemas.microsoft.com/office/drawing/2014/main" id="{369EC4D0-6ECB-4DF1-B778-B1452B911FB8}"/>
              </a:ext>
            </a:extLst>
          </p:cNvPr>
          <p:cNvSpPr txBox="1"/>
          <p:nvPr/>
        </p:nvSpPr>
        <p:spPr>
          <a:xfrm>
            <a:off x="850665" y="1554611"/>
            <a:ext cx="8214047"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6000" b="0" i="0" u="none" strike="noStrike" kern="1200" cap="none" spc="0" normalizeH="0" baseline="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rPr>
              <a:t>2. Ích</a:t>
            </a:r>
            <a:r>
              <a:rPr kumimoji="0" lang="vi-VN" altLang="zh-CN" sz="6000" b="0" i="0" u="none" strike="noStrike" kern="1200" cap="none" spc="0" normalizeH="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rPr>
              <a:t> lợi của việc ghi lại được âm thanh</a:t>
            </a:r>
            <a:endParaRPr kumimoji="0" lang="zh-CN" altLang="en-US" sz="6000" b="0" i="0" u="none" strike="noStrike" kern="1200" cap="none" spc="0" normalizeH="0" baseline="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endParaRPr>
          </a:p>
        </p:txBody>
      </p:sp>
    </p:spTree>
    <p:extLst>
      <p:ext uri="{BB962C8B-B14F-4D97-AF65-F5344CB8AC3E}">
        <p14:creationId xmlns:p14="http://schemas.microsoft.com/office/powerpoint/2010/main" val="331709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A0A698D-72B1-4EDC-BF9F-FA4A3BD37475}"/>
              </a:ext>
            </a:extLst>
          </p:cNvPr>
          <p:cNvGrpSpPr/>
          <p:nvPr/>
        </p:nvGrpSpPr>
        <p:grpSpPr>
          <a:xfrm>
            <a:off x="3127804" y="1325297"/>
            <a:ext cx="8423564" cy="1879817"/>
            <a:chOff x="-5985829" y="-128551"/>
            <a:chExt cx="20803738" cy="2171835"/>
          </a:xfrm>
        </p:grpSpPr>
        <p:sp>
          <p:nvSpPr>
            <p:cNvPr id="17" name="Rectangle: Rounded Corners 19">
              <a:extLst>
                <a:ext uri="{FF2B5EF4-FFF2-40B4-BE49-F238E27FC236}">
                  <a16:creationId xmlns:a16="http://schemas.microsoft.com/office/drawing/2014/main" id="{692D027A-A58C-453B-BD84-5C5AB1435CB3}"/>
                </a:ext>
              </a:extLst>
            </p:cNvPr>
            <p:cNvSpPr/>
            <p:nvPr/>
          </p:nvSpPr>
          <p:spPr>
            <a:xfrm>
              <a:off x="-5985829" y="-497"/>
              <a:ext cx="20803738" cy="2043781"/>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4 Trirong SemiBold" panose="00000700000000000000" pitchFamily="2" charset="-34"/>
                <a:cs typeface="#9Slide04 Trirong SemiBold" panose="00000700000000000000" pitchFamily="2" charset="-34"/>
              </a:endParaRPr>
            </a:p>
          </p:txBody>
        </p:sp>
        <p:sp>
          <p:nvSpPr>
            <p:cNvPr id="18" name="Rectangle: Rounded Corners 1">
              <a:extLst>
                <a:ext uri="{FF2B5EF4-FFF2-40B4-BE49-F238E27FC236}">
                  <a16:creationId xmlns:a16="http://schemas.microsoft.com/office/drawing/2014/main" id="{2D6A2A20-4185-45B4-92C4-E998910C7A98}"/>
                </a:ext>
              </a:extLst>
            </p:cNvPr>
            <p:cNvSpPr/>
            <p:nvPr/>
          </p:nvSpPr>
          <p:spPr>
            <a:xfrm>
              <a:off x="-5804588" y="-128551"/>
              <a:ext cx="20622497" cy="20064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4 Trirong SemiBold" panose="00000700000000000000" pitchFamily="2" charset="-34"/>
                <a:cs typeface="#9Slide04 Trirong SemiBold" panose="00000700000000000000" pitchFamily="2" charset="-34"/>
              </a:endParaRPr>
            </a:p>
          </p:txBody>
        </p:sp>
      </p:grpSp>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grpSp>
        <p:nvGrpSpPr>
          <p:cNvPr id="21" name="Group 20"/>
          <p:cNvGrpSpPr/>
          <p:nvPr/>
        </p:nvGrpSpPr>
        <p:grpSpPr>
          <a:xfrm>
            <a:off x="827949" y="4249725"/>
            <a:ext cx="8423564" cy="1879817"/>
            <a:chOff x="-5985829" y="-128551"/>
            <a:chExt cx="20803738" cy="2171835"/>
          </a:xfrm>
        </p:grpSpPr>
        <p:sp>
          <p:nvSpPr>
            <p:cNvPr id="23" name="Rectangle: Rounded Corners 19"/>
            <p:cNvSpPr/>
            <p:nvPr/>
          </p:nvSpPr>
          <p:spPr>
            <a:xfrm>
              <a:off x="-5985829" y="-497"/>
              <a:ext cx="20803738" cy="2043781"/>
            </a:xfrm>
            <a:prstGeom prst="roundRect">
              <a:avLst/>
            </a:prstGeom>
            <a:solidFill>
              <a:srgbClr val="CCCE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4 Trirong SemiBold" panose="00000700000000000000" pitchFamily="2" charset="-34"/>
                <a:cs typeface="#9Slide04 Trirong SemiBold" panose="00000700000000000000" pitchFamily="2" charset="-34"/>
              </a:endParaRPr>
            </a:p>
          </p:txBody>
        </p:sp>
        <p:sp>
          <p:nvSpPr>
            <p:cNvPr id="24" name="Rectangle: Rounded Corners 1"/>
            <p:cNvSpPr/>
            <p:nvPr/>
          </p:nvSpPr>
          <p:spPr>
            <a:xfrm>
              <a:off x="-5804588" y="-128551"/>
              <a:ext cx="20622497" cy="20064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9Slide04 Trirong SemiBold" panose="00000700000000000000" pitchFamily="2" charset="-34"/>
                <a:cs typeface="#9Slide04 Trirong SemiBold" panose="00000700000000000000" pitchFamily="2" charset="-34"/>
              </a:endParaRPr>
            </a:p>
          </p:txBody>
        </p:sp>
      </p:grpSp>
      <p:sp>
        <p:nvSpPr>
          <p:cNvPr id="22" name="TextBox 21"/>
          <p:cNvSpPr txBox="1"/>
          <p:nvPr/>
        </p:nvSpPr>
        <p:spPr>
          <a:xfrm>
            <a:off x="1218294" y="4460290"/>
            <a:ext cx="7249402" cy="1323439"/>
          </a:xfrm>
          <a:prstGeom prst="rect">
            <a:avLst/>
          </a:prstGeom>
          <a:noFill/>
        </p:spPr>
        <p:txBody>
          <a:bodyPr wrap="square" rtlCol="0">
            <a:spAutoFit/>
          </a:bodyPr>
          <a:lstStyle/>
          <a:p>
            <a:pPr algn="ctr"/>
            <a:r>
              <a:rPr lang="vi-VN" sz="4000" b="1" dirty="0">
                <a:solidFill>
                  <a:srgbClr val="002060"/>
                </a:solidFill>
                <a:latin typeface="#9Slide04 Trirong SemiBold" panose="00000700000000000000" pitchFamily="2" charset="-34"/>
                <a:cs typeface="#9Slide04 Trirong SemiBold" panose="00000700000000000000" pitchFamily="2" charset="-34"/>
              </a:rPr>
              <a:t>Muốn lưu giữ lại âm thanh, người ta thường làm gì?</a:t>
            </a:r>
            <a:endParaRPr lang="en-US" sz="4000" b="1" dirty="0">
              <a:solidFill>
                <a:srgbClr val="002060"/>
              </a:solidFill>
              <a:latin typeface="#9Slide04 Trirong SemiBold" panose="00000700000000000000" pitchFamily="2" charset="-34"/>
              <a:cs typeface="#9Slide04 Trirong SemiBold" panose="00000700000000000000" pitchFamily="2" charset="-34"/>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44" y="3277237"/>
            <a:ext cx="2656408" cy="3170761"/>
          </a:xfrm>
          <a:prstGeom prst="rect">
            <a:avLst/>
          </a:prstGeom>
          <a:effectLst>
            <a:outerShdw blurRad="50800" dist="38100" dir="2700000" algn="tl" rotWithShape="0">
              <a:prstClr val="black">
                <a:alpha val="40000"/>
              </a:prstClr>
            </a:outerShdw>
          </a:effectLst>
        </p:spPr>
      </p:pic>
      <p:sp>
        <p:nvSpPr>
          <p:cNvPr id="26" name="TextBox 25"/>
          <p:cNvSpPr txBox="1"/>
          <p:nvPr/>
        </p:nvSpPr>
        <p:spPr>
          <a:xfrm>
            <a:off x="3657561" y="1599081"/>
            <a:ext cx="7437435" cy="1323439"/>
          </a:xfrm>
          <a:prstGeom prst="rect">
            <a:avLst/>
          </a:prstGeom>
          <a:noFill/>
        </p:spPr>
        <p:txBody>
          <a:bodyPr wrap="square" rtlCol="0">
            <a:spAutoFit/>
          </a:bodyPr>
          <a:lstStyle/>
          <a:p>
            <a:pPr algn="ctr"/>
            <a:r>
              <a:rPr lang="vi-VN" sz="4000" b="1" dirty="0">
                <a:solidFill>
                  <a:srgbClr val="002060"/>
                </a:solidFill>
                <a:latin typeface="#9Slide04 Trirong SemiBold" panose="00000700000000000000" pitchFamily="2" charset="-34"/>
                <a:cs typeface="#9Slide04 Trirong SemiBold" panose="00000700000000000000" pitchFamily="2" charset="-34"/>
              </a:rPr>
              <a:t>Muốn lưu giữ lại âm thanh, người ta thường </a:t>
            </a:r>
            <a:r>
              <a:rPr lang="vi-VN" sz="4000" b="1" dirty="0">
                <a:solidFill>
                  <a:srgbClr val="FF0000"/>
                </a:solidFill>
                <a:latin typeface="#9Slide04 Trirong SemiBold" panose="00000700000000000000" pitchFamily="2" charset="-34"/>
                <a:cs typeface="#9Slide04 Trirong SemiBold" panose="00000700000000000000" pitchFamily="2" charset="-34"/>
              </a:rPr>
              <a:t>ghi âm</a:t>
            </a:r>
            <a:r>
              <a:rPr lang="vi-VN" sz="4000" b="1" dirty="0">
                <a:solidFill>
                  <a:srgbClr val="002060"/>
                </a:solidFill>
                <a:latin typeface="#9Slide04 Trirong SemiBold" panose="00000700000000000000" pitchFamily="2" charset="-34"/>
                <a:cs typeface="#9Slide04 Trirong SemiBold" panose="00000700000000000000" pitchFamily="2" charset="-34"/>
              </a:rPr>
              <a:t>.</a:t>
            </a:r>
            <a:endParaRPr lang="en-US" sz="4000" b="1" dirty="0">
              <a:solidFill>
                <a:srgbClr val="002060"/>
              </a:solidFill>
              <a:latin typeface="#9Slide04 Trirong SemiBold" panose="00000700000000000000" pitchFamily="2" charset="-34"/>
              <a:cs typeface="#9Slide04 Trirong SemiBold" panose="00000700000000000000" pitchFamily="2" charset="-34"/>
            </a:endParaRPr>
          </a:p>
        </p:txBody>
      </p:sp>
    </p:spTree>
    <p:extLst>
      <p:ext uri="{BB962C8B-B14F-4D97-AF65-F5344CB8AC3E}">
        <p14:creationId xmlns:p14="http://schemas.microsoft.com/office/powerpoint/2010/main" val="260568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7" name="图片 6" descr="图片包含 玩具&#10;&#10;自动生成的说明">
            <a:extLst>
              <a:ext uri="{FF2B5EF4-FFF2-40B4-BE49-F238E27FC236}">
                <a16:creationId xmlns:a16="http://schemas.microsoft.com/office/drawing/2014/main" id="{0BE29B1C-C3CC-4372-8620-4B3270D63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851564"/>
            <a:ext cx="3366655" cy="3006436"/>
          </a:xfrm>
          <a:prstGeom prst="rect">
            <a:avLst/>
          </a:prstGeom>
        </p:spPr>
      </p:pic>
      <p:pic>
        <p:nvPicPr>
          <p:cNvPr id="26" name="Picture 12" descr="may hat"/>
          <p:cNvPicPr>
            <a:picLocks noChangeAspect="1" noChangeArrowheads="1"/>
          </p:cNvPicPr>
          <p:nvPr/>
        </p:nvPicPr>
        <p:blipFill>
          <a:blip r:embed="rId3">
            <a:lum contrast="-18000"/>
            <a:extLst>
              <a:ext uri="{28A0092B-C50C-407E-A947-70E740481C1C}">
                <a14:useLocalDpi xmlns:a14="http://schemas.microsoft.com/office/drawing/2010/main" val="0"/>
              </a:ext>
            </a:extLst>
          </a:blip>
          <a:srcRect l="24113" t="4959" r="32402" b="2646"/>
          <a:stretch>
            <a:fillRect/>
          </a:stretch>
        </p:blipFill>
        <p:spPr bwMode="auto">
          <a:xfrm>
            <a:off x="3519055" y="569686"/>
            <a:ext cx="7707531" cy="43078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3837709" y="5166526"/>
            <a:ext cx="7596695" cy="1323439"/>
          </a:xfrm>
          <a:prstGeom prst="rect">
            <a:avLst/>
          </a:prstGeom>
          <a:noFill/>
        </p:spPr>
        <p:txBody>
          <a:bodyPr wrap="square" rtlCol="0">
            <a:spAutoFit/>
          </a:bodyPr>
          <a:lstStyle/>
          <a:p>
            <a:pPr algn="ctr"/>
            <a:r>
              <a:rPr lang="vi-VN" sz="4000" b="1" dirty="0">
                <a:solidFill>
                  <a:srgbClr val="002060"/>
                </a:solidFill>
                <a:latin typeface="#9Slide04 Trirong SemiBold" panose="00000700000000000000" pitchFamily="2" charset="-34"/>
                <a:cs typeface="#9Slide04 Trirong SemiBold" panose="00000700000000000000" pitchFamily="2" charset="-34"/>
              </a:rPr>
              <a:t>Chiếc máy hát đầu tiên của nhà bác học Ê-đi-xơn.</a:t>
            </a:r>
            <a:endParaRPr lang="en-US" sz="4000" b="1" dirty="0">
              <a:solidFill>
                <a:srgbClr val="002060"/>
              </a:solidFill>
              <a:latin typeface="#9Slide04 Trirong SemiBold" panose="00000700000000000000" pitchFamily="2" charset="-34"/>
              <a:cs typeface="#9Slide04 Trirong SemiBold" panose="00000700000000000000" pitchFamily="2" charset="-34"/>
            </a:endParaRPr>
          </a:p>
        </p:txBody>
      </p:sp>
    </p:spTree>
    <p:extLst>
      <p:ext uri="{BB962C8B-B14F-4D97-AF65-F5344CB8AC3E}">
        <p14:creationId xmlns:p14="http://schemas.microsoft.com/office/powerpoint/2010/main" val="100006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9218" name="Picture 2" descr="Máy ghi âm 8GB giá rẻ Đà Nẵ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7299" y="593047"/>
            <a:ext cx="4516136" cy="24782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2" descr="scan0014"/>
          <p:cNvPicPr>
            <a:picLocks noChangeAspect="1" noChangeArrowheads="1"/>
          </p:cNvPicPr>
          <p:nvPr/>
        </p:nvPicPr>
        <p:blipFill>
          <a:blip r:embed="rId5">
            <a:lum bright="24000" contrast="-24000"/>
            <a:extLst>
              <a:ext uri="{28A0092B-C50C-407E-A947-70E740481C1C}">
                <a14:useLocalDpi xmlns:a14="http://schemas.microsoft.com/office/drawing/2010/main" val="0"/>
              </a:ext>
            </a:extLst>
          </a:blip>
          <a:srcRect/>
          <a:stretch>
            <a:fillRect/>
          </a:stretch>
        </p:blipFill>
        <p:spPr bwMode="auto">
          <a:xfrm>
            <a:off x="6312956" y="593047"/>
            <a:ext cx="4368800" cy="24078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Toàn văn- Bác Hồ đọc Tuyên ngôn độc lập - VTV24_Trim.mp4">
            <a:hlinkClick r:id="" action="ppaction://media"/>
            <a:extLst>
              <a:ext uri="{FF2B5EF4-FFF2-40B4-BE49-F238E27FC236}">
                <a16:creationId xmlns:a16="http://schemas.microsoft.com/office/drawing/2014/main" id="{483C00FD-1C23-4164-B94D-76F7792DAA2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965588" y="3313279"/>
            <a:ext cx="5835513" cy="2850268"/>
          </a:xfrm>
          <a:prstGeom prst="rect">
            <a:avLst/>
          </a:prstGeom>
          <a:ln>
            <a:noFill/>
          </a:ln>
          <a:effectLst>
            <a:softEdge rad="112500"/>
          </a:effectLst>
        </p:spPr>
      </p:pic>
    </p:spTree>
    <p:extLst>
      <p:ext uri="{BB962C8B-B14F-4D97-AF65-F5344CB8AC3E}">
        <p14:creationId xmlns:p14="http://schemas.microsoft.com/office/powerpoint/2010/main" val="144182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anim calcmode="lin" valueType="num">
                                      <p:cBhvr>
                                        <p:cTn id="8" dur="1000" fill="hold"/>
                                        <p:tgtEl>
                                          <p:spTgt spid="9218"/>
                                        </p:tgtEl>
                                        <p:attrNameLst>
                                          <p:attrName>ppt_x</p:attrName>
                                        </p:attrNameLst>
                                      </p:cBhvr>
                                      <p:tavLst>
                                        <p:tav tm="0">
                                          <p:val>
                                            <p:strVal val="#ppt_x"/>
                                          </p:val>
                                        </p:tav>
                                        <p:tav tm="100000">
                                          <p:val>
                                            <p:strVal val="#ppt_x"/>
                                          </p:val>
                                        </p:tav>
                                      </p:tavLst>
                                    </p:anim>
                                    <p:anim calcmode="lin" valueType="num">
                                      <p:cBhvr>
                                        <p:cTn id="9"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pic>
        <p:nvPicPr>
          <p:cNvPr id="7" name="图片 6">
            <a:extLst>
              <a:ext uri="{FF2B5EF4-FFF2-40B4-BE49-F238E27FC236}">
                <a16:creationId xmlns:a16="http://schemas.microsoft.com/office/drawing/2014/main" id="{89CB6ACA-19D6-4B89-AE14-17918CF03BF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754"/>
          <a:stretch/>
        </p:blipFill>
        <p:spPr>
          <a:xfrm>
            <a:off x="4480751" y="-85859"/>
            <a:ext cx="7438873" cy="7029716"/>
          </a:xfrm>
          <a:prstGeom prst="rect">
            <a:avLst/>
          </a:prstGeom>
        </p:spPr>
      </p:pic>
      <p:pic>
        <p:nvPicPr>
          <p:cNvPr id="10" name="图片 9">
            <a:extLst>
              <a:ext uri="{FF2B5EF4-FFF2-40B4-BE49-F238E27FC236}">
                <a16:creationId xmlns:a16="http://schemas.microsoft.com/office/drawing/2014/main" id="{74124013-3259-415A-8C4C-C010E02896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250" y="4824722"/>
            <a:ext cx="2436420" cy="2207854"/>
          </a:xfrm>
          <a:prstGeom prst="rect">
            <a:avLst/>
          </a:prstGeom>
        </p:spPr>
      </p:pic>
      <p:sp>
        <p:nvSpPr>
          <p:cNvPr id="11" name="TextBox 10"/>
          <p:cNvSpPr txBox="1"/>
          <p:nvPr/>
        </p:nvSpPr>
        <p:spPr>
          <a:xfrm>
            <a:off x="5549169" y="1451441"/>
            <a:ext cx="5580928" cy="3539430"/>
          </a:xfrm>
          <a:prstGeom prst="rect">
            <a:avLst/>
          </a:prstGeom>
          <a:noFill/>
        </p:spPr>
        <p:txBody>
          <a:bodyPr wrap="square" rtlCol="0">
            <a:spAutoFit/>
          </a:bodyPr>
          <a:lstStyle/>
          <a:p>
            <a:pPr algn="just"/>
            <a:r>
              <a:rPr lang="vi-VN" sz="3200" b="1" dirty="0">
                <a:solidFill>
                  <a:srgbClr val="C00000"/>
                </a:solidFill>
                <a:latin typeface="#9Slide04 Trirong SemiBold" panose="00000700000000000000" pitchFamily="2" charset="-34"/>
                <a:cs typeface="#9Slide04 Trirong SemiBold" panose="00000700000000000000" pitchFamily="2" charset="-34"/>
              </a:rPr>
              <a:t>Việc ghi lại âm thanh giúp chúng ta nghe lại được những bài hát hay, một đoạn phim thú vị. Ngoài ra, nó giúp chúng ta không phải nói đi nói lại nhiều lần một điều gì đó.</a:t>
            </a:r>
            <a:endParaRPr lang="en-US" sz="3200" b="1" dirty="0">
              <a:solidFill>
                <a:srgbClr val="C00000"/>
              </a:solidFill>
              <a:latin typeface="#9Slide04 Trirong SemiBold" panose="00000700000000000000" pitchFamily="2" charset="-34"/>
              <a:cs typeface="#9Slide04 Trirong SemiBold" panose="00000700000000000000" pitchFamily="2" charset="-34"/>
            </a:endParaRPr>
          </a:p>
        </p:txBody>
      </p:sp>
      <p:sp>
        <p:nvSpPr>
          <p:cNvPr id="8" name="TextBox 7">
            <a:extLst>
              <a:ext uri="{FF2B5EF4-FFF2-40B4-BE49-F238E27FC236}">
                <a16:creationId xmlns:a16="http://schemas.microsoft.com/office/drawing/2014/main" id="{C3352BCB-EE62-470D-8D3C-6BB83400FE26}"/>
              </a:ext>
            </a:extLst>
          </p:cNvPr>
          <p:cNvSpPr txBox="1"/>
          <p:nvPr/>
        </p:nvSpPr>
        <p:spPr>
          <a:xfrm>
            <a:off x="774698" y="2573119"/>
            <a:ext cx="4113825" cy="1938992"/>
          </a:xfrm>
          <a:prstGeom prst="rect">
            <a:avLst/>
          </a:prstGeom>
          <a:noFill/>
        </p:spPr>
        <p:txBody>
          <a:bodyPr wrap="square" rtlCol="0">
            <a:spAutoFit/>
          </a:bodyPr>
          <a:lstStyle/>
          <a:p>
            <a:pPr algn="ctr"/>
            <a:r>
              <a:rPr lang="vi-VN" sz="4000" b="1" dirty="0">
                <a:solidFill>
                  <a:srgbClr val="002060"/>
                </a:solidFill>
                <a:latin typeface="#9Slide04 Trirong SemiBold" panose="00000700000000000000" pitchFamily="2" charset="-34"/>
                <a:cs typeface="#9Slide04 Trirong SemiBold" panose="00000700000000000000" pitchFamily="2" charset="-34"/>
              </a:rPr>
              <a:t>Việc ghi lại âm thanh mang lại lợi ích gì?</a:t>
            </a:r>
            <a:endParaRPr lang="en-US" sz="4000" b="1" dirty="0">
              <a:solidFill>
                <a:srgbClr val="002060"/>
              </a:solidFill>
              <a:latin typeface="#9Slide04 Trirong SemiBold" panose="00000700000000000000" pitchFamily="2" charset="-34"/>
              <a:cs typeface="#9Slide04 Trirong SemiBold" panose="00000700000000000000" pitchFamily="2" charset="-34"/>
            </a:endParaRPr>
          </a:p>
        </p:txBody>
      </p:sp>
    </p:spTree>
    <p:extLst>
      <p:ext uri="{BB962C8B-B14F-4D97-AF65-F5344CB8AC3E}">
        <p14:creationId xmlns:p14="http://schemas.microsoft.com/office/powerpoint/2010/main" val="178236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6">
            <a:extLst>
              <a:ext uri="{FF2B5EF4-FFF2-40B4-BE49-F238E27FC236}">
                <a16:creationId xmlns:a16="http://schemas.microsoft.com/office/drawing/2014/main" id="{D97E56F4-F842-47DE-BA7D-F4EE2F7837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754"/>
          <a:stretch/>
        </p:blipFill>
        <p:spPr>
          <a:xfrm>
            <a:off x="-134026" y="-85858"/>
            <a:ext cx="7438873" cy="7029716"/>
          </a:xfrm>
          <a:prstGeom prst="rect">
            <a:avLst/>
          </a:prstGeom>
        </p:spPr>
      </p:pic>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7" name="图片 6">
            <a:extLst>
              <a:ext uri="{FF2B5EF4-FFF2-40B4-BE49-F238E27FC236}">
                <a16:creationId xmlns:a16="http://schemas.microsoft.com/office/drawing/2014/main" id="{01AAE53A-67BE-4236-B513-ED7409F1DD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53156" y="2363258"/>
            <a:ext cx="5113472" cy="3615065"/>
          </a:xfrm>
          <a:prstGeom prst="rect">
            <a:avLst/>
          </a:prstGeom>
        </p:spPr>
      </p:pic>
      <p:grpSp>
        <p:nvGrpSpPr>
          <p:cNvPr id="15" name="Group 14"/>
          <p:cNvGrpSpPr/>
          <p:nvPr/>
        </p:nvGrpSpPr>
        <p:grpSpPr>
          <a:xfrm>
            <a:off x="425372" y="1767006"/>
            <a:ext cx="6320076" cy="2246769"/>
            <a:chOff x="3796551" y="2426165"/>
            <a:chExt cx="5783619" cy="2246769"/>
          </a:xfrm>
        </p:grpSpPr>
        <p:sp>
          <p:nvSpPr>
            <p:cNvPr id="21" name="TOP-PPT-3-1">
              <a:extLst>
                <a:ext uri="{FF2B5EF4-FFF2-40B4-BE49-F238E27FC236}">
                  <a16:creationId xmlns:a16="http://schemas.microsoft.com/office/drawing/2014/main" id="{CA965185-B767-41EF-A927-F7D7001FE2B4}"/>
                </a:ext>
              </a:extLst>
            </p:cNvPr>
            <p:cNvSpPr/>
            <p:nvPr/>
          </p:nvSpPr>
          <p:spPr>
            <a:xfrm>
              <a:off x="3881009" y="2426165"/>
              <a:ext cx="5699161" cy="2246769"/>
            </a:xfrm>
            <a:prstGeom prst="rect">
              <a:avLst/>
            </a:prstGeom>
          </p:spPr>
          <p:txBody>
            <a:bodyPr wrap="square">
              <a:spAutoFit/>
            </a:bodyPr>
            <a:lstStyle/>
            <a:p>
              <a:pPr algn="ctr"/>
              <a:r>
                <a:rPr lang="vi-VN" altLang="zh-CN" sz="7000" dirty="0">
                  <a:latin typeface="UVF Blenda Script" panose="02040603050506020204" pitchFamily="18" charset="0"/>
                  <a:ea typeface="字魂17号-萌趣果冻体" panose="02000000000000000000" pitchFamily="2" charset="-122"/>
                  <a:sym typeface="字魂17号-萌趣果冻体" panose="02000000000000000000" pitchFamily="2" charset="-122"/>
                </a:rPr>
                <a:t>Trò chơi</a:t>
              </a:r>
              <a:r>
                <a:rPr lang="vi-VN" altLang="zh-CN" sz="7000">
                  <a:latin typeface="UVF Blenda Script" panose="02040603050506020204" pitchFamily="18" charset="0"/>
                  <a:ea typeface="字魂17号-萌趣果冻体" panose="02000000000000000000" pitchFamily="2" charset="-122"/>
                  <a:sym typeface="字魂17号-萌趣果冻体" panose="02000000000000000000" pitchFamily="2" charset="-122"/>
                </a:rPr>
                <a:t>: </a:t>
              </a:r>
              <a:endParaRPr lang="en-US" altLang="zh-CN" sz="7000">
                <a:latin typeface="UVF Blenda Script" panose="02040603050506020204" pitchFamily="18" charset="0"/>
                <a:ea typeface="字魂17号-萌趣果冻体" panose="02000000000000000000" pitchFamily="2" charset="-122"/>
                <a:sym typeface="字魂17号-萌趣果冻体" panose="02000000000000000000" pitchFamily="2" charset="-122"/>
              </a:endParaRPr>
            </a:p>
            <a:p>
              <a:pPr algn="ctr"/>
              <a:r>
                <a:rPr lang="vi-VN" altLang="zh-CN" sz="7000">
                  <a:latin typeface="UVF Blenda Script" panose="02040603050506020204" pitchFamily="18" charset="0"/>
                  <a:ea typeface="字魂17号-萌趣果冻体" panose="02000000000000000000" pitchFamily="2" charset="-122"/>
                  <a:sym typeface="字魂17号-萌趣果冻体" panose="02000000000000000000" pitchFamily="2" charset="-122"/>
                </a:rPr>
                <a:t>làm </a:t>
              </a:r>
              <a:r>
                <a:rPr lang="vi-VN" altLang="zh-CN" sz="7000" dirty="0">
                  <a:latin typeface="UVF Blenda Script" panose="02040603050506020204" pitchFamily="18" charset="0"/>
                  <a:ea typeface="字魂17号-萌趣果冻体" panose="02000000000000000000" pitchFamily="2" charset="-122"/>
                  <a:sym typeface="字魂17号-萌趣果冻体" panose="02000000000000000000" pitchFamily="2" charset="-122"/>
                </a:rPr>
                <a:t>nhạc cụ</a:t>
              </a:r>
              <a:endParaRPr lang="zh-CN" altLang="en-US" sz="7000" dirty="0">
                <a:latin typeface="UVF Blenda Script" panose="02040603050506020204" pitchFamily="18" charset="0"/>
                <a:ea typeface="字魂17号-萌趣果冻体" panose="02000000000000000000" pitchFamily="2" charset="-122"/>
                <a:sym typeface="字魂17号-萌趣果冻体" panose="02000000000000000000" pitchFamily="2" charset="-122"/>
              </a:endParaRPr>
            </a:p>
          </p:txBody>
        </p:sp>
        <p:sp>
          <p:nvSpPr>
            <p:cNvPr id="22" name="TOP-PPT-3-1">
              <a:extLst>
                <a:ext uri="{FF2B5EF4-FFF2-40B4-BE49-F238E27FC236}">
                  <a16:creationId xmlns:a16="http://schemas.microsoft.com/office/drawing/2014/main" id="{CA965185-B767-41EF-A927-F7D7001FE2B4}"/>
                </a:ext>
              </a:extLst>
            </p:cNvPr>
            <p:cNvSpPr/>
            <p:nvPr/>
          </p:nvSpPr>
          <p:spPr>
            <a:xfrm>
              <a:off x="3796551" y="2426165"/>
              <a:ext cx="5699161" cy="2246769"/>
            </a:xfrm>
            <a:prstGeom prst="rect">
              <a:avLst/>
            </a:prstGeom>
          </p:spPr>
          <p:txBody>
            <a:bodyPr wrap="square">
              <a:spAutoFit/>
            </a:bodyPr>
            <a:lstStyle/>
            <a:p>
              <a:pPr algn="ctr"/>
              <a:r>
                <a:rPr lang="vi-VN" altLang="zh-CN" sz="7000" dirty="0">
                  <a:solidFill>
                    <a:srgbClr val="7EBC68"/>
                  </a:solidFill>
                  <a:latin typeface="UVF Blenda Script" panose="02040603050506020204" pitchFamily="18" charset="0"/>
                  <a:ea typeface="字魂17号-萌趣果冻体" panose="02000000000000000000" pitchFamily="2" charset="-122"/>
                  <a:sym typeface="字魂17号-萌趣果冻体" panose="02000000000000000000" pitchFamily="2" charset="-122"/>
                </a:rPr>
                <a:t>Trò chơi</a:t>
              </a:r>
              <a:r>
                <a:rPr lang="vi-VN" altLang="zh-CN" sz="7000">
                  <a:solidFill>
                    <a:srgbClr val="7EBC68"/>
                  </a:solidFill>
                  <a:latin typeface="UVF Blenda Script" panose="02040603050506020204" pitchFamily="18" charset="0"/>
                  <a:ea typeface="字魂17号-萌趣果冻体" panose="02000000000000000000" pitchFamily="2" charset="-122"/>
                  <a:sym typeface="字魂17号-萌趣果冻体" panose="02000000000000000000" pitchFamily="2" charset="-122"/>
                </a:rPr>
                <a:t>: </a:t>
              </a:r>
              <a:endParaRPr lang="en-US" altLang="zh-CN" sz="7000">
                <a:solidFill>
                  <a:srgbClr val="7EBC68"/>
                </a:solidFill>
                <a:latin typeface="UVF Blenda Script" panose="02040603050506020204" pitchFamily="18" charset="0"/>
                <a:ea typeface="字魂17号-萌趣果冻体" panose="02000000000000000000" pitchFamily="2" charset="-122"/>
                <a:sym typeface="字魂17号-萌趣果冻体" panose="02000000000000000000" pitchFamily="2" charset="-122"/>
              </a:endParaRPr>
            </a:p>
            <a:p>
              <a:pPr algn="ctr"/>
              <a:r>
                <a:rPr lang="vi-VN" altLang="zh-CN" sz="7000">
                  <a:solidFill>
                    <a:srgbClr val="7EBC68"/>
                  </a:solidFill>
                  <a:latin typeface="UVF Blenda Script" panose="02040603050506020204" pitchFamily="18" charset="0"/>
                  <a:ea typeface="字魂17号-萌趣果冻体" panose="02000000000000000000" pitchFamily="2" charset="-122"/>
                  <a:sym typeface="字魂17号-萌趣果冻体" panose="02000000000000000000" pitchFamily="2" charset="-122"/>
                </a:rPr>
                <a:t>làm </a:t>
              </a:r>
              <a:r>
                <a:rPr lang="vi-VN" altLang="zh-CN" sz="7000" dirty="0">
                  <a:solidFill>
                    <a:srgbClr val="7EBC68"/>
                  </a:solidFill>
                  <a:latin typeface="UVF Blenda Script" panose="02040603050506020204" pitchFamily="18" charset="0"/>
                  <a:ea typeface="字魂17号-萌趣果冻体" panose="02000000000000000000" pitchFamily="2" charset="-122"/>
                  <a:sym typeface="字魂17号-萌趣果冻体" panose="02000000000000000000" pitchFamily="2" charset="-122"/>
                </a:rPr>
                <a:t>nhạc cụ</a:t>
              </a:r>
              <a:endParaRPr lang="zh-CN" altLang="en-US" sz="7000" dirty="0">
                <a:solidFill>
                  <a:srgbClr val="7EBC68"/>
                </a:solidFill>
                <a:latin typeface="UVF Blenda Script" panose="02040603050506020204" pitchFamily="18" charset="0"/>
                <a:ea typeface="字魂17号-萌趣果冻体" panose="02000000000000000000" pitchFamily="2" charset="-122"/>
                <a:sym typeface="字魂17号-萌趣果冻体" panose="02000000000000000000" pitchFamily="2" charset="-122"/>
              </a:endParaRPr>
            </a:p>
          </p:txBody>
        </p:sp>
      </p:grpSp>
    </p:spTree>
    <p:extLst>
      <p:ext uri="{BB962C8B-B14F-4D97-AF65-F5344CB8AC3E}">
        <p14:creationId xmlns:p14="http://schemas.microsoft.com/office/powerpoint/2010/main" val="275423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435">
                                          <p:stCondLst>
                                            <p:cond delay="0"/>
                                          </p:stCondLst>
                                        </p:cTn>
                                        <p:tgtEl>
                                          <p:spTgt spid="15"/>
                                        </p:tgtEl>
                                      </p:cBhvr>
                                    </p:animEffect>
                                    <p:anim calcmode="lin" valueType="num">
                                      <p:cBhvr>
                                        <p:cTn id="14" dur="1367"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 dur="498"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6" dur="498" tmFilter="0, 0; 0.125,0.2665; 0.25,0.4; 0.375,0.465; 0.5,0.5;  0.625,0.535; 0.75,0.6; 0.875,0.7335; 1,1">
                                          <p:stCondLst>
                                            <p:cond delay="498"/>
                                          </p:stCondLst>
                                        </p:cTn>
                                        <p:tgtEl>
                                          <p:spTgt spid="15"/>
                                        </p:tgtEl>
                                        <p:attrNameLst>
                                          <p:attrName>ppt_y</p:attrName>
                                        </p:attrNameLst>
                                      </p:cBhvr>
                                      <p:tavLst>
                                        <p:tav tm="0" fmla="#ppt_y-sin(pi*$)/9">
                                          <p:val>
                                            <p:fltVal val="0"/>
                                          </p:val>
                                        </p:tav>
                                        <p:tav tm="100000">
                                          <p:val>
                                            <p:fltVal val="1"/>
                                          </p:val>
                                        </p:tav>
                                      </p:tavLst>
                                    </p:anim>
                                    <p:anim calcmode="lin" valueType="num">
                                      <p:cBhvr>
                                        <p:cTn id="17" dur="249" tmFilter="0, 0; 0.125,0.2665; 0.25,0.4; 0.375,0.465; 0.5,0.5;  0.625,0.535; 0.75,0.6; 0.875,0.7335; 1,1">
                                          <p:stCondLst>
                                            <p:cond delay="993"/>
                                          </p:stCondLst>
                                        </p:cTn>
                                        <p:tgtEl>
                                          <p:spTgt spid="15"/>
                                        </p:tgtEl>
                                        <p:attrNameLst>
                                          <p:attrName>ppt_y</p:attrName>
                                        </p:attrNameLst>
                                      </p:cBhvr>
                                      <p:tavLst>
                                        <p:tav tm="0" fmla="#ppt_y-sin(pi*$)/27">
                                          <p:val>
                                            <p:fltVal val="0"/>
                                          </p:val>
                                        </p:tav>
                                        <p:tav tm="100000">
                                          <p:val>
                                            <p:fltVal val="1"/>
                                          </p:val>
                                        </p:tav>
                                      </p:tavLst>
                                    </p:anim>
                                    <p:anim calcmode="lin" valueType="num">
                                      <p:cBhvr>
                                        <p:cTn id="18" dur="123" tmFilter="0, 0; 0.125,0.2665; 0.25,0.4; 0.375,0.465; 0.5,0.5;  0.625,0.535; 0.75,0.6; 0.875,0.7335; 1,1">
                                          <p:stCondLst>
                                            <p:cond delay="1242"/>
                                          </p:stCondLst>
                                        </p:cTn>
                                        <p:tgtEl>
                                          <p:spTgt spid="15"/>
                                        </p:tgtEl>
                                        <p:attrNameLst>
                                          <p:attrName>ppt_y</p:attrName>
                                        </p:attrNameLst>
                                      </p:cBhvr>
                                      <p:tavLst>
                                        <p:tav tm="0" fmla="#ppt_y-sin(pi*$)/81">
                                          <p:val>
                                            <p:fltVal val="0"/>
                                          </p:val>
                                        </p:tav>
                                        <p:tav tm="100000">
                                          <p:val>
                                            <p:fltVal val="1"/>
                                          </p:val>
                                        </p:tav>
                                      </p:tavLst>
                                    </p:anim>
                                    <p:animScale>
                                      <p:cBhvr>
                                        <p:cTn id="19" dur="20">
                                          <p:stCondLst>
                                            <p:cond delay="487"/>
                                          </p:stCondLst>
                                        </p:cTn>
                                        <p:tgtEl>
                                          <p:spTgt spid="15"/>
                                        </p:tgtEl>
                                      </p:cBhvr>
                                      <p:to x="100000" y="60000"/>
                                    </p:animScale>
                                    <p:animScale>
                                      <p:cBhvr>
                                        <p:cTn id="20" dur="124" decel="50000">
                                          <p:stCondLst>
                                            <p:cond delay="507"/>
                                          </p:stCondLst>
                                        </p:cTn>
                                        <p:tgtEl>
                                          <p:spTgt spid="15"/>
                                        </p:tgtEl>
                                      </p:cBhvr>
                                      <p:to x="100000" y="100000"/>
                                    </p:animScale>
                                    <p:animScale>
                                      <p:cBhvr>
                                        <p:cTn id="21" dur="20">
                                          <p:stCondLst>
                                            <p:cond delay="984"/>
                                          </p:stCondLst>
                                        </p:cTn>
                                        <p:tgtEl>
                                          <p:spTgt spid="15"/>
                                        </p:tgtEl>
                                      </p:cBhvr>
                                      <p:to x="100000" y="80000"/>
                                    </p:animScale>
                                    <p:animScale>
                                      <p:cBhvr>
                                        <p:cTn id="22" dur="124" decel="50000">
                                          <p:stCondLst>
                                            <p:cond delay="1004"/>
                                          </p:stCondLst>
                                        </p:cTn>
                                        <p:tgtEl>
                                          <p:spTgt spid="15"/>
                                        </p:tgtEl>
                                      </p:cBhvr>
                                      <p:to x="100000" y="100000"/>
                                    </p:animScale>
                                    <p:animScale>
                                      <p:cBhvr>
                                        <p:cTn id="23" dur="20">
                                          <p:stCondLst>
                                            <p:cond delay="1231"/>
                                          </p:stCondLst>
                                        </p:cTn>
                                        <p:tgtEl>
                                          <p:spTgt spid="15"/>
                                        </p:tgtEl>
                                      </p:cBhvr>
                                      <p:to x="100000" y="90000"/>
                                    </p:animScale>
                                    <p:animScale>
                                      <p:cBhvr>
                                        <p:cTn id="24" dur="124" decel="50000">
                                          <p:stCondLst>
                                            <p:cond delay="1251"/>
                                          </p:stCondLst>
                                        </p:cTn>
                                        <p:tgtEl>
                                          <p:spTgt spid="15"/>
                                        </p:tgtEl>
                                      </p:cBhvr>
                                      <p:to x="100000" y="100000"/>
                                    </p:animScale>
                                    <p:animScale>
                                      <p:cBhvr>
                                        <p:cTn id="25" dur="20">
                                          <p:stCondLst>
                                            <p:cond delay="1356"/>
                                          </p:stCondLst>
                                        </p:cTn>
                                        <p:tgtEl>
                                          <p:spTgt spid="15"/>
                                        </p:tgtEl>
                                      </p:cBhvr>
                                      <p:to x="100000" y="95000"/>
                                    </p:animScale>
                                    <p:animScale>
                                      <p:cBhvr>
                                        <p:cTn id="26" dur="124" decel="50000">
                                          <p:stCondLst>
                                            <p:cond delay="1376"/>
                                          </p:stCondLst>
                                        </p:cTn>
                                        <p:tgtEl>
                                          <p:spTgt spid="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m thanh trong cuoc song_MN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583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6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4" name="图片 3">
            <a:extLst>
              <a:ext uri="{FF2B5EF4-FFF2-40B4-BE49-F238E27FC236}">
                <a16:creationId xmlns:a16="http://schemas.microsoft.com/office/drawing/2014/main" id="{0A86C0FF-0FD6-4065-9E45-02BF682CDAD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1256" y="167640"/>
            <a:ext cx="1610424" cy="2164080"/>
          </a:xfrm>
          <a:prstGeom prst="rect">
            <a:avLst/>
          </a:prstGeom>
        </p:spPr>
      </p:pic>
      <p:sp>
        <p:nvSpPr>
          <p:cNvPr id="5" name="文本框 4">
            <a:extLst>
              <a:ext uri="{FF2B5EF4-FFF2-40B4-BE49-F238E27FC236}">
                <a16:creationId xmlns:a16="http://schemas.microsoft.com/office/drawing/2014/main" id="{6CA3558A-7DC6-4793-980A-93227EB6D3B1}"/>
              </a:ext>
            </a:extLst>
          </p:cNvPr>
          <p:cNvSpPr txBox="1"/>
          <p:nvPr/>
        </p:nvSpPr>
        <p:spPr>
          <a:xfrm>
            <a:off x="2722919" y="821179"/>
            <a:ext cx="4995699"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altLang="zh-CN" sz="8000" b="0" i="0" u="none" strike="noStrike" kern="1200" cap="none" spc="0" normalizeH="0" baseline="0" noProof="0" dirty="0">
                <a:ln>
                  <a:noFill/>
                </a:ln>
                <a:solidFill>
                  <a:srgbClr val="C00000"/>
                </a:solidFill>
                <a:effectLst/>
                <a:uLnTx/>
                <a:uFillTx/>
                <a:latin typeface="#9Slide04 Trirong SemiBold" panose="00000700000000000000" pitchFamily="2" charset="-34"/>
                <a:cs typeface="#9Slide04 Trirong SemiBold" panose="00000700000000000000" pitchFamily="2" charset="-34"/>
                <a:sym typeface="+mn-lt"/>
              </a:rPr>
              <a:t>Dặn</a:t>
            </a:r>
            <a:r>
              <a:rPr kumimoji="0" lang="vi-VN" altLang="zh-CN" sz="8000" b="0" i="0" u="none" strike="noStrike" kern="1200" cap="none" spc="0" normalizeH="0" noProof="0" dirty="0">
                <a:ln>
                  <a:noFill/>
                </a:ln>
                <a:solidFill>
                  <a:srgbClr val="C00000"/>
                </a:solidFill>
                <a:effectLst/>
                <a:uLnTx/>
                <a:uFillTx/>
                <a:latin typeface="#9Slide04 Trirong SemiBold" panose="00000700000000000000" pitchFamily="2" charset="-34"/>
                <a:cs typeface="#9Slide04 Trirong SemiBold" panose="00000700000000000000" pitchFamily="2" charset="-34"/>
                <a:sym typeface="+mn-lt"/>
              </a:rPr>
              <a:t> dò</a:t>
            </a:r>
            <a:endParaRPr kumimoji="0" lang="zh-CN" altLang="en-US" sz="8000" b="0" i="0" u="none" strike="noStrike" kern="1200" cap="none" spc="0" normalizeH="0" baseline="0" noProof="0" dirty="0">
              <a:ln>
                <a:noFill/>
              </a:ln>
              <a:solidFill>
                <a:srgbClr val="C00000"/>
              </a:solidFill>
              <a:effectLst/>
              <a:uLnTx/>
              <a:uFillTx/>
              <a:latin typeface="#9Slide04 Trirong SemiBold" panose="00000700000000000000" pitchFamily="2" charset="-34"/>
              <a:cs typeface="#9Slide04 Trirong SemiBold" panose="00000700000000000000" pitchFamily="2" charset="-34"/>
              <a:sym typeface="+mn-lt"/>
            </a:endParaRPr>
          </a:p>
        </p:txBody>
      </p:sp>
      <p:pic>
        <p:nvPicPr>
          <p:cNvPr id="7" name="图片 6" descr="图片包含 室内&#10;&#10;自动生成的说明">
            <a:extLst>
              <a:ext uri="{FF2B5EF4-FFF2-40B4-BE49-F238E27FC236}">
                <a16:creationId xmlns:a16="http://schemas.microsoft.com/office/drawing/2014/main" id="{9054B5FF-D1E6-4B37-84BF-98A2CB9175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34816" y="1876588"/>
            <a:ext cx="6225855" cy="4981412"/>
          </a:xfrm>
          <a:prstGeom prst="rect">
            <a:avLst/>
          </a:prstGeom>
        </p:spPr>
      </p:pic>
      <p:grpSp>
        <p:nvGrpSpPr>
          <p:cNvPr id="8" name="îṧḷîḋé">
            <a:extLst>
              <a:ext uri="{FF2B5EF4-FFF2-40B4-BE49-F238E27FC236}">
                <a16:creationId xmlns:a16="http://schemas.microsoft.com/office/drawing/2014/main" id="{002DF64C-5164-4D2A-AE67-9A204EE5EA62}"/>
              </a:ext>
            </a:extLst>
          </p:cNvPr>
          <p:cNvGrpSpPr/>
          <p:nvPr/>
        </p:nvGrpSpPr>
        <p:grpSpPr>
          <a:xfrm>
            <a:off x="7654168" y="4411412"/>
            <a:ext cx="827326" cy="827324"/>
            <a:chOff x="1070341" y="2400301"/>
            <a:chExt cx="905380" cy="905378"/>
          </a:xfrm>
        </p:grpSpPr>
        <p:sp>
          <p:nvSpPr>
            <p:cNvPr id="9" name="íṩľïḓê">
              <a:extLst>
                <a:ext uri="{FF2B5EF4-FFF2-40B4-BE49-F238E27FC236}">
                  <a16:creationId xmlns:a16="http://schemas.microsoft.com/office/drawing/2014/main" id="{3F27081A-42D0-4AF0-AA57-7E320254A1A2}"/>
                </a:ext>
              </a:extLst>
            </p:cNvPr>
            <p:cNvSpPr/>
            <p:nvPr/>
          </p:nvSpPr>
          <p:spPr bwMode="gray">
            <a:xfrm>
              <a:off x="1070341" y="2400301"/>
              <a:ext cx="905380" cy="905378"/>
            </a:xfrm>
            <a:prstGeom prst="ellipse">
              <a:avLst/>
            </a:prstGeom>
            <a:solidFill>
              <a:srgbClr val="27BD8D"/>
            </a:solidFill>
            <a:ln w="38100">
              <a:solidFill>
                <a:schemeClr val="bg1"/>
              </a:solidFill>
            </a:ln>
            <a:effectLst/>
          </p:spPr>
          <p:style>
            <a:lnRef idx="2">
              <a:schemeClr val="accent5">
                <a:shade val="50000"/>
              </a:schemeClr>
            </a:lnRef>
            <a:fillRef idx="1">
              <a:schemeClr val="accent5"/>
            </a:fillRef>
            <a:effectRef idx="0">
              <a:schemeClr val="accent5"/>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10" name="íṧḻïde">
              <a:extLst>
                <a:ext uri="{FF2B5EF4-FFF2-40B4-BE49-F238E27FC236}">
                  <a16:creationId xmlns:a16="http://schemas.microsoft.com/office/drawing/2014/main" id="{973A8DB1-B6E5-4A78-896B-979B9D3400BA}"/>
                </a:ext>
              </a:extLst>
            </p:cNvPr>
            <p:cNvSpPr/>
            <p:nvPr/>
          </p:nvSpPr>
          <p:spPr bwMode="gray">
            <a:xfrm>
              <a:off x="1300860" y="2645979"/>
              <a:ext cx="444342" cy="414021"/>
            </a:xfrm>
            <a:custGeom>
              <a:avLst/>
              <a:gdLst>
                <a:gd name="connsiteX0" fmla="*/ 484855 w 606016"/>
                <a:gd name="connsiteY0" fmla="*/ 473988 h 564664"/>
                <a:gd name="connsiteX1" fmla="*/ 505037 w 606016"/>
                <a:gd name="connsiteY1" fmla="*/ 494170 h 564664"/>
                <a:gd name="connsiteX2" fmla="*/ 484855 w 606016"/>
                <a:gd name="connsiteY2" fmla="*/ 514352 h 564664"/>
                <a:gd name="connsiteX3" fmla="*/ 464673 w 606016"/>
                <a:gd name="connsiteY3" fmla="*/ 494170 h 564664"/>
                <a:gd name="connsiteX4" fmla="*/ 484855 w 606016"/>
                <a:gd name="connsiteY4" fmla="*/ 473988 h 564664"/>
                <a:gd name="connsiteX5" fmla="*/ 121232 w 606016"/>
                <a:gd name="connsiteY5" fmla="*/ 473988 h 564664"/>
                <a:gd name="connsiteX6" fmla="*/ 141414 w 606016"/>
                <a:gd name="connsiteY6" fmla="*/ 494170 h 564664"/>
                <a:gd name="connsiteX7" fmla="*/ 121232 w 606016"/>
                <a:gd name="connsiteY7" fmla="*/ 514352 h 564664"/>
                <a:gd name="connsiteX8" fmla="*/ 101050 w 606016"/>
                <a:gd name="connsiteY8" fmla="*/ 494170 h 564664"/>
                <a:gd name="connsiteX9" fmla="*/ 121232 w 606016"/>
                <a:gd name="connsiteY9" fmla="*/ 473988 h 564664"/>
                <a:gd name="connsiteX10" fmla="*/ 484813 w 606016"/>
                <a:gd name="connsiteY10" fmla="*/ 443658 h 564664"/>
                <a:gd name="connsiteX11" fmla="*/ 434364 w 606016"/>
                <a:gd name="connsiteY11" fmla="*/ 494115 h 564664"/>
                <a:gd name="connsiteX12" fmla="*/ 484813 w 606016"/>
                <a:gd name="connsiteY12" fmla="*/ 544482 h 564664"/>
                <a:gd name="connsiteX13" fmla="*/ 535352 w 606016"/>
                <a:gd name="connsiteY13" fmla="*/ 494115 h 564664"/>
                <a:gd name="connsiteX14" fmla="*/ 484813 w 606016"/>
                <a:gd name="connsiteY14" fmla="*/ 443658 h 564664"/>
                <a:gd name="connsiteX15" fmla="*/ 121293 w 606016"/>
                <a:gd name="connsiteY15" fmla="*/ 443658 h 564664"/>
                <a:gd name="connsiteX16" fmla="*/ 70755 w 606016"/>
                <a:gd name="connsiteY16" fmla="*/ 494115 h 564664"/>
                <a:gd name="connsiteX17" fmla="*/ 121293 w 606016"/>
                <a:gd name="connsiteY17" fmla="*/ 544482 h 564664"/>
                <a:gd name="connsiteX18" fmla="*/ 171742 w 606016"/>
                <a:gd name="connsiteY18" fmla="*/ 494115 h 564664"/>
                <a:gd name="connsiteX19" fmla="*/ 121293 w 606016"/>
                <a:gd name="connsiteY19" fmla="*/ 443658 h 564664"/>
                <a:gd name="connsiteX20" fmla="*/ 303053 w 606016"/>
                <a:gd name="connsiteY20" fmla="*/ 373109 h 564664"/>
                <a:gd name="connsiteX21" fmla="*/ 292945 w 606016"/>
                <a:gd name="connsiteY21" fmla="*/ 383200 h 564664"/>
                <a:gd name="connsiteX22" fmla="*/ 303053 w 606016"/>
                <a:gd name="connsiteY22" fmla="*/ 393292 h 564664"/>
                <a:gd name="connsiteX23" fmla="*/ 343484 w 606016"/>
                <a:gd name="connsiteY23" fmla="*/ 393292 h 564664"/>
                <a:gd name="connsiteX24" fmla="*/ 343484 w 606016"/>
                <a:gd name="connsiteY24" fmla="*/ 403383 h 564664"/>
                <a:gd name="connsiteX25" fmla="*/ 353592 w 606016"/>
                <a:gd name="connsiteY25" fmla="*/ 413474 h 564664"/>
                <a:gd name="connsiteX26" fmla="*/ 363610 w 606016"/>
                <a:gd name="connsiteY26" fmla="*/ 403383 h 564664"/>
                <a:gd name="connsiteX27" fmla="*/ 363610 w 606016"/>
                <a:gd name="connsiteY27" fmla="*/ 383200 h 564664"/>
                <a:gd name="connsiteX28" fmla="*/ 353592 w 606016"/>
                <a:gd name="connsiteY28" fmla="*/ 373109 h 564664"/>
                <a:gd name="connsiteX29" fmla="*/ 313169 w 606016"/>
                <a:gd name="connsiteY29" fmla="*/ 282403 h 564664"/>
                <a:gd name="connsiteX30" fmla="*/ 447018 w 606016"/>
                <a:gd name="connsiteY30" fmla="*/ 282403 h 564664"/>
                <a:gd name="connsiteX31" fmla="*/ 465069 w 606016"/>
                <a:gd name="connsiteY31" fmla="*/ 311699 h 564664"/>
                <a:gd name="connsiteX32" fmla="*/ 473282 w 606016"/>
                <a:gd name="connsiteY32" fmla="*/ 322696 h 564664"/>
                <a:gd name="connsiteX33" fmla="*/ 313169 w 606016"/>
                <a:gd name="connsiteY33" fmla="*/ 322696 h 564664"/>
                <a:gd name="connsiteX34" fmla="*/ 161665 w 606016"/>
                <a:gd name="connsiteY34" fmla="*/ 282403 h 564664"/>
                <a:gd name="connsiteX35" fmla="*/ 292917 w 606016"/>
                <a:gd name="connsiteY35" fmla="*/ 282403 h 564664"/>
                <a:gd name="connsiteX36" fmla="*/ 292917 w 606016"/>
                <a:gd name="connsiteY36" fmla="*/ 322696 h 564664"/>
                <a:gd name="connsiteX37" fmla="*/ 161665 w 606016"/>
                <a:gd name="connsiteY37" fmla="*/ 322696 h 564664"/>
                <a:gd name="connsiteX38" fmla="*/ 191958 w 606016"/>
                <a:gd name="connsiteY38" fmla="*/ 0 h 564664"/>
                <a:gd name="connsiteX39" fmla="*/ 202066 w 606016"/>
                <a:gd name="connsiteY39" fmla="*/ 10092 h 564664"/>
                <a:gd name="connsiteX40" fmla="*/ 202066 w 606016"/>
                <a:gd name="connsiteY40" fmla="*/ 40366 h 564664"/>
                <a:gd name="connsiteX41" fmla="*/ 222281 w 606016"/>
                <a:gd name="connsiteY41" fmla="*/ 40366 h 564664"/>
                <a:gd name="connsiteX42" fmla="*/ 222281 w 606016"/>
                <a:gd name="connsiteY42" fmla="*/ 10092 h 564664"/>
                <a:gd name="connsiteX43" fmla="*/ 232389 w 606016"/>
                <a:gd name="connsiteY43" fmla="*/ 0 h 564664"/>
                <a:gd name="connsiteX44" fmla="*/ 242406 w 606016"/>
                <a:gd name="connsiteY44" fmla="*/ 10092 h 564664"/>
                <a:gd name="connsiteX45" fmla="*/ 242406 w 606016"/>
                <a:gd name="connsiteY45" fmla="*/ 40366 h 564664"/>
                <a:gd name="connsiteX46" fmla="*/ 252514 w 606016"/>
                <a:gd name="connsiteY46" fmla="*/ 50457 h 564664"/>
                <a:gd name="connsiteX47" fmla="*/ 252514 w 606016"/>
                <a:gd name="connsiteY47" fmla="*/ 100823 h 564664"/>
                <a:gd name="connsiteX48" fmla="*/ 242406 w 606016"/>
                <a:gd name="connsiteY48" fmla="*/ 110915 h 564664"/>
                <a:gd name="connsiteX49" fmla="*/ 221379 w 606016"/>
                <a:gd name="connsiteY49" fmla="*/ 110915 h 564664"/>
                <a:gd name="connsiteX50" fmla="*/ 161634 w 606016"/>
                <a:gd name="connsiteY50" fmla="*/ 161371 h 564664"/>
                <a:gd name="connsiteX51" fmla="*/ 101078 w 606016"/>
                <a:gd name="connsiteY51" fmla="*/ 100823 h 564664"/>
                <a:gd name="connsiteX52" fmla="*/ 60647 w 606016"/>
                <a:gd name="connsiteY52" fmla="*/ 60548 h 564664"/>
                <a:gd name="connsiteX53" fmla="*/ 20216 w 606016"/>
                <a:gd name="connsiteY53" fmla="*/ 100823 h 564664"/>
                <a:gd name="connsiteX54" fmla="*/ 20216 w 606016"/>
                <a:gd name="connsiteY54" fmla="*/ 231921 h 564664"/>
                <a:gd name="connsiteX55" fmla="*/ 80862 w 606016"/>
                <a:gd name="connsiteY55" fmla="*/ 292469 h 564664"/>
                <a:gd name="connsiteX56" fmla="*/ 82126 w 606016"/>
                <a:gd name="connsiteY56" fmla="*/ 292649 h 564664"/>
                <a:gd name="connsiteX57" fmla="*/ 105229 w 606016"/>
                <a:gd name="connsiteY57" fmla="*/ 255167 h 564664"/>
                <a:gd name="connsiteX58" fmla="*/ 164883 w 606016"/>
                <a:gd name="connsiteY58" fmla="*/ 221829 h 564664"/>
                <a:gd name="connsiteX59" fmla="*/ 370559 w 606016"/>
                <a:gd name="connsiteY59" fmla="*/ 221829 h 564664"/>
                <a:gd name="connsiteX60" fmla="*/ 430213 w 606016"/>
                <a:gd name="connsiteY60" fmla="*/ 255077 h 564664"/>
                <a:gd name="connsiteX61" fmla="*/ 434545 w 606016"/>
                <a:gd name="connsiteY61" fmla="*/ 262195 h 564664"/>
                <a:gd name="connsiteX62" fmla="*/ 159920 w 606016"/>
                <a:gd name="connsiteY62" fmla="*/ 262195 h 564664"/>
                <a:gd name="connsiteX63" fmla="*/ 141419 w 606016"/>
                <a:gd name="connsiteY63" fmla="*/ 280575 h 564664"/>
                <a:gd name="connsiteX64" fmla="*/ 141419 w 606016"/>
                <a:gd name="connsiteY64" fmla="*/ 324455 h 564664"/>
                <a:gd name="connsiteX65" fmla="*/ 159920 w 606016"/>
                <a:gd name="connsiteY65" fmla="*/ 342835 h 564664"/>
                <a:gd name="connsiteX66" fmla="*/ 498801 w 606016"/>
                <a:gd name="connsiteY66" fmla="*/ 342835 h 564664"/>
                <a:gd name="connsiteX67" fmla="*/ 538962 w 606016"/>
                <a:gd name="connsiteY67" fmla="*/ 352926 h 564664"/>
                <a:gd name="connsiteX68" fmla="*/ 580566 w 606016"/>
                <a:gd name="connsiteY68" fmla="*/ 352926 h 564664"/>
                <a:gd name="connsiteX69" fmla="*/ 606016 w 606016"/>
                <a:gd name="connsiteY69" fmla="*/ 378335 h 564664"/>
                <a:gd name="connsiteX70" fmla="*/ 606016 w 606016"/>
                <a:gd name="connsiteY70" fmla="*/ 403383 h 564664"/>
                <a:gd name="connsiteX71" fmla="*/ 555567 w 606016"/>
                <a:gd name="connsiteY71" fmla="*/ 403383 h 564664"/>
                <a:gd name="connsiteX72" fmla="*/ 545460 w 606016"/>
                <a:gd name="connsiteY72" fmla="*/ 413474 h 564664"/>
                <a:gd name="connsiteX73" fmla="*/ 555567 w 606016"/>
                <a:gd name="connsiteY73" fmla="*/ 423476 h 564664"/>
                <a:gd name="connsiteX74" fmla="*/ 606016 w 606016"/>
                <a:gd name="connsiteY74" fmla="*/ 423476 h 564664"/>
                <a:gd name="connsiteX75" fmla="*/ 606016 w 606016"/>
                <a:gd name="connsiteY75" fmla="*/ 463391 h 564664"/>
                <a:gd name="connsiteX76" fmla="*/ 565224 w 606016"/>
                <a:gd name="connsiteY76" fmla="*/ 504206 h 564664"/>
                <a:gd name="connsiteX77" fmla="*/ 554755 w 606016"/>
                <a:gd name="connsiteY77" fmla="*/ 504206 h 564664"/>
                <a:gd name="connsiteX78" fmla="*/ 484813 w 606016"/>
                <a:gd name="connsiteY78" fmla="*/ 564664 h 564664"/>
                <a:gd name="connsiteX79" fmla="*/ 414961 w 606016"/>
                <a:gd name="connsiteY79" fmla="*/ 504206 h 564664"/>
                <a:gd name="connsiteX80" fmla="*/ 191145 w 606016"/>
                <a:gd name="connsiteY80" fmla="*/ 504206 h 564664"/>
                <a:gd name="connsiteX81" fmla="*/ 121293 w 606016"/>
                <a:gd name="connsiteY81" fmla="*/ 564664 h 564664"/>
                <a:gd name="connsiteX82" fmla="*/ 51351 w 606016"/>
                <a:gd name="connsiteY82" fmla="*/ 504206 h 564664"/>
                <a:gd name="connsiteX83" fmla="*/ 35377 w 606016"/>
                <a:gd name="connsiteY83" fmla="*/ 504206 h 564664"/>
                <a:gd name="connsiteX84" fmla="*/ 90 w 606016"/>
                <a:gd name="connsiteY84" fmla="*/ 468977 h 564664"/>
                <a:gd name="connsiteX85" fmla="*/ 0 w 606016"/>
                <a:gd name="connsiteY85" fmla="*/ 423476 h 564664"/>
                <a:gd name="connsiteX86" fmla="*/ 50539 w 606016"/>
                <a:gd name="connsiteY86" fmla="*/ 423476 h 564664"/>
                <a:gd name="connsiteX87" fmla="*/ 60647 w 606016"/>
                <a:gd name="connsiteY87" fmla="*/ 413474 h 564664"/>
                <a:gd name="connsiteX88" fmla="*/ 50539 w 606016"/>
                <a:gd name="connsiteY88" fmla="*/ 403383 h 564664"/>
                <a:gd name="connsiteX89" fmla="*/ 0 w 606016"/>
                <a:gd name="connsiteY89" fmla="*/ 403383 h 564664"/>
                <a:gd name="connsiteX90" fmla="*/ 0 w 606016"/>
                <a:gd name="connsiteY90" fmla="*/ 378335 h 564664"/>
                <a:gd name="connsiteX91" fmla="*/ 7400 w 606016"/>
                <a:gd name="connsiteY91" fmla="*/ 360405 h 564664"/>
                <a:gd name="connsiteX92" fmla="*/ 25540 w 606016"/>
                <a:gd name="connsiteY92" fmla="*/ 352926 h 564664"/>
                <a:gd name="connsiteX93" fmla="*/ 54961 w 606016"/>
                <a:gd name="connsiteY93" fmla="*/ 336798 h 564664"/>
                <a:gd name="connsiteX94" fmla="*/ 70303 w 606016"/>
                <a:gd name="connsiteY94" fmla="*/ 311840 h 564664"/>
                <a:gd name="connsiteX95" fmla="*/ 90 w 606016"/>
                <a:gd name="connsiteY95" fmla="*/ 231921 h 564664"/>
                <a:gd name="connsiteX96" fmla="*/ 90 w 606016"/>
                <a:gd name="connsiteY96" fmla="*/ 100823 h 564664"/>
                <a:gd name="connsiteX97" fmla="*/ 60647 w 606016"/>
                <a:gd name="connsiteY97" fmla="*/ 40366 h 564664"/>
                <a:gd name="connsiteX98" fmla="*/ 121293 w 606016"/>
                <a:gd name="connsiteY98" fmla="*/ 100823 h 564664"/>
                <a:gd name="connsiteX99" fmla="*/ 161634 w 606016"/>
                <a:gd name="connsiteY99" fmla="*/ 141189 h 564664"/>
                <a:gd name="connsiteX100" fmla="*/ 200622 w 606016"/>
                <a:gd name="connsiteY100" fmla="*/ 110915 h 564664"/>
                <a:gd name="connsiteX101" fmla="*/ 181850 w 606016"/>
                <a:gd name="connsiteY101" fmla="*/ 110915 h 564664"/>
                <a:gd name="connsiteX102" fmla="*/ 171742 w 606016"/>
                <a:gd name="connsiteY102" fmla="*/ 100823 h 564664"/>
                <a:gd name="connsiteX103" fmla="*/ 171742 w 606016"/>
                <a:gd name="connsiteY103" fmla="*/ 50457 h 564664"/>
                <a:gd name="connsiteX104" fmla="*/ 181850 w 606016"/>
                <a:gd name="connsiteY104" fmla="*/ 40366 h 564664"/>
                <a:gd name="connsiteX105" fmla="*/ 181850 w 606016"/>
                <a:gd name="connsiteY105" fmla="*/ 10092 h 564664"/>
                <a:gd name="connsiteX106" fmla="*/ 191958 w 606016"/>
                <a:gd name="connsiteY106" fmla="*/ 0 h 5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06016" h="564664">
                  <a:moveTo>
                    <a:pt x="484855" y="473988"/>
                  </a:moveTo>
                  <a:cubicBezTo>
                    <a:pt x="496001" y="473988"/>
                    <a:pt x="505037" y="483024"/>
                    <a:pt x="505037" y="494170"/>
                  </a:cubicBezTo>
                  <a:cubicBezTo>
                    <a:pt x="505037" y="505316"/>
                    <a:pt x="496001" y="514352"/>
                    <a:pt x="484855" y="514352"/>
                  </a:cubicBezTo>
                  <a:cubicBezTo>
                    <a:pt x="473709" y="514352"/>
                    <a:pt x="464673" y="505316"/>
                    <a:pt x="464673" y="494170"/>
                  </a:cubicBezTo>
                  <a:cubicBezTo>
                    <a:pt x="464673" y="483024"/>
                    <a:pt x="473709" y="473988"/>
                    <a:pt x="484855" y="473988"/>
                  </a:cubicBezTo>
                  <a:close/>
                  <a:moveTo>
                    <a:pt x="121232" y="473988"/>
                  </a:moveTo>
                  <a:cubicBezTo>
                    <a:pt x="132378" y="473988"/>
                    <a:pt x="141414" y="483024"/>
                    <a:pt x="141414" y="494170"/>
                  </a:cubicBezTo>
                  <a:cubicBezTo>
                    <a:pt x="141414" y="505316"/>
                    <a:pt x="132378" y="514352"/>
                    <a:pt x="121232" y="514352"/>
                  </a:cubicBezTo>
                  <a:cubicBezTo>
                    <a:pt x="110086" y="514352"/>
                    <a:pt x="101050" y="505316"/>
                    <a:pt x="101050" y="494170"/>
                  </a:cubicBezTo>
                  <a:cubicBezTo>
                    <a:pt x="101050" y="483024"/>
                    <a:pt x="110086" y="473988"/>
                    <a:pt x="121232" y="473988"/>
                  </a:cubicBezTo>
                  <a:close/>
                  <a:moveTo>
                    <a:pt x="484813" y="443658"/>
                  </a:moveTo>
                  <a:cubicBezTo>
                    <a:pt x="457016" y="443658"/>
                    <a:pt x="434364" y="466274"/>
                    <a:pt x="434364" y="494115"/>
                  </a:cubicBezTo>
                  <a:cubicBezTo>
                    <a:pt x="434364" y="521866"/>
                    <a:pt x="457016" y="544482"/>
                    <a:pt x="484813" y="544482"/>
                  </a:cubicBezTo>
                  <a:cubicBezTo>
                    <a:pt x="512699" y="544482"/>
                    <a:pt x="535352" y="521866"/>
                    <a:pt x="535352" y="494115"/>
                  </a:cubicBezTo>
                  <a:cubicBezTo>
                    <a:pt x="535352" y="466274"/>
                    <a:pt x="512699" y="443658"/>
                    <a:pt x="484813" y="443658"/>
                  </a:cubicBezTo>
                  <a:close/>
                  <a:moveTo>
                    <a:pt x="121293" y="443658"/>
                  </a:moveTo>
                  <a:cubicBezTo>
                    <a:pt x="93407" y="443658"/>
                    <a:pt x="70755" y="466274"/>
                    <a:pt x="70755" y="494115"/>
                  </a:cubicBezTo>
                  <a:cubicBezTo>
                    <a:pt x="70755" y="521866"/>
                    <a:pt x="93407" y="544482"/>
                    <a:pt x="121293" y="544482"/>
                  </a:cubicBezTo>
                  <a:cubicBezTo>
                    <a:pt x="149090" y="544482"/>
                    <a:pt x="171742" y="521866"/>
                    <a:pt x="171742" y="494115"/>
                  </a:cubicBezTo>
                  <a:cubicBezTo>
                    <a:pt x="171742" y="466274"/>
                    <a:pt x="149090" y="443658"/>
                    <a:pt x="121293" y="443658"/>
                  </a:cubicBezTo>
                  <a:close/>
                  <a:moveTo>
                    <a:pt x="303053" y="373109"/>
                  </a:moveTo>
                  <a:cubicBezTo>
                    <a:pt x="297458" y="373109"/>
                    <a:pt x="292945" y="377614"/>
                    <a:pt x="292945" y="383200"/>
                  </a:cubicBezTo>
                  <a:cubicBezTo>
                    <a:pt x="292945" y="388787"/>
                    <a:pt x="297458" y="393292"/>
                    <a:pt x="303053" y="393292"/>
                  </a:cubicBezTo>
                  <a:lnTo>
                    <a:pt x="343484" y="393292"/>
                  </a:lnTo>
                  <a:lnTo>
                    <a:pt x="343484" y="403383"/>
                  </a:lnTo>
                  <a:cubicBezTo>
                    <a:pt x="343484" y="408879"/>
                    <a:pt x="347997" y="413474"/>
                    <a:pt x="353592" y="413474"/>
                  </a:cubicBezTo>
                  <a:cubicBezTo>
                    <a:pt x="359097" y="413474"/>
                    <a:pt x="363610" y="408969"/>
                    <a:pt x="363610" y="403383"/>
                  </a:cubicBezTo>
                  <a:lnTo>
                    <a:pt x="363610" y="383200"/>
                  </a:lnTo>
                  <a:cubicBezTo>
                    <a:pt x="363610" y="377614"/>
                    <a:pt x="359097" y="373109"/>
                    <a:pt x="353592" y="373109"/>
                  </a:cubicBezTo>
                  <a:close/>
                  <a:moveTo>
                    <a:pt x="313169" y="282403"/>
                  </a:moveTo>
                  <a:lnTo>
                    <a:pt x="447018" y="282403"/>
                  </a:lnTo>
                  <a:lnTo>
                    <a:pt x="465069" y="311699"/>
                  </a:lnTo>
                  <a:cubicBezTo>
                    <a:pt x="467506" y="315665"/>
                    <a:pt x="470304" y="319271"/>
                    <a:pt x="473282" y="322696"/>
                  </a:cubicBezTo>
                  <a:lnTo>
                    <a:pt x="313169" y="322696"/>
                  </a:lnTo>
                  <a:close/>
                  <a:moveTo>
                    <a:pt x="161665" y="282403"/>
                  </a:moveTo>
                  <a:lnTo>
                    <a:pt x="292917" y="282403"/>
                  </a:lnTo>
                  <a:lnTo>
                    <a:pt x="292917" y="322696"/>
                  </a:lnTo>
                  <a:lnTo>
                    <a:pt x="161665" y="322696"/>
                  </a:lnTo>
                  <a:close/>
                  <a:moveTo>
                    <a:pt x="191958" y="0"/>
                  </a:moveTo>
                  <a:cubicBezTo>
                    <a:pt x="197553" y="0"/>
                    <a:pt x="202066" y="4505"/>
                    <a:pt x="202066" y="10092"/>
                  </a:cubicBezTo>
                  <a:lnTo>
                    <a:pt x="202066" y="40366"/>
                  </a:lnTo>
                  <a:lnTo>
                    <a:pt x="222281" y="40366"/>
                  </a:lnTo>
                  <a:lnTo>
                    <a:pt x="222281" y="10092"/>
                  </a:lnTo>
                  <a:cubicBezTo>
                    <a:pt x="222281" y="4505"/>
                    <a:pt x="226793" y="0"/>
                    <a:pt x="232389" y="0"/>
                  </a:cubicBezTo>
                  <a:cubicBezTo>
                    <a:pt x="237894" y="0"/>
                    <a:pt x="242406" y="4505"/>
                    <a:pt x="242406" y="10092"/>
                  </a:cubicBezTo>
                  <a:lnTo>
                    <a:pt x="242406" y="40366"/>
                  </a:lnTo>
                  <a:cubicBezTo>
                    <a:pt x="248002" y="40366"/>
                    <a:pt x="252514" y="44871"/>
                    <a:pt x="252514" y="50457"/>
                  </a:cubicBezTo>
                  <a:lnTo>
                    <a:pt x="252514" y="100823"/>
                  </a:lnTo>
                  <a:cubicBezTo>
                    <a:pt x="252514" y="106410"/>
                    <a:pt x="248002" y="110915"/>
                    <a:pt x="242406" y="110915"/>
                  </a:cubicBezTo>
                  <a:lnTo>
                    <a:pt x="221379" y="110915"/>
                  </a:lnTo>
                  <a:cubicBezTo>
                    <a:pt x="216505" y="139477"/>
                    <a:pt x="191597" y="161371"/>
                    <a:pt x="161634" y="161371"/>
                  </a:cubicBezTo>
                  <a:cubicBezTo>
                    <a:pt x="128243" y="161371"/>
                    <a:pt x="101078" y="134251"/>
                    <a:pt x="101078" y="100823"/>
                  </a:cubicBezTo>
                  <a:cubicBezTo>
                    <a:pt x="101078" y="78568"/>
                    <a:pt x="82938" y="60548"/>
                    <a:pt x="60647" y="60548"/>
                  </a:cubicBezTo>
                  <a:cubicBezTo>
                    <a:pt x="38355" y="60548"/>
                    <a:pt x="20216" y="78568"/>
                    <a:pt x="20216" y="100823"/>
                  </a:cubicBezTo>
                  <a:lnTo>
                    <a:pt x="20216" y="231921"/>
                  </a:lnTo>
                  <a:cubicBezTo>
                    <a:pt x="20216" y="265258"/>
                    <a:pt x="47470" y="292469"/>
                    <a:pt x="80862" y="292469"/>
                  </a:cubicBezTo>
                  <a:cubicBezTo>
                    <a:pt x="81314" y="292469"/>
                    <a:pt x="81675" y="292649"/>
                    <a:pt x="82126" y="292649"/>
                  </a:cubicBezTo>
                  <a:lnTo>
                    <a:pt x="105229" y="255167"/>
                  </a:lnTo>
                  <a:cubicBezTo>
                    <a:pt x="117864" y="234624"/>
                    <a:pt x="140697" y="221829"/>
                    <a:pt x="164883" y="221829"/>
                  </a:cubicBezTo>
                  <a:lnTo>
                    <a:pt x="370559" y="221829"/>
                  </a:lnTo>
                  <a:cubicBezTo>
                    <a:pt x="394655" y="221829"/>
                    <a:pt x="417578" y="234624"/>
                    <a:pt x="430213" y="255077"/>
                  </a:cubicBezTo>
                  <a:lnTo>
                    <a:pt x="434545" y="262195"/>
                  </a:lnTo>
                  <a:lnTo>
                    <a:pt x="159920" y="262195"/>
                  </a:lnTo>
                  <a:cubicBezTo>
                    <a:pt x="149722" y="262195"/>
                    <a:pt x="141419" y="270484"/>
                    <a:pt x="141419" y="280575"/>
                  </a:cubicBezTo>
                  <a:lnTo>
                    <a:pt x="141419" y="324455"/>
                  </a:lnTo>
                  <a:cubicBezTo>
                    <a:pt x="141419" y="334546"/>
                    <a:pt x="149722" y="342835"/>
                    <a:pt x="159920" y="342835"/>
                  </a:cubicBezTo>
                  <a:lnTo>
                    <a:pt x="498801" y="342835"/>
                  </a:lnTo>
                  <a:cubicBezTo>
                    <a:pt x="511075" y="349322"/>
                    <a:pt x="524793" y="352926"/>
                    <a:pt x="538962" y="352926"/>
                  </a:cubicBezTo>
                  <a:lnTo>
                    <a:pt x="580566" y="352926"/>
                  </a:lnTo>
                  <a:cubicBezTo>
                    <a:pt x="594645" y="352926"/>
                    <a:pt x="606016" y="364369"/>
                    <a:pt x="606016" y="378335"/>
                  </a:cubicBezTo>
                  <a:lnTo>
                    <a:pt x="606016" y="403383"/>
                  </a:lnTo>
                  <a:lnTo>
                    <a:pt x="555567" y="403383"/>
                  </a:lnTo>
                  <a:cubicBezTo>
                    <a:pt x="549972" y="403383"/>
                    <a:pt x="545460" y="407888"/>
                    <a:pt x="545460" y="413474"/>
                  </a:cubicBezTo>
                  <a:cubicBezTo>
                    <a:pt x="545460" y="418971"/>
                    <a:pt x="549972" y="423476"/>
                    <a:pt x="555567" y="423476"/>
                  </a:cubicBezTo>
                  <a:lnTo>
                    <a:pt x="606016" y="423476"/>
                  </a:lnTo>
                  <a:lnTo>
                    <a:pt x="606016" y="463391"/>
                  </a:lnTo>
                  <a:cubicBezTo>
                    <a:pt x="606016" y="485916"/>
                    <a:pt x="587696" y="504206"/>
                    <a:pt x="565224" y="504206"/>
                  </a:cubicBezTo>
                  <a:lnTo>
                    <a:pt x="554755" y="504206"/>
                  </a:lnTo>
                  <a:cubicBezTo>
                    <a:pt x="549791" y="538355"/>
                    <a:pt x="520371" y="564664"/>
                    <a:pt x="484813" y="564664"/>
                  </a:cubicBezTo>
                  <a:cubicBezTo>
                    <a:pt x="449345" y="564664"/>
                    <a:pt x="419924" y="538355"/>
                    <a:pt x="414961" y="504206"/>
                  </a:cubicBezTo>
                  <a:lnTo>
                    <a:pt x="191145" y="504206"/>
                  </a:lnTo>
                  <a:cubicBezTo>
                    <a:pt x="186182" y="538355"/>
                    <a:pt x="156761" y="564664"/>
                    <a:pt x="121293" y="564664"/>
                  </a:cubicBezTo>
                  <a:cubicBezTo>
                    <a:pt x="85736" y="564664"/>
                    <a:pt x="56315" y="538355"/>
                    <a:pt x="51351" y="504206"/>
                  </a:cubicBezTo>
                  <a:lnTo>
                    <a:pt x="35377" y="504206"/>
                  </a:lnTo>
                  <a:cubicBezTo>
                    <a:pt x="15884" y="504206"/>
                    <a:pt x="90" y="488349"/>
                    <a:pt x="90" y="468977"/>
                  </a:cubicBezTo>
                  <a:lnTo>
                    <a:pt x="0" y="423476"/>
                  </a:lnTo>
                  <a:lnTo>
                    <a:pt x="50539" y="423476"/>
                  </a:lnTo>
                  <a:cubicBezTo>
                    <a:pt x="56134" y="423476"/>
                    <a:pt x="60647" y="418971"/>
                    <a:pt x="60647" y="413474"/>
                  </a:cubicBezTo>
                  <a:cubicBezTo>
                    <a:pt x="60647" y="407888"/>
                    <a:pt x="56134" y="403383"/>
                    <a:pt x="50539" y="403383"/>
                  </a:cubicBezTo>
                  <a:lnTo>
                    <a:pt x="0" y="403383"/>
                  </a:lnTo>
                  <a:lnTo>
                    <a:pt x="0" y="378335"/>
                  </a:lnTo>
                  <a:cubicBezTo>
                    <a:pt x="0" y="371577"/>
                    <a:pt x="2617" y="365180"/>
                    <a:pt x="7400" y="360405"/>
                  </a:cubicBezTo>
                  <a:cubicBezTo>
                    <a:pt x="12274" y="355630"/>
                    <a:pt x="18681" y="352926"/>
                    <a:pt x="25540" y="352926"/>
                  </a:cubicBezTo>
                  <a:cubicBezTo>
                    <a:pt x="37814" y="352926"/>
                    <a:pt x="48824" y="346710"/>
                    <a:pt x="54961" y="336798"/>
                  </a:cubicBezTo>
                  <a:lnTo>
                    <a:pt x="70303" y="311840"/>
                  </a:lnTo>
                  <a:cubicBezTo>
                    <a:pt x="30775" y="306614"/>
                    <a:pt x="90" y="272827"/>
                    <a:pt x="90" y="231921"/>
                  </a:cubicBezTo>
                  <a:lnTo>
                    <a:pt x="90" y="100823"/>
                  </a:lnTo>
                  <a:cubicBezTo>
                    <a:pt x="90" y="67486"/>
                    <a:pt x="27255" y="40366"/>
                    <a:pt x="60647" y="40366"/>
                  </a:cubicBezTo>
                  <a:cubicBezTo>
                    <a:pt x="94039" y="40366"/>
                    <a:pt x="121293" y="67486"/>
                    <a:pt x="121293" y="100823"/>
                  </a:cubicBezTo>
                  <a:cubicBezTo>
                    <a:pt x="121293" y="123078"/>
                    <a:pt x="139343" y="141189"/>
                    <a:pt x="161634" y="141189"/>
                  </a:cubicBezTo>
                  <a:cubicBezTo>
                    <a:pt x="180406" y="141189"/>
                    <a:pt x="196109" y="128304"/>
                    <a:pt x="200622" y="110915"/>
                  </a:cubicBezTo>
                  <a:lnTo>
                    <a:pt x="181850" y="110915"/>
                  </a:lnTo>
                  <a:cubicBezTo>
                    <a:pt x="176255" y="110915"/>
                    <a:pt x="171742" y="106410"/>
                    <a:pt x="171742" y="100823"/>
                  </a:cubicBezTo>
                  <a:lnTo>
                    <a:pt x="171742" y="50457"/>
                  </a:lnTo>
                  <a:cubicBezTo>
                    <a:pt x="171742" y="44871"/>
                    <a:pt x="176255" y="40366"/>
                    <a:pt x="181850" y="40366"/>
                  </a:cubicBezTo>
                  <a:lnTo>
                    <a:pt x="181850" y="10092"/>
                  </a:lnTo>
                  <a:cubicBezTo>
                    <a:pt x="181850" y="4505"/>
                    <a:pt x="186362" y="0"/>
                    <a:pt x="191958" y="0"/>
                  </a:cubicBezTo>
                  <a:close/>
                </a:path>
              </a:pathLst>
            </a:custGeom>
            <a:solidFill>
              <a:schemeClr val="bg1"/>
            </a:solidFill>
            <a:ln w="28575">
              <a:noFill/>
            </a:ln>
            <a:effectLst/>
          </p:spPr>
          <p:style>
            <a:lnRef idx="2">
              <a:schemeClr val="accent5">
                <a:shade val="50000"/>
              </a:schemeClr>
            </a:lnRef>
            <a:fillRef idx="1">
              <a:schemeClr val="accent5"/>
            </a:fillRef>
            <a:effectRef idx="0">
              <a:schemeClr val="accent5"/>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grpSp>
      <p:sp>
        <p:nvSpPr>
          <p:cNvPr id="16" name="ís1ïďe">
            <a:extLst>
              <a:ext uri="{FF2B5EF4-FFF2-40B4-BE49-F238E27FC236}">
                <a16:creationId xmlns:a16="http://schemas.microsoft.com/office/drawing/2014/main" id="{8D55BBFF-ECDA-48E5-B421-014A7FCA7FF3}"/>
              </a:ext>
            </a:extLst>
          </p:cNvPr>
          <p:cNvSpPr txBox="1"/>
          <p:nvPr/>
        </p:nvSpPr>
        <p:spPr bwMode="auto">
          <a:xfrm>
            <a:off x="8375610" y="4549922"/>
            <a:ext cx="2905553" cy="464316"/>
          </a:xfrm>
          <a:prstGeom prst="rect">
            <a:avLst/>
          </a:prstGeom>
          <a:noFill/>
          <a:ln>
            <a:noFill/>
          </a:ln>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ctr" defTabSz="913765" rtl="0" eaLnBrk="1" fontAlgn="auto" latinLnBrk="0" hangingPunct="1">
              <a:lnSpc>
                <a:spcPct val="100000"/>
              </a:lnSpc>
              <a:spcBef>
                <a:spcPct val="0"/>
              </a:spcBef>
              <a:spcAft>
                <a:spcPts val="0"/>
              </a:spcAft>
              <a:buClrTx/>
              <a:buSzTx/>
              <a:buFontTx/>
              <a:buNone/>
              <a:tabLst/>
              <a:defRPr/>
            </a:pPr>
            <a:r>
              <a:rPr kumimoji="0" lang="vi-VN" altLang="zh-CN" sz="3200" b="0" i="0" u="none" strike="noStrike" kern="1200" cap="none" spc="0" normalizeH="0" baseline="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rPr>
              <a:t>Chuẩn</a:t>
            </a:r>
            <a:r>
              <a:rPr kumimoji="0" lang="vi-VN" altLang="zh-CN" sz="3200" b="0" i="0" u="none" strike="noStrike" kern="1200" cap="none" spc="0" normalizeH="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rPr>
              <a:t> bị bài tiếp theo</a:t>
            </a:r>
            <a:endParaRPr kumimoji="0" lang="en-US" altLang="zh-CN" sz="3200" b="0" i="0" u="none" strike="noStrike" kern="1200" cap="none" spc="0" normalizeH="0" baseline="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endParaRPr>
          </a:p>
        </p:txBody>
      </p:sp>
      <p:grpSp>
        <p:nvGrpSpPr>
          <p:cNvPr id="20" name="îSliḑê">
            <a:extLst>
              <a:ext uri="{FF2B5EF4-FFF2-40B4-BE49-F238E27FC236}">
                <a16:creationId xmlns:a16="http://schemas.microsoft.com/office/drawing/2014/main" id="{72DEA6C6-F798-4EB5-A545-5B2D432DFABF}"/>
              </a:ext>
            </a:extLst>
          </p:cNvPr>
          <p:cNvGrpSpPr/>
          <p:nvPr/>
        </p:nvGrpSpPr>
        <p:grpSpPr>
          <a:xfrm>
            <a:off x="7654168" y="2969107"/>
            <a:ext cx="827326" cy="827324"/>
            <a:chOff x="1070341" y="2400301"/>
            <a:chExt cx="905380" cy="905378"/>
          </a:xfrm>
        </p:grpSpPr>
        <p:sp>
          <p:nvSpPr>
            <p:cNvPr id="21" name="íslíḋé">
              <a:extLst>
                <a:ext uri="{FF2B5EF4-FFF2-40B4-BE49-F238E27FC236}">
                  <a16:creationId xmlns:a16="http://schemas.microsoft.com/office/drawing/2014/main" id="{D8D740CE-9C8B-4AD9-BD0D-A9DE678E0208}"/>
                </a:ext>
              </a:extLst>
            </p:cNvPr>
            <p:cNvSpPr/>
            <p:nvPr/>
          </p:nvSpPr>
          <p:spPr bwMode="gray">
            <a:xfrm>
              <a:off x="1070341" y="2400301"/>
              <a:ext cx="905380" cy="905378"/>
            </a:xfrm>
            <a:prstGeom prst="ellipse">
              <a:avLst/>
            </a:prstGeom>
            <a:solidFill>
              <a:srgbClr val="FFA52A"/>
            </a:solidFill>
            <a:ln w="38100">
              <a:solidFill>
                <a:schemeClr val="bg1"/>
              </a:solidFill>
            </a:ln>
            <a:effectLst/>
          </p:spPr>
          <p:style>
            <a:lnRef idx="2">
              <a:schemeClr val="accent5">
                <a:shade val="50000"/>
              </a:schemeClr>
            </a:lnRef>
            <a:fillRef idx="1">
              <a:schemeClr val="accent5"/>
            </a:fillRef>
            <a:effectRef idx="0">
              <a:schemeClr val="accent5"/>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22" name="îşḻíde">
              <a:extLst>
                <a:ext uri="{FF2B5EF4-FFF2-40B4-BE49-F238E27FC236}">
                  <a16:creationId xmlns:a16="http://schemas.microsoft.com/office/drawing/2014/main" id="{CF5A79FD-A635-403F-83D3-0690F8936E98}"/>
                </a:ext>
              </a:extLst>
            </p:cNvPr>
            <p:cNvSpPr/>
            <p:nvPr/>
          </p:nvSpPr>
          <p:spPr bwMode="gray">
            <a:xfrm>
              <a:off x="1300860" y="2648446"/>
              <a:ext cx="444342" cy="409087"/>
            </a:xfrm>
            <a:custGeom>
              <a:avLst/>
              <a:gdLst>
                <a:gd name="connsiteX0" fmla="*/ 171287 w 602903"/>
                <a:gd name="connsiteY0" fmla="*/ 447704 h 555068"/>
                <a:gd name="connsiteX1" fmla="*/ 170224 w 602903"/>
                <a:gd name="connsiteY1" fmla="*/ 447856 h 555068"/>
                <a:gd name="connsiteX2" fmla="*/ 167188 w 602903"/>
                <a:gd name="connsiteY2" fmla="*/ 452404 h 555068"/>
                <a:gd name="connsiteX3" fmla="*/ 141071 w 602903"/>
                <a:gd name="connsiteY3" fmla="*/ 495762 h 555068"/>
                <a:gd name="connsiteX4" fmla="*/ 171287 w 602903"/>
                <a:gd name="connsiteY4" fmla="*/ 495762 h 555068"/>
                <a:gd name="connsiteX5" fmla="*/ 171287 w 602903"/>
                <a:gd name="connsiteY5" fmla="*/ 402223 h 555068"/>
                <a:gd name="connsiteX6" fmla="*/ 171287 w 602903"/>
                <a:gd name="connsiteY6" fmla="*/ 402829 h 555068"/>
                <a:gd name="connsiteX7" fmla="*/ 205755 w 602903"/>
                <a:gd name="connsiteY7" fmla="*/ 402829 h 555068"/>
                <a:gd name="connsiteX8" fmla="*/ 205755 w 602903"/>
                <a:gd name="connsiteY8" fmla="*/ 495762 h 555068"/>
                <a:gd name="connsiteX9" fmla="*/ 221850 w 602903"/>
                <a:gd name="connsiteY9" fmla="*/ 495762 h 555068"/>
                <a:gd name="connsiteX10" fmla="*/ 221850 w 602903"/>
                <a:gd name="connsiteY10" fmla="*/ 522141 h 555068"/>
                <a:gd name="connsiteX11" fmla="*/ 205755 w 602903"/>
                <a:gd name="connsiteY11" fmla="*/ 522141 h 555068"/>
                <a:gd name="connsiteX12" fmla="*/ 205755 w 602903"/>
                <a:gd name="connsiteY12" fmla="*/ 554433 h 555068"/>
                <a:gd name="connsiteX13" fmla="*/ 171287 w 602903"/>
                <a:gd name="connsiteY13" fmla="*/ 554433 h 555068"/>
                <a:gd name="connsiteX14" fmla="*/ 171287 w 602903"/>
                <a:gd name="connsiteY14" fmla="*/ 522141 h 555068"/>
                <a:gd name="connsiteX15" fmla="*/ 111462 w 602903"/>
                <a:gd name="connsiteY15" fmla="*/ 522141 h 555068"/>
                <a:gd name="connsiteX16" fmla="*/ 109792 w 602903"/>
                <a:gd name="connsiteY16" fmla="*/ 500462 h 555068"/>
                <a:gd name="connsiteX17" fmla="*/ 236104 w 602903"/>
                <a:gd name="connsiteY17" fmla="*/ 400882 h 555068"/>
                <a:gd name="connsiteX18" fmla="*/ 272540 w 602903"/>
                <a:gd name="connsiteY18" fmla="*/ 400882 h 555068"/>
                <a:gd name="connsiteX19" fmla="*/ 272540 w 602903"/>
                <a:gd name="connsiteY19" fmla="*/ 454996 h 555068"/>
                <a:gd name="connsiteX20" fmla="*/ 284533 w 602903"/>
                <a:gd name="connsiteY20" fmla="*/ 443173 h 555068"/>
                <a:gd name="connsiteX21" fmla="*/ 300322 w 602903"/>
                <a:gd name="connsiteY21" fmla="*/ 438928 h 555068"/>
                <a:gd name="connsiteX22" fmla="*/ 327801 w 602903"/>
                <a:gd name="connsiteY22" fmla="*/ 451055 h 555068"/>
                <a:gd name="connsiteX23" fmla="*/ 336758 w 602903"/>
                <a:gd name="connsiteY23" fmla="*/ 475611 h 555068"/>
                <a:gd name="connsiteX24" fmla="*/ 337213 w 602903"/>
                <a:gd name="connsiteY24" fmla="*/ 488950 h 555068"/>
                <a:gd name="connsiteX25" fmla="*/ 337213 w 602903"/>
                <a:gd name="connsiteY25" fmla="*/ 554432 h 555068"/>
                <a:gd name="connsiteX26" fmla="*/ 315200 w 602903"/>
                <a:gd name="connsiteY26" fmla="*/ 554432 h 555068"/>
                <a:gd name="connsiteX27" fmla="*/ 302903 w 602903"/>
                <a:gd name="connsiteY27" fmla="*/ 554432 h 555068"/>
                <a:gd name="connsiteX28" fmla="*/ 302903 w 602903"/>
                <a:gd name="connsiteY28" fmla="*/ 488798 h 555068"/>
                <a:gd name="connsiteX29" fmla="*/ 298956 w 602903"/>
                <a:gd name="connsiteY29" fmla="*/ 470912 h 555068"/>
                <a:gd name="connsiteX30" fmla="*/ 287114 w 602903"/>
                <a:gd name="connsiteY30" fmla="*/ 466061 h 555068"/>
                <a:gd name="connsiteX31" fmla="*/ 278309 w 602903"/>
                <a:gd name="connsiteY31" fmla="*/ 467577 h 555068"/>
                <a:gd name="connsiteX32" fmla="*/ 272540 w 602903"/>
                <a:gd name="connsiteY32" fmla="*/ 471821 h 555068"/>
                <a:gd name="connsiteX33" fmla="*/ 272540 w 602903"/>
                <a:gd name="connsiteY33" fmla="*/ 554432 h 555068"/>
                <a:gd name="connsiteX34" fmla="*/ 236104 w 602903"/>
                <a:gd name="connsiteY34" fmla="*/ 554432 h 555068"/>
                <a:gd name="connsiteX35" fmla="*/ 51764 w 602903"/>
                <a:gd name="connsiteY35" fmla="*/ 399683 h 555068"/>
                <a:gd name="connsiteX36" fmla="*/ 90918 w 602903"/>
                <a:gd name="connsiteY36" fmla="*/ 412112 h 555068"/>
                <a:gd name="connsiteX37" fmla="*/ 105032 w 602903"/>
                <a:gd name="connsiteY37" fmla="*/ 445759 h 555068"/>
                <a:gd name="connsiteX38" fmla="*/ 97444 w 602903"/>
                <a:gd name="connsiteY38" fmla="*/ 471223 h 555068"/>
                <a:gd name="connsiteX39" fmla="*/ 69975 w 602903"/>
                <a:gd name="connsiteY39" fmla="*/ 503961 h 555068"/>
                <a:gd name="connsiteX40" fmla="*/ 49336 w 602903"/>
                <a:gd name="connsiteY40" fmla="*/ 525787 h 555068"/>
                <a:gd name="connsiteX41" fmla="*/ 49639 w 602903"/>
                <a:gd name="connsiteY41" fmla="*/ 526090 h 555068"/>
                <a:gd name="connsiteX42" fmla="*/ 108522 w 602903"/>
                <a:gd name="connsiteY42" fmla="*/ 526090 h 555068"/>
                <a:gd name="connsiteX43" fmla="*/ 108522 w 602903"/>
                <a:gd name="connsiteY43" fmla="*/ 554433 h 555068"/>
                <a:gd name="connsiteX44" fmla="*/ 3200 w 602903"/>
                <a:gd name="connsiteY44" fmla="*/ 554433 h 555068"/>
                <a:gd name="connsiteX45" fmla="*/ 3200 w 602903"/>
                <a:gd name="connsiteY45" fmla="*/ 530940 h 555068"/>
                <a:gd name="connsiteX46" fmla="*/ 51764 w 602903"/>
                <a:gd name="connsiteY46" fmla="*/ 479559 h 555068"/>
                <a:gd name="connsiteX47" fmla="*/ 65119 w 602903"/>
                <a:gd name="connsiteY47" fmla="*/ 460613 h 555068"/>
                <a:gd name="connsiteX48" fmla="*/ 69520 w 602903"/>
                <a:gd name="connsiteY48" fmla="*/ 446214 h 555068"/>
                <a:gd name="connsiteX49" fmla="*/ 65119 w 602903"/>
                <a:gd name="connsiteY49" fmla="*/ 432118 h 555068"/>
                <a:gd name="connsiteX50" fmla="*/ 51764 w 602903"/>
                <a:gd name="connsiteY50" fmla="*/ 426965 h 555068"/>
                <a:gd name="connsiteX51" fmla="*/ 39319 w 602903"/>
                <a:gd name="connsiteY51" fmla="*/ 433937 h 555068"/>
                <a:gd name="connsiteX52" fmla="*/ 34767 w 602903"/>
                <a:gd name="connsiteY52" fmla="*/ 451367 h 555068"/>
                <a:gd name="connsiteX53" fmla="*/ 317 w 602903"/>
                <a:gd name="connsiteY53" fmla="*/ 451367 h 555068"/>
                <a:gd name="connsiteX54" fmla="*/ 14 w 602903"/>
                <a:gd name="connsiteY54" fmla="*/ 450458 h 555068"/>
                <a:gd name="connsiteX55" fmla="*/ 13824 w 602903"/>
                <a:gd name="connsiteY55" fmla="*/ 414385 h 555068"/>
                <a:gd name="connsiteX56" fmla="*/ 51764 w 602903"/>
                <a:gd name="connsiteY56" fmla="*/ 399683 h 555068"/>
                <a:gd name="connsiteX57" fmla="*/ 286629 w 602903"/>
                <a:gd name="connsiteY57" fmla="*/ 131887 h 555068"/>
                <a:gd name="connsiteX58" fmla="*/ 318984 w 602903"/>
                <a:gd name="connsiteY58" fmla="*/ 131887 h 555068"/>
                <a:gd name="connsiteX59" fmla="*/ 318984 w 602903"/>
                <a:gd name="connsiteY59" fmla="*/ 283539 h 555068"/>
                <a:gd name="connsiteX60" fmla="*/ 404050 w 602903"/>
                <a:gd name="connsiteY60" fmla="*/ 283539 h 555068"/>
                <a:gd name="connsiteX61" fmla="*/ 404050 w 602903"/>
                <a:gd name="connsiteY61" fmla="*/ 315992 h 555068"/>
                <a:gd name="connsiteX62" fmla="*/ 286629 w 602903"/>
                <a:gd name="connsiteY62" fmla="*/ 315992 h 555068"/>
                <a:gd name="connsiteX63" fmla="*/ 322786 w 602903"/>
                <a:gd name="connsiteY63" fmla="*/ 0 h 555068"/>
                <a:gd name="connsiteX64" fmla="*/ 602903 w 602903"/>
                <a:gd name="connsiteY64" fmla="*/ 279429 h 555068"/>
                <a:gd name="connsiteX65" fmla="*/ 369699 w 602903"/>
                <a:gd name="connsiteY65" fmla="*/ 555068 h 555068"/>
                <a:gd name="connsiteX66" fmla="*/ 369699 w 602903"/>
                <a:gd name="connsiteY66" fmla="*/ 489115 h 555068"/>
                <a:gd name="connsiteX67" fmla="*/ 538074 w 602903"/>
                <a:gd name="connsiteY67" fmla="*/ 279429 h 555068"/>
                <a:gd name="connsiteX68" fmla="*/ 322937 w 602903"/>
                <a:gd name="connsiteY68" fmla="*/ 64589 h 555068"/>
                <a:gd name="connsiteX69" fmla="*/ 112659 w 602903"/>
                <a:gd name="connsiteY69" fmla="*/ 233035 h 555068"/>
                <a:gd name="connsiteX70" fmla="*/ 159118 w 602903"/>
                <a:gd name="connsiteY70" fmla="*/ 233035 h 555068"/>
                <a:gd name="connsiteX71" fmla="*/ 79410 w 602903"/>
                <a:gd name="connsiteY71" fmla="*/ 366457 h 555068"/>
                <a:gd name="connsiteX72" fmla="*/ 1827 w 602903"/>
                <a:gd name="connsiteY72" fmla="*/ 233035 h 555068"/>
                <a:gd name="connsiteX73" fmla="*/ 46767 w 602903"/>
                <a:gd name="connsiteY73" fmla="*/ 233035 h 555068"/>
                <a:gd name="connsiteX74" fmla="*/ 322786 w 602903"/>
                <a:gd name="connsiteY74" fmla="*/ 0 h 55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2903" h="555068">
                  <a:moveTo>
                    <a:pt x="171287" y="447704"/>
                  </a:moveTo>
                  <a:lnTo>
                    <a:pt x="170224" y="447856"/>
                  </a:lnTo>
                  <a:lnTo>
                    <a:pt x="167188" y="452404"/>
                  </a:lnTo>
                  <a:lnTo>
                    <a:pt x="141071" y="495762"/>
                  </a:lnTo>
                  <a:lnTo>
                    <a:pt x="171287" y="495762"/>
                  </a:lnTo>
                  <a:close/>
                  <a:moveTo>
                    <a:pt x="171287" y="402223"/>
                  </a:moveTo>
                  <a:lnTo>
                    <a:pt x="171287" y="402829"/>
                  </a:lnTo>
                  <a:lnTo>
                    <a:pt x="205755" y="402829"/>
                  </a:lnTo>
                  <a:lnTo>
                    <a:pt x="205755" y="495762"/>
                  </a:lnTo>
                  <a:lnTo>
                    <a:pt x="221850" y="495762"/>
                  </a:lnTo>
                  <a:lnTo>
                    <a:pt x="221850" y="522141"/>
                  </a:lnTo>
                  <a:lnTo>
                    <a:pt x="205755" y="522141"/>
                  </a:lnTo>
                  <a:lnTo>
                    <a:pt x="205755" y="554433"/>
                  </a:lnTo>
                  <a:lnTo>
                    <a:pt x="171287" y="554433"/>
                  </a:lnTo>
                  <a:lnTo>
                    <a:pt x="171287" y="522141"/>
                  </a:lnTo>
                  <a:lnTo>
                    <a:pt x="111462" y="522141"/>
                  </a:lnTo>
                  <a:lnTo>
                    <a:pt x="109792" y="500462"/>
                  </a:lnTo>
                  <a:close/>
                  <a:moveTo>
                    <a:pt x="236104" y="400882"/>
                  </a:moveTo>
                  <a:lnTo>
                    <a:pt x="272540" y="400882"/>
                  </a:lnTo>
                  <a:lnTo>
                    <a:pt x="272540" y="454996"/>
                  </a:lnTo>
                  <a:cubicBezTo>
                    <a:pt x="274513" y="449842"/>
                    <a:pt x="279675" y="445901"/>
                    <a:pt x="284533" y="443173"/>
                  </a:cubicBezTo>
                  <a:cubicBezTo>
                    <a:pt x="289391" y="440293"/>
                    <a:pt x="294401" y="438928"/>
                    <a:pt x="300322" y="438928"/>
                  </a:cubicBezTo>
                  <a:cubicBezTo>
                    <a:pt x="312012" y="438928"/>
                    <a:pt x="321121" y="443021"/>
                    <a:pt x="327801" y="451055"/>
                  </a:cubicBezTo>
                  <a:cubicBezTo>
                    <a:pt x="332659" y="456966"/>
                    <a:pt x="335391" y="465152"/>
                    <a:pt x="336758" y="475611"/>
                  </a:cubicBezTo>
                  <a:cubicBezTo>
                    <a:pt x="337365" y="479703"/>
                    <a:pt x="337213" y="484099"/>
                    <a:pt x="337213" y="488950"/>
                  </a:cubicBezTo>
                  <a:lnTo>
                    <a:pt x="337213" y="554432"/>
                  </a:lnTo>
                  <a:lnTo>
                    <a:pt x="315200" y="554432"/>
                  </a:lnTo>
                  <a:lnTo>
                    <a:pt x="302903" y="554432"/>
                  </a:lnTo>
                  <a:lnTo>
                    <a:pt x="302903" y="488798"/>
                  </a:lnTo>
                  <a:cubicBezTo>
                    <a:pt x="302903" y="480158"/>
                    <a:pt x="301537" y="474246"/>
                    <a:pt x="298956" y="470912"/>
                  </a:cubicBezTo>
                  <a:cubicBezTo>
                    <a:pt x="296375" y="467729"/>
                    <a:pt x="292428" y="466061"/>
                    <a:pt x="287114" y="466061"/>
                  </a:cubicBezTo>
                  <a:cubicBezTo>
                    <a:pt x="283622" y="466061"/>
                    <a:pt x="280890" y="466516"/>
                    <a:pt x="278309" y="467577"/>
                  </a:cubicBezTo>
                  <a:cubicBezTo>
                    <a:pt x="275880" y="468486"/>
                    <a:pt x="272540" y="470002"/>
                    <a:pt x="272540" y="471821"/>
                  </a:cubicBezTo>
                  <a:lnTo>
                    <a:pt x="272540" y="554432"/>
                  </a:lnTo>
                  <a:lnTo>
                    <a:pt x="236104" y="554432"/>
                  </a:lnTo>
                  <a:close/>
                  <a:moveTo>
                    <a:pt x="51764" y="399683"/>
                  </a:moveTo>
                  <a:cubicBezTo>
                    <a:pt x="68457" y="399683"/>
                    <a:pt x="81509" y="403775"/>
                    <a:pt x="90918" y="412112"/>
                  </a:cubicBezTo>
                  <a:cubicBezTo>
                    <a:pt x="100327" y="420296"/>
                    <a:pt x="105032" y="431512"/>
                    <a:pt x="105032" y="445759"/>
                  </a:cubicBezTo>
                  <a:cubicBezTo>
                    <a:pt x="105032" y="455308"/>
                    <a:pt x="102452" y="463796"/>
                    <a:pt x="97444" y="471223"/>
                  </a:cubicBezTo>
                  <a:cubicBezTo>
                    <a:pt x="92435" y="478498"/>
                    <a:pt x="83330" y="489411"/>
                    <a:pt x="69975" y="503961"/>
                  </a:cubicBezTo>
                  <a:lnTo>
                    <a:pt x="49336" y="525787"/>
                  </a:lnTo>
                  <a:lnTo>
                    <a:pt x="49639" y="526090"/>
                  </a:lnTo>
                  <a:lnTo>
                    <a:pt x="108522" y="526090"/>
                  </a:lnTo>
                  <a:lnTo>
                    <a:pt x="108522" y="554433"/>
                  </a:lnTo>
                  <a:lnTo>
                    <a:pt x="3200" y="554433"/>
                  </a:lnTo>
                  <a:lnTo>
                    <a:pt x="3200" y="530940"/>
                  </a:lnTo>
                  <a:lnTo>
                    <a:pt x="51764" y="479559"/>
                  </a:lnTo>
                  <a:cubicBezTo>
                    <a:pt x="57986" y="472587"/>
                    <a:pt x="62235" y="466221"/>
                    <a:pt x="65119" y="460613"/>
                  </a:cubicBezTo>
                  <a:cubicBezTo>
                    <a:pt x="68002" y="455005"/>
                    <a:pt x="69520" y="450306"/>
                    <a:pt x="69520" y="446214"/>
                  </a:cubicBezTo>
                  <a:cubicBezTo>
                    <a:pt x="69520" y="440303"/>
                    <a:pt x="68002" y="435604"/>
                    <a:pt x="65119" y="432118"/>
                  </a:cubicBezTo>
                  <a:cubicBezTo>
                    <a:pt x="62083" y="428632"/>
                    <a:pt x="57682" y="426965"/>
                    <a:pt x="51764" y="426965"/>
                  </a:cubicBezTo>
                  <a:cubicBezTo>
                    <a:pt x="46452" y="426965"/>
                    <a:pt x="42355" y="429390"/>
                    <a:pt x="39319" y="433937"/>
                  </a:cubicBezTo>
                  <a:cubicBezTo>
                    <a:pt x="36284" y="438333"/>
                    <a:pt x="34767" y="443334"/>
                    <a:pt x="34767" y="451367"/>
                  </a:cubicBezTo>
                  <a:lnTo>
                    <a:pt x="317" y="451367"/>
                  </a:lnTo>
                  <a:lnTo>
                    <a:pt x="14" y="450458"/>
                  </a:lnTo>
                  <a:cubicBezTo>
                    <a:pt x="-290" y="436362"/>
                    <a:pt x="4263" y="424237"/>
                    <a:pt x="13824" y="414385"/>
                  </a:cubicBezTo>
                  <a:cubicBezTo>
                    <a:pt x="23385" y="404685"/>
                    <a:pt x="35981" y="399683"/>
                    <a:pt x="51764" y="399683"/>
                  </a:cubicBezTo>
                  <a:close/>
                  <a:moveTo>
                    <a:pt x="286629" y="131887"/>
                  </a:moveTo>
                  <a:lnTo>
                    <a:pt x="318984" y="131887"/>
                  </a:lnTo>
                  <a:lnTo>
                    <a:pt x="318984" y="283539"/>
                  </a:lnTo>
                  <a:lnTo>
                    <a:pt x="404050" y="283539"/>
                  </a:lnTo>
                  <a:lnTo>
                    <a:pt x="404050" y="315992"/>
                  </a:lnTo>
                  <a:lnTo>
                    <a:pt x="286629" y="315992"/>
                  </a:lnTo>
                  <a:close/>
                  <a:moveTo>
                    <a:pt x="322786" y="0"/>
                  </a:moveTo>
                  <a:cubicBezTo>
                    <a:pt x="477192" y="0"/>
                    <a:pt x="602903" y="125387"/>
                    <a:pt x="602903" y="279429"/>
                  </a:cubicBezTo>
                  <a:cubicBezTo>
                    <a:pt x="602903" y="417703"/>
                    <a:pt x="501180" y="532780"/>
                    <a:pt x="369699" y="555068"/>
                  </a:cubicBezTo>
                  <a:lnTo>
                    <a:pt x="369699" y="489115"/>
                  </a:lnTo>
                  <a:cubicBezTo>
                    <a:pt x="464742" y="467737"/>
                    <a:pt x="538074" y="381922"/>
                    <a:pt x="538074" y="279429"/>
                  </a:cubicBezTo>
                  <a:cubicBezTo>
                    <a:pt x="538074" y="161017"/>
                    <a:pt x="441513" y="64589"/>
                    <a:pt x="322937" y="64589"/>
                  </a:cubicBezTo>
                  <a:cubicBezTo>
                    <a:pt x="220152" y="64589"/>
                    <a:pt x="133915" y="136000"/>
                    <a:pt x="112659" y="233035"/>
                  </a:cubicBezTo>
                  <a:lnTo>
                    <a:pt x="159118" y="233035"/>
                  </a:lnTo>
                  <a:lnTo>
                    <a:pt x="79410" y="366457"/>
                  </a:lnTo>
                  <a:lnTo>
                    <a:pt x="1827" y="233035"/>
                  </a:lnTo>
                  <a:lnTo>
                    <a:pt x="46767" y="233035"/>
                  </a:lnTo>
                  <a:cubicBezTo>
                    <a:pt x="69086" y="101583"/>
                    <a:pt x="184321" y="0"/>
                    <a:pt x="322786" y="0"/>
                  </a:cubicBezTo>
                  <a:close/>
                </a:path>
              </a:pathLst>
            </a:custGeom>
            <a:solidFill>
              <a:schemeClr val="bg1"/>
            </a:solidFill>
            <a:ln w="28575">
              <a:noFill/>
            </a:ln>
            <a:effectLst/>
          </p:spPr>
          <p:style>
            <a:lnRef idx="2">
              <a:schemeClr val="accent5">
                <a:shade val="50000"/>
              </a:schemeClr>
            </a:lnRef>
            <a:fillRef idx="1">
              <a:schemeClr val="accent5"/>
            </a:fillRef>
            <a:effectRef idx="0">
              <a:schemeClr val="accent5"/>
            </a:effectRef>
            <a:fontRef idx="minor">
              <a:schemeClr val="lt1"/>
            </a:fontRef>
          </p:style>
          <p:txBody>
            <a:bodyPr wrap="square" lIns="91440" tIns="45720" rIns="91440" bIns="45720" anchor="ctr">
              <a:norm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grpSp>
      <p:sp>
        <p:nvSpPr>
          <p:cNvPr id="25" name="í$ľiḓé">
            <a:extLst>
              <a:ext uri="{FF2B5EF4-FFF2-40B4-BE49-F238E27FC236}">
                <a16:creationId xmlns:a16="http://schemas.microsoft.com/office/drawing/2014/main" id="{128D75F6-72D5-4679-AA3A-5CE11DADB116}"/>
              </a:ext>
            </a:extLst>
          </p:cNvPr>
          <p:cNvSpPr txBox="1"/>
          <p:nvPr/>
        </p:nvSpPr>
        <p:spPr bwMode="auto">
          <a:xfrm>
            <a:off x="8375611" y="3150610"/>
            <a:ext cx="2905553" cy="464316"/>
          </a:xfrm>
          <a:prstGeom prst="rect">
            <a:avLst/>
          </a:prstGeom>
          <a:noFill/>
          <a:ln>
            <a:noFill/>
          </a:ln>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ctr" defTabSz="913765" rtl="0" eaLnBrk="1" fontAlgn="auto" latinLnBrk="0" hangingPunct="1">
              <a:lnSpc>
                <a:spcPct val="100000"/>
              </a:lnSpc>
              <a:spcBef>
                <a:spcPct val="0"/>
              </a:spcBef>
              <a:spcAft>
                <a:spcPts val="0"/>
              </a:spcAft>
              <a:buClrTx/>
              <a:buSzTx/>
              <a:buFontTx/>
              <a:buNone/>
              <a:tabLst/>
              <a:defRPr/>
            </a:pPr>
            <a:r>
              <a:rPr lang="vi-VN" altLang="zh-CN" sz="3200" dirty="0">
                <a:solidFill>
                  <a:srgbClr val="002060"/>
                </a:solidFill>
                <a:latin typeface="#9Slide04 Trirong SemiBold" panose="00000700000000000000" pitchFamily="2" charset="-34"/>
                <a:cs typeface="#9Slide04 Trirong SemiBold" panose="00000700000000000000" pitchFamily="2" charset="-34"/>
                <a:sym typeface="+mn-lt"/>
              </a:rPr>
              <a:t>Ôn lại kiến thức đã học</a:t>
            </a:r>
            <a:endParaRPr kumimoji="0" lang="en-US" altLang="zh-CN" sz="3200" b="0" i="0" u="none" strike="noStrike" kern="1200" cap="none" spc="0" normalizeH="0" baseline="0" noProof="0" dirty="0">
              <a:ln>
                <a:noFill/>
              </a:ln>
              <a:solidFill>
                <a:srgbClr val="002060"/>
              </a:solidFill>
              <a:effectLst/>
              <a:uLnTx/>
              <a:uFillTx/>
              <a:latin typeface="#9Slide04 Trirong SemiBold" panose="00000700000000000000" pitchFamily="2" charset="-34"/>
              <a:cs typeface="#9Slide04 Trirong SemiBold" panose="00000700000000000000" pitchFamily="2" charset="-34"/>
              <a:sym typeface="+mn-lt"/>
            </a:endParaRPr>
          </a:p>
        </p:txBody>
      </p:sp>
    </p:spTree>
    <p:extLst>
      <p:ext uri="{BB962C8B-B14F-4D97-AF65-F5344CB8AC3E}">
        <p14:creationId xmlns:p14="http://schemas.microsoft.com/office/powerpoint/2010/main" val="283576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1+#ppt_w/2"/>
                                          </p:val>
                                        </p:tav>
                                        <p:tav tm="100000">
                                          <p:val>
                                            <p:strVal val="#ppt_x"/>
                                          </p:val>
                                        </p:tav>
                                      </p:tavLst>
                                    </p:anim>
                                    <p:anim calcmode="lin" valueType="num">
                                      <p:cBhvr additive="base">
                                        <p:cTn id="14"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500"/>
                                        <p:tgtEl>
                                          <p:spTgt spid="25"/>
                                        </p:tgtEl>
                                      </p:cBhvr>
                                    </p:animEffect>
                                  </p:child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ake, decorated, toy&#10;&#10;Description automatically generated">
            <a:extLst>
              <a:ext uri="{FF2B5EF4-FFF2-40B4-BE49-F238E27FC236}">
                <a16:creationId xmlns:a16="http://schemas.microsoft.com/office/drawing/2014/main" id="{73B1968C-6583-40FE-8878-E5912024CA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7"/>
          <p:cNvSpPr/>
          <p:nvPr/>
        </p:nvSpPr>
        <p:spPr>
          <a:xfrm>
            <a:off x="1559012" y="774130"/>
            <a:ext cx="9258572" cy="1446550"/>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altLang="zh-CN" sz="8800" b="0" i="0" u="none" strike="noStrike" kern="0" cap="none" spc="0" normalizeH="0" baseline="0" noProof="0" dirty="0">
                <a:ln>
                  <a:solidFill>
                    <a:prstClr val="white"/>
                  </a:solidFill>
                </a:ln>
                <a:gradFill>
                  <a:gsLst>
                    <a:gs pos="0">
                      <a:srgbClr val="00B49C"/>
                    </a:gs>
                    <a:gs pos="100000">
                      <a:srgbClr val="008A76"/>
                    </a:gs>
                  </a:gsLst>
                  <a:lin ang="5400000" scaled="1"/>
                </a:gradFill>
                <a:effectLst>
                  <a:glow rad="228600">
                    <a:srgbClr val="ED7D31">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N Mang Cau Nang" panose="03060902050402020B05" pitchFamily="66" charset="0"/>
                <a:ea typeface="汉仪菱心体简" panose="02010609000101010101" pitchFamily="49" charset="-122"/>
                <a:cs typeface="Arial"/>
                <a:sym typeface="Arial"/>
              </a:rPr>
              <a:t>Âm thanh rộn rã</a:t>
            </a:r>
            <a:endParaRPr kumimoji="0" lang="zh-CN" altLang="en-US" sz="1467" b="0" i="0" u="none" strike="noStrike" kern="0" cap="none" spc="0" normalizeH="0" baseline="0" noProof="0" dirty="0">
              <a:ln>
                <a:solidFill>
                  <a:prstClr val="white"/>
                </a:solidFill>
              </a:ln>
              <a:gradFill>
                <a:gsLst>
                  <a:gs pos="0">
                    <a:srgbClr val="00B49C"/>
                  </a:gs>
                  <a:gs pos="100000">
                    <a:srgbClr val="008A76"/>
                  </a:gs>
                </a:gsLst>
                <a:lin ang="5400000" scaled="1"/>
              </a:gradFill>
              <a:effectLst>
                <a:glow rad="228600">
                  <a:srgbClr val="ED7D31">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N Mang Cau Nang" panose="03060902050402020B05" pitchFamily="66" charset="0"/>
              <a:ea typeface="汉仪菱心体简" panose="02010609000101010101" pitchFamily="49" charset="-122"/>
              <a:cs typeface="Arial"/>
              <a:sym typeface="Arial"/>
            </a:endParaRPr>
          </a:p>
        </p:txBody>
      </p:sp>
    </p:spTree>
    <p:extLst>
      <p:ext uri="{BB962C8B-B14F-4D97-AF65-F5344CB8AC3E}">
        <p14:creationId xmlns:p14="http://schemas.microsoft.com/office/powerpoint/2010/main" val="13632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A1AE4D6-7D9E-4DAB-91A7-8486DF115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786" y="3429000"/>
            <a:ext cx="9992635" cy="3670628"/>
          </a:xfrm>
          <a:prstGeom prst="rect">
            <a:avLst/>
          </a:prstGeom>
        </p:spPr>
      </p:pic>
      <p:pic>
        <p:nvPicPr>
          <p:cNvPr id="11" name="图片 10">
            <a:extLst>
              <a:ext uri="{FF2B5EF4-FFF2-40B4-BE49-F238E27FC236}">
                <a16:creationId xmlns:a16="http://schemas.microsoft.com/office/drawing/2014/main" id="{F0E28278-D75B-41BA-B017-3E1E302D6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7024" y="203584"/>
            <a:ext cx="2554190" cy="3429001"/>
          </a:xfrm>
          <a:prstGeom prst="rect">
            <a:avLst/>
          </a:prstGeom>
        </p:spPr>
      </p:pic>
      <p:grpSp>
        <p:nvGrpSpPr>
          <p:cNvPr id="8" name="TOP-PPT-3">
            <a:extLst>
              <a:ext uri="{FF2B5EF4-FFF2-40B4-BE49-F238E27FC236}">
                <a16:creationId xmlns:a16="http://schemas.microsoft.com/office/drawing/2014/main" id="{777F7936-3B71-4FD6-823B-DEC832AE52E4}"/>
              </a:ext>
            </a:extLst>
          </p:cNvPr>
          <p:cNvGrpSpPr/>
          <p:nvPr/>
        </p:nvGrpSpPr>
        <p:grpSpPr>
          <a:xfrm>
            <a:off x="2078602" y="695493"/>
            <a:ext cx="7757002" cy="2529923"/>
            <a:chOff x="6623685" y="1341302"/>
            <a:chExt cx="5598773" cy="2529923"/>
          </a:xfrm>
        </p:grpSpPr>
        <p:sp>
          <p:nvSpPr>
            <p:cNvPr id="10" name="TOP-PPT-3-1">
              <a:extLst>
                <a:ext uri="{FF2B5EF4-FFF2-40B4-BE49-F238E27FC236}">
                  <a16:creationId xmlns:a16="http://schemas.microsoft.com/office/drawing/2014/main" id="{CA965185-B767-41EF-A927-F7D7001FE2B4}"/>
                </a:ext>
              </a:extLst>
            </p:cNvPr>
            <p:cNvSpPr/>
            <p:nvPr/>
          </p:nvSpPr>
          <p:spPr>
            <a:xfrm>
              <a:off x="6623685" y="1341302"/>
              <a:ext cx="5598773" cy="2529923"/>
            </a:xfrm>
            <a:prstGeom prst="rect">
              <a:avLst/>
            </a:prstGeom>
          </p:spPr>
          <p:txBody>
            <a:bodyPr wrap="square">
              <a:spAutoFit/>
            </a:bodyPr>
            <a:lstStyle/>
            <a:p>
              <a:pPr algn="ctr">
                <a:lnSpc>
                  <a:spcPct val="80000"/>
                </a:lnSpc>
              </a:pPr>
              <a:r>
                <a:rPr lang="en-US" altLang="zh-CN" sz="9600" dirty="0" err="1">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rPr>
                <a:t>Chúc</a:t>
              </a:r>
              <a:r>
                <a:rPr lang="en-US" altLang="zh-CN" sz="9600" dirty="0">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rPr>
                <a:t> </a:t>
              </a:r>
              <a:r>
                <a:rPr lang="en-US" altLang="zh-CN" sz="9600" err="1">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rPr>
                <a:t>các</a:t>
              </a:r>
              <a:r>
                <a:rPr lang="en-US" altLang="zh-CN" sz="9600">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rPr>
                <a:t> em</a:t>
              </a:r>
            </a:p>
            <a:p>
              <a:pPr algn="ctr">
                <a:lnSpc>
                  <a:spcPct val="80000"/>
                </a:lnSpc>
              </a:pPr>
              <a:r>
                <a:rPr lang="en-US" altLang="zh-CN" sz="9600">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rPr>
                <a:t>học </a:t>
              </a:r>
              <a:r>
                <a:rPr lang="en-US" altLang="zh-CN" sz="9600" dirty="0" err="1">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rPr>
                <a:t>tốt</a:t>
              </a:r>
              <a:endParaRPr lang="zh-CN" altLang="en-US" sz="9600" dirty="0">
                <a:solidFill>
                  <a:srgbClr val="FFFF00"/>
                </a:solidFill>
                <a:effectLst>
                  <a:glow rad="139700">
                    <a:schemeClr val="accent4">
                      <a:satMod val="175000"/>
                      <a:alpha val="40000"/>
                    </a:schemeClr>
                  </a:glow>
                  <a:outerShdw blurRad="50800" dist="38100" dir="10800000" algn="r" rotWithShape="0">
                    <a:prstClr val="black">
                      <a:alpha val="40000"/>
                    </a:prstClr>
                  </a:outerShdw>
                </a:effectLst>
                <a:latin typeface="UVF Blenda Script" panose="02040603050506020204" pitchFamily="18" charset="0"/>
                <a:ea typeface="字魂17号-萌趣果冻体" panose="02000000000000000000" pitchFamily="2" charset="-122"/>
                <a:sym typeface="字魂17号-萌趣果冻体" panose="02000000000000000000" pitchFamily="2" charset="-122"/>
              </a:endParaRPr>
            </a:p>
          </p:txBody>
        </p:sp>
        <p:sp>
          <p:nvSpPr>
            <p:cNvPr id="12" name="TOP-PPT-3-2">
              <a:extLst>
                <a:ext uri="{FF2B5EF4-FFF2-40B4-BE49-F238E27FC236}">
                  <a16:creationId xmlns:a16="http://schemas.microsoft.com/office/drawing/2014/main" id="{C2ED06E6-A4C1-434D-A6B8-8C30B580AAC0}"/>
                </a:ext>
              </a:extLst>
            </p:cNvPr>
            <p:cNvSpPr/>
            <p:nvPr/>
          </p:nvSpPr>
          <p:spPr>
            <a:xfrm>
              <a:off x="6767584" y="2931297"/>
              <a:ext cx="133333" cy="461665"/>
            </a:xfrm>
            <a:prstGeom prst="rect">
              <a:avLst/>
            </a:prstGeom>
          </p:spPr>
          <p:txBody>
            <a:bodyPr wrap="none">
              <a:spAutoFit/>
            </a:bodyPr>
            <a:lstStyle/>
            <a:p>
              <a:endParaRPr lang="zh-CN" altLang="en-US" sz="2400" dirty="0">
                <a:solidFill>
                  <a:srgbClr val="FFFF00"/>
                </a:solidFill>
                <a:latin typeface="字魂17号-萌趣果冻体" panose="02000000000000000000" pitchFamily="2" charset="-122"/>
                <a:ea typeface="字魂17号-萌趣果冻体" panose="02000000000000000000" pitchFamily="2" charset="-122"/>
                <a:sym typeface="字魂17号-萌趣果冻体" panose="02000000000000000000" pitchFamily="2" charset="-122"/>
              </a:endParaRPr>
            </a:p>
          </p:txBody>
        </p:sp>
      </p:grpSp>
    </p:spTree>
    <p:extLst>
      <p:ext uri="{BB962C8B-B14F-4D97-AF65-F5344CB8AC3E}">
        <p14:creationId xmlns:p14="http://schemas.microsoft.com/office/powerpoint/2010/main" val="169017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7"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1">
            <a:lum/>
            <a:extLst>
              <a:ext uri="{BEBA8EAE-BF5A-486C-A8C5-ECC9F3942E4B}">
                <a14:imgProps xmlns:a14="http://schemas.microsoft.com/office/drawing/2010/main">
                  <a14:imgLayer r:embed="rId12">
                    <a14:imgEffect>
                      <a14:colorTemperature colorTemp="4500"/>
                    </a14:imgEffect>
                    <a14:imgEffect>
                      <a14:saturation sat="20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4" name="Picture 16">
            <a:extLst>
              <a:ext uri="{FF2B5EF4-FFF2-40B4-BE49-F238E27FC236}">
                <a16:creationId xmlns:a16="http://schemas.microsoft.com/office/drawing/2014/main" id="{9791D466-4146-4EEE-ADFB-99FC55413281}"/>
              </a:ext>
            </a:extLst>
          </p:cNvPr>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flipH="1">
            <a:off x="9682797" y="3135791"/>
            <a:ext cx="2021524" cy="19256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3300030-A568-4882-B2BB-39055038A7CD}"/>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6000" b="96333" l="2667" r="99556">
                        <a14:foregroundMark x1="36667" y1="6222" x2="56667" y2="43556"/>
                        <a14:foregroundMark x1="53556" y1="3778" x2="94296" y2="29498"/>
                        <a14:foregroundMark x1="94000" y1="50000" x2="87667" y2="68000"/>
                        <a14:foregroundMark x1="87667" y1="68000" x2="72667" y2="81333"/>
                        <a14:foregroundMark x1="72667" y1="81333" x2="67556" y2="82444"/>
                        <a14:foregroundMark x1="54222" y1="91778" x2="22222" y2="84778"/>
                        <a14:foregroundMark x1="22222" y1="84778" x2="10778" y2="78000"/>
                        <a14:foregroundMark x1="10778" y1="78000" x2="6222" y2="68889"/>
                        <a14:foregroundMark x1="45333" y1="88667" x2="52444" y2="96222"/>
                        <a14:foregroundMark x1="52444" y1="96222" x2="52889" y2="96444"/>
                        <a14:foregroundMark x1="2667" y1="48444" x2="2667" y2="48444"/>
                        <a14:backgroundMark x1="96000" y1="28667" x2="99778" y2="38222"/>
                      </a14:backgroundRemoval>
                    </a14:imgEffect>
                  </a14:imgLayer>
                </a14:imgProps>
              </a:ext>
              <a:ext uri="{28A0092B-C50C-407E-A947-70E740481C1C}">
                <a14:useLocalDpi xmlns:a14="http://schemas.microsoft.com/office/drawing/2010/main" val="0"/>
              </a:ext>
            </a:extLst>
          </a:blip>
          <a:srcRect/>
          <a:stretch>
            <a:fillRect/>
          </a:stretch>
        </p:blipFill>
        <p:spPr bwMode="auto">
          <a:xfrm>
            <a:off x="1371600" y="411480"/>
            <a:ext cx="746760" cy="74676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 стрелкой 4">
            <a:extLst>
              <a:ext uri="{FF2B5EF4-FFF2-40B4-BE49-F238E27FC236}">
                <a16:creationId xmlns:a16="http://schemas.microsoft.com/office/drawing/2014/main" id="{3DF489FB-432C-4DF0-8724-C274B8CAA3AB}"/>
              </a:ext>
            </a:extLst>
          </p:cNvPr>
          <p:cNvCxnSpPr>
            <a:cxnSpLocks/>
          </p:cNvCxnSpPr>
          <p:nvPr/>
        </p:nvCxnSpPr>
        <p:spPr>
          <a:xfrm flipV="1">
            <a:off x="1744393" y="504000"/>
            <a:ext cx="0" cy="288000"/>
          </a:xfrm>
          <a:prstGeom prst="straightConnector1">
            <a:avLst/>
          </a:prstGeom>
          <a:ln w="38100">
            <a:solidFill>
              <a:srgbClr val="C000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 name="Прямая со стрелкой 5">
            <a:extLst>
              <a:ext uri="{FF2B5EF4-FFF2-40B4-BE49-F238E27FC236}">
                <a16:creationId xmlns:a16="http://schemas.microsoft.com/office/drawing/2014/main" id="{9038FD8E-44D0-463C-ADA0-344EDA0F2C99}"/>
              </a:ext>
            </a:extLst>
          </p:cNvPr>
          <p:cNvCxnSpPr>
            <a:cxnSpLocks/>
          </p:cNvCxnSpPr>
          <p:nvPr/>
        </p:nvCxnSpPr>
        <p:spPr>
          <a:xfrm flipV="1">
            <a:off x="1744394" y="648000"/>
            <a:ext cx="112543" cy="165883"/>
          </a:xfrm>
          <a:prstGeom prst="straightConnector1">
            <a:avLst/>
          </a:prstGeom>
          <a:ln w="38100">
            <a:solidFill>
              <a:srgbClr val="C000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8" name="Группа 7">
            <a:extLst>
              <a:ext uri="{FF2B5EF4-FFF2-40B4-BE49-F238E27FC236}">
                <a16:creationId xmlns:a16="http://schemas.microsoft.com/office/drawing/2014/main" id="{5C9DC6F1-A17E-4CC0-BCD8-0D0C3135A188}"/>
              </a:ext>
            </a:extLst>
          </p:cNvPr>
          <p:cNvGrpSpPr/>
          <p:nvPr/>
        </p:nvGrpSpPr>
        <p:grpSpPr>
          <a:xfrm>
            <a:off x="10534097" y="5775960"/>
            <a:ext cx="1657905" cy="1082040"/>
            <a:chOff x="10534096" y="5775960"/>
            <a:chExt cx="1657905" cy="1082040"/>
          </a:xfrm>
        </p:grpSpPr>
        <p:pic>
          <p:nvPicPr>
            <p:cNvPr id="2050" name="Picture 2">
              <a:extLst>
                <a:ext uri="{FF2B5EF4-FFF2-40B4-BE49-F238E27FC236}">
                  <a16:creationId xmlns:a16="http://schemas.microsoft.com/office/drawing/2014/main" id="{B96B90D4-FD12-47B1-BD1F-F1D6AF859564}"/>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10822029" y="5488027"/>
              <a:ext cx="1082040" cy="16579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hlinkClick r:id="" action="ppaction://hlinkshowjump?jump=nextslide"/>
              <a:extLst>
                <a:ext uri="{FF2B5EF4-FFF2-40B4-BE49-F238E27FC236}">
                  <a16:creationId xmlns:a16="http://schemas.microsoft.com/office/drawing/2014/main" id="{7FBE18F2-D217-46C7-8ABE-44562A805B69}"/>
                </a:ext>
              </a:extLst>
            </p:cNvPr>
            <p:cNvSpPr txBox="1"/>
            <p:nvPr/>
          </p:nvSpPr>
          <p:spPr>
            <a:xfrm>
              <a:off x="10836000" y="6084000"/>
              <a:ext cx="745717" cy="40011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Arial"/>
                  <a:sym typeface="Arial"/>
                </a:rPr>
                <a:t>NEXT</a:t>
              </a:r>
              <a:endParaRPr kumimoji="0" lang="ru-RU"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Arial"/>
                <a:sym typeface="Arial"/>
              </a:endParaRPr>
            </a:p>
          </p:txBody>
        </p:sp>
      </p:grpSp>
      <p:pic>
        <p:nvPicPr>
          <p:cNvPr id="2052" name="Picture 4">
            <a:extLst>
              <a:ext uri="{FF2B5EF4-FFF2-40B4-BE49-F238E27FC236}">
                <a16:creationId xmlns:a16="http://schemas.microsoft.com/office/drawing/2014/main" id="{DCE5F300-B348-4622-A97C-4A0D8004974E}"/>
              </a:ext>
            </a:extLst>
          </p:cNvPr>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199657" y="5419725"/>
            <a:ext cx="1438275" cy="1438275"/>
          </a:xfrm>
          <a:prstGeom prst="rect">
            <a:avLst/>
          </a:prstGeom>
          <a:noFill/>
          <a:extLst>
            <a:ext uri="{909E8E84-426E-40DD-AFC4-6F175D3DCCD1}">
              <a14:hiddenFill xmlns:a14="http://schemas.microsoft.com/office/drawing/2010/main">
                <a:solidFill>
                  <a:srgbClr val="FFFFFF"/>
                </a:solidFill>
              </a14:hiddenFill>
            </a:ext>
          </a:extLst>
        </p:spPr>
      </p:pic>
      <p:pic>
        <p:nvPicPr>
          <p:cNvPr id="11" name="лес птицы">
            <a:hlinkClick r:id="" action="ppaction://media"/>
            <a:extLst>
              <a:ext uri="{FF2B5EF4-FFF2-40B4-BE49-F238E27FC236}">
                <a16:creationId xmlns:a16="http://schemas.microsoft.com/office/drawing/2014/main" id="{68DD4648-B1CC-4A83-A3E6-E71D14BC8B64}"/>
              </a:ext>
            </a:extLst>
          </p:cNvPr>
          <p:cNvPicPr>
            <a:picLocks noChangeAspect="1"/>
          </p:cNvPicPr>
          <p:nvPr>
            <a:audioFile r:link="rId2"/>
            <p:extLst>
              <p:ext uri="{DAA4B4D4-6D71-4841-9C94-3DE7FCFB9230}">
                <p14:media xmlns:p14="http://schemas.microsoft.com/office/powerpoint/2010/main" r:embed="rId1"/>
              </p:ext>
            </p:extLst>
          </p:nvPr>
        </p:nvPicPr>
        <p:blipFill>
          <a:blip r:embed="rId18">
            <a:duotone>
              <a:prstClr val="black"/>
              <a:schemeClr val="accent2">
                <a:tint val="45000"/>
                <a:satMod val="400000"/>
              </a:schemeClr>
            </a:duotone>
          </a:blip>
          <a:stretch>
            <a:fillRect/>
          </a:stretch>
        </p:blipFill>
        <p:spPr>
          <a:xfrm>
            <a:off x="270804" y="175260"/>
            <a:ext cx="609600" cy="609600"/>
          </a:xfrm>
          <a:prstGeom prst="rect">
            <a:avLst/>
          </a:prstGeom>
        </p:spPr>
      </p:pic>
      <p:pic>
        <p:nvPicPr>
          <p:cNvPr id="12" name="детская музыка">
            <a:hlinkClick r:id="" action="ppaction://media"/>
            <a:extLst>
              <a:ext uri="{FF2B5EF4-FFF2-40B4-BE49-F238E27FC236}">
                <a16:creationId xmlns:a16="http://schemas.microsoft.com/office/drawing/2014/main" id="{1F46F3DF-328D-4F3E-836B-0BF042334046}"/>
              </a:ext>
            </a:extLst>
          </p:cNvPr>
          <p:cNvPicPr>
            <a:picLocks noChangeAspect="1"/>
          </p:cNvPicPr>
          <p:nvPr>
            <a:audioFile r:link="rId4"/>
            <p:extLst>
              <p:ext uri="{DAA4B4D4-6D71-4841-9C94-3DE7FCFB9230}">
                <p14:media xmlns:p14="http://schemas.microsoft.com/office/powerpoint/2010/main" r:embed="rId3"/>
              </p:ext>
            </p:extLst>
          </p:nvPr>
        </p:nvPicPr>
        <p:blipFill>
          <a:blip r:embed="rId18">
            <a:duotone>
              <a:prstClr val="black"/>
              <a:schemeClr val="accent2">
                <a:tint val="45000"/>
                <a:satMod val="400000"/>
              </a:schemeClr>
            </a:duotone>
          </a:blip>
          <a:stretch>
            <a:fillRect/>
          </a:stretch>
        </p:blipFill>
        <p:spPr>
          <a:xfrm>
            <a:off x="1065627" y="199200"/>
            <a:ext cx="609600" cy="609600"/>
          </a:xfrm>
          <a:prstGeom prst="rect">
            <a:avLst/>
          </a:prstGeom>
        </p:spPr>
      </p:pic>
      <p:sp>
        <p:nvSpPr>
          <p:cNvPr id="14" name="Пузырек для мыслей: облако 6">
            <a:extLst>
              <a:ext uri="{FF2B5EF4-FFF2-40B4-BE49-F238E27FC236}">
                <a16:creationId xmlns:a16="http://schemas.microsoft.com/office/drawing/2014/main" id="{2CB47D9A-A6FC-45F9-A9E1-396186023435}"/>
              </a:ext>
            </a:extLst>
          </p:cNvPr>
          <p:cNvSpPr/>
          <p:nvPr/>
        </p:nvSpPr>
        <p:spPr>
          <a:xfrm>
            <a:off x="6667500" y="587899"/>
            <a:ext cx="4026059" cy="2547892"/>
          </a:xfrm>
          <a:prstGeom prst="cloudCallout">
            <a:avLst>
              <a:gd name="adj1" fmla="val 39540"/>
              <a:gd name="adj2" fmla="val 65863"/>
            </a:avLst>
          </a:prstGeom>
          <a:solidFill>
            <a:schemeClr val="bg1"/>
          </a:solidFill>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22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sym typeface="Arial"/>
            </a:endParaRPr>
          </a:p>
        </p:txBody>
      </p:sp>
      <p:sp>
        <p:nvSpPr>
          <p:cNvPr id="16" name="TextBox 15"/>
          <p:cNvSpPr txBox="1"/>
          <p:nvPr/>
        </p:nvSpPr>
        <p:spPr>
          <a:xfrm>
            <a:off x="7135901" y="1450085"/>
            <a:ext cx="3700100" cy="707886"/>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rPr>
              <a:t>Tiếng vịt kêu</a:t>
            </a:r>
            <a:endParaRPr kumimoji="0" lang="en-US" sz="4000" b="0" i="1"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pic>
        <p:nvPicPr>
          <p:cNvPr id="7" name="y2mate.com - Tiếng kêu của đàn vịt  Thế giới động vậ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2045397" y="1450085"/>
            <a:ext cx="3611343" cy="3611343"/>
          </a:xfrm>
          <a:prstGeom prst="rect">
            <a:avLst/>
          </a:prstGeom>
        </p:spPr>
      </p:pic>
    </p:spTree>
    <p:extLst>
      <p:ext uri="{BB962C8B-B14F-4D97-AF65-F5344CB8AC3E}">
        <p14:creationId xmlns:p14="http://schemas.microsoft.com/office/powerpoint/2010/main" val="188970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1235" fill="hold"/>
                                        <p:tgtEl>
                                          <p:spTgt spid="11"/>
                                        </p:tgtEl>
                                      </p:cBhvr>
                                    </p:cmd>
                                  </p:childTnLst>
                                </p:cTn>
                              </p:par>
                              <p:par>
                                <p:cTn id="7" presetID="1" presetClass="mediacall" presetSubtype="0" fill="hold" nodeType="withEffect">
                                  <p:stCondLst>
                                    <p:cond delay="0"/>
                                  </p:stCondLst>
                                  <p:childTnLst>
                                    <p:cmd type="call" cmd="playFrom(0.0)">
                                      <p:cBhvr>
                                        <p:cTn id="8" dur="228179" fill="hold"/>
                                        <p:tgtEl>
                                          <p:spTgt spid="12"/>
                                        </p:tgtEl>
                                      </p:cBhvr>
                                    </p:cmd>
                                  </p:childTnLst>
                                </p:cTn>
                              </p:par>
                              <p:par>
                                <p:cTn id="9" presetID="2" presetClass="entr" presetSubtype="4" fill="hold" nodeType="withEffect">
                                  <p:stCondLst>
                                    <p:cond delay="30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9" name="вж.wav"/>
                                        </p:tgtEl>
                                      </p:cMediaNode>
                                    </p:audio>
                                  </p:subTnLst>
                                </p:cTn>
                              </p:par>
                              <p:par>
                                <p:cTn id="13" presetID="10" presetClass="entr" presetSubtype="0" fill="hold" grpId="0" nodeType="withEffect">
                                  <p:stCondLst>
                                    <p:cond delay="10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subTnLst>
                                    <p:audio>
                                      <p:cMediaNode>
                                        <p:cTn display="0" masterRel="sameClick">
                                          <p:stCondLst>
                                            <p:cond evt="begin" delay="0">
                                              <p:tn val="13"/>
                                            </p:cond>
                                          </p:stCondLst>
                                          <p:endCondLst>
                                            <p:cond evt="onStopAudio" delay="0">
                                              <p:tgtEl>
                                                <p:sldTgt/>
                                              </p:tgtEl>
                                            </p:cond>
                                          </p:endCondLst>
                                        </p:cTn>
                                        <p:tgtEl>
                                          <p:sndTgt r:embed="rId10" name="кря 3 раза.wav"/>
                                        </p:tgtEl>
                                      </p:cMediaNode>
                                    </p:audio>
                                  </p:sub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27273" showWhenStopped="0">
                <p:cTn id="22" repeatCount="indefinite" fill="remove" display="0">
                  <p:stCondLst>
                    <p:cond delay="indefinite"/>
                  </p:stCondLst>
                  <p:endCondLst>
                    <p:cond evt="onStopAudio" delay="0">
                      <p:tgtEl>
                        <p:sldTgt/>
                      </p:tgtEl>
                    </p:cond>
                  </p:endCondLst>
                </p:cTn>
                <p:tgtEl>
                  <p:spTgt spid="11"/>
                </p:tgtEl>
              </p:cMediaNode>
            </p:audio>
            <p:audio>
              <p:cMediaNode vol="34848" showWhenStopped="0">
                <p:cTn id="23" repeatCount="indefinite" fill="remove" display="0">
                  <p:stCondLst>
                    <p:cond delay="indefinite"/>
                  </p:stCondLst>
                  <p:endCondLst>
                    <p:cond evt="onStopAudio" delay="0">
                      <p:tgtEl>
                        <p:sldTgt/>
                      </p:tgtEl>
                    </p:cond>
                  </p:endCondLst>
                </p:cTn>
                <p:tgtEl>
                  <p:spTgt spid="12"/>
                </p:tgtEl>
              </p:cMediaNode>
            </p:audio>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62223" fill="hold"/>
                                        <p:tgtEl>
                                          <p:spTgt spid="7"/>
                                        </p:tgtEl>
                                      </p:cBhvr>
                                    </p:cmd>
                                  </p:childTnLst>
                                </p:cTn>
                              </p:par>
                            </p:childTnLst>
                          </p:cTn>
                        </p:par>
                      </p:childTnLst>
                    </p:cTn>
                  </p:par>
                </p:childTnLst>
              </p:cTn>
              <p:nextCondLst>
                <p:cond evt="onClick" delay="0">
                  <p:tgtEl>
                    <p:spTgt spid="7"/>
                  </p:tgtEl>
                </p:cond>
              </p:nextCondLst>
            </p:seq>
            <p:audio>
              <p:cMediaNode vol="80000">
                <p:cTn id="29" fill="hold" display="0">
                  <p:stCondLst>
                    <p:cond delay="indefinite"/>
                  </p:stCondLst>
                  <p:endCondLst>
                    <p:cond evt="onStopAudio" delay="0">
                      <p:tgtEl>
                        <p:sldTgt/>
                      </p:tgtEl>
                    </p:cond>
                  </p:endCondLst>
                </p:cTn>
                <p:tgtEl>
                  <p:spTgt spid="7"/>
                </p:tgtEl>
              </p:cMediaNode>
            </p:audio>
          </p:childTnLst>
        </p:cTn>
      </p:par>
    </p:tnLst>
    <p:bldLst>
      <p:bldP spid="14"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0">
            <a:lum/>
            <a:extLst>
              <a:ext uri="{BEBA8EAE-BF5A-486C-A8C5-ECC9F3942E4B}">
                <a14:imgProps xmlns:a14="http://schemas.microsoft.com/office/drawing/2010/main">
                  <a14:imgLayer r:embed="rId11">
                    <a14:imgEffect>
                      <a14:colorTemperature colorTemp="4500"/>
                    </a14:imgEffect>
                    <a14:imgEffect>
                      <a14:saturation sat="20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4" name="Picture 16">
            <a:extLst>
              <a:ext uri="{FF2B5EF4-FFF2-40B4-BE49-F238E27FC236}">
                <a16:creationId xmlns:a16="http://schemas.microsoft.com/office/drawing/2014/main" id="{9791D466-4146-4EEE-ADFB-99FC55413281}"/>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9682797" y="3135791"/>
            <a:ext cx="2021524" cy="19256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3300030-A568-4882-B2BB-39055038A7CD}"/>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6000" b="96333" l="2667" r="99556">
                        <a14:foregroundMark x1="36667" y1="6222" x2="56667" y2="43556"/>
                        <a14:foregroundMark x1="53556" y1="3778" x2="94296" y2="29498"/>
                        <a14:foregroundMark x1="94000" y1="50000" x2="87667" y2="68000"/>
                        <a14:foregroundMark x1="87667" y1="68000" x2="72667" y2="81333"/>
                        <a14:foregroundMark x1="72667" y1="81333" x2="67556" y2="82444"/>
                        <a14:foregroundMark x1="54222" y1="91778" x2="22222" y2="84778"/>
                        <a14:foregroundMark x1="22222" y1="84778" x2="10778" y2="78000"/>
                        <a14:foregroundMark x1="10778" y1="78000" x2="6222" y2="68889"/>
                        <a14:foregroundMark x1="45333" y1="88667" x2="52444" y2="96222"/>
                        <a14:foregroundMark x1="52444" y1="96222" x2="52889" y2="96444"/>
                        <a14:foregroundMark x1="2667" y1="48444" x2="2667" y2="48444"/>
                        <a14:backgroundMark x1="96000" y1="28667" x2="99778" y2="38222"/>
                      </a14:backgroundRemoval>
                    </a14:imgEffect>
                  </a14:imgLayer>
                </a14:imgProps>
              </a:ext>
              <a:ext uri="{28A0092B-C50C-407E-A947-70E740481C1C}">
                <a14:useLocalDpi xmlns:a14="http://schemas.microsoft.com/office/drawing/2010/main" val="0"/>
              </a:ext>
            </a:extLst>
          </a:blip>
          <a:srcRect/>
          <a:stretch>
            <a:fillRect/>
          </a:stretch>
        </p:blipFill>
        <p:spPr bwMode="auto">
          <a:xfrm>
            <a:off x="1371600" y="411480"/>
            <a:ext cx="746760" cy="74676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 стрелкой 4">
            <a:extLst>
              <a:ext uri="{FF2B5EF4-FFF2-40B4-BE49-F238E27FC236}">
                <a16:creationId xmlns:a16="http://schemas.microsoft.com/office/drawing/2014/main" id="{3DF489FB-432C-4DF0-8724-C274B8CAA3AB}"/>
              </a:ext>
            </a:extLst>
          </p:cNvPr>
          <p:cNvCxnSpPr>
            <a:cxnSpLocks/>
          </p:cNvCxnSpPr>
          <p:nvPr/>
        </p:nvCxnSpPr>
        <p:spPr>
          <a:xfrm flipV="1">
            <a:off x="1744393" y="504000"/>
            <a:ext cx="0" cy="288000"/>
          </a:xfrm>
          <a:prstGeom prst="straightConnector1">
            <a:avLst/>
          </a:prstGeom>
          <a:ln w="38100">
            <a:solidFill>
              <a:srgbClr val="C000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 name="Прямая со стрелкой 5">
            <a:extLst>
              <a:ext uri="{FF2B5EF4-FFF2-40B4-BE49-F238E27FC236}">
                <a16:creationId xmlns:a16="http://schemas.microsoft.com/office/drawing/2014/main" id="{9038FD8E-44D0-463C-ADA0-344EDA0F2C99}"/>
              </a:ext>
            </a:extLst>
          </p:cNvPr>
          <p:cNvCxnSpPr>
            <a:cxnSpLocks/>
          </p:cNvCxnSpPr>
          <p:nvPr/>
        </p:nvCxnSpPr>
        <p:spPr>
          <a:xfrm flipV="1">
            <a:off x="1744394" y="648000"/>
            <a:ext cx="112543" cy="165883"/>
          </a:xfrm>
          <a:prstGeom prst="straightConnector1">
            <a:avLst/>
          </a:prstGeom>
          <a:ln w="38100">
            <a:solidFill>
              <a:srgbClr val="C000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8" name="Группа 7">
            <a:extLst>
              <a:ext uri="{FF2B5EF4-FFF2-40B4-BE49-F238E27FC236}">
                <a16:creationId xmlns:a16="http://schemas.microsoft.com/office/drawing/2014/main" id="{5C9DC6F1-A17E-4CC0-BCD8-0D0C3135A188}"/>
              </a:ext>
            </a:extLst>
          </p:cNvPr>
          <p:cNvGrpSpPr/>
          <p:nvPr/>
        </p:nvGrpSpPr>
        <p:grpSpPr>
          <a:xfrm>
            <a:off x="10534097" y="5775960"/>
            <a:ext cx="1657905" cy="1082040"/>
            <a:chOff x="10534096" y="5775960"/>
            <a:chExt cx="1657905" cy="1082040"/>
          </a:xfrm>
        </p:grpSpPr>
        <p:pic>
          <p:nvPicPr>
            <p:cNvPr id="2050" name="Picture 2">
              <a:extLst>
                <a:ext uri="{FF2B5EF4-FFF2-40B4-BE49-F238E27FC236}">
                  <a16:creationId xmlns:a16="http://schemas.microsoft.com/office/drawing/2014/main" id="{B96B90D4-FD12-47B1-BD1F-F1D6AF859564}"/>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6200000">
              <a:off x="10822029" y="5488027"/>
              <a:ext cx="1082040" cy="16579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hlinkClick r:id="" action="ppaction://hlinkshowjump?jump=nextslide"/>
              <a:extLst>
                <a:ext uri="{FF2B5EF4-FFF2-40B4-BE49-F238E27FC236}">
                  <a16:creationId xmlns:a16="http://schemas.microsoft.com/office/drawing/2014/main" id="{7FBE18F2-D217-46C7-8ABE-44562A805B69}"/>
                </a:ext>
              </a:extLst>
            </p:cNvPr>
            <p:cNvSpPr txBox="1"/>
            <p:nvPr/>
          </p:nvSpPr>
          <p:spPr>
            <a:xfrm>
              <a:off x="10836000" y="6084000"/>
              <a:ext cx="745717" cy="40011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Arial"/>
                  <a:sym typeface="Arial"/>
                </a:rPr>
                <a:t>NEXT</a:t>
              </a:r>
              <a:endParaRPr kumimoji="0" lang="ru-RU"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Arial"/>
                <a:sym typeface="Arial"/>
              </a:endParaRPr>
            </a:p>
          </p:txBody>
        </p:sp>
      </p:grpSp>
      <p:pic>
        <p:nvPicPr>
          <p:cNvPr id="2052" name="Picture 4">
            <a:extLst>
              <a:ext uri="{FF2B5EF4-FFF2-40B4-BE49-F238E27FC236}">
                <a16:creationId xmlns:a16="http://schemas.microsoft.com/office/drawing/2014/main" id="{DCE5F300-B348-4622-A97C-4A0D8004974E}"/>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199657" y="5419725"/>
            <a:ext cx="1438275" cy="1438275"/>
          </a:xfrm>
          <a:prstGeom prst="rect">
            <a:avLst/>
          </a:prstGeom>
          <a:noFill/>
          <a:extLst>
            <a:ext uri="{909E8E84-426E-40DD-AFC4-6F175D3DCCD1}">
              <a14:hiddenFill xmlns:a14="http://schemas.microsoft.com/office/drawing/2010/main">
                <a:solidFill>
                  <a:srgbClr val="FFFFFF"/>
                </a:solidFill>
              </a14:hiddenFill>
            </a:ext>
          </a:extLst>
        </p:spPr>
      </p:pic>
      <p:pic>
        <p:nvPicPr>
          <p:cNvPr id="11" name="лес птицы">
            <a:hlinkClick r:id="" action="ppaction://media"/>
            <a:extLst>
              <a:ext uri="{FF2B5EF4-FFF2-40B4-BE49-F238E27FC236}">
                <a16:creationId xmlns:a16="http://schemas.microsoft.com/office/drawing/2014/main" id="{68DD4648-B1CC-4A83-A3E6-E71D14BC8B64}"/>
              </a:ext>
            </a:extLst>
          </p:cNvPr>
          <p:cNvPicPr>
            <a:picLocks noChangeAspect="1"/>
          </p:cNvPicPr>
          <p:nvPr>
            <a:audioFile r:link="rId2"/>
            <p:extLst>
              <p:ext uri="{DAA4B4D4-6D71-4841-9C94-3DE7FCFB9230}">
                <p14:media xmlns:p14="http://schemas.microsoft.com/office/powerpoint/2010/main" r:embed="rId1"/>
              </p:ext>
            </p:extLst>
          </p:nvPr>
        </p:nvPicPr>
        <p:blipFill>
          <a:blip r:embed="rId17">
            <a:duotone>
              <a:prstClr val="black"/>
              <a:schemeClr val="accent2">
                <a:tint val="45000"/>
                <a:satMod val="400000"/>
              </a:schemeClr>
            </a:duotone>
          </a:blip>
          <a:stretch>
            <a:fillRect/>
          </a:stretch>
        </p:blipFill>
        <p:spPr>
          <a:xfrm>
            <a:off x="270804" y="175260"/>
            <a:ext cx="609600" cy="609600"/>
          </a:xfrm>
          <a:prstGeom prst="rect">
            <a:avLst/>
          </a:prstGeom>
        </p:spPr>
      </p:pic>
      <p:pic>
        <p:nvPicPr>
          <p:cNvPr id="12" name="детская музыка">
            <a:hlinkClick r:id="" action="ppaction://media"/>
            <a:extLst>
              <a:ext uri="{FF2B5EF4-FFF2-40B4-BE49-F238E27FC236}">
                <a16:creationId xmlns:a16="http://schemas.microsoft.com/office/drawing/2014/main" id="{1F46F3DF-328D-4F3E-836B-0BF042334046}"/>
              </a:ext>
            </a:extLst>
          </p:cNvPr>
          <p:cNvPicPr>
            <a:picLocks noChangeAspect="1"/>
          </p:cNvPicPr>
          <p:nvPr>
            <a:audioFile r:link="rId4"/>
            <p:extLst>
              <p:ext uri="{DAA4B4D4-6D71-4841-9C94-3DE7FCFB9230}">
                <p14:media xmlns:p14="http://schemas.microsoft.com/office/powerpoint/2010/main" r:embed="rId3"/>
              </p:ext>
            </p:extLst>
          </p:nvPr>
        </p:nvPicPr>
        <p:blipFill>
          <a:blip r:embed="rId17">
            <a:duotone>
              <a:prstClr val="black"/>
              <a:schemeClr val="accent2">
                <a:tint val="45000"/>
                <a:satMod val="400000"/>
              </a:schemeClr>
            </a:duotone>
          </a:blip>
          <a:stretch>
            <a:fillRect/>
          </a:stretch>
        </p:blipFill>
        <p:spPr>
          <a:xfrm>
            <a:off x="1065627" y="199200"/>
            <a:ext cx="609600" cy="609600"/>
          </a:xfrm>
          <a:prstGeom prst="rect">
            <a:avLst/>
          </a:prstGeom>
        </p:spPr>
      </p:pic>
      <p:sp>
        <p:nvSpPr>
          <p:cNvPr id="13" name="Пузырек для мыслей: облако 6">
            <a:extLst>
              <a:ext uri="{FF2B5EF4-FFF2-40B4-BE49-F238E27FC236}">
                <a16:creationId xmlns:a16="http://schemas.microsoft.com/office/drawing/2014/main" id="{2CB47D9A-A6FC-45F9-A9E1-396186023435}"/>
              </a:ext>
            </a:extLst>
          </p:cNvPr>
          <p:cNvSpPr/>
          <p:nvPr/>
        </p:nvSpPr>
        <p:spPr>
          <a:xfrm>
            <a:off x="6667500" y="587899"/>
            <a:ext cx="4026059" cy="2547892"/>
          </a:xfrm>
          <a:prstGeom prst="cloudCallout">
            <a:avLst>
              <a:gd name="adj1" fmla="val 39540"/>
              <a:gd name="adj2" fmla="val 65863"/>
            </a:avLst>
          </a:prstGeom>
          <a:solidFill>
            <a:schemeClr val="bg1"/>
          </a:solidFill>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22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sym typeface="Arial"/>
            </a:endParaRPr>
          </a:p>
        </p:txBody>
      </p:sp>
      <p:sp>
        <p:nvSpPr>
          <p:cNvPr id="15" name="TextBox 14"/>
          <p:cNvSpPr txBox="1"/>
          <p:nvPr/>
        </p:nvSpPr>
        <p:spPr>
          <a:xfrm>
            <a:off x="7095234" y="1507902"/>
            <a:ext cx="3438863" cy="707886"/>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rPr>
              <a:t>Tiếng gà gáy</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pic>
        <p:nvPicPr>
          <p:cNvPr id="7" name="y2mate.com - Tiếng kêu động vật Animal sounds">
            <a:hlinkClick r:id="" action="ppaction://media"/>
          </p:cNvPr>
          <p:cNvPicPr>
            <a:picLocks noChangeAspect="1"/>
          </p:cNvPicPr>
          <p:nvPr>
            <a:audioFile r:link="rId5"/>
            <p:extLst>
              <p:ext uri="{DAA4B4D4-6D71-4841-9C94-3DE7FCFB9230}">
                <p14:media xmlns:p14="http://schemas.microsoft.com/office/powerpoint/2010/main" r:embed="rId6">
                  <p14:trim st="22041" end="140282.625"/>
                </p14:media>
              </p:ext>
            </p:extLst>
          </p:nvPr>
        </p:nvPicPr>
        <p:blipFill>
          <a:blip r:embed="rId17"/>
          <a:stretch>
            <a:fillRect/>
          </a:stretch>
        </p:blipFill>
        <p:spPr>
          <a:xfrm>
            <a:off x="2235201" y="1517073"/>
            <a:ext cx="3057236" cy="3057236"/>
          </a:xfrm>
          <a:prstGeom prst="rect">
            <a:avLst/>
          </a:prstGeom>
        </p:spPr>
      </p:pic>
    </p:spTree>
    <p:extLst>
      <p:ext uri="{BB962C8B-B14F-4D97-AF65-F5344CB8AC3E}">
        <p14:creationId xmlns:p14="http://schemas.microsoft.com/office/powerpoint/2010/main" val="242549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1235" fill="hold"/>
                                        <p:tgtEl>
                                          <p:spTgt spid="11"/>
                                        </p:tgtEl>
                                      </p:cBhvr>
                                    </p:cmd>
                                  </p:childTnLst>
                                </p:cTn>
                              </p:par>
                              <p:par>
                                <p:cTn id="7" presetID="1" presetClass="mediacall" presetSubtype="0" fill="hold" nodeType="withEffect">
                                  <p:stCondLst>
                                    <p:cond delay="0"/>
                                  </p:stCondLst>
                                  <p:childTnLst>
                                    <p:cmd type="call" cmd="playFrom(0.0)">
                                      <p:cBhvr>
                                        <p:cTn id="8" dur="228179" fill="hold"/>
                                        <p:tgtEl>
                                          <p:spTgt spid="12"/>
                                        </p:tgtEl>
                                      </p:cBhvr>
                                    </p:cmd>
                                  </p:childTnLst>
                                </p:cTn>
                              </p:par>
                              <p:par>
                                <p:cTn id="9" presetID="2" presetClass="entr" presetSubtype="4" fill="hold" nodeType="withEffect">
                                  <p:stCondLst>
                                    <p:cond delay="30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вж.wav"/>
                                        </p:tgtEl>
                                      </p:cMediaNode>
                                    </p:audio>
                                  </p:subTnLst>
                                </p:cTn>
                              </p:par>
                              <p:par>
                                <p:cTn id="13" presetID="10" presetClass="entr" presetSubtype="0"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9" name="кря 3 раза.wav"/>
                                        </p:tgtEl>
                                      </p:cMediaNode>
                                    </p:audio>
                                  </p:sub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27273" showWhenStopped="0">
                <p:cTn id="22" repeatCount="indefinite" fill="remove" display="0">
                  <p:stCondLst>
                    <p:cond delay="indefinite"/>
                  </p:stCondLst>
                  <p:endCondLst>
                    <p:cond evt="onStopAudio" delay="0">
                      <p:tgtEl>
                        <p:sldTgt/>
                      </p:tgtEl>
                    </p:cond>
                  </p:endCondLst>
                </p:cTn>
                <p:tgtEl>
                  <p:spTgt spid="11"/>
                </p:tgtEl>
              </p:cMediaNode>
            </p:audio>
            <p:audio>
              <p:cMediaNode vol="34848" showWhenStopped="0">
                <p:cTn id="23" repeatCount="indefinite" fill="remove" display="0">
                  <p:stCondLst>
                    <p:cond delay="indefinite"/>
                  </p:stCondLst>
                  <p:endCondLst>
                    <p:cond evt="onStopAudio" delay="0">
                      <p:tgtEl>
                        <p:sldTgt/>
                      </p:tgtEl>
                    </p:cond>
                  </p:endCondLst>
                </p:cTn>
                <p:tgtEl>
                  <p:spTgt spid="12"/>
                </p:tgtEl>
              </p:cMediaNode>
            </p:audio>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6793" fill="hold"/>
                                        <p:tgtEl>
                                          <p:spTgt spid="7"/>
                                        </p:tgtEl>
                                      </p:cBhvr>
                                    </p:cmd>
                                  </p:childTnLst>
                                </p:cTn>
                              </p:par>
                            </p:childTnLst>
                          </p:cTn>
                        </p:par>
                      </p:childTnLst>
                    </p:cTn>
                  </p:par>
                </p:childTnLst>
              </p:cTn>
              <p:nextCondLst>
                <p:cond evt="onClick" delay="0">
                  <p:tgtEl>
                    <p:spTgt spid="7"/>
                  </p:tgtEl>
                </p:cond>
              </p:nextCondLst>
            </p:seq>
            <p:audio>
              <p:cMediaNode vol="80000">
                <p:cTn id="29" fill="hold" display="0">
                  <p:stCondLst>
                    <p:cond delay="indefinite"/>
                  </p:stCondLst>
                  <p:endCondLst>
                    <p:cond evt="onStopAudio" delay="0">
                      <p:tgtEl>
                        <p:sldTgt/>
                      </p:tgtEl>
                    </p:cond>
                  </p:endCondLst>
                </p:cTn>
                <p:tgtEl>
                  <p:spTgt spid="7"/>
                </p:tgtEl>
              </p:cMediaNode>
            </p:audio>
          </p:childTnLst>
        </p:cTn>
      </p:par>
    </p:tnLst>
    <p:bldLst>
      <p:bldP spid="13" grpId="0"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0">
            <a:lum/>
            <a:extLst>
              <a:ext uri="{BEBA8EAE-BF5A-486C-A8C5-ECC9F3942E4B}">
                <a14:imgProps xmlns:a14="http://schemas.microsoft.com/office/drawing/2010/main">
                  <a14:imgLayer r:embed="rId11">
                    <a14:imgEffect>
                      <a14:colorTemperature colorTemp="4500"/>
                    </a14:imgEffect>
                    <a14:imgEffect>
                      <a14:saturation sat="20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4" name="Picture 16">
            <a:extLst>
              <a:ext uri="{FF2B5EF4-FFF2-40B4-BE49-F238E27FC236}">
                <a16:creationId xmlns:a16="http://schemas.microsoft.com/office/drawing/2014/main" id="{9791D466-4146-4EEE-ADFB-99FC55413281}"/>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flipH="1">
            <a:off x="9682797" y="3135791"/>
            <a:ext cx="2021524" cy="19256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3300030-A568-4882-B2BB-39055038A7CD}"/>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6000" b="96333" l="2667" r="99556">
                        <a14:foregroundMark x1="36667" y1="6222" x2="56667" y2="43556"/>
                        <a14:foregroundMark x1="53556" y1="3778" x2="94296" y2="29498"/>
                        <a14:foregroundMark x1="94000" y1="50000" x2="87667" y2="68000"/>
                        <a14:foregroundMark x1="87667" y1="68000" x2="72667" y2="81333"/>
                        <a14:foregroundMark x1="72667" y1="81333" x2="67556" y2="82444"/>
                        <a14:foregroundMark x1="54222" y1="91778" x2="22222" y2="84778"/>
                        <a14:foregroundMark x1="22222" y1="84778" x2="10778" y2="78000"/>
                        <a14:foregroundMark x1="10778" y1="78000" x2="6222" y2="68889"/>
                        <a14:foregroundMark x1="45333" y1="88667" x2="52444" y2="96222"/>
                        <a14:foregroundMark x1="52444" y1="96222" x2="52889" y2="96444"/>
                        <a14:foregroundMark x1="2667" y1="48444" x2="2667" y2="48444"/>
                        <a14:backgroundMark x1="96000" y1="28667" x2="99778" y2="38222"/>
                      </a14:backgroundRemoval>
                    </a14:imgEffect>
                  </a14:imgLayer>
                </a14:imgProps>
              </a:ext>
              <a:ext uri="{28A0092B-C50C-407E-A947-70E740481C1C}">
                <a14:useLocalDpi xmlns:a14="http://schemas.microsoft.com/office/drawing/2010/main" val="0"/>
              </a:ext>
            </a:extLst>
          </a:blip>
          <a:srcRect/>
          <a:stretch>
            <a:fillRect/>
          </a:stretch>
        </p:blipFill>
        <p:spPr bwMode="auto">
          <a:xfrm>
            <a:off x="1371600" y="411480"/>
            <a:ext cx="746760" cy="74676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 стрелкой 4">
            <a:extLst>
              <a:ext uri="{FF2B5EF4-FFF2-40B4-BE49-F238E27FC236}">
                <a16:creationId xmlns:a16="http://schemas.microsoft.com/office/drawing/2014/main" id="{3DF489FB-432C-4DF0-8724-C274B8CAA3AB}"/>
              </a:ext>
            </a:extLst>
          </p:cNvPr>
          <p:cNvCxnSpPr>
            <a:cxnSpLocks/>
          </p:cNvCxnSpPr>
          <p:nvPr/>
        </p:nvCxnSpPr>
        <p:spPr>
          <a:xfrm flipV="1">
            <a:off x="1744393" y="504000"/>
            <a:ext cx="0" cy="288000"/>
          </a:xfrm>
          <a:prstGeom prst="straightConnector1">
            <a:avLst/>
          </a:prstGeom>
          <a:ln w="38100">
            <a:solidFill>
              <a:srgbClr val="C000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6" name="Прямая со стрелкой 5">
            <a:extLst>
              <a:ext uri="{FF2B5EF4-FFF2-40B4-BE49-F238E27FC236}">
                <a16:creationId xmlns:a16="http://schemas.microsoft.com/office/drawing/2014/main" id="{9038FD8E-44D0-463C-ADA0-344EDA0F2C99}"/>
              </a:ext>
            </a:extLst>
          </p:cNvPr>
          <p:cNvCxnSpPr>
            <a:cxnSpLocks/>
          </p:cNvCxnSpPr>
          <p:nvPr/>
        </p:nvCxnSpPr>
        <p:spPr>
          <a:xfrm flipV="1">
            <a:off x="1744394" y="648000"/>
            <a:ext cx="112543" cy="165883"/>
          </a:xfrm>
          <a:prstGeom prst="straightConnector1">
            <a:avLst/>
          </a:prstGeom>
          <a:ln w="38100">
            <a:solidFill>
              <a:srgbClr val="C00000"/>
            </a:solidFill>
            <a:tailEnd type="triangle"/>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8" name="Группа 7">
            <a:extLst>
              <a:ext uri="{FF2B5EF4-FFF2-40B4-BE49-F238E27FC236}">
                <a16:creationId xmlns:a16="http://schemas.microsoft.com/office/drawing/2014/main" id="{5C9DC6F1-A17E-4CC0-BCD8-0D0C3135A188}"/>
              </a:ext>
            </a:extLst>
          </p:cNvPr>
          <p:cNvGrpSpPr/>
          <p:nvPr/>
        </p:nvGrpSpPr>
        <p:grpSpPr>
          <a:xfrm>
            <a:off x="10534097" y="5775960"/>
            <a:ext cx="1657905" cy="1082040"/>
            <a:chOff x="10534096" y="5775960"/>
            <a:chExt cx="1657905" cy="1082040"/>
          </a:xfrm>
        </p:grpSpPr>
        <p:pic>
          <p:nvPicPr>
            <p:cNvPr id="2050" name="Picture 2">
              <a:extLst>
                <a:ext uri="{FF2B5EF4-FFF2-40B4-BE49-F238E27FC236}">
                  <a16:creationId xmlns:a16="http://schemas.microsoft.com/office/drawing/2014/main" id="{B96B90D4-FD12-47B1-BD1F-F1D6AF859564}"/>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6200000">
              <a:off x="10822029" y="5488027"/>
              <a:ext cx="1082040" cy="16579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hlinkClick r:id="" action="ppaction://hlinkshowjump?jump=nextslide"/>
              <a:extLst>
                <a:ext uri="{FF2B5EF4-FFF2-40B4-BE49-F238E27FC236}">
                  <a16:creationId xmlns:a16="http://schemas.microsoft.com/office/drawing/2014/main" id="{7FBE18F2-D217-46C7-8ABE-44562A805B69}"/>
                </a:ext>
              </a:extLst>
            </p:cNvPr>
            <p:cNvSpPr txBox="1"/>
            <p:nvPr/>
          </p:nvSpPr>
          <p:spPr>
            <a:xfrm>
              <a:off x="10836000" y="6084000"/>
              <a:ext cx="745717" cy="400110"/>
            </a:xfrm>
            <a:prstGeom prst="rect">
              <a:avLst/>
            </a:prstGeom>
            <a:noFill/>
          </p:spPr>
          <p:txBody>
            <a:bodyPr wrap="non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Arial"/>
                  <a:sym typeface="Arial"/>
                </a:rPr>
                <a:t>NEXT</a:t>
              </a:r>
              <a:endParaRPr kumimoji="0" lang="ru-RU" sz="2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Arial"/>
                <a:sym typeface="Arial"/>
              </a:endParaRPr>
            </a:p>
          </p:txBody>
        </p:sp>
      </p:grpSp>
      <p:pic>
        <p:nvPicPr>
          <p:cNvPr id="2052" name="Picture 4">
            <a:extLst>
              <a:ext uri="{FF2B5EF4-FFF2-40B4-BE49-F238E27FC236}">
                <a16:creationId xmlns:a16="http://schemas.microsoft.com/office/drawing/2014/main" id="{DCE5F300-B348-4622-A97C-4A0D8004974E}"/>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199657" y="5419725"/>
            <a:ext cx="1438275" cy="1438275"/>
          </a:xfrm>
          <a:prstGeom prst="rect">
            <a:avLst/>
          </a:prstGeom>
          <a:noFill/>
          <a:extLst>
            <a:ext uri="{909E8E84-426E-40DD-AFC4-6F175D3DCCD1}">
              <a14:hiddenFill xmlns:a14="http://schemas.microsoft.com/office/drawing/2010/main">
                <a:solidFill>
                  <a:srgbClr val="FFFFFF"/>
                </a:solidFill>
              </a14:hiddenFill>
            </a:ext>
          </a:extLst>
        </p:spPr>
      </p:pic>
      <p:pic>
        <p:nvPicPr>
          <p:cNvPr id="11" name="лес птицы">
            <a:hlinkClick r:id="" action="ppaction://media"/>
            <a:extLst>
              <a:ext uri="{FF2B5EF4-FFF2-40B4-BE49-F238E27FC236}">
                <a16:creationId xmlns:a16="http://schemas.microsoft.com/office/drawing/2014/main" id="{68DD4648-B1CC-4A83-A3E6-E71D14BC8B64}"/>
              </a:ext>
            </a:extLst>
          </p:cNvPr>
          <p:cNvPicPr>
            <a:picLocks noChangeAspect="1"/>
          </p:cNvPicPr>
          <p:nvPr>
            <a:audioFile r:link="rId2"/>
            <p:extLst>
              <p:ext uri="{DAA4B4D4-6D71-4841-9C94-3DE7FCFB9230}">
                <p14:media xmlns:p14="http://schemas.microsoft.com/office/powerpoint/2010/main" r:embed="rId1"/>
              </p:ext>
            </p:extLst>
          </p:nvPr>
        </p:nvPicPr>
        <p:blipFill>
          <a:blip r:embed="rId17">
            <a:duotone>
              <a:prstClr val="black"/>
              <a:schemeClr val="accent2">
                <a:tint val="45000"/>
                <a:satMod val="400000"/>
              </a:schemeClr>
            </a:duotone>
          </a:blip>
          <a:stretch>
            <a:fillRect/>
          </a:stretch>
        </p:blipFill>
        <p:spPr>
          <a:xfrm>
            <a:off x="270804" y="175260"/>
            <a:ext cx="609600" cy="609600"/>
          </a:xfrm>
          <a:prstGeom prst="rect">
            <a:avLst/>
          </a:prstGeom>
        </p:spPr>
      </p:pic>
      <p:pic>
        <p:nvPicPr>
          <p:cNvPr id="12" name="детская музыка">
            <a:hlinkClick r:id="" action="ppaction://media"/>
            <a:extLst>
              <a:ext uri="{FF2B5EF4-FFF2-40B4-BE49-F238E27FC236}">
                <a16:creationId xmlns:a16="http://schemas.microsoft.com/office/drawing/2014/main" id="{1F46F3DF-328D-4F3E-836B-0BF042334046}"/>
              </a:ext>
            </a:extLst>
          </p:cNvPr>
          <p:cNvPicPr>
            <a:picLocks noChangeAspect="1"/>
          </p:cNvPicPr>
          <p:nvPr>
            <a:audioFile r:link="rId4"/>
            <p:extLst>
              <p:ext uri="{DAA4B4D4-6D71-4841-9C94-3DE7FCFB9230}">
                <p14:media xmlns:p14="http://schemas.microsoft.com/office/powerpoint/2010/main" r:embed="rId3"/>
              </p:ext>
            </p:extLst>
          </p:nvPr>
        </p:nvPicPr>
        <p:blipFill>
          <a:blip r:embed="rId17">
            <a:duotone>
              <a:prstClr val="black"/>
              <a:schemeClr val="accent2">
                <a:tint val="45000"/>
                <a:satMod val="400000"/>
              </a:schemeClr>
            </a:duotone>
          </a:blip>
          <a:stretch>
            <a:fillRect/>
          </a:stretch>
        </p:blipFill>
        <p:spPr>
          <a:xfrm>
            <a:off x="1065627" y="199200"/>
            <a:ext cx="609600" cy="609600"/>
          </a:xfrm>
          <a:prstGeom prst="rect">
            <a:avLst/>
          </a:prstGeom>
        </p:spPr>
      </p:pic>
      <p:sp>
        <p:nvSpPr>
          <p:cNvPr id="13" name="Пузырек для мыслей: облако 6">
            <a:extLst>
              <a:ext uri="{FF2B5EF4-FFF2-40B4-BE49-F238E27FC236}">
                <a16:creationId xmlns:a16="http://schemas.microsoft.com/office/drawing/2014/main" id="{2CB47D9A-A6FC-45F9-A9E1-396186023435}"/>
              </a:ext>
            </a:extLst>
          </p:cNvPr>
          <p:cNvSpPr/>
          <p:nvPr/>
        </p:nvSpPr>
        <p:spPr>
          <a:xfrm>
            <a:off x="6667500" y="587899"/>
            <a:ext cx="4026059" cy="2547892"/>
          </a:xfrm>
          <a:prstGeom prst="cloudCallout">
            <a:avLst>
              <a:gd name="adj1" fmla="val 39540"/>
              <a:gd name="adj2" fmla="val 65863"/>
            </a:avLst>
          </a:prstGeom>
          <a:solidFill>
            <a:schemeClr val="bg1"/>
          </a:solidFill>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ru-RU" sz="22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sym typeface="Arial"/>
            </a:endParaRPr>
          </a:p>
        </p:txBody>
      </p:sp>
      <p:sp>
        <p:nvSpPr>
          <p:cNvPr id="17" name="TextBox 16"/>
          <p:cNvSpPr txBox="1"/>
          <p:nvPr/>
        </p:nvSpPr>
        <p:spPr>
          <a:xfrm>
            <a:off x="7047132" y="1397066"/>
            <a:ext cx="3574686" cy="707886"/>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rPr>
              <a:t>Tiếng chó sủa</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pic>
        <p:nvPicPr>
          <p:cNvPr id="7" name="y2mate.com - Tiếng kêu động vật Animal sounds">
            <a:hlinkClick r:id="" action="ppaction://media"/>
          </p:cNvPr>
          <p:cNvPicPr>
            <a:picLocks noChangeAspect="1"/>
          </p:cNvPicPr>
          <p:nvPr>
            <a:audioFile r:link="rId5"/>
            <p:extLst>
              <p:ext uri="{DAA4B4D4-6D71-4841-9C94-3DE7FCFB9230}">
                <p14:media xmlns:p14="http://schemas.microsoft.com/office/powerpoint/2010/main" r:embed="rId6">
                  <p14:trim end="162332.625"/>
                </p14:media>
              </p:ext>
            </p:extLst>
          </p:nvPr>
        </p:nvPicPr>
        <p:blipFill>
          <a:blip r:embed="rId17"/>
          <a:stretch>
            <a:fillRect/>
          </a:stretch>
        </p:blipFill>
        <p:spPr>
          <a:xfrm>
            <a:off x="1800665" y="1158240"/>
            <a:ext cx="3482109" cy="3482109"/>
          </a:xfrm>
          <a:prstGeom prst="rect">
            <a:avLst/>
          </a:prstGeom>
        </p:spPr>
      </p:pic>
    </p:spTree>
    <p:extLst>
      <p:ext uri="{BB962C8B-B14F-4D97-AF65-F5344CB8AC3E}">
        <p14:creationId xmlns:p14="http://schemas.microsoft.com/office/powerpoint/2010/main" val="323420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1235" fill="hold"/>
                                        <p:tgtEl>
                                          <p:spTgt spid="11"/>
                                        </p:tgtEl>
                                      </p:cBhvr>
                                    </p:cmd>
                                  </p:childTnLst>
                                </p:cTn>
                              </p:par>
                              <p:par>
                                <p:cTn id="7" presetID="1" presetClass="mediacall" presetSubtype="0" fill="hold" nodeType="withEffect">
                                  <p:stCondLst>
                                    <p:cond delay="0"/>
                                  </p:stCondLst>
                                  <p:childTnLst>
                                    <p:cmd type="call" cmd="playFrom(0.0)">
                                      <p:cBhvr>
                                        <p:cTn id="8" dur="228179" fill="hold"/>
                                        <p:tgtEl>
                                          <p:spTgt spid="12"/>
                                        </p:tgtEl>
                                      </p:cBhvr>
                                    </p:cmd>
                                  </p:childTnLst>
                                </p:cTn>
                              </p:par>
                              <p:par>
                                <p:cTn id="9" presetID="2" presetClass="entr" presetSubtype="4" fill="hold" nodeType="withEffect">
                                  <p:stCondLst>
                                    <p:cond delay="30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вж.wav"/>
                                        </p:tgtEl>
                                      </p:cMediaNode>
                                    </p:audio>
                                  </p:subTnLst>
                                </p:cTn>
                              </p:par>
                              <p:par>
                                <p:cTn id="13" presetID="10" presetClass="entr" presetSubtype="0"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subTnLst>
                                    <p:audio>
                                      <p:cMediaNode>
                                        <p:cTn display="0" masterRel="sameClick">
                                          <p:stCondLst>
                                            <p:cond evt="begin" delay="0">
                                              <p:tn val="13"/>
                                            </p:cond>
                                          </p:stCondLst>
                                          <p:endCondLst>
                                            <p:cond evt="onStopAudio" delay="0">
                                              <p:tgtEl>
                                                <p:sldTgt/>
                                              </p:tgtEl>
                                            </p:cond>
                                          </p:endCondLst>
                                        </p:cTn>
                                        <p:tgtEl>
                                          <p:sndTgt r:embed="rId9" name="кря 3 раза.wav"/>
                                        </p:tgtEl>
                                      </p:cMediaNode>
                                    </p:audio>
                                  </p:sub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27273" showWhenStopped="0">
                <p:cTn id="22" repeatCount="indefinite" fill="remove" display="0">
                  <p:stCondLst>
                    <p:cond delay="indefinite"/>
                  </p:stCondLst>
                  <p:endCondLst>
                    <p:cond evt="onStopAudio" delay="0">
                      <p:tgtEl>
                        <p:sldTgt/>
                      </p:tgtEl>
                    </p:cond>
                  </p:endCondLst>
                </p:cTn>
                <p:tgtEl>
                  <p:spTgt spid="11"/>
                </p:tgtEl>
              </p:cMediaNode>
            </p:audio>
            <p:audio>
              <p:cMediaNode vol="34848" showWhenStopped="0">
                <p:cTn id="23" repeatCount="indefinite" fill="remove" display="0">
                  <p:stCondLst>
                    <p:cond delay="indefinite"/>
                  </p:stCondLst>
                  <p:endCondLst>
                    <p:cond evt="onStopAudio" delay="0">
                      <p:tgtEl>
                        <p:sldTgt/>
                      </p:tgtEl>
                    </p:cond>
                  </p:endCondLst>
                </p:cTn>
                <p:tgtEl>
                  <p:spTgt spid="12"/>
                </p:tgtEl>
              </p:cMediaNode>
            </p:audio>
            <p:seq concurrent="1" nextAc="seek">
              <p:cTn id="24" restart="whenNotActive" fill="hold" evtFilter="cancelBubble" nodeType="interactiveSeq">
                <p:stCondLst>
                  <p:cond evt="onClick" delay="0">
                    <p:tgtEl>
                      <p:spTgt spid="7"/>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6784" fill="hold"/>
                                        <p:tgtEl>
                                          <p:spTgt spid="7"/>
                                        </p:tgtEl>
                                      </p:cBhvr>
                                    </p:cmd>
                                  </p:childTnLst>
                                </p:cTn>
                              </p:par>
                            </p:childTnLst>
                          </p:cTn>
                        </p:par>
                      </p:childTnLst>
                    </p:cTn>
                  </p:par>
                </p:childTnLst>
              </p:cTn>
              <p:nextCondLst>
                <p:cond evt="onClick" delay="0">
                  <p:tgtEl>
                    <p:spTgt spid="7"/>
                  </p:tgtEl>
                </p:cond>
              </p:nextCondLst>
            </p:seq>
            <p:audio>
              <p:cMediaNode vol="80000">
                <p:cTn id="29" fill="hold" display="0">
                  <p:stCondLst>
                    <p:cond delay="indefinite"/>
                  </p:stCondLst>
                  <p:endCondLst>
                    <p:cond evt="onStopAudio" delay="0">
                      <p:tgtEl>
                        <p:sldTgt/>
                      </p:tgtEl>
                    </p:cond>
                  </p:endCondLst>
                </p:cTn>
                <p:tgtEl>
                  <p:spTgt spid="7"/>
                </p:tgtEl>
              </p:cMediaNode>
            </p:audio>
          </p:childTnLst>
        </p:cTn>
      </p:par>
    </p:tnLst>
    <p:bldLst>
      <p:bldP spid="13"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4D56B1-D8B8-42EC-86D1-1B286A3C08A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24365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9DC76DE-6C8B-405B-8FB1-478BA872CBCA}"/>
              </a:ext>
            </a:extLst>
          </p:cNvPr>
          <p:cNvSpPr/>
          <p:nvPr/>
        </p:nvSpPr>
        <p:spPr>
          <a:xfrm>
            <a:off x="401256" y="280686"/>
            <a:ext cx="11389488" cy="6296628"/>
          </a:xfrm>
          <a:prstGeom prst="rect">
            <a:avLst/>
          </a:prstGeom>
          <a:noFill/>
          <a:ln w="76200">
            <a:solidFill>
              <a:srgbClr val="1F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cs typeface="+mn-ea"/>
              <a:sym typeface="+mn-lt"/>
            </a:endParaRPr>
          </a:p>
        </p:txBody>
      </p:sp>
      <p:pic>
        <p:nvPicPr>
          <p:cNvPr id="3" name="图片 2">
            <a:extLst>
              <a:ext uri="{FF2B5EF4-FFF2-40B4-BE49-F238E27FC236}">
                <a16:creationId xmlns:a16="http://schemas.microsoft.com/office/drawing/2014/main" id="{5B64FAC4-0D79-4086-96B6-42F0489604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410" b="-36504"/>
          <a:stretch/>
        </p:blipFill>
        <p:spPr>
          <a:xfrm>
            <a:off x="608372" y="4998579"/>
            <a:ext cx="11182372" cy="2203716"/>
          </a:xfrm>
          <a:prstGeom prst="rect">
            <a:avLst/>
          </a:prstGeom>
        </p:spPr>
      </p:pic>
      <p:pic>
        <p:nvPicPr>
          <p:cNvPr id="5" name="图片 4" descr="图片包含 文字&#10;&#10;自动生成的说明">
            <a:extLst>
              <a:ext uri="{FF2B5EF4-FFF2-40B4-BE49-F238E27FC236}">
                <a16:creationId xmlns:a16="http://schemas.microsoft.com/office/drawing/2014/main" id="{7FCB4939-BA27-4388-8E7A-3157235EEA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2019" y="757563"/>
            <a:ext cx="3277744" cy="5342874"/>
          </a:xfrm>
          <a:prstGeom prst="rect">
            <a:avLst/>
          </a:prstGeom>
        </p:spPr>
      </p:pic>
      <p:sp>
        <p:nvSpPr>
          <p:cNvPr id="4" name="立方体 3">
            <a:extLst>
              <a:ext uri="{FF2B5EF4-FFF2-40B4-BE49-F238E27FC236}">
                <a16:creationId xmlns:a16="http://schemas.microsoft.com/office/drawing/2014/main" id="{BB953533-1844-4A31-BCB0-C1658D9FA334}"/>
              </a:ext>
            </a:extLst>
          </p:cNvPr>
          <p:cNvSpPr/>
          <p:nvPr/>
        </p:nvSpPr>
        <p:spPr>
          <a:xfrm>
            <a:off x="4726354" y="743004"/>
            <a:ext cx="799498" cy="799498"/>
          </a:xfrm>
          <a:prstGeom prst="cube">
            <a:avLst/>
          </a:prstGeom>
          <a:solidFill>
            <a:srgbClr val="27BD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6" name="文本框 5">
            <a:extLst>
              <a:ext uri="{FF2B5EF4-FFF2-40B4-BE49-F238E27FC236}">
                <a16:creationId xmlns:a16="http://schemas.microsoft.com/office/drawing/2014/main" id="{F5DA7BAD-6554-412B-848D-8EC1E65C8909}"/>
              </a:ext>
            </a:extLst>
          </p:cNvPr>
          <p:cNvSpPr txBox="1"/>
          <p:nvPr/>
        </p:nvSpPr>
        <p:spPr>
          <a:xfrm>
            <a:off x="4793403" y="958747"/>
            <a:ext cx="62503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01</a:t>
            </a:r>
            <a:endParaRPr kumimoji="0" lang="zh-CN" altLang="en-US" sz="2800" b="1" i="0" u="none"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7" name="Shape 1009">
            <a:extLst>
              <a:ext uri="{FF2B5EF4-FFF2-40B4-BE49-F238E27FC236}">
                <a16:creationId xmlns:a16="http://schemas.microsoft.com/office/drawing/2014/main" id="{78DE9047-6B84-4F8A-AB43-84D3A1CE9D84}"/>
              </a:ext>
            </a:extLst>
          </p:cNvPr>
          <p:cNvSpPr/>
          <p:nvPr/>
        </p:nvSpPr>
        <p:spPr>
          <a:xfrm>
            <a:off x="5677151" y="958747"/>
            <a:ext cx="1845057" cy="482183"/>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none" lIns="25400" tIns="25400" rIns="25400" bIns="25400">
            <a:spAutoFit/>
          </a:bodyPr>
          <a:lstStyle>
            <a:lvl1pPr algn="l"/>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rPr>
              <a:t>Kiến thức</a:t>
            </a:r>
            <a:endParaRPr kumimoji="0" lang="zh-CN" altLang="en-US" sz="2800" b="0" i="0" u="none" strike="noStrike" kern="120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8" name="Shape 1010">
            <a:extLst>
              <a:ext uri="{FF2B5EF4-FFF2-40B4-BE49-F238E27FC236}">
                <a16:creationId xmlns:a16="http://schemas.microsoft.com/office/drawing/2014/main" id="{306A3548-3124-48AC-9659-5E228D082095}"/>
              </a:ext>
            </a:extLst>
          </p:cNvPr>
          <p:cNvSpPr/>
          <p:nvPr/>
        </p:nvSpPr>
        <p:spPr>
          <a:xfrm>
            <a:off x="4924587" y="1632063"/>
            <a:ext cx="6521107" cy="990015"/>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square" lIns="25400" tIns="25400" rIns="25400" bIns="25400" anchor="ctr">
            <a:spAutoFit/>
          </a:bodyPr>
          <a:lstStyle/>
          <a:p>
            <a:pPr marL="0" marR="0" lvl="0" indent="0" algn="l" defTabSz="412750" rtl="0" eaLnBrk="1" fontAlgn="auto" latinLnBrk="0" hangingPunct="0">
              <a:lnSpc>
                <a:spcPct val="160000"/>
              </a:lnSpc>
              <a:spcBef>
                <a:spcPts val="0"/>
              </a:spcBef>
              <a:spcAft>
                <a:spcPts val="0"/>
              </a:spcAft>
              <a:buClrTx/>
              <a:buSzTx/>
              <a:buFontTx/>
              <a:buNone/>
              <a:tabLst/>
              <a:defRPr sz="2000">
                <a:latin typeface="Slabo 27px"/>
                <a:ea typeface="Slabo 27px"/>
                <a:cs typeface="Slabo 27px"/>
                <a:sym typeface="Slabo 27px"/>
              </a:defRPr>
            </a:pPr>
            <a:r>
              <a:rPr kumimoji="0" lang="vi-VN" sz="2000" b="0" i="0" u="none" strike="noStrike" kern="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rPr>
              <a:t>- Nêu được vai trò của âm thanh đối với cuộc sống.</a:t>
            </a:r>
          </a:p>
          <a:p>
            <a:pPr marL="0" marR="0" lvl="0" indent="0" algn="l" defTabSz="412750" rtl="0" eaLnBrk="1" fontAlgn="auto" latinLnBrk="0" hangingPunct="0">
              <a:lnSpc>
                <a:spcPct val="160000"/>
              </a:lnSpc>
              <a:spcBef>
                <a:spcPts val="0"/>
              </a:spcBef>
              <a:spcAft>
                <a:spcPts val="0"/>
              </a:spcAft>
              <a:buClrTx/>
              <a:buSzTx/>
              <a:buFontTx/>
              <a:buNone/>
              <a:tabLst/>
              <a:defRPr sz="2000">
                <a:latin typeface="Slabo 27px"/>
                <a:ea typeface="Slabo 27px"/>
                <a:cs typeface="Slabo 27px"/>
                <a:sym typeface="Slabo 27px"/>
              </a:defRPr>
            </a:pPr>
            <a:r>
              <a:rPr kumimoji="0" lang="vi-VN" sz="2000" b="0" i="0" u="none" strike="noStrike" kern="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rPr>
              <a:t>- Nêu được ích lợi của việc ghi lại âm thanh.</a:t>
            </a:r>
            <a:endParaRPr kumimoji="0" sz="2000" b="0" i="0" u="none" strike="noStrike" kern="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9" name="立方体 8">
            <a:extLst>
              <a:ext uri="{FF2B5EF4-FFF2-40B4-BE49-F238E27FC236}">
                <a16:creationId xmlns:a16="http://schemas.microsoft.com/office/drawing/2014/main" id="{184CA2E6-05A1-4050-8CBF-92DC85E3F844}"/>
              </a:ext>
            </a:extLst>
          </p:cNvPr>
          <p:cNvSpPr/>
          <p:nvPr/>
        </p:nvSpPr>
        <p:spPr>
          <a:xfrm>
            <a:off x="5709104" y="3026912"/>
            <a:ext cx="799498" cy="799498"/>
          </a:xfrm>
          <a:prstGeom prst="cube">
            <a:avLst/>
          </a:prstGeom>
          <a:solidFill>
            <a:srgbClr val="27BD8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10" name="文本框 9">
            <a:extLst>
              <a:ext uri="{FF2B5EF4-FFF2-40B4-BE49-F238E27FC236}">
                <a16:creationId xmlns:a16="http://schemas.microsoft.com/office/drawing/2014/main" id="{D48B072D-BAAD-445B-9F92-D2B3AD6CB0CD}"/>
              </a:ext>
            </a:extLst>
          </p:cNvPr>
          <p:cNvSpPr txBox="1"/>
          <p:nvPr/>
        </p:nvSpPr>
        <p:spPr>
          <a:xfrm>
            <a:off x="5709104" y="3296941"/>
            <a:ext cx="62503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rPr>
              <a:t>02</a:t>
            </a:r>
            <a:endParaRPr kumimoji="0" lang="zh-CN" altLang="en-US" sz="2800" b="1" i="0" u="none" strike="noStrike" kern="1200" cap="none" spc="0" normalizeH="0" baseline="0" noProof="0" dirty="0">
              <a:ln>
                <a:noFill/>
              </a:ln>
              <a:solidFill>
                <a:prstClr val="white"/>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11" name="Shape 1009">
            <a:extLst>
              <a:ext uri="{FF2B5EF4-FFF2-40B4-BE49-F238E27FC236}">
                <a16:creationId xmlns:a16="http://schemas.microsoft.com/office/drawing/2014/main" id="{0589D34E-FA7A-4CF3-A1E0-30151D57584A}"/>
              </a:ext>
            </a:extLst>
          </p:cNvPr>
          <p:cNvSpPr/>
          <p:nvPr/>
        </p:nvSpPr>
        <p:spPr>
          <a:xfrm>
            <a:off x="6691852" y="3346539"/>
            <a:ext cx="1660712" cy="543739"/>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none" lIns="25400" tIns="25400" rIns="25400" bIns="25400">
            <a:spAutoFit/>
          </a:bodyPr>
          <a:lstStyle>
            <a:lvl1pPr algn="l"/>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rPr>
              <a:t>Kĩ năng</a:t>
            </a:r>
            <a:endParaRPr kumimoji="0" lang="zh-CN" altLang="en-US" sz="3200" b="0" i="0" u="none" strike="noStrike" kern="120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endParaRPr>
          </a:p>
        </p:txBody>
      </p:sp>
      <p:sp>
        <p:nvSpPr>
          <p:cNvPr id="12" name="Shape 1010">
            <a:extLst>
              <a:ext uri="{FF2B5EF4-FFF2-40B4-BE49-F238E27FC236}">
                <a16:creationId xmlns:a16="http://schemas.microsoft.com/office/drawing/2014/main" id="{0FF13920-909D-4ADD-8200-A175F1C1C946}"/>
              </a:ext>
            </a:extLst>
          </p:cNvPr>
          <p:cNvSpPr/>
          <p:nvPr/>
        </p:nvSpPr>
        <p:spPr>
          <a:xfrm>
            <a:off x="5139569" y="3890278"/>
            <a:ext cx="7007222" cy="497572"/>
          </a:xfrm>
          <a:prstGeom prst="rect">
            <a:avLst/>
          </a:prstGeom>
          <a:ln w="12700">
            <a:miter lim="400000"/>
          </a:ln>
          <a:extLst>
            <a:ext uri="{C572A759-6A51-4108-AA02-DFA0A04FC94B}">
              <ma14:wrappingTextBoxFlag xmlns="" xmlns:a16="http://schemas.microsoft.com/office/drawing/2014/main" xmlns:a14="http://schemas.microsoft.com/office/drawing/2010/main" xmlns:p14="http://schemas.microsoft.com/office/powerpoint/2010/main" xmlns:mc="http://schemas.openxmlformats.org/markup-compatibility/2006" xmlns:ma14="http://schemas.microsoft.com/office/mac/drawingml/2011/main" val="1"/>
            </a:ext>
          </a:extLst>
        </p:spPr>
        <p:txBody>
          <a:bodyPr wrap="square" lIns="25400" tIns="25400" rIns="25400" bIns="25400" anchor="ctr">
            <a:spAutoFit/>
          </a:bodyPr>
          <a:lstStyle/>
          <a:p>
            <a:pPr marL="0" marR="0" lvl="0" indent="0" algn="l" defTabSz="412750" rtl="0" eaLnBrk="1" fontAlgn="auto" latinLnBrk="0" hangingPunct="0">
              <a:lnSpc>
                <a:spcPct val="160000"/>
              </a:lnSpc>
              <a:spcBef>
                <a:spcPts val="0"/>
              </a:spcBef>
              <a:spcAft>
                <a:spcPts val="0"/>
              </a:spcAft>
              <a:buClrTx/>
              <a:buSzTx/>
              <a:buFontTx/>
              <a:buNone/>
              <a:tabLst/>
              <a:defRPr sz="2000">
                <a:latin typeface="Slabo 27px"/>
                <a:ea typeface="Slabo 27px"/>
                <a:cs typeface="Slabo 27px"/>
                <a:sym typeface="Slabo 27px"/>
              </a:defRPr>
            </a:pPr>
            <a:r>
              <a:rPr kumimoji="0" lang="vi-VN" sz="2000" b="0" i="0" u="none" strike="noStrike" kern="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rPr>
              <a:t>Biết đánh giá, nhận xét về sở thích âm thanh.</a:t>
            </a:r>
            <a:endParaRPr kumimoji="0" sz="2000" b="0" i="0" u="none" strike="noStrike" kern="0" cap="none" spc="0" normalizeH="0" baseline="0" noProof="0" dirty="0">
              <a:ln>
                <a:noFill/>
              </a:ln>
              <a:solidFill>
                <a:prstClr val="black"/>
              </a:solidFill>
              <a:effectLst/>
              <a:uLnTx/>
              <a:uFillTx/>
              <a:latin typeface="#9Slide04 Trirong SemiBold" panose="00000700000000000000" pitchFamily="2" charset="-34"/>
              <a:cs typeface="#9Slide04 Trirong SemiBold" panose="00000700000000000000" pitchFamily="2" charset="-34"/>
              <a:sym typeface="+mn-lt"/>
            </a:endParaRPr>
          </a:p>
        </p:txBody>
      </p:sp>
    </p:spTree>
    <p:extLst>
      <p:ext uri="{BB962C8B-B14F-4D97-AF65-F5344CB8AC3E}">
        <p14:creationId xmlns:p14="http://schemas.microsoft.com/office/powerpoint/2010/main" val="332732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8" grpId="0" animBg="1"/>
      <p:bldP spid="9" grpId="0" animBg="1"/>
      <p:bldP spid="10" grpId="0"/>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62D9-DBB9-4AB4-A3B3-427CD9C3BC4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554F775-00D9-4745-B8BA-A9E22DE9044F}"/>
              </a:ext>
            </a:extLst>
          </p:cNvPr>
          <p:cNvPicPr>
            <a:picLocks noChangeAspect="1"/>
          </p:cNvPicPr>
          <p:nvPr/>
        </p:nvPicPr>
        <p:blipFill>
          <a:blip r:embed="rId2"/>
          <a:stretch>
            <a:fillRect/>
          </a:stretch>
        </p:blipFill>
        <p:spPr>
          <a:xfrm>
            <a:off x="0" y="0"/>
            <a:ext cx="12192000" cy="6858000"/>
          </a:xfrm>
          <a:prstGeom prst="rect">
            <a:avLst/>
          </a:prstGeom>
        </p:spPr>
      </p:pic>
      <p:sp>
        <p:nvSpPr>
          <p:cNvPr id="4" name="文本框 9">
            <a:extLst>
              <a:ext uri="{FF2B5EF4-FFF2-40B4-BE49-F238E27FC236}">
                <a16:creationId xmlns:a16="http://schemas.microsoft.com/office/drawing/2014/main" id="{3DA67B61-4685-46AD-A654-1E74191A55B5}"/>
              </a:ext>
            </a:extLst>
          </p:cNvPr>
          <p:cNvSpPr txBox="1"/>
          <p:nvPr/>
        </p:nvSpPr>
        <p:spPr>
          <a:xfrm>
            <a:off x="2397604" y="2459504"/>
            <a:ext cx="7059904" cy="1938992"/>
          </a:xfrm>
          <a:prstGeom prst="rect">
            <a:avLst/>
          </a:prstGeom>
          <a:noFill/>
        </p:spPr>
        <p:txBody>
          <a:bodyPr wrap="square" rtlCol="0">
            <a:spAutoFit/>
            <a:scene3d>
              <a:camera prst="orthographicFront"/>
              <a:lightRig rig="threePt" dir="t"/>
            </a:scene3d>
            <a:sp3d extrusionH="57150">
              <a:bevelT w="57150" h="38100" prst="artDeco"/>
            </a:sp3d>
          </a:bodyPr>
          <a:lstStyle/>
          <a:p>
            <a:pPr marR="0" lvl="0" algn="ctr" defTabSz="457200" rtl="0" eaLnBrk="1" fontAlgn="auto" latinLnBrk="0" hangingPunct="1">
              <a:lnSpc>
                <a:spcPct val="100000"/>
              </a:lnSpc>
              <a:spcBef>
                <a:spcPts val="0"/>
              </a:spcBef>
              <a:spcAft>
                <a:spcPts val="0"/>
              </a:spcAft>
              <a:buClrTx/>
              <a:buSzTx/>
              <a:tabLst/>
              <a:defRPr/>
            </a:pPr>
            <a:r>
              <a:rPr kumimoji="0" lang="vi-VN" altLang="zh-CN" sz="6000" b="0" i="0" u="none" strike="noStrike" kern="1200" cap="none" spc="0" normalizeH="0" baseline="0" noProof="0">
                <a:ln>
                  <a:noFill/>
                </a:ln>
                <a:solidFill>
                  <a:srgbClr val="002060"/>
                </a:solidFill>
                <a:effectLst/>
                <a:uLnTx/>
                <a:uFillTx/>
                <a:latin typeface="#9Slide07 IcielStormtrooper" panose="020B0500000000000000" pitchFamily="34" charset="0"/>
                <a:cs typeface="+mn-ea"/>
                <a:sym typeface="+mn-lt"/>
              </a:rPr>
              <a:t>Vai trò</a:t>
            </a:r>
            <a:r>
              <a:rPr lang="en-US" altLang="zh-CN" sz="6000">
                <a:solidFill>
                  <a:srgbClr val="002060"/>
                </a:solidFill>
                <a:latin typeface="#9Slide07 IcielStormtrooper" panose="020B0500000000000000" pitchFamily="34" charset="0"/>
                <a:cs typeface="+mn-ea"/>
                <a:sym typeface="+mn-lt"/>
              </a:rPr>
              <a:t> </a:t>
            </a:r>
            <a:r>
              <a:rPr kumimoji="0" lang="vi-VN" altLang="zh-CN" sz="6000" b="0" i="0" u="none" strike="noStrike" kern="1200" cap="none" spc="0" normalizeH="0" baseline="0" noProof="0">
                <a:ln>
                  <a:noFill/>
                </a:ln>
                <a:solidFill>
                  <a:srgbClr val="002060"/>
                </a:solidFill>
                <a:effectLst/>
                <a:uLnTx/>
                <a:uFillTx/>
                <a:latin typeface="#9Slide07 IcielStormtrooper" panose="020B0500000000000000" pitchFamily="34" charset="0"/>
                <a:cs typeface="+mn-ea"/>
                <a:sym typeface="+mn-lt"/>
              </a:rPr>
              <a:t>của</a:t>
            </a:r>
            <a:endParaRPr kumimoji="0" lang="en-US" altLang="zh-CN" sz="6000" b="0" i="0" u="none" strike="noStrike" kern="1200" cap="none" spc="0" normalizeH="0" baseline="0" noProof="0">
              <a:ln>
                <a:noFill/>
              </a:ln>
              <a:solidFill>
                <a:srgbClr val="002060"/>
              </a:solidFill>
              <a:effectLst/>
              <a:uLnTx/>
              <a:uFillTx/>
              <a:latin typeface="#9Slide07 IcielStormtrooper" panose="020B0500000000000000" pitchFamily="34" charset="0"/>
              <a:cs typeface="+mn-ea"/>
              <a:sym typeface="+mn-lt"/>
            </a:endParaRPr>
          </a:p>
          <a:p>
            <a:pPr marR="0" lvl="0" algn="ctr" defTabSz="457200" rtl="0" eaLnBrk="1" fontAlgn="auto" latinLnBrk="0" hangingPunct="1">
              <a:lnSpc>
                <a:spcPct val="100000"/>
              </a:lnSpc>
              <a:spcBef>
                <a:spcPts val="0"/>
              </a:spcBef>
              <a:spcAft>
                <a:spcPts val="0"/>
              </a:spcAft>
              <a:buClrTx/>
              <a:buSzTx/>
              <a:tabLst/>
              <a:defRPr/>
            </a:pPr>
            <a:r>
              <a:rPr kumimoji="0" lang="vi-VN" altLang="zh-CN" sz="6000" b="0" i="0" u="none" strike="noStrike" kern="1200" cap="none" spc="0" normalizeH="0" baseline="0" noProof="0">
                <a:ln>
                  <a:noFill/>
                </a:ln>
                <a:solidFill>
                  <a:srgbClr val="002060"/>
                </a:solidFill>
                <a:effectLst/>
                <a:uLnTx/>
                <a:uFillTx/>
                <a:latin typeface="#9Slide07 IcielStormtrooper" panose="020B0500000000000000" pitchFamily="34" charset="0"/>
                <a:cs typeface="+mn-ea"/>
                <a:sym typeface="+mn-lt"/>
              </a:rPr>
              <a:t> âm</a:t>
            </a:r>
            <a:r>
              <a:rPr kumimoji="0" lang="en-US" altLang="zh-CN" sz="6000" b="0" i="0" u="none" strike="noStrike" kern="1200" cap="none" spc="0" normalizeH="0" noProof="0">
                <a:ln>
                  <a:noFill/>
                </a:ln>
                <a:solidFill>
                  <a:srgbClr val="002060"/>
                </a:solidFill>
                <a:effectLst/>
                <a:uLnTx/>
                <a:uFillTx/>
                <a:latin typeface="#9Slide07 IcielStormtrooper" panose="020B0500000000000000" pitchFamily="34" charset="0"/>
                <a:cs typeface="+mn-ea"/>
                <a:sym typeface="+mn-lt"/>
              </a:rPr>
              <a:t> </a:t>
            </a:r>
            <a:r>
              <a:rPr kumimoji="0" lang="vi-VN" altLang="zh-CN" sz="6000" b="0" i="0" u="none" strike="noStrike" kern="1200" cap="none" spc="0" normalizeH="0" baseline="0" noProof="0">
                <a:ln>
                  <a:noFill/>
                </a:ln>
                <a:solidFill>
                  <a:srgbClr val="002060"/>
                </a:solidFill>
                <a:effectLst/>
                <a:uLnTx/>
                <a:uFillTx/>
                <a:latin typeface="#9Slide07 IcielStormtrooper" panose="020B0500000000000000" pitchFamily="34" charset="0"/>
                <a:cs typeface="+mn-ea"/>
                <a:sym typeface="+mn-lt"/>
              </a:rPr>
              <a:t>thanh</a:t>
            </a:r>
            <a:endParaRPr kumimoji="0" lang="zh-CN" altLang="en-US" sz="6000" b="0" i="0" u="none" strike="noStrike" kern="1200" cap="none" spc="0" normalizeH="0" baseline="0" noProof="0" dirty="0">
              <a:ln>
                <a:noFill/>
              </a:ln>
              <a:solidFill>
                <a:srgbClr val="002060"/>
              </a:solidFill>
              <a:effectLst/>
              <a:uLnTx/>
              <a:uFillTx/>
              <a:latin typeface="#9Slide07 IcielStormtrooper" panose="020B0500000000000000" pitchFamily="34" charset="0"/>
              <a:cs typeface="+mn-ea"/>
              <a:sym typeface="+mn-lt"/>
            </a:endParaRPr>
          </a:p>
        </p:txBody>
      </p:sp>
    </p:spTree>
    <p:extLst>
      <p:ext uri="{BB962C8B-B14F-4D97-AF65-F5344CB8AC3E}">
        <p14:creationId xmlns:p14="http://schemas.microsoft.com/office/powerpoint/2010/main" val="329277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3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ww.jpppt.com">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spnvjx2w">
      <a:majorFont>
        <a:latin typeface="微软雅黑"/>
        <a:ea typeface="义启小魏楷"/>
        <a:cs typeface=""/>
      </a:majorFont>
      <a:minorFont>
        <a:latin typeface="微软雅黑"/>
        <a:ea typeface="义启小魏楷"/>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479</Words>
  <Application>Microsoft Office PowerPoint</Application>
  <PresentationFormat>Widescreen</PresentationFormat>
  <Paragraphs>78</Paragraphs>
  <Slides>30</Slides>
  <Notes>1</Notes>
  <HiddenSlides>0</HiddenSlides>
  <MMClips>13</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30</vt:i4>
      </vt:variant>
    </vt:vector>
  </HeadingPairs>
  <TitlesOfParts>
    <vt:vector size="52" baseType="lpstr">
      <vt:lpstr>SVN-Aaron Script</vt:lpstr>
      <vt:lpstr>UTM Alberta Heavy</vt:lpstr>
      <vt:lpstr>UTM Americana EB</vt:lpstr>
      <vt:lpstr>UTM Tam Le</vt:lpstr>
      <vt:lpstr>#9Slide03 AmpleSoft Bold</vt:lpstr>
      <vt:lpstr>#9Slide07 IcielStormtrooper</vt:lpstr>
      <vt:lpstr>等线</vt:lpstr>
      <vt:lpstr>Calibri Light</vt:lpstr>
      <vt:lpstr>微软雅黑</vt:lpstr>
      <vt:lpstr>Arial</vt:lpstr>
      <vt:lpstr>#9Slide04 Trirong SemiBold</vt:lpstr>
      <vt:lpstr>SVN-Newton</vt:lpstr>
      <vt:lpstr>字魂17号-萌趣果冻体</vt:lpstr>
      <vt:lpstr>UVF Blenda Script</vt:lpstr>
      <vt:lpstr>UVN Mang Cau Nang</vt:lpstr>
      <vt:lpstr>Calibri</vt:lpstr>
      <vt:lpstr>Times New Roman</vt:lpstr>
      <vt:lpstr>3_Тема Office</vt:lpstr>
      <vt:lpstr>Custom Design</vt:lpstr>
      <vt:lpstr>2_Тема Office</vt:lpstr>
      <vt:lpstr>4_Тема Office</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MangnonTeam</cp:keywords>
  <cp:lastModifiedBy>Lan Anh Dương</cp:lastModifiedBy>
  <cp:revision>42</cp:revision>
  <dcterms:created xsi:type="dcterms:W3CDTF">2022-01-17T12:02:34Z</dcterms:created>
  <dcterms:modified xsi:type="dcterms:W3CDTF">2023-07-23T13:50:25Z</dcterms:modified>
</cp:coreProperties>
</file>