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6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7.xml" ContentType="application/vnd.openxmlformats-officedocument.themeOverr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9.xml" ContentType="application/vnd.openxmlformats-officedocument.presentationml.notesSlide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  <p:sldMasterId id="2147483656" r:id="rId3"/>
    <p:sldMasterId id="2147483661" r:id="rId4"/>
    <p:sldMasterId id="2147483673" r:id="rId5"/>
  </p:sldMasterIdLst>
  <p:notesMasterIdLst>
    <p:notesMasterId r:id="rId42"/>
  </p:notesMasterIdLst>
  <p:sldIdLst>
    <p:sldId id="289" r:id="rId6"/>
    <p:sldId id="260" r:id="rId7"/>
    <p:sldId id="290" r:id="rId8"/>
    <p:sldId id="261" r:id="rId9"/>
    <p:sldId id="311" r:id="rId10"/>
    <p:sldId id="310" r:id="rId11"/>
    <p:sldId id="308" r:id="rId12"/>
    <p:sldId id="312" r:id="rId13"/>
    <p:sldId id="297" r:id="rId14"/>
    <p:sldId id="299" r:id="rId15"/>
    <p:sldId id="300" r:id="rId16"/>
    <p:sldId id="284" r:id="rId17"/>
    <p:sldId id="293" r:id="rId18"/>
    <p:sldId id="294" r:id="rId19"/>
    <p:sldId id="301" r:id="rId20"/>
    <p:sldId id="264" r:id="rId21"/>
    <p:sldId id="302" r:id="rId22"/>
    <p:sldId id="303" r:id="rId23"/>
    <p:sldId id="304" r:id="rId24"/>
    <p:sldId id="305" r:id="rId25"/>
    <p:sldId id="335" r:id="rId26"/>
    <p:sldId id="306" r:id="rId27"/>
    <p:sldId id="333" r:id="rId28"/>
    <p:sldId id="281" r:id="rId29"/>
    <p:sldId id="270" r:id="rId30"/>
    <p:sldId id="263" r:id="rId31"/>
    <p:sldId id="313" r:id="rId32"/>
    <p:sldId id="277" r:id="rId33"/>
    <p:sldId id="318" r:id="rId34"/>
    <p:sldId id="317" r:id="rId35"/>
    <p:sldId id="319" r:id="rId36"/>
    <p:sldId id="327" r:id="rId37"/>
    <p:sldId id="328" r:id="rId38"/>
    <p:sldId id="329" r:id="rId39"/>
    <p:sldId id="332" r:id="rId40"/>
    <p:sldId id="330" r:id="rId41"/>
  </p:sldIdLst>
  <p:sldSz cx="12192000" cy="6858000"/>
  <p:notesSz cx="7104063" cy="10234613"/>
  <p:embeddedFontLst>
    <p:embeddedFont>
      <p:font typeface="等线" panose="02010600030101010101" pitchFamily="2" charset="-122"/>
      <p:regular r:id="rId43"/>
      <p:bold r:id="rId44"/>
    </p:embeddedFont>
    <p:embeddedFont>
      <p:font typeface="华文楷体" panose="02010600040101010101" pitchFamily="2" charset="-122"/>
      <p:regular r:id="rId45"/>
    </p:embeddedFont>
    <p:embeddedFont>
      <p:font typeface="#9Slide03 AmpleSoft Bold" panose="020B0604020202020204" charset="0"/>
      <p:regular r:id="rId46"/>
    </p:embeddedFont>
    <p:embeddedFont>
      <p:font typeface="#9Slide03 SFU SwissBT UltraComp" panose="020B0604020202020204" charset="0"/>
      <p:bold r:id="rId47"/>
    </p:embeddedFont>
    <p:embeddedFont>
      <p:font typeface="#9Slide03 SVNEvery Movie Every " panose="02000500000000000000" charset="0"/>
      <p:regular r:id="rId48"/>
    </p:embeddedFont>
    <p:embeddedFont>
      <p:font typeface="#9Slide07 Koni" panose="020B0604020202020204" charset="0"/>
      <p:bold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libri Light" panose="020F0302020204030204" pitchFamily="34" charset="0"/>
      <p:regular r:id="rId54"/>
      <p:italic r:id="rId55"/>
    </p:embeddedFont>
    <p:embeddedFont>
      <p:font typeface="Poppins ExtraBold" panose="00000900000000000000" pitchFamily="2" charset="0"/>
      <p:bold r:id="rId56"/>
      <p:boldItalic r:id="rId57"/>
    </p:embeddedFont>
    <p:embeddedFont>
      <p:font typeface="SVN-Newton" panose="02040603050506020204" pitchFamily="18" charset="0"/>
      <p:regular r:id="rId58"/>
    </p:embeddedFont>
    <p:embeddedFont>
      <p:font typeface="Tahoma" panose="020B0604030504040204" pitchFamily="34" charset="0"/>
      <p:regular r:id="rId59"/>
      <p:bold r:id="rId60"/>
    </p:embeddedFont>
    <p:embeddedFont>
      <p:font typeface="UTM Alberta Heavy" panose="02040603050506020204" pitchFamily="18" charset="0"/>
      <p:regular r:id="rId61"/>
    </p:embeddedFont>
    <p:embeddedFont>
      <p:font typeface="UTM Androgyne" panose="02040603050506020204" pitchFamily="18" charset="0"/>
      <p:regular r:id="rId62"/>
    </p:embeddedFont>
    <p:embeddedFont>
      <p:font typeface="UTM Aristote" panose="02040603050506020204" pitchFamily="18" charset="0"/>
      <p:regular r:id="rId63"/>
    </p:embeddedFont>
    <p:embeddedFont>
      <p:font typeface="UTM Avenida" panose="02040603050506020204" pitchFamily="18" charset="0"/>
      <p:regular r:id="rId64"/>
    </p:embeddedFont>
    <p:embeddedFont>
      <p:font typeface="UTM Azuki" panose="02040603050506020204" pitchFamily="18" charset="0"/>
      <p:regular r:id="rId65"/>
    </p:embeddedFont>
    <p:embeddedFont>
      <p:font typeface="UTM Brewers KT" panose="02040603050506020204" pitchFamily="18" charset="0"/>
      <p:bold r:id="rId66"/>
    </p:embeddedFont>
    <p:embeddedFont>
      <p:font typeface="UTM Colossalis" panose="02040603050506020204" pitchFamily="18" charset="0"/>
      <p:regular r:id="rId67"/>
    </p:embeddedFont>
    <p:embeddedFont>
      <p:font typeface="UTM Cooper Black" panose="02040603050506020204" pitchFamily="18" charset="0"/>
      <p:regular r:id="rId68"/>
      <p:italic r:id="rId69"/>
    </p:embeddedFont>
    <p:embeddedFont>
      <p:font typeface="UTM Rockwell" panose="02040603050506020204" pitchFamily="18" charset="0"/>
      <p:bold r:id="rId70"/>
    </p:embeddedFont>
    <p:embeddedFont>
      <p:font typeface="UTM Showcard" panose="02040603050506020204" pitchFamily="18" charset="0"/>
      <p:regular r:id="rId71"/>
    </p:embeddedFont>
    <p:embeddedFont>
      <p:font typeface="UTM Thanh Nhac TL" panose="02040603050506020204" pitchFamily="18" charset="0"/>
      <p:regular r:id="rId72"/>
    </p:embeddedFont>
    <p:embeddedFont>
      <p:font typeface="UVF Quattrocento" panose="020B0604020202020204" charset="0"/>
      <p:regular r:id="rId73"/>
    </p:embeddedFont>
    <p:embeddedFont>
      <p:font typeface="UVN Sang Song Nang" panose="03030802040007090B04" pitchFamily="66" charset="0"/>
      <p:regular r:id="rId74"/>
    </p:embeddedFont>
  </p:embeddedFontLst>
  <p:custDataLst>
    <p:tags r:id="rId7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37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font" Target="fonts/font26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74" Type="http://schemas.openxmlformats.org/officeDocument/2006/relationships/font" Target="fonts/font32.fntdata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9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font" Target="fonts/font27.fntdata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72" Type="http://schemas.openxmlformats.org/officeDocument/2006/relationships/font" Target="fonts/font3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font" Target="fonts/font28.fntdata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73" Type="http://schemas.openxmlformats.org/officeDocument/2006/relationships/font" Target="fonts/font31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font" Target="fonts/font2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3642A-F231-4F15-A45C-5146B4939314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27ED0-D051-45F7-B227-3CBE70D0DB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99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3382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667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406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830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BAE28C-3D3E-4DF5-86CA-388958D9FF29}" type="slidenum">
              <a:rPr lang="zh-CN" altLang="en-US" smtClean="0">
                <a:solidFill>
                  <a:prstClr val="black"/>
                </a:solidFill>
              </a:rPr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40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5934F-EAF2-4BA1-98D1-AB7BE00B8F7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84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822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0828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4509D-BEB1-46BE-BA4E-82A12FF6F9B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478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200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727ED0-D051-45F7-B227-3CBE70D0DB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922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701854-CA23-4D4B-8FE5-A0621C9097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123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098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189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000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27ED0-D051-45F7-B227-3CBE70D0DBC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687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586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6A3E7-7B0A-43E6-AF50-B970C3A8BCF7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145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6A3E7-7B0A-43E6-AF50-B970C3A8BCF7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274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727ED0-D051-45F7-B227-3CBE70D0DB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486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27ED0-D051-45F7-B227-3CBE70D0DBC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65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83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9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79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02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7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22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53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99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13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09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652290F-F5CE-4AE6-98F6-DE4BA2119763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DF9F525-FA83-4C80-8E5C-5D2A0655B2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0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ABA54-9300-46BB-BE70-0B1AE6079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B3ABF9-4617-462A-8A08-74CA637FF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ACD96-64A5-48E8-8D79-655D2944FF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60EF5-00D8-4AC5-AD86-2943A4A02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1A9C-094B-4019-AAD6-DD777F2B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767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CB118-928A-47D8-A578-41582C8D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1C9FB-4A38-4752-A884-EEC179B49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D262E-03B8-4B8D-95B7-BF32FBB7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9393D-59D7-4461-9F8C-DF77FEB4A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4C93D-5FAA-4F02-B026-8B2ECCE2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882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8FE3E-0E9C-48FE-99F4-58666299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5201B-3CAA-4B24-BD77-253D82A8C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9366A-722C-4BD6-81D9-E57B11632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78439-8856-4E58-8211-9D00A9C25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367FB-3D75-4A68-BE71-30C8F6C4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5021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B3D0-7A0E-4653-A9A0-15F6B862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3565B-0252-41A7-879F-058DFB4F5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149A3-828D-4D89-9698-B3A093D18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5A344-755A-4C58-8A5E-8E3DBE48B6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7ABFF-CE5D-4564-9766-BF22571B1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E4558-A34C-409C-B07C-E99BCC85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006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7BA7-624E-459A-9119-8CA568C7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A80BD-24F9-4CDA-A9CA-FBD27D66E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02C07-25A9-4D0E-98A2-3C3E7AD69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B2D3A-30B8-4EBA-9472-AEC87A893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F0A867-70C8-4272-A168-E68978F470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B0EB59-3E5E-4B5B-BA90-C64BE99F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F81F7B-20EA-4843-B50E-17FF31EF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3530B9-6B07-4C8F-BB05-24864D83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850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1413E-FB13-43C1-A2AD-0E139E9F2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2456FD-4C03-4C39-9D62-E418F098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5CBE9-E8CA-4E3D-BA6D-8ECE3FFBF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C2D13E-D694-4EBC-BE80-3A9A728B2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9746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3D92D-FAF6-495D-869B-B9AB7814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22713B-B24D-4C89-BF7E-FFF793BE4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B0D89-A873-4CFA-9004-46B69350B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A3AC8-5820-41A0-9D42-256030C610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42" y="-3964619"/>
            <a:ext cx="1129258" cy="192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8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0B21-0884-4CCE-8D1E-F4C6C1D0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6E89-1808-402A-8A44-FCA079868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181407-B02B-46C3-9FC9-1C0CB1F5D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04629-4D13-4D8E-B617-F7F79C29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FBF68-9FD6-4FB6-A2A2-1232CC52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1269A-4D19-41B9-9216-798F204FE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6610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3CFCE-6C2C-4EBA-B920-2C319AC2D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7E61C6-6A6A-4665-B62A-8933DA52B2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42FA1-FDF2-47D9-92B6-0953BE97C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4C8E7-3158-493F-BD52-A544F2438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5FA38-7129-4F3E-B095-68C5E46A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DDF84-3B79-49B0-B9D5-5D9F4EE8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6218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9B72-08AA-40BC-B31C-B9FD8FDB4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6741D-3D14-46C4-BC0E-11A647516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AFEE1-6612-4252-A3F0-CCFF07BA53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9A3B9-856C-4458-83F7-04AA9292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B49DF-AC16-44EF-B71E-E9590831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988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A7A3AE-E7E1-42AA-AEBE-B58997B63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28C1BA-FC99-4A53-882E-B2E32183E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5DE56-A522-46B3-B2BB-09E2AD3CD3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460C497-12A6-4651-BA30-A877D596EE39}" type="datetimeFigureOut">
              <a:rPr lang="vi-VN" smtClean="0"/>
              <a:t>17/02/2023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2724F-DB89-4BC6-8432-77BB5862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BA928-CFE6-4FF5-A879-36FFF489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317AF42-70A5-46BA-A2E4-8FE6344D70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857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ags" Target="../tags/tag2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5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9.jp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ags" Target="../tags/tag3.xml"/><Relationship Id="rId22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 descr="1d66908f044919ca2c994a41872fbddc">
            <a:extLst>
              <a:ext uri="{FF2B5EF4-FFF2-40B4-BE49-F238E27FC236}">
                <a16:creationId xmlns:a16="http://schemas.microsoft.com/office/drawing/2014/main" id="{6DDF226E-8D6E-4ACA-B861-CBE040C5273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t="60253"/>
          <a:stretch>
            <a:fillRect/>
          </a:stretch>
        </p:blipFill>
        <p:spPr>
          <a:xfrm>
            <a:off x="8229232" y="3816894"/>
            <a:ext cx="4986759" cy="33174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" descr="1d66908f044919ca2c994a41872fbddc">
            <a:extLst>
              <a:ext uri="{FF2B5EF4-FFF2-40B4-BE49-F238E27FC236}">
                <a16:creationId xmlns:a16="http://schemas.microsoft.com/office/drawing/2014/main" id="{4EB53F28-A9F9-4B14-B183-D110B36A91B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60253"/>
          <a:stretch>
            <a:fillRect/>
          </a:stretch>
        </p:blipFill>
        <p:spPr>
          <a:xfrm>
            <a:off x="8224782" y="3626878"/>
            <a:ext cx="5272388" cy="3507483"/>
          </a:xfrm>
          <a:prstGeom prst="rect">
            <a:avLst/>
          </a:prstGeom>
        </p:spPr>
      </p:pic>
      <p:pic>
        <p:nvPicPr>
          <p:cNvPr id="22" name="图片 3">
            <a:extLst>
              <a:ext uri="{FF2B5EF4-FFF2-40B4-BE49-F238E27FC236}">
                <a16:creationId xmlns:a16="http://schemas.microsoft.com/office/drawing/2014/main" id="{F5BE1C53-1AE0-49FD-8236-FFDC95B2BE7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3949" y="-32752"/>
            <a:ext cx="2742069" cy="2740031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B0705688-D6D7-4A37-BECB-F5E726A4984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51"/>
            <a:ext cx="3156122" cy="27400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d66908f044919ca2c994a41872fbddc">
            <a:extLst>
              <a:ext uri="{FF2B5EF4-FFF2-40B4-BE49-F238E27FC236}">
                <a16:creationId xmlns:a16="http://schemas.microsoft.com/office/drawing/2014/main" id="{903865D4-40B3-4BA3-8854-42AF0AA0317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60253"/>
          <a:stretch>
            <a:fillRect/>
          </a:stretch>
        </p:blipFill>
        <p:spPr>
          <a:xfrm>
            <a:off x="8112368" y="3665087"/>
            <a:ext cx="5232576" cy="3480998"/>
          </a:xfrm>
          <a:prstGeom prst="rect">
            <a:avLst/>
          </a:prstGeom>
        </p:spPr>
      </p:pic>
      <p:pic>
        <p:nvPicPr>
          <p:cNvPr id="8" name="图片 3">
            <a:extLst>
              <a:ext uri="{FF2B5EF4-FFF2-40B4-BE49-F238E27FC236}">
                <a16:creationId xmlns:a16="http://schemas.microsoft.com/office/drawing/2014/main" id="{F229DCA2-D82E-4CCE-999E-025ADEB339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12063" y="-32752"/>
            <a:ext cx="2742069" cy="274003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2AB26D8C-300B-408B-B873-33ADAEF11D0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51"/>
            <a:ext cx="3156122" cy="27400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6" descr="1d66908f044919ca2c994a41872fbddc">
            <a:extLst>
              <a:ext uri="{FF2B5EF4-FFF2-40B4-BE49-F238E27FC236}">
                <a16:creationId xmlns:a16="http://schemas.microsoft.com/office/drawing/2014/main" id="{4E3AE389-091E-4067-8A4B-CD289B7A885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t="60253"/>
          <a:stretch>
            <a:fillRect/>
          </a:stretch>
        </p:blipFill>
        <p:spPr>
          <a:xfrm>
            <a:off x="7646156" y="3429000"/>
            <a:ext cx="5569835" cy="3705361"/>
          </a:xfrm>
          <a:prstGeom prst="rect">
            <a:avLst/>
          </a:prstGeom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2A442A68-E5C2-4D38-B1C4-96B35B73419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12063" y="-32752"/>
            <a:ext cx="2742069" cy="2740031"/>
          </a:xfrm>
          <a:prstGeom prst="rect">
            <a:avLst/>
          </a:prstGeom>
        </p:spPr>
      </p:pic>
      <p:pic>
        <p:nvPicPr>
          <p:cNvPr id="14" name="图片 3">
            <a:extLst>
              <a:ext uri="{FF2B5EF4-FFF2-40B4-BE49-F238E27FC236}">
                <a16:creationId xmlns:a16="http://schemas.microsoft.com/office/drawing/2014/main" id="{2ECF0AE2-0CD3-40FF-BEB5-6E59621DEE0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51"/>
            <a:ext cx="3156122" cy="274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2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华文楷体" panose="02010600040101010101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华文楷体" panose="02010600040101010101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华文楷体" panose="02010600040101010101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华文楷体" panose="02010600040101010101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华文楷体" panose="02010600040101010101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5361CE9-BA9B-4D3A-ABDD-D9904BAC25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8D0E5A7-55F9-4D4E-8BCF-62D02093ACCB}"/>
              </a:ext>
            </a:extLst>
          </p:cNvPr>
          <p:cNvSpPr txBox="1"/>
          <p:nvPr userDrawn="1"/>
        </p:nvSpPr>
        <p:spPr>
          <a:xfrm>
            <a:off x="5138058" y="-400110"/>
            <a:ext cx="193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</a:rPr>
              <a:t>DIỆU HIỀN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2135D2-E400-4849-BFE1-41AB71D1800E}"/>
              </a:ext>
            </a:extLst>
          </p:cNvPr>
          <p:cNvSpPr txBox="1"/>
          <p:nvPr userDrawn="1"/>
        </p:nvSpPr>
        <p:spPr>
          <a:xfrm>
            <a:off x="10670721" y="-437445"/>
            <a:ext cx="193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92D050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C0178A-BC05-41BD-AAEC-04D4FAAF22C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685" y="6297948"/>
            <a:ext cx="1129258" cy="19203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289295-DF56-4CA9-B97D-C59404FC5EE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437445"/>
            <a:ext cx="821871" cy="1397607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FF059262-A519-4ED5-8F9D-8AA4EE0134F3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841612-4F18-431E-AA66-70DC76C8080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70FB33A3-E2B5-46EB-B6AC-48852F679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3" b="77102"/>
          <a:stretch/>
        </p:blipFill>
        <p:spPr>
          <a:xfrm>
            <a:off x="-966" y="26105"/>
            <a:ext cx="12192000" cy="6858000"/>
          </a:xfrm>
          <a:prstGeom prst="rect">
            <a:avLst/>
          </a:prstGeom>
        </p:spPr>
      </p:pic>
      <p:sp>
        <p:nvSpPr>
          <p:cNvPr id="10" name="矩形: 圆角 8">
            <a:extLst>
              <a:ext uri="{FF2B5EF4-FFF2-40B4-BE49-F238E27FC236}">
                <a16:creationId xmlns:a16="http://schemas.microsoft.com/office/drawing/2014/main" id="{D356EC65-09BC-476D-B815-3DA189F912A9}"/>
              </a:ext>
            </a:extLst>
          </p:cNvPr>
          <p:cNvSpPr/>
          <p:nvPr userDrawn="1"/>
        </p:nvSpPr>
        <p:spPr>
          <a:xfrm>
            <a:off x="839487" y="212877"/>
            <a:ext cx="10511095" cy="6469001"/>
          </a:xfrm>
          <a:custGeom>
            <a:avLst/>
            <a:gdLst>
              <a:gd name="connsiteX0" fmla="*/ 0 w 7718425"/>
              <a:gd name="connsiteY0" fmla="*/ 317343 h 4393510"/>
              <a:gd name="connsiteX1" fmla="*/ 317343 w 7718425"/>
              <a:gd name="connsiteY1" fmla="*/ 0 h 4393510"/>
              <a:gd name="connsiteX2" fmla="*/ 7401082 w 7718425"/>
              <a:gd name="connsiteY2" fmla="*/ 0 h 4393510"/>
              <a:gd name="connsiteX3" fmla="*/ 7718425 w 7718425"/>
              <a:gd name="connsiteY3" fmla="*/ 317343 h 4393510"/>
              <a:gd name="connsiteX4" fmla="*/ 7718425 w 7718425"/>
              <a:gd name="connsiteY4" fmla="*/ 4076167 h 4393510"/>
              <a:gd name="connsiteX5" fmla="*/ 7401082 w 7718425"/>
              <a:gd name="connsiteY5" fmla="*/ 4393510 h 4393510"/>
              <a:gd name="connsiteX6" fmla="*/ 317343 w 7718425"/>
              <a:gd name="connsiteY6" fmla="*/ 4393510 h 4393510"/>
              <a:gd name="connsiteX7" fmla="*/ 0 w 7718425"/>
              <a:gd name="connsiteY7" fmla="*/ 4076167 h 4393510"/>
              <a:gd name="connsiteX8" fmla="*/ 0 w 7718425"/>
              <a:gd name="connsiteY8" fmla="*/ 317343 h 4393510"/>
              <a:gd name="connsiteX0" fmla="*/ 142875 w 7861300"/>
              <a:gd name="connsiteY0" fmla="*/ 317343 h 4393510"/>
              <a:gd name="connsiteX1" fmla="*/ 460218 w 7861300"/>
              <a:gd name="connsiteY1" fmla="*/ 0 h 4393510"/>
              <a:gd name="connsiteX2" fmla="*/ 7543957 w 7861300"/>
              <a:gd name="connsiteY2" fmla="*/ 0 h 4393510"/>
              <a:gd name="connsiteX3" fmla="*/ 7861300 w 7861300"/>
              <a:gd name="connsiteY3" fmla="*/ 317343 h 4393510"/>
              <a:gd name="connsiteX4" fmla="*/ 7861300 w 7861300"/>
              <a:gd name="connsiteY4" fmla="*/ 4076167 h 4393510"/>
              <a:gd name="connsiteX5" fmla="*/ 7543957 w 7861300"/>
              <a:gd name="connsiteY5" fmla="*/ 4393510 h 4393510"/>
              <a:gd name="connsiteX6" fmla="*/ 460218 w 7861300"/>
              <a:gd name="connsiteY6" fmla="*/ 4393510 h 4393510"/>
              <a:gd name="connsiteX7" fmla="*/ 0 w 7861300"/>
              <a:gd name="connsiteY7" fmla="*/ 4057117 h 4393510"/>
              <a:gd name="connsiteX8" fmla="*/ 142875 w 7861300"/>
              <a:gd name="connsiteY8" fmla="*/ 317343 h 4393510"/>
              <a:gd name="connsiteX0" fmla="*/ 66675 w 7785100"/>
              <a:gd name="connsiteY0" fmla="*/ 317343 h 4393510"/>
              <a:gd name="connsiteX1" fmla="*/ 384018 w 7785100"/>
              <a:gd name="connsiteY1" fmla="*/ 0 h 4393510"/>
              <a:gd name="connsiteX2" fmla="*/ 7467757 w 7785100"/>
              <a:gd name="connsiteY2" fmla="*/ 0 h 4393510"/>
              <a:gd name="connsiteX3" fmla="*/ 7785100 w 7785100"/>
              <a:gd name="connsiteY3" fmla="*/ 317343 h 4393510"/>
              <a:gd name="connsiteX4" fmla="*/ 7785100 w 7785100"/>
              <a:gd name="connsiteY4" fmla="*/ 4076167 h 4393510"/>
              <a:gd name="connsiteX5" fmla="*/ 7467757 w 7785100"/>
              <a:gd name="connsiteY5" fmla="*/ 4393510 h 4393510"/>
              <a:gd name="connsiteX6" fmla="*/ 384018 w 7785100"/>
              <a:gd name="connsiteY6" fmla="*/ 4393510 h 4393510"/>
              <a:gd name="connsiteX7" fmla="*/ 0 w 7785100"/>
              <a:gd name="connsiteY7" fmla="*/ 3933292 h 4393510"/>
              <a:gd name="connsiteX8" fmla="*/ 66675 w 7785100"/>
              <a:gd name="connsiteY8" fmla="*/ 317343 h 4393510"/>
              <a:gd name="connsiteX0" fmla="*/ 0 w 7785100"/>
              <a:gd name="connsiteY0" fmla="*/ 307818 h 4393510"/>
              <a:gd name="connsiteX1" fmla="*/ 384018 w 7785100"/>
              <a:gd name="connsiteY1" fmla="*/ 0 h 4393510"/>
              <a:gd name="connsiteX2" fmla="*/ 7467757 w 7785100"/>
              <a:gd name="connsiteY2" fmla="*/ 0 h 4393510"/>
              <a:gd name="connsiteX3" fmla="*/ 7785100 w 7785100"/>
              <a:gd name="connsiteY3" fmla="*/ 317343 h 4393510"/>
              <a:gd name="connsiteX4" fmla="*/ 7785100 w 7785100"/>
              <a:gd name="connsiteY4" fmla="*/ 4076167 h 4393510"/>
              <a:gd name="connsiteX5" fmla="*/ 7467757 w 7785100"/>
              <a:gd name="connsiteY5" fmla="*/ 4393510 h 4393510"/>
              <a:gd name="connsiteX6" fmla="*/ 384018 w 7785100"/>
              <a:gd name="connsiteY6" fmla="*/ 4393510 h 4393510"/>
              <a:gd name="connsiteX7" fmla="*/ 0 w 7785100"/>
              <a:gd name="connsiteY7" fmla="*/ 3933292 h 4393510"/>
              <a:gd name="connsiteX8" fmla="*/ 0 w 7785100"/>
              <a:gd name="connsiteY8" fmla="*/ 307818 h 4393510"/>
              <a:gd name="connsiteX0" fmla="*/ 0 w 7794625"/>
              <a:gd name="connsiteY0" fmla="*/ 412593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412593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795703 w 7852853"/>
              <a:gd name="connsiteY4" fmla="*/ 40761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81428"/>
              <a:gd name="connsiteY0" fmla="*/ 517368 h 4393510"/>
              <a:gd name="connsiteX1" fmla="*/ 394621 w 7881428"/>
              <a:gd name="connsiteY1" fmla="*/ 0 h 4393510"/>
              <a:gd name="connsiteX2" fmla="*/ 7478360 w 7881428"/>
              <a:gd name="connsiteY2" fmla="*/ 0 h 4393510"/>
              <a:gd name="connsiteX3" fmla="*/ 7881428 w 7881428"/>
              <a:gd name="connsiteY3" fmla="*/ 364968 h 4393510"/>
              <a:gd name="connsiteX4" fmla="*/ 7833803 w 7881428"/>
              <a:gd name="connsiteY4" fmla="*/ 4114267 h 4393510"/>
              <a:gd name="connsiteX5" fmla="*/ 7478360 w 7881428"/>
              <a:gd name="connsiteY5" fmla="*/ 4393510 h 4393510"/>
              <a:gd name="connsiteX6" fmla="*/ 394621 w 7881428"/>
              <a:gd name="connsiteY6" fmla="*/ 4393510 h 4393510"/>
              <a:gd name="connsiteX7" fmla="*/ 10603 w 7881428"/>
              <a:gd name="connsiteY7" fmla="*/ 3933292 h 4393510"/>
              <a:gd name="connsiteX8" fmla="*/ 1078 w 7881428"/>
              <a:gd name="connsiteY8" fmla="*/ 517368 h 4393510"/>
              <a:gd name="connsiteX0" fmla="*/ 1078 w 7881428"/>
              <a:gd name="connsiteY0" fmla="*/ 517368 h 4393510"/>
              <a:gd name="connsiteX1" fmla="*/ 394621 w 7881428"/>
              <a:gd name="connsiteY1" fmla="*/ 0 h 4393510"/>
              <a:gd name="connsiteX2" fmla="*/ 7478360 w 7881428"/>
              <a:gd name="connsiteY2" fmla="*/ 0 h 4393510"/>
              <a:gd name="connsiteX3" fmla="*/ 7881428 w 7881428"/>
              <a:gd name="connsiteY3" fmla="*/ 364968 h 4393510"/>
              <a:gd name="connsiteX4" fmla="*/ 7833803 w 7881428"/>
              <a:gd name="connsiteY4" fmla="*/ 4114267 h 4393510"/>
              <a:gd name="connsiteX5" fmla="*/ 7478360 w 7881428"/>
              <a:gd name="connsiteY5" fmla="*/ 4393510 h 4393510"/>
              <a:gd name="connsiteX6" fmla="*/ 394621 w 7881428"/>
              <a:gd name="connsiteY6" fmla="*/ 4393510 h 4393510"/>
              <a:gd name="connsiteX7" fmla="*/ 10603 w 7881428"/>
              <a:gd name="connsiteY7" fmla="*/ 3933292 h 4393510"/>
              <a:gd name="connsiteX8" fmla="*/ 1078 w 7881428"/>
              <a:gd name="connsiteY8" fmla="*/ 517368 h 4393510"/>
              <a:gd name="connsiteX0" fmla="*/ 1078 w 7881428"/>
              <a:gd name="connsiteY0" fmla="*/ 517368 h 4402374"/>
              <a:gd name="connsiteX1" fmla="*/ 394621 w 7881428"/>
              <a:gd name="connsiteY1" fmla="*/ 0 h 4402374"/>
              <a:gd name="connsiteX2" fmla="*/ 7478360 w 7881428"/>
              <a:gd name="connsiteY2" fmla="*/ 0 h 4402374"/>
              <a:gd name="connsiteX3" fmla="*/ 7881428 w 7881428"/>
              <a:gd name="connsiteY3" fmla="*/ 364968 h 4402374"/>
              <a:gd name="connsiteX4" fmla="*/ 7833803 w 7881428"/>
              <a:gd name="connsiteY4" fmla="*/ 4114267 h 4402374"/>
              <a:gd name="connsiteX5" fmla="*/ 7478360 w 7881428"/>
              <a:gd name="connsiteY5" fmla="*/ 4393510 h 4402374"/>
              <a:gd name="connsiteX6" fmla="*/ 394621 w 7881428"/>
              <a:gd name="connsiteY6" fmla="*/ 4393510 h 4402374"/>
              <a:gd name="connsiteX7" fmla="*/ 10603 w 7881428"/>
              <a:gd name="connsiteY7" fmla="*/ 3933292 h 4402374"/>
              <a:gd name="connsiteX8" fmla="*/ 1078 w 7881428"/>
              <a:gd name="connsiteY8" fmla="*/ 517368 h 4402374"/>
              <a:gd name="connsiteX0" fmla="*/ 1078 w 7881428"/>
              <a:gd name="connsiteY0" fmla="*/ 517368 h 4398650"/>
              <a:gd name="connsiteX1" fmla="*/ 394621 w 7881428"/>
              <a:gd name="connsiteY1" fmla="*/ 0 h 4398650"/>
              <a:gd name="connsiteX2" fmla="*/ 7478360 w 7881428"/>
              <a:gd name="connsiteY2" fmla="*/ 0 h 4398650"/>
              <a:gd name="connsiteX3" fmla="*/ 7881428 w 7881428"/>
              <a:gd name="connsiteY3" fmla="*/ 364968 h 4398650"/>
              <a:gd name="connsiteX4" fmla="*/ 7843328 w 7881428"/>
              <a:gd name="connsiteY4" fmla="*/ 3971392 h 4398650"/>
              <a:gd name="connsiteX5" fmla="*/ 7478360 w 7881428"/>
              <a:gd name="connsiteY5" fmla="*/ 4393510 h 4398650"/>
              <a:gd name="connsiteX6" fmla="*/ 394621 w 7881428"/>
              <a:gd name="connsiteY6" fmla="*/ 4393510 h 4398650"/>
              <a:gd name="connsiteX7" fmla="*/ 10603 w 7881428"/>
              <a:gd name="connsiteY7" fmla="*/ 3933292 h 4398650"/>
              <a:gd name="connsiteX8" fmla="*/ 1078 w 7881428"/>
              <a:gd name="connsiteY8" fmla="*/ 517368 h 4398650"/>
              <a:gd name="connsiteX0" fmla="*/ 1078 w 7881428"/>
              <a:gd name="connsiteY0" fmla="*/ 517368 h 4401118"/>
              <a:gd name="connsiteX1" fmla="*/ 394621 w 7881428"/>
              <a:gd name="connsiteY1" fmla="*/ 0 h 4401118"/>
              <a:gd name="connsiteX2" fmla="*/ 7478360 w 7881428"/>
              <a:gd name="connsiteY2" fmla="*/ 0 h 4401118"/>
              <a:gd name="connsiteX3" fmla="*/ 7881428 w 7881428"/>
              <a:gd name="connsiteY3" fmla="*/ 364968 h 4401118"/>
              <a:gd name="connsiteX4" fmla="*/ 7843328 w 7881428"/>
              <a:gd name="connsiteY4" fmla="*/ 3971392 h 4401118"/>
              <a:gd name="connsiteX5" fmla="*/ 7478360 w 7881428"/>
              <a:gd name="connsiteY5" fmla="*/ 4393510 h 4401118"/>
              <a:gd name="connsiteX6" fmla="*/ 394621 w 7881428"/>
              <a:gd name="connsiteY6" fmla="*/ 4393510 h 4401118"/>
              <a:gd name="connsiteX7" fmla="*/ 10603 w 7881428"/>
              <a:gd name="connsiteY7" fmla="*/ 3933292 h 4401118"/>
              <a:gd name="connsiteX8" fmla="*/ 1078 w 7881428"/>
              <a:gd name="connsiteY8" fmla="*/ 517368 h 4401118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3321" h="4401118">
                <a:moveTo>
                  <a:pt x="2971" y="517368"/>
                </a:moveTo>
                <a:cubicBezTo>
                  <a:pt x="-16079" y="208754"/>
                  <a:pt x="49800" y="9525"/>
                  <a:pt x="396514" y="0"/>
                </a:cubicBezTo>
                <a:cubicBezTo>
                  <a:pt x="3110185" y="95250"/>
                  <a:pt x="5119007" y="28575"/>
                  <a:pt x="7480253" y="0"/>
                </a:cubicBezTo>
                <a:cubicBezTo>
                  <a:pt x="7655517" y="0"/>
                  <a:pt x="7883321" y="84929"/>
                  <a:pt x="7883321" y="364968"/>
                </a:cubicBezTo>
                <a:cubicBezTo>
                  <a:pt x="7581696" y="1725859"/>
                  <a:pt x="7670596" y="3039126"/>
                  <a:pt x="7845221" y="3971392"/>
                </a:cubicBezTo>
                <a:cubicBezTo>
                  <a:pt x="7845221" y="4260956"/>
                  <a:pt x="7684092" y="4441135"/>
                  <a:pt x="7480253" y="4393510"/>
                </a:cubicBezTo>
                <a:cubicBezTo>
                  <a:pt x="5147582" y="4326835"/>
                  <a:pt x="2767285" y="4317310"/>
                  <a:pt x="396514" y="4393510"/>
                </a:cubicBezTo>
                <a:cubicBezTo>
                  <a:pt x="-26400" y="4393510"/>
                  <a:pt x="12496" y="4108556"/>
                  <a:pt x="12496" y="3933292"/>
                </a:cubicBezTo>
                <a:cubicBezTo>
                  <a:pt x="218871" y="2813701"/>
                  <a:pt x="291896" y="2075109"/>
                  <a:pt x="2971" y="517368"/>
                </a:cubicBezTo>
                <a:close/>
              </a:path>
            </a:pathLst>
          </a:custGeom>
          <a:solidFill>
            <a:srgbClr val="3DA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华文楷体" panose="02010600040101010101" pitchFamily="2" charset="-122"/>
            </a:endParaRPr>
          </a:p>
        </p:txBody>
      </p:sp>
      <p:pic>
        <p:nvPicPr>
          <p:cNvPr id="11" name="图片 7">
            <a:extLst>
              <a:ext uri="{FF2B5EF4-FFF2-40B4-BE49-F238E27FC236}">
                <a16:creationId xmlns:a16="http://schemas.microsoft.com/office/drawing/2014/main" id="{7A7FE174-3BF8-4749-8178-9144316D48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5" t="15822" r="48251"/>
          <a:stretch/>
        </p:blipFill>
        <p:spPr>
          <a:xfrm flipH="1" flipV="1">
            <a:off x="0" y="-2"/>
            <a:ext cx="927700" cy="3324107"/>
          </a:xfrm>
          <a:prstGeom prst="rect">
            <a:avLst/>
          </a:prstGeom>
        </p:spPr>
      </p:pic>
      <p:sp>
        <p:nvSpPr>
          <p:cNvPr id="15" name="PA_矩形: 圆角 8">
            <a:extLst>
              <a:ext uri="{FF2B5EF4-FFF2-40B4-BE49-F238E27FC236}">
                <a16:creationId xmlns:a16="http://schemas.microsoft.com/office/drawing/2014/main" id="{A5D95698-EB98-4958-B7B5-AACCB1F5DFA1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1050926" y="293511"/>
            <a:ext cx="10090151" cy="6323189"/>
          </a:xfrm>
          <a:custGeom>
            <a:avLst/>
            <a:gdLst>
              <a:gd name="connsiteX0" fmla="*/ 0 w 7718425"/>
              <a:gd name="connsiteY0" fmla="*/ 317343 h 4393510"/>
              <a:gd name="connsiteX1" fmla="*/ 317343 w 7718425"/>
              <a:gd name="connsiteY1" fmla="*/ 0 h 4393510"/>
              <a:gd name="connsiteX2" fmla="*/ 7401082 w 7718425"/>
              <a:gd name="connsiteY2" fmla="*/ 0 h 4393510"/>
              <a:gd name="connsiteX3" fmla="*/ 7718425 w 7718425"/>
              <a:gd name="connsiteY3" fmla="*/ 317343 h 4393510"/>
              <a:gd name="connsiteX4" fmla="*/ 7718425 w 7718425"/>
              <a:gd name="connsiteY4" fmla="*/ 4076167 h 4393510"/>
              <a:gd name="connsiteX5" fmla="*/ 7401082 w 7718425"/>
              <a:gd name="connsiteY5" fmla="*/ 4393510 h 4393510"/>
              <a:gd name="connsiteX6" fmla="*/ 317343 w 7718425"/>
              <a:gd name="connsiteY6" fmla="*/ 4393510 h 4393510"/>
              <a:gd name="connsiteX7" fmla="*/ 0 w 7718425"/>
              <a:gd name="connsiteY7" fmla="*/ 4076167 h 4393510"/>
              <a:gd name="connsiteX8" fmla="*/ 0 w 7718425"/>
              <a:gd name="connsiteY8" fmla="*/ 317343 h 4393510"/>
              <a:gd name="connsiteX0" fmla="*/ 142875 w 7861300"/>
              <a:gd name="connsiteY0" fmla="*/ 317343 h 4393510"/>
              <a:gd name="connsiteX1" fmla="*/ 460218 w 7861300"/>
              <a:gd name="connsiteY1" fmla="*/ 0 h 4393510"/>
              <a:gd name="connsiteX2" fmla="*/ 7543957 w 7861300"/>
              <a:gd name="connsiteY2" fmla="*/ 0 h 4393510"/>
              <a:gd name="connsiteX3" fmla="*/ 7861300 w 7861300"/>
              <a:gd name="connsiteY3" fmla="*/ 317343 h 4393510"/>
              <a:gd name="connsiteX4" fmla="*/ 7861300 w 7861300"/>
              <a:gd name="connsiteY4" fmla="*/ 4076167 h 4393510"/>
              <a:gd name="connsiteX5" fmla="*/ 7543957 w 7861300"/>
              <a:gd name="connsiteY5" fmla="*/ 4393510 h 4393510"/>
              <a:gd name="connsiteX6" fmla="*/ 460218 w 7861300"/>
              <a:gd name="connsiteY6" fmla="*/ 4393510 h 4393510"/>
              <a:gd name="connsiteX7" fmla="*/ 0 w 7861300"/>
              <a:gd name="connsiteY7" fmla="*/ 4057117 h 4393510"/>
              <a:gd name="connsiteX8" fmla="*/ 142875 w 7861300"/>
              <a:gd name="connsiteY8" fmla="*/ 317343 h 4393510"/>
              <a:gd name="connsiteX0" fmla="*/ 66675 w 7785100"/>
              <a:gd name="connsiteY0" fmla="*/ 317343 h 4393510"/>
              <a:gd name="connsiteX1" fmla="*/ 384018 w 7785100"/>
              <a:gd name="connsiteY1" fmla="*/ 0 h 4393510"/>
              <a:gd name="connsiteX2" fmla="*/ 7467757 w 7785100"/>
              <a:gd name="connsiteY2" fmla="*/ 0 h 4393510"/>
              <a:gd name="connsiteX3" fmla="*/ 7785100 w 7785100"/>
              <a:gd name="connsiteY3" fmla="*/ 317343 h 4393510"/>
              <a:gd name="connsiteX4" fmla="*/ 7785100 w 7785100"/>
              <a:gd name="connsiteY4" fmla="*/ 4076167 h 4393510"/>
              <a:gd name="connsiteX5" fmla="*/ 7467757 w 7785100"/>
              <a:gd name="connsiteY5" fmla="*/ 4393510 h 4393510"/>
              <a:gd name="connsiteX6" fmla="*/ 384018 w 7785100"/>
              <a:gd name="connsiteY6" fmla="*/ 4393510 h 4393510"/>
              <a:gd name="connsiteX7" fmla="*/ 0 w 7785100"/>
              <a:gd name="connsiteY7" fmla="*/ 3933292 h 4393510"/>
              <a:gd name="connsiteX8" fmla="*/ 66675 w 7785100"/>
              <a:gd name="connsiteY8" fmla="*/ 317343 h 4393510"/>
              <a:gd name="connsiteX0" fmla="*/ 0 w 7785100"/>
              <a:gd name="connsiteY0" fmla="*/ 307818 h 4393510"/>
              <a:gd name="connsiteX1" fmla="*/ 384018 w 7785100"/>
              <a:gd name="connsiteY1" fmla="*/ 0 h 4393510"/>
              <a:gd name="connsiteX2" fmla="*/ 7467757 w 7785100"/>
              <a:gd name="connsiteY2" fmla="*/ 0 h 4393510"/>
              <a:gd name="connsiteX3" fmla="*/ 7785100 w 7785100"/>
              <a:gd name="connsiteY3" fmla="*/ 317343 h 4393510"/>
              <a:gd name="connsiteX4" fmla="*/ 7785100 w 7785100"/>
              <a:gd name="connsiteY4" fmla="*/ 4076167 h 4393510"/>
              <a:gd name="connsiteX5" fmla="*/ 7467757 w 7785100"/>
              <a:gd name="connsiteY5" fmla="*/ 4393510 h 4393510"/>
              <a:gd name="connsiteX6" fmla="*/ 384018 w 7785100"/>
              <a:gd name="connsiteY6" fmla="*/ 4393510 h 4393510"/>
              <a:gd name="connsiteX7" fmla="*/ 0 w 7785100"/>
              <a:gd name="connsiteY7" fmla="*/ 3933292 h 4393510"/>
              <a:gd name="connsiteX8" fmla="*/ 0 w 7785100"/>
              <a:gd name="connsiteY8" fmla="*/ 307818 h 4393510"/>
              <a:gd name="connsiteX0" fmla="*/ 0 w 7794625"/>
              <a:gd name="connsiteY0" fmla="*/ 412593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412593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0 w 7794625"/>
              <a:gd name="connsiteY0" fmla="*/ 517368 h 4393510"/>
              <a:gd name="connsiteX1" fmla="*/ 393543 w 7794625"/>
              <a:gd name="connsiteY1" fmla="*/ 0 h 4393510"/>
              <a:gd name="connsiteX2" fmla="*/ 7477282 w 7794625"/>
              <a:gd name="connsiteY2" fmla="*/ 0 h 4393510"/>
              <a:gd name="connsiteX3" fmla="*/ 7794625 w 7794625"/>
              <a:gd name="connsiteY3" fmla="*/ 317343 h 4393510"/>
              <a:gd name="connsiteX4" fmla="*/ 7794625 w 7794625"/>
              <a:gd name="connsiteY4" fmla="*/ 4076167 h 4393510"/>
              <a:gd name="connsiteX5" fmla="*/ 7477282 w 7794625"/>
              <a:gd name="connsiteY5" fmla="*/ 4393510 h 4393510"/>
              <a:gd name="connsiteX6" fmla="*/ 393543 w 7794625"/>
              <a:gd name="connsiteY6" fmla="*/ 4393510 h 4393510"/>
              <a:gd name="connsiteX7" fmla="*/ 9525 w 7794625"/>
              <a:gd name="connsiteY7" fmla="*/ 3933292 h 4393510"/>
              <a:gd name="connsiteX8" fmla="*/ 0 w 7794625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795703"/>
              <a:gd name="connsiteY0" fmla="*/ 517368 h 4393510"/>
              <a:gd name="connsiteX1" fmla="*/ 394621 w 7795703"/>
              <a:gd name="connsiteY1" fmla="*/ 0 h 4393510"/>
              <a:gd name="connsiteX2" fmla="*/ 7478360 w 7795703"/>
              <a:gd name="connsiteY2" fmla="*/ 0 h 4393510"/>
              <a:gd name="connsiteX3" fmla="*/ 7795703 w 7795703"/>
              <a:gd name="connsiteY3" fmla="*/ 317343 h 4393510"/>
              <a:gd name="connsiteX4" fmla="*/ 7795703 w 7795703"/>
              <a:gd name="connsiteY4" fmla="*/ 4076167 h 4393510"/>
              <a:gd name="connsiteX5" fmla="*/ 7478360 w 7795703"/>
              <a:gd name="connsiteY5" fmla="*/ 4393510 h 4393510"/>
              <a:gd name="connsiteX6" fmla="*/ 394621 w 7795703"/>
              <a:gd name="connsiteY6" fmla="*/ 4393510 h 4393510"/>
              <a:gd name="connsiteX7" fmla="*/ 10603 w 7795703"/>
              <a:gd name="connsiteY7" fmla="*/ 3933292 h 4393510"/>
              <a:gd name="connsiteX8" fmla="*/ 1078 w 779570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795703 w 7852853"/>
              <a:gd name="connsiteY4" fmla="*/ 40761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52853"/>
              <a:gd name="connsiteY0" fmla="*/ 517368 h 4393510"/>
              <a:gd name="connsiteX1" fmla="*/ 394621 w 7852853"/>
              <a:gd name="connsiteY1" fmla="*/ 0 h 4393510"/>
              <a:gd name="connsiteX2" fmla="*/ 7478360 w 7852853"/>
              <a:gd name="connsiteY2" fmla="*/ 0 h 4393510"/>
              <a:gd name="connsiteX3" fmla="*/ 7852853 w 7852853"/>
              <a:gd name="connsiteY3" fmla="*/ 317343 h 4393510"/>
              <a:gd name="connsiteX4" fmla="*/ 7833803 w 7852853"/>
              <a:gd name="connsiteY4" fmla="*/ 4114267 h 4393510"/>
              <a:gd name="connsiteX5" fmla="*/ 7478360 w 7852853"/>
              <a:gd name="connsiteY5" fmla="*/ 4393510 h 4393510"/>
              <a:gd name="connsiteX6" fmla="*/ 394621 w 7852853"/>
              <a:gd name="connsiteY6" fmla="*/ 4393510 h 4393510"/>
              <a:gd name="connsiteX7" fmla="*/ 10603 w 7852853"/>
              <a:gd name="connsiteY7" fmla="*/ 3933292 h 4393510"/>
              <a:gd name="connsiteX8" fmla="*/ 1078 w 7852853"/>
              <a:gd name="connsiteY8" fmla="*/ 517368 h 4393510"/>
              <a:gd name="connsiteX0" fmla="*/ 1078 w 7881428"/>
              <a:gd name="connsiteY0" fmla="*/ 517368 h 4393510"/>
              <a:gd name="connsiteX1" fmla="*/ 394621 w 7881428"/>
              <a:gd name="connsiteY1" fmla="*/ 0 h 4393510"/>
              <a:gd name="connsiteX2" fmla="*/ 7478360 w 7881428"/>
              <a:gd name="connsiteY2" fmla="*/ 0 h 4393510"/>
              <a:gd name="connsiteX3" fmla="*/ 7881428 w 7881428"/>
              <a:gd name="connsiteY3" fmla="*/ 364968 h 4393510"/>
              <a:gd name="connsiteX4" fmla="*/ 7833803 w 7881428"/>
              <a:gd name="connsiteY4" fmla="*/ 4114267 h 4393510"/>
              <a:gd name="connsiteX5" fmla="*/ 7478360 w 7881428"/>
              <a:gd name="connsiteY5" fmla="*/ 4393510 h 4393510"/>
              <a:gd name="connsiteX6" fmla="*/ 394621 w 7881428"/>
              <a:gd name="connsiteY6" fmla="*/ 4393510 h 4393510"/>
              <a:gd name="connsiteX7" fmla="*/ 10603 w 7881428"/>
              <a:gd name="connsiteY7" fmla="*/ 3933292 h 4393510"/>
              <a:gd name="connsiteX8" fmla="*/ 1078 w 7881428"/>
              <a:gd name="connsiteY8" fmla="*/ 517368 h 4393510"/>
              <a:gd name="connsiteX0" fmla="*/ 1078 w 7881428"/>
              <a:gd name="connsiteY0" fmla="*/ 517368 h 4393510"/>
              <a:gd name="connsiteX1" fmla="*/ 394621 w 7881428"/>
              <a:gd name="connsiteY1" fmla="*/ 0 h 4393510"/>
              <a:gd name="connsiteX2" fmla="*/ 7478360 w 7881428"/>
              <a:gd name="connsiteY2" fmla="*/ 0 h 4393510"/>
              <a:gd name="connsiteX3" fmla="*/ 7881428 w 7881428"/>
              <a:gd name="connsiteY3" fmla="*/ 364968 h 4393510"/>
              <a:gd name="connsiteX4" fmla="*/ 7833803 w 7881428"/>
              <a:gd name="connsiteY4" fmla="*/ 4114267 h 4393510"/>
              <a:gd name="connsiteX5" fmla="*/ 7478360 w 7881428"/>
              <a:gd name="connsiteY5" fmla="*/ 4393510 h 4393510"/>
              <a:gd name="connsiteX6" fmla="*/ 394621 w 7881428"/>
              <a:gd name="connsiteY6" fmla="*/ 4393510 h 4393510"/>
              <a:gd name="connsiteX7" fmla="*/ 10603 w 7881428"/>
              <a:gd name="connsiteY7" fmla="*/ 3933292 h 4393510"/>
              <a:gd name="connsiteX8" fmla="*/ 1078 w 7881428"/>
              <a:gd name="connsiteY8" fmla="*/ 517368 h 4393510"/>
              <a:gd name="connsiteX0" fmla="*/ 1078 w 7881428"/>
              <a:gd name="connsiteY0" fmla="*/ 517368 h 4402374"/>
              <a:gd name="connsiteX1" fmla="*/ 394621 w 7881428"/>
              <a:gd name="connsiteY1" fmla="*/ 0 h 4402374"/>
              <a:gd name="connsiteX2" fmla="*/ 7478360 w 7881428"/>
              <a:gd name="connsiteY2" fmla="*/ 0 h 4402374"/>
              <a:gd name="connsiteX3" fmla="*/ 7881428 w 7881428"/>
              <a:gd name="connsiteY3" fmla="*/ 364968 h 4402374"/>
              <a:gd name="connsiteX4" fmla="*/ 7833803 w 7881428"/>
              <a:gd name="connsiteY4" fmla="*/ 4114267 h 4402374"/>
              <a:gd name="connsiteX5" fmla="*/ 7478360 w 7881428"/>
              <a:gd name="connsiteY5" fmla="*/ 4393510 h 4402374"/>
              <a:gd name="connsiteX6" fmla="*/ 394621 w 7881428"/>
              <a:gd name="connsiteY6" fmla="*/ 4393510 h 4402374"/>
              <a:gd name="connsiteX7" fmla="*/ 10603 w 7881428"/>
              <a:gd name="connsiteY7" fmla="*/ 3933292 h 4402374"/>
              <a:gd name="connsiteX8" fmla="*/ 1078 w 7881428"/>
              <a:gd name="connsiteY8" fmla="*/ 517368 h 4402374"/>
              <a:gd name="connsiteX0" fmla="*/ 1078 w 7881428"/>
              <a:gd name="connsiteY0" fmla="*/ 517368 h 4398650"/>
              <a:gd name="connsiteX1" fmla="*/ 394621 w 7881428"/>
              <a:gd name="connsiteY1" fmla="*/ 0 h 4398650"/>
              <a:gd name="connsiteX2" fmla="*/ 7478360 w 7881428"/>
              <a:gd name="connsiteY2" fmla="*/ 0 h 4398650"/>
              <a:gd name="connsiteX3" fmla="*/ 7881428 w 7881428"/>
              <a:gd name="connsiteY3" fmla="*/ 364968 h 4398650"/>
              <a:gd name="connsiteX4" fmla="*/ 7843328 w 7881428"/>
              <a:gd name="connsiteY4" fmla="*/ 3971392 h 4398650"/>
              <a:gd name="connsiteX5" fmla="*/ 7478360 w 7881428"/>
              <a:gd name="connsiteY5" fmla="*/ 4393510 h 4398650"/>
              <a:gd name="connsiteX6" fmla="*/ 394621 w 7881428"/>
              <a:gd name="connsiteY6" fmla="*/ 4393510 h 4398650"/>
              <a:gd name="connsiteX7" fmla="*/ 10603 w 7881428"/>
              <a:gd name="connsiteY7" fmla="*/ 3933292 h 4398650"/>
              <a:gd name="connsiteX8" fmla="*/ 1078 w 7881428"/>
              <a:gd name="connsiteY8" fmla="*/ 517368 h 4398650"/>
              <a:gd name="connsiteX0" fmla="*/ 1078 w 7881428"/>
              <a:gd name="connsiteY0" fmla="*/ 517368 h 4401118"/>
              <a:gd name="connsiteX1" fmla="*/ 394621 w 7881428"/>
              <a:gd name="connsiteY1" fmla="*/ 0 h 4401118"/>
              <a:gd name="connsiteX2" fmla="*/ 7478360 w 7881428"/>
              <a:gd name="connsiteY2" fmla="*/ 0 h 4401118"/>
              <a:gd name="connsiteX3" fmla="*/ 7881428 w 7881428"/>
              <a:gd name="connsiteY3" fmla="*/ 364968 h 4401118"/>
              <a:gd name="connsiteX4" fmla="*/ 7843328 w 7881428"/>
              <a:gd name="connsiteY4" fmla="*/ 3971392 h 4401118"/>
              <a:gd name="connsiteX5" fmla="*/ 7478360 w 7881428"/>
              <a:gd name="connsiteY5" fmla="*/ 4393510 h 4401118"/>
              <a:gd name="connsiteX6" fmla="*/ 394621 w 7881428"/>
              <a:gd name="connsiteY6" fmla="*/ 4393510 h 4401118"/>
              <a:gd name="connsiteX7" fmla="*/ 10603 w 7881428"/>
              <a:gd name="connsiteY7" fmla="*/ 3933292 h 4401118"/>
              <a:gd name="connsiteX8" fmla="*/ 1078 w 7881428"/>
              <a:gd name="connsiteY8" fmla="*/ 517368 h 4401118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1524 w 7881874"/>
              <a:gd name="connsiteY0" fmla="*/ 518480 h 4402230"/>
              <a:gd name="connsiteX1" fmla="*/ 395067 w 7881874"/>
              <a:gd name="connsiteY1" fmla="*/ 1112 h 4402230"/>
              <a:gd name="connsiteX2" fmla="*/ 7478806 w 7881874"/>
              <a:gd name="connsiteY2" fmla="*/ 1112 h 4402230"/>
              <a:gd name="connsiteX3" fmla="*/ 7881874 w 7881874"/>
              <a:gd name="connsiteY3" fmla="*/ 366080 h 4402230"/>
              <a:gd name="connsiteX4" fmla="*/ 7843774 w 7881874"/>
              <a:gd name="connsiteY4" fmla="*/ 3972504 h 4402230"/>
              <a:gd name="connsiteX5" fmla="*/ 7478806 w 7881874"/>
              <a:gd name="connsiteY5" fmla="*/ 4394622 h 4402230"/>
              <a:gd name="connsiteX6" fmla="*/ 395067 w 7881874"/>
              <a:gd name="connsiteY6" fmla="*/ 4394622 h 4402230"/>
              <a:gd name="connsiteX7" fmla="*/ 11049 w 7881874"/>
              <a:gd name="connsiteY7" fmla="*/ 3934404 h 4402230"/>
              <a:gd name="connsiteX8" fmla="*/ 1524 w 7881874"/>
              <a:gd name="connsiteY8" fmla="*/ 518480 h 4402230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  <a:gd name="connsiteX0" fmla="*/ 2971 w 7883321"/>
              <a:gd name="connsiteY0" fmla="*/ 517368 h 4401118"/>
              <a:gd name="connsiteX1" fmla="*/ 396514 w 7883321"/>
              <a:gd name="connsiteY1" fmla="*/ 0 h 4401118"/>
              <a:gd name="connsiteX2" fmla="*/ 7480253 w 7883321"/>
              <a:gd name="connsiteY2" fmla="*/ 0 h 4401118"/>
              <a:gd name="connsiteX3" fmla="*/ 7883321 w 7883321"/>
              <a:gd name="connsiteY3" fmla="*/ 364968 h 4401118"/>
              <a:gd name="connsiteX4" fmla="*/ 7845221 w 7883321"/>
              <a:gd name="connsiteY4" fmla="*/ 3971392 h 4401118"/>
              <a:gd name="connsiteX5" fmla="*/ 7480253 w 7883321"/>
              <a:gd name="connsiteY5" fmla="*/ 4393510 h 4401118"/>
              <a:gd name="connsiteX6" fmla="*/ 396514 w 7883321"/>
              <a:gd name="connsiteY6" fmla="*/ 4393510 h 4401118"/>
              <a:gd name="connsiteX7" fmla="*/ 12496 w 7883321"/>
              <a:gd name="connsiteY7" fmla="*/ 3933292 h 4401118"/>
              <a:gd name="connsiteX8" fmla="*/ 2971 w 7883321"/>
              <a:gd name="connsiteY8" fmla="*/ 517368 h 440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83321" h="4401118">
                <a:moveTo>
                  <a:pt x="2971" y="517368"/>
                </a:moveTo>
                <a:cubicBezTo>
                  <a:pt x="-16079" y="208754"/>
                  <a:pt x="49800" y="9525"/>
                  <a:pt x="396514" y="0"/>
                </a:cubicBezTo>
                <a:cubicBezTo>
                  <a:pt x="3110185" y="95250"/>
                  <a:pt x="5119007" y="28575"/>
                  <a:pt x="7480253" y="0"/>
                </a:cubicBezTo>
                <a:cubicBezTo>
                  <a:pt x="7655517" y="0"/>
                  <a:pt x="7883321" y="84929"/>
                  <a:pt x="7883321" y="364968"/>
                </a:cubicBezTo>
                <a:cubicBezTo>
                  <a:pt x="7762671" y="1344859"/>
                  <a:pt x="7813471" y="3439176"/>
                  <a:pt x="7845221" y="3971392"/>
                </a:cubicBezTo>
                <a:cubicBezTo>
                  <a:pt x="7845221" y="4260956"/>
                  <a:pt x="7684092" y="4441135"/>
                  <a:pt x="7480253" y="4393510"/>
                </a:cubicBezTo>
                <a:cubicBezTo>
                  <a:pt x="5147582" y="4326835"/>
                  <a:pt x="2767285" y="4317310"/>
                  <a:pt x="396514" y="4393510"/>
                </a:cubicBezTo>
                <a:cubicBezTo>
                  <a:pt x="-26400" y="4393510"/>
                  <a:pt x="12496" y="4108556"/>
                  <a:pt x="12496" y="3933292"/>
                </a:cubicBezTo>
                <a:cubicBezTo>
                  <a:pt x="66471" y="3080401"/>
                  <a:pt x="129971" y="2246559"/>
                  <a:pt x="2971" y="5173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华文楷体" panose="02010600040101010101" pitchFamily="2" charset="-122"/>
            </a:endParaRP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7EB08220-3D02-49C8-BC30-1450BFA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t="19482" r="19320" b="5217"/>
          <a:stretch/>
        </p:blipFill>
        <p:spPr>
          <a:xfrm rot="16200000" flipH="1">
            <a:off x="9748417" y="4323403"/>
            <a:ext cx="1986352" cy="3082844"/>
          </a:xfrm>
          <a:prstGeom prst="rect">
            <a:avLst/>
          </a:prstGeom>
        </p:spPr>
      </p:pic>
      <p:pic>
        <p:nvPicPr>
          <p:cNvPr id="19" name="PA_图片 44">
            <a:extLst>
              <a:ext uri="{FF2B5EF4-FFF2-40B4-BE49-F238E27FC236}">
                <a16:creationId xmlns:a16="http://schemas.microsoft.com/office/drawing/2014/main" id="{7FB191CE-C29A-4505-97D2-ED23DD76FDDA}"/>
              </a:ext>
            </a:extLst>
          </p:cNvPr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8" t="49421" r="8815" b="27913"/>
          <a:stretch/>
        </p:blipFill>
        <p:spPr>
          <a:xfrm rot="1611036">
            <a:off x="10210037" y="4252110"/>
            <a:ext cx="635340" cy="7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7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40000"/>
              <a:lumOff val="60000"/>
            </a:schemeClr>
          </a:solidFill>
          <a:latin typeface="#9Slide03 AmpleSoft Bold" panose="020000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jpg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0.png"/><Relationship Id="rId12" Type="http://schemas.microsoft.com/office/2007/relationships/hdphoto" Target="../media/hdphoto1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microsoft.com/office/2007/relationships/hdphoto" Target="../media/hdphoto9.wdp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microsoft.com/office/2007/relationships/hdphoto" Target="../media/hdphoto11.wdp"/><Relationship Id="rId4" Type="http://schemas.openxmlformats.org/officeDocument/2006/relationships/image" Target="../media/image38.jpg"/><Relationship Id="rId9" Type="http://schemas.openxmlformats.org/officeDocument/2006/relationships/image" Target="../media/image41.png"/><Relationship Id="rId14" Type="http://schemas.microsoft.com/office/2007/relationships/hdphoto" Target="../media/hdphoto1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4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hdphoto" Target="../media/hdphoto14.wdp"/><Relationship Id="rId7" Type="http://schemas.microsoft.com/office/2007/relationships/hdphoto" Target="../media/hdphoto15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jpg"/><Relationship Id="rId4" Type="http://schemas.openxmlformats.org/officeDocument/2006/relationships/image" Target="../media/image55.jp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6.wdp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0.jp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52.png"/><Relationship Id="rId4" Type="http://schemas.openxmlformats.org/officeDocument/2006/relationships/image" Target="../media/image6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Relationship Id="rId5" Type="http://schemas.microsoft.com/office/2007/relationships/hdphoto" Target="../media/hdphoto17.wdp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Relationship Id="rId6" Type="http://schemas.microsoft.com/office/2007/relationships/hdphoto" Target="../media/hdphoto18.wdp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20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microsoft.com/office/2007/relationships/hdphoto" Target="../media/hdphoto19.wdp"/><Relationship Id="rId7" Type="http://schemas.microsoft.com/office/2007/relationships/hdphoto" Target="../media/hdphoto18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microsoft.com/office/2007/relationships/hdphoto" Target="../media/hdphoto20.wdp"/><Relationship Id="rId4" Type="http://schemas.openxmlformats.org/officeDocument/2006/relationships/image" Target="../media/image72.png"/><Relationship Id="rId9" Type="http://schemas.microsoft.com/office/2007/relationships/hdphoto" Target="../media/hdphoto21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microsoft.com/office/2007/relationships/hdphoto" Target="../media/hdphoto23.wdp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8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Relationship Id="rId6" Type="http://schemas.openxmlformats.org/officeDocument/2006/relationships/image" Target="../media/image23.png"/><Relationship Id="rId5" Type="http://schemas.openxmlformats.org/officeDocument/2006/relationships/image" Target="../media/image80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7.jpg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0.jpg"/><Relationship Id="rId5" Type="http://schemas.microsoft.com/office/2007/relationships/hdphoto" Target="../media/hdphoto6.wdp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:a16="http://schemas.microsoft.com/office/drawing/2014/main" id="{792ABE6D-5099-4E4E-A271-5E355179B4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2466" y="-49033"/>
            <a:ext cx="3480620" cy="3478033"/>
          </a:xfrm>
          <a:prstGeom prst="rect">
            <a:avLst/>
          </a:prstGeom>
        </p:spPr>
      </p:pic>
      <p:pic>
        <p:nvPicPr>
          <p:cNvPr id="28" name="图片 6" descr="1d66908f044919ca2c994a41872fbddc">
            <a:extLst>
              <a:ext uri="{FF2B5EF4-FFF2-40B4-BE49-F238E27FC236}">
                <a16:creationId xmlns:a16="http://schemas.microsoft.com/office/drawing/2014/main" id="{18CD6D81-4640-4DA3-BE74-4FE9F7831F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0253"/>
          <a:stretch>
            <a:fillRect/>
          </a:stretch>
        </p:blipFill>
        <p:spPr>
          <a:xfrm flipH="1">
            <a:off x="-672928" y="4506377"/>
            <a:ext cx="3516767" cy="2551192"/>
          </a:xfrm>
          <a:prstGeom prst="rect">
            <a:avLst/>
          </a:prstGeom>
        </p:spPr>
      </p:pic>
      <p:pic>
        <p:nvPicPr>
          <p:cNvPr id="7" name="图片 6" descr="1d66908f044919ca2c994a41872fbddc"/>
          <p:cNvPicPr>
            <a:picLocks noChangeAspect="1"/>
          </p:cNvPicPr>
          <p:nvPr/>
        </p:nvPicPr>
        <p:blipFill>
          <a:blip r:embed="rId6"/>
          <a:srcRect t="60253"/>
          <a:stretch>
            <a:fillRect/>
          </a:stretch>
        </p:blipFill>
        <p:spPr>
          <a:xfrm>
            <a:off x="7571197" y="3391002"/>
            <a:ext cx="5770253" cy="38386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452804-B81D-4AC8-8DED-A94CBF9144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1490" y1="35577" x2="69952" y2="31490"/>
                        <a14:foregroundMark x1="66346" y1="18269" x2="54087" y2="26923"/>
                        <a14:foregroundMark x1="49519" y1="64183" x2="47356" y2="58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282" y="2768984"/>
            <a:ext cx="3742392" cy="37423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B7D00B-BB30-45EA-B09E-F559700CA3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375" r="95750">
                        <a14:foregroundMark x1="6375" y1="74625" x2="8250" y2="74000"/>
                        <a14:foregroundMark x1="90750" y1="33000" x2="91375" y2="29375"/>
                        <a14:foregroundMark x1="94250" y1="29500" x2="95750" y2="33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121">
            <a:off x="8152466" y="2986292"/>
            <a:ext cx="2129451" cy="2129451"/>
          </a:xfrm>
          <a:prstGeom prst="rect">
            <a:avLst/>
          </a:prstGeom>
        </p:spPr>
      </p:pic>
      <p:pic>
        <p:nvPicPr>
          <p:cNvPr id="18" name="Picture 17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0B1444ED-7F48-49D7-B019-A17911208FA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7800" r="93200">
                        <a14:foregroundMark x1="7800" y1="59352" x2="19000" y2="66944"/>
                        <a14:foregroundMark x1="92300" y1="22500" x2="93200" y2="2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8182">
            <a:off x="2582100" y="4092537"/>
            <a:ext cx="2072940" cy="2238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821FFC-3D94-4CF5-9949-218C709F8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19538" y="3958682"/>
            <a:ext cx="3124541" cy="31642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D532FA-39F7-4AC4-85E5-4EC8C44AD4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71197" y="2428154"/>
            <a:ext cx="2723732" cy="19256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A9EBBDF-96E2-4D34-A15A-96385A2F86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386" y="2465385"/>
            <a:ext cx="2592673" cy="2592673"/>
          </a:xfrm>
          <a:prstGeom prst="rect">
            <a:avLst/>
          </a:prstGeom>
        </p:spPr>
      </p:pic>
      <p:sp>
        <p:nvSpPr>
          <p:cNvPr id="15" name="矩形 1">
            <a:extLst>
              <a:ext uri="{FF2B5EF4-FFF2-40B4-BE49-F238E27FC236}">
                <a16:creationId xmlns:a16="http://schemas.microsoft.com/office/drawing/2014/main" id="{0CF0CAB6-5207-4B17-A2C1-65F4D1AA8195}"/>
              </a:ext>
            </a:extLst>
          </p:cNvPr>
          <p:cNvSpPr/>
          <p:nvPr/>
        </p:nvSpPr>
        <p:spPr>
          <a:xfrm>
            <a:off x="905386" y="301114"/>
            <a:ext cx="952462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585"/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Hoạt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động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sản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xuất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</a:p>
          <a:p>
            <a:pPr algn="just" defTabSz="609585"/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			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của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người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dân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ở 								   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Đồng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Bằng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Nam 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Bộ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 (</a:t>
            </a:r>
            <a:r>
              <a:rPr lang="en-US" altLang="zh-CN" sz="5000" b="1" dirty="0" err="1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tt</a:t>
            </a:r>
            <a:r>
              <a:rPr lang="en-US" altLang="zh-CN" sz="5000" b="1" dirty="0">
                <a:blipFill>
                  <a:blip r:embed="rId16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#9Slide07 Koni" pitchFamily="2" charset="0"/>
                <a:ea typeface="汉仪雪君体简" panose="02010604000101010101" pitchFamily="2" charset="-122"/>
              </a:rPr>
              <a:t>)</a:t>
            </a:r>
            <a:endParaRPr lang="zh-CN" altLang="en-US" sz="5000" b="1" dirty="0">
              <a:blipFill>
                <a:blip r:embed="rId16"/>
                <a:stretch>
                  <a:fillRect/>
                </a:stretch>
              </a:blipFill>
              <a:latin typeface="#9Slide07 Koni" pitchFamily="2" charset="0"/>
              <a:ea typeface="汉仪雪君体简" panose="02010604000101010101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239212-B5F5-430E-9CA1-2FE0EE4083C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43" y="5390648"/>
            <a:ext cx="865658" cy="147206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DB1701C-5339-40F0-9005-1C0B64011A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5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Picture 6" descr="A yellow school bus&#10;&#10;Description automatically generated with low confidence">
            <a:extLst>
              <a:ext uri="{FF2B5EF4-FFF2-40B4-BE49-F238E27FC236}">
                <a16:creationId xmlns:a16="http://schemas.microsoft.com/office/drawing/2014/main" id="{500A9716-7BBA-4763-9ED7-E0DAD398F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8532" y="3140290"/>
            <a:ext cx="5693228" cy="466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7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99974 0.00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7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3480621" y="1238567"/>
            <a:ext cx="4585335" cy="4380865"/>
          </a:xfrm>
          <a:prstGeom prst="ellipse">
            <a:avLst/>
          </a:prstGeom>
          <a:solidFill>
            <a:srgbClr val="5E9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67206" y="1979933"/>
            <a:ext cx="42121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VN Da Lat" panose="03060902030302020204" pitchFamily="66" charset="0"/>
                <a:cs typeface="+mn-ea"/>
                <a:sym typeface="+mn-lt"/>
              </a:rPr>
              <a:t>KHÁM</a:t>
            </a:r>
            <a:r>
              <a:rPr kumimoji="0" lang="en-US" altLang="zh-CN" sz="9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VN Da Lat" panose="03060902030302020204" pitchFamily="66" charset="0"/>
                <a:cs typeface="+mn-ea"/>
                <a:sym typeface="+mn-lt"/>
              </a:rPr>
              <a:t> PHÁ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UVN Da Lat" panose="03060902030302020204" pitchFamily="66" charset="0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928817-3601-415F-AF03-A4BC6A14E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7924" y="1238567"/>
            <a:ext cx="2779522" cy="359484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A6FD7A75-A827-48B5-AD13-A077656FBA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935" y="2077909"/>
            <a:ext cx="5063715" cy="571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73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380" y="-76200"/>
            <a:ext cx="3480620" cy="3478033"/>
          </a:xfrm>
          <a:prstGeom prst="rect">
            <a:avLst/>
          </a:prstGeom>
        </p:spPr>
      </p:pic>
      <p:pic>
        <p:nvPicPr>
          <p:cNvPr id="14" name="Picture 13" descr="A picture containing text, sky, toy, orange&#10;&#10;Description automatically generated">
            <a:extLst>
              <a:ext uri="{FF2B5EF4-FFF2-40B4-BE49-F238E27FC236}">
                <a16:creationId xmlns:a16="http://schemas.microsoft.com/office/drawing/2014/main" id="{A9AB1390-4B4C-4881-AC28-F773374CC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6402">
            <a:off x="811993" y="2448999"/>
            <a:ext cx="4499897" cy="3373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4CE0754C-45D6-46C3-A68E-CEEA7D1513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734">
            <a:off x="5894371" y="4085872"/>
            <a:ext cx="4457469" cy="24738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E18FFBC9-E3CF-436E-85D4-4490879ECF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5885">
            <a:off x="7914221" y="938872"/>
            <a:ext cx="3646427" cy="2674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23180F9E-5F70-42BD-86B3-10A19763AAC6}"/>
              </a:ext>
            </a:extLst>
          </p:cNvPr>
          <p:cNvSpPr/>
          <p:nvPr/>
        </p:nvSpPr>
        <p:spPr>
          <a:xfrm>
            <a:off x="197574" y="189257"/>
            <a:ext cx="7292964" cy="1427417"/>
          </a:xfrm>
          <a:prstGeom prst="roundRect">
            <a:avLst/>
          </a:prstGeom>
          <a:solidFill>
            <a:srgbClr val="A6E582">
              <a:lumMod val="60000"/>
              <a:lumOff val="40000"/>
              <a:alpha val="68000"/>
            </a:srgbClr>
          </a:solidFill>
          <a:ln w="12700" cap="flat" cmpd="sng" algn="ctr">
            <a:solidFill>
              <a:srgbClr val="318C80">
                <a:shade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3372EE-2C02-4488-B130-CE6B819DE5D6}"/>
              </a:ext>
            </a:extLst>
          </p:cNvPr>
          <p:cNvSpPr/>
          <p:nvPr/>
        </p:nvSpPr>
        <p:spPr>
          <a:xfrm>
            <a:off x="297711" y="293235"/>
            <a:ext cx="704938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3.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Vùng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công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nghiệp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phát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triển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mạnh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nhất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nước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ta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A763826E-675D-440A-999C-03DBAA89FC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/>
        </p:blipFill>
        <p:spPr>
          <a:xfrm>
            <a:off x="-1504" y="40197"/>
            <a:ext cx="12191980" cy="685671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E193BC3-0290-43E2-A9EB-2C25837DD49C}"/>
              </a:ext>
            </a:extLst>
          </p:cNvPr>
          <p:cNvGrpSpPr/>
          <p:nvPr/>
        </p:nvGrpSpPr>
        <p:grpSpPr>
          <a:xfrm>
            <a:off x="511009" y="79112"/>
            <a:ext cx="11527742" cy="788262"/>
            <a:chOff x="6830348" y="1576730"/>
            <a:chExt cx="4461256" cy="155078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DB43C53-3990-414B-B0C5-54A8427BEFE6}"/>
                </a:ext>
              </a:extLst>
            </p:cNvPr>
            <p:cNvSpPr/>
            <p:nvPr/>
          </p:nvSpPr>
          <p:spPr>
            <a:xfrm>
              <a:off x="6830348" y="1734857"/>
              <a:ext cx="4421171" cy="1392653"/>
            </a:xfrm>
            <a:prstGeom prst="roundRect">
              <a:avLst/>
            </a:prstGeom>
            <a:solidFill>
              <a:srgbClr val="EEF5B2"/>
            </a:solidFill>
            <a:ln w="28575" cap="flat" cmpd="sng" algn="ctr">
              <a:solidFill>
                <a:srgbClr val="6DECB9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88D6F4-3705-4E88-9AEF-523145ADB2A4}"/>
                </a:ext>
              </a:extLst>
            </p:cNvPr>
            <p:cNvSpPr txBox="1"/>
            <p:nvPr/>
          </p:nvSpPr>
          <p:spPr>
            <a:xfrm>
              <a:off x="6988403" y="1576730"/>
              <a:ext cx="4303201" cy="1392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Times New Roman" panose="02020603050405020304" pitchFamily="18" charset="0"/>
                </a:rPr>
                <a:t>Các hình ảnh sau thuộc ngành công nghiệp nào? 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6B47292-A5D8-40B2-A9B4-17981646A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011464" y="1244055"/>
            <a:ext cx="3604578" cy="2391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D76573-42AA-44A7-B2A5-5017C4B66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3378" y="1171524"/>
            <a:ext cx="3623771" cy="248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 descr="A group of people preparing food&#10;&#10;Description automatically generated with low confidence">
            <a:extLst>
              <a:ext uri="{FF2B5EF4-FFF2-40B4-BE49-F238E27FC236}">
                <a16:creationId xmlns:a16="http://schemas.microsoft.com/office/drawing/2014/main" id="{EFFF151E-2ACF-4A93-8BDA-221096A8DA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886" y="1244055"/>
            <a:ext cx="3810000" cy="2435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93B272-A689-436B-8B61-C4B3C3494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1089" y="7457005"/>
            <a:ext cx="3604578" cy="2903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 descr="A picture containing factory, outdoor, building, several&#10;&#10;Description automatically generated">
            <a:extLst>
              <a:ext uri="{FF2B5EF4-FFF2-40B4-BE49-F238E27FC236}">
                <a16:creationId xmlns:a16="http://schemas.microsoft.com/office/drawing/2014/main" id="{510ED883-1144-4080-8081-00EDCDA9C4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4967" y="7274125"/>
            <a:ext cx="5715000" cy="2903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0.3543 0.00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3651 0.006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55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L -1.04167E-6 -0.5256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84674 -0.4921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31" y="-2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D86111-8EC0-419D-96AF-D2F481703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4" y="-58745"/>
            <a:ext cx="5565357" cy="3988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25CE5E-E7BE-4DA9-9265-80139DC9D9AC}"/>
              </a:ext>
            </a:extLst>
          </p:cNvPr>
          <p:cNvSpPr txBox="1"/>
          <p:nvPr/>
        </p:nvSpPr>
        <p:spPr>
          <a:xfrm>
            <a:off x="5438738" y="231950"/>
            <a:ext cx="3153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Điện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tử</a:t>
            </a:r>
            <a:endParaRPr lang="vi-VN" sz="4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4B4B26-141F-4116-A282-A19AD121E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738" y="952556"/>
            <a:ext cx="4701246" cy="3369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6A8CE4-8C89-40D3-AB5A-06EAACE8B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930024"/>
            <a:ext cx="5468420" cy="297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C055F1-455C-47AB-998C-FDF43734A96A}"/>
              </a:ext>
            </a:extLst>
          </p:cNvPr>
          <p:cNvSpPr txBox="1"/>
          <p:nvPr/>
        </p:nvSpPr>
        <p:spPr>
          <a:xfrm>
            <a:off x="1251642" y="4359223"/>
            <a:ext cx="4951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Chế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biến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lương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thực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thực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UTM Rockwell" panose="02040603050506020204" pitchFamily="18" charset="0"/>
              </a:rPr>
              <a:t>phẩm</a:t>
            </a:r>
            <a:endParaRPr lang="vi-VN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325CE5E-E7BE-4DA9-9265-80139DC9D9AC}"/>
              </a:ext>
            </a:extLst>
          </p:cNvPr>
          <p:cNvSpPr txBox="1"/>
          <p:nvPr/>
        </p:nvSpPr>
        <p:spPr>
          <a:xfrm>
            <a:off x="6448884" y="1474504"/>
            <a:ext cx="3153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Cơ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khí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437329">
                  <a:lumMod val="50000"/>
                </a:srgb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055F1-455C-47AB-998C-FDF43734A96A}"/>
              </a:ext>
            </a:extLst>
          </p:cNvPr>
          <p:cNvSpPr txBox="1"/>
          <p:nvPr/>
        </p:nvSpPr>
        <p:spPr>
          <a:xfrm>
            <a:off x="1386469" y="4314466"/>
            <a:ext cx="3910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Sản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xuất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phân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437329">
                    <a:lumMod val="50000"/>
                  </a:srgbClr>
                </a:solidFill>
                <a:effectLst/>
                <a:uLnTx/>
                <a:uFillTx/>
                <a:latin typeface="UTM Rockwell" panose="02040603050506020204" pitchFamily="18" charset="0"/>
                <a:cs typeface="+mn-cs"/>
              </a:rPr>
              <a:t>bón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437329">
                  <a:lumMod val="50000"/>
                </a:srgb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5E1339-23D5-4BA4-8BF6-688412581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87" y="88407"/>
            <a:ext cx="5885313" cy="3779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5849C3-85D2-42C6-BA35-19873A229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524" y="3429000"/>
            <a:ext cx="6273953" cy="33405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056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val 65"/>
          <p:cNvSpPr>
            <a:spLocks noChangeArrowheads="1"/>
          </p:cNvSpPr>
          <p:nvPr/>
        </p:nvSpPr>
        <p:spPr bwMode="auto">
          <a:xfrm rot="10800000" flipV="1">
            <a:off x="1338968" y="4583652"/>
            <a:ext cx="1938523" cy="18436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34335" tIns="67167" rIns="134335" bIns="67167" anchor="ctr"/>
          <a:lstStyle/>
          <a:p>
            <a:pPr defTabSz="913130">
              <a:defRPr/>
            </a:pPr>
            <a:endParaRPr lang="zh-CN" altLang="en-US" sz="3600" kern="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sp>
        <p:nvSpPr>
          <p:cNvPr id="147" name="Oval 65"/>
          <p:cNvSpPr>
            <a:spLocks noChangeArrowheads="1"/>
          </p:cNvSpPr>
          <p:nvPr/>
        </p:nvSpPr>
        <p:spPr bwMode="auto">
          <a:xfrm rot="10800000" flipV="1">
            <a:off x="8990471" y="6161318"/>
            <a:ext cx="1938523" cy="18436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34335" tIns="67167" rIns="134335" bIns="67167" anchor="ctr"/>
          <a:lstStyle/>
          <a:p>
            <a:pPr defTabSz="913130">
              <a:defRPr/>
            </a:pPr>
            <a:endParaRPr lang="zh-CN" altLang="en-US" sz="3600" kern="0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589FF0-F347-4903-BF01-EAF08CD6F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941" y="79384"/>
            <a:ext cx="9695473" cy="29629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937D29-28DC-4BCC-8AD1-E0276ACD96D1}"/>
              </a:ext>
            </a:extLst>
          </p:cNvPr>
          <p:cNvSpPr/>
          <p:nvPr/>
        </p:nvSpPr>
        <p:spPr>
          <a:xfrm>
            <a:off x="980322" y="68724"/>
            <a:ext cx="97840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457200"/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Hãy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kể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tên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các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sản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phẩm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công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nghiệp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tương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ứng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với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ngành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công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 </a:t>
            </a:r>
            <a:r>
              <a:rPr lang="en-US" sz="4000" b="1" dirty="0" err="1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nghiệp</a:t>
            </a:r>
            <a:r>
              <a:rPr lang="en-US" sz="4000" b="1" dirty="0">
                <a:ln/>
                <a:solidFill>
                  <a:schemeClr val="accent1">
                    <a:lumMod val="50000"/>
                  </a:schemeClr>
                </a:solidFill>
                <a:effectLst>
                  <a:glow rad="139700">
                    <a:srgbClr val="BFBFBF">
                      <a:satMod val="175000"/>
                      <a:alpha val="40000"/>
                    </a:srgbClr>
                  </a:glow>
                </a:effectLst>
                <a:latin typeface="UVN Bai Sau Nang" panose="04030905020802020C03" pitchFamily="82" charset="0"/>
              </a:rPr>
              <a:t>?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073EDB9-703A-4F0C-94FF-321C1C84C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996880"/>
              </p:ext>
            </p:extLst>
          </p:nvPr>
        </p:nvGraphicFramePr>
        <p:xfrm>
          <a:off x="233393" y="1737534"/>
          <a:ext cx="11739151" cy="5023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3311">
                  <a:extLst>
                    <a:ext uri="{9D8B030D-6E8A-4147-A177-3AD203B41FA5}">
                      <a16:colId xmlns:a16="http://schemas.microsoft.com/office/drawing/2014/main" val="2426091106"/>
                    </a:ext>
                  </a:extLst>
                </a:gridCol>
                <a:gridCol w="4815840">
                  <a:extLst>
                    <a:ext uri="{9D8B030D-6E8A-4147-A177-3AD203B41FA5}">
                      <a16:colId xmlns:a16="http://schemas.microsoft.com/office/drawing/2014/main" val="1774996432"/>
                    </a:ext>
                  </a:extLst>
                </a:gridCol>
              </a:tblGrid>
              <a:tr h="129998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#9Slide03 AmpleSoft Bold" panose="02000000000000000000" pitchFamily="2" charset="0"/>
                        </a:rPr>
                        <a:t>NGÀNH CÔNG NGHIỆP</a:t>
                      </a:r>
                      <a:endParaRPr lang="vi-VN" sz="3600" dirty="0">
                        <a:solidFill>
                          <a:schemeClr val="bg1">
                            <a:lumMod val="95000"/>
                          </a:schemeClr>
                        </a:solidFill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#9Slide03 AmpleSoft Bold" panose="02000000000000000000" pitchFamily="2" charset="0"/>
                        </a:rPr>
                        <a:t>TÊN SẢN PHẨM</a:t>
                      </a:r>
                      <a:endParaRPr lang="vi-VN" sz="3600" dirty="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993411"/>
                  </a:ext>
                </a:extLst>
              </a:tr>
              <a:tr h="744667">
                <a:tc>
                  <a:txBody>
                    <a:bodyPr/>
                    <a:lstStyle/>
                    <a:p>
                      <a:pPr algn="ctr"/>
                      <a:endParaRPr lang="vi-VN" sz="3600" dirty="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5595817"/>
                  </a:ext>
                </a:extLst>
              </a:tr>
              <a:tr h="744667"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7560621"/>
                  </a:ext>
                </a:extLst>
              </a:tr>
              <a:tr h="744667"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3811287"/>
                  </a:ext>
                </a:extLst>
              </a:tr>
              <a:tr h="744667"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538438"/>
                  </a:ext>
                </a:extLst>
              </a:tr>
              <a:tr h="744667">
                <a:tc>
                  <a:txBody>
                    <a:bodyPr/>
                    <a:lstStyle/>
                    <a:p>
                      <a:pPr algn="ctr"/>
                      <a:endParaRPr lang="vi-VN" sz="360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vi-VN" sz="3600" dirty="0">
                        <a:latin typeface="#9Slide03 AmpleSoft Bol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67702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E316964-2463-49ED-B782-51C5A353AED2}"/>
              </a:ext>
            </a:extLst>
          </p:cNvPr>
          <p:cNvSpPr txBox="1"/>
          <p:nvPr/>
        </p:nvSpPr>
        <p:spPr>
          <a:xfrm>
            <a:off x="525326" y="3012754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Khai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thác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dầu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khí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418552-7C55-421B-BA13-46DCA3425957}"/>
              </a:ext>
            </a:extLst>
          </p:cNvPr>
          <p:cNvSpPr txBox="1"/>
          <p:nvPr/>
        </p:nvSpPr>
        <p:spPr>
          <a:xfrm>
            <a:off x="428966" y="3855049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tử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A4AC75-0AC2-4C91-B495-8B96346E2C18}"/>
              </a:ext>
            </a:extLst>
          </p:cNvPr>
          <p:cNvSpPr txBox="1"/>
          <p:nvPr/>
        </p:nvSpPr>
        <p:spPr>
          <a:xfrm>
            <a:off x="436275" y="4591666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Dệt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may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472B0E-EF0D-4D96-8454-A47EB60BA215}"/>
              </a:ext>
            </a:extLst>
          </p:cNvPr>
          <p:cNvSpPr txBox="1"/>
          <p:nvPr/>
        </p:nvSpPr>
        <p:spPr>
          <a:xfrm>
            <a:off x="428966" y="5333578"/>
            <a:ext cx="751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biến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lương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phẩm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0C54B7-D49F-4D59-ABE2-249BA3400997}"/>
              </a:ext>
            </a:extLst>
          </p:cNvPr>
          <p:cNvSpPr txBox="1"/>
          <p:nvPr/>
        </p:nvSpPr>
        <p:spPr>
          <a:xfrm>
            <a:off x="428965" y="5991416"/>
            <a:ext cx="751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bón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hóa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01FF20-59CE-4A25-A2D9-6501F5C5D89A}"/>
              </a:ext>
            </a:extLst>
          </p:cNvPr>
          <p:cNvSpPr txBox="1"/>
          <p:nvPr/>
        </p:nvSpPr>
        <p:spPr>
          <a:xfrm>
            <a:off x="7708559" y="3067598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Dầu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nhờn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ga…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453AEE-206B-4C2C-B5FD-41999520768C}"/>
              </a:ext>
            </a:extLst>
          </p:cNvPr>
          <p:cNvSpPr txBox="1"/>
          <p:nvPr/>
        </p:nvSpPr>
        <p:spPr>
          <a:xfrm>
            <a:off x="7781368" y="3679325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vi,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bóng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đèn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…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D52CD1-F74E-46CD-9304-D2D5C1FC1C26}"/>
              </a:ext>
            </a:extLst>
          </p:cNvPr>
          <p:cNvSpPr txBox="1"/>
          <p:nvPr/>
        </p:nvSpPr>
        <p:spPr>
          <a:xfrm>
            <a:off x="7801766" y="4510578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Vải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quần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áo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…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3A42F6-2158-4944-AB7E-88202241C859}"/>
              </a:ext>
            </a:extLst>
          </p:cNvPr>
          <p:cNvSpPr txBox="1"/>
          <p:nvPr/>
        </p:nvSpPr>
        <p:spPr>
          <a:xfrm>
            <a:off x="7801766" y="5251140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Bột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ngọt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gạo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…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7DD13C-61B8-4E55-8B2D-FE2FBB69BA91}"/>
              </a:ext>
            </a:extLst>
          </p:cNvPr>
          <p:cNvSpPr txBox="1"/>
          <p:nvPr/>
        </p:nvSpPr>
        <p:spPr>
          <a:xfrm>
            <a:off x="7708558" y="6012585"/>
            <a:ext cx="5504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Bột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giặt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bón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…</a:t>
            </a:r>
            <a:endParaRPr lang="vi-VN" sz="3600" b="1" dirty="0">
              <a:solidFill>
                <a:schemeClr val="accent1">
                  <a:lumMod val="50000"/>
                </a:schemeClr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7" grpId="0" animBg="1"/>
      <p:bldP spid="13" grpId="0"/>
      <p:bldP spid="7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ottles&#10;&#10;Description automatically generated with low confidence">
            <a:extLst>
              <a:ext uri="{FF2B5EF4-FFF2-40B4-BE49-F238E27FC236}">
                <a16:creationId xmlns:a16="http://schemas.microsoft.com/office/drawing/2014/main" id="{2330D910-969B-4BAB-B32D-7F86397240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410" y="1102113"/>
            <a:ext cx="6227893" cy="4530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E0E08EFE-D4CA-425C-A334-E7A75990D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89420" y="-1634938"/>
            <a:ext cx="5848047" cy="3269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121D03-5340-4685-A688-0CC38157E0F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1014636">
            <a:off x="973901" y="4948518"/>
            <a:ext cx="3992328" cy="1368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D04A04-B17C-42F8-B5A7-650D8963C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0643" y="207303"/>
            <a:ext cx="3400875" cy="11660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A26-40D1-4B68-BD8C-9E46DB7EA591}"/>
              </a:ext>
            </a:extLst>
          </p:cNvPr>
          <p:cNvSpPr txBox="1"/>
          <p:nvPr/>
        </p:nvSpPr>
        <p:spPr>
          <a:xfrm>
            <a:off x="1888373" y="5202819"/>
            <a:ext cx="2840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nhờn</a:t>
            </a:r>
            <a:endParaRPr lang="vi-VN" sz="4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064E70-1E51-4E94-AF90-029F000C725F}"/>
              </a:ext>
            </a:extLst>
          </p:cNvPr>
          <p:cNvSpPr txBox="1"/>
          <p:nvPr/>
        </p:nvSpPr>
        <p:spPr>
          <a:xfrm>
            <a:off x="7971412" y="-5883"/>
            <a:ext cx="2840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endParaRPr lang="vi-VN" sz="6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128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 L 0.57019 0.35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16" y="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-0.63463 0.105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32" y="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121D03-5340-4685-A688-0CC38157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0" y="0"/>
            <a:ext cx="3819617" cy="1368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A26-40D1-4B68-BD8C-9E46DB7EA591}"/>
              </a:ext>
            </a:extLst>
          </p:cNvPr>
          <p:cNvSpPr txBox="1"/>
          <p:nvPr/>
        </p:nvSpPr>
        <p:spPr>
          <a:xfrm>
            <a:off x="1226737" y="59672"/>
            <a:ext cx="29271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ceiling, indoor, scene&#10;&#10;Description automatically generated">
            <a:extLst>
              <a:ext uri="{FF2B5EF4-FFF2-40B4-BE49-F238E27FC236}">
                <a16:creationId xmlns:a16="http://schemas.microsoft.com/office/drawing/2014/main" id="{EB21E7B1-D012-4A53-BF43-2453EC0CF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96" y="1411046"/>
            <a:ext cx="5348402" cy="297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D1C59C7-AEEE-4D1C-A8CD-C06C113B1F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3"/>
          <a:stretch/>
        </p:blipFill>
        <p:spPr>
          <a:xfrm>
            <a:off x="6218760" y="277792"/>
            <a:ext cx="4911977" cy="2812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group of people working in a factory&#10;&#10;Description automatically generated with low confidence">
            <a:extLst>
              <a:ext uri="{FF2B5EF4-FFF2-40B4-BE49-F238E27FC236}">
                <a16:creationId xmlns:a16="http://schemas.microsoft.com/office/drawing/2014/main" id="{BD28D99D-8AFC-45E2-B455-F3205CD6CB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552" y="4194659"/>
            <a:ext cx="4402374" cy="2394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04972F-040A-401F-8EC5-93D09E505F5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436857" y="4899728"/>
            <a:ext cx="3541117" cy="10868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C7D0C5-ED4B-4136-A068-4D1114AD3148}"/>
              </a:ext>
            </a:extLst>
          </p:cNvPr>
          <p:cNvSpPr txBox="1"/>
          <p:nvPr/>
        </p:nvSpPr>
        <p:spPr>
          <a:xfrm>
            <a:off x="8565758" y="5120004"/>
            <a:ext cx="3283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D04A04-B17C-42F8-B5A7-650D8963CD1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7772766" y="2694995"/>
            <a:ext cx="3773109" cy="13792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064E70-1E51-4E94-AF90-029F000C725F}"/>
              </a:ext>
            </a:extLst>
          </p:cNvPr>
          <p:cNvSpPr txBox="1"/>
          <p:nvPr/>
        </p:nvSpPr>
        <p:spPr>
          <a:xfrm>
            <a:off x="8199541" y="2873959"/>
            <a:ext cx="2711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5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15463AB-ED13-4AFB-B544-66301BAB1C69}"/>
              </a:ext>
            </a:extLst>
          </p:cNvPr>
          <p:cNvGrpSpPr/>
          <p:nvPr/>
        </p:nvGrpSpPr>
        <p:grpSpPr>
          <a:xfrm>
            <a:off x="6285363" y="478000"/>
            <a:ext cx="5253318" cy="2155472"/>
            <a:chOff x="6285363" y="478000"/>
            <a:chExt cx="5253318" cy="215547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1121D03-5340-4685-A688-0CC38157E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6285363" y="478000"/>
              <a:ext cx="5253318" cy="215547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E4AA26-40D1-4B68-BD8C-9E46DB7EA591}"/>
                </a:ext>
              </a:extLst>
            </p:cNvPr>
            <p:cNvSpPr txBox="1"/>
            <p:nvPr/>
          </p:nvSpPr>
          <p:spPr>
            <a:xfrm>
              <a:off x="6285363" y="736123"/>
              <a:ext cx="49060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quần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áo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dây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chuyền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E63F5F0-DA6A-4C16-91B5-FD1692F10913}"/>
              </a:ext>
            </a:extLst>
          </p:cNvPr>
          <p:cNvGrpSpPr/>
          <p:nvPr/>
        </p:nvGrpSpPr>
        <p:grpSpPr>
          <a:xfrm>
            <a:off x="662479" y="4531073"/>
            <a:ext cx="4043633" cy="1375053"/>
            <a:chOff x="662479" y="4531073"/>
            <a:chExt cx="4043633" cy="13750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704972F-040A-401F-8EC5-93D09E505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V="1">
              <a:off x="662479" y="4531073"/>
              <a:ext cx="4043633" cy="13750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C7D0C5-ED4B-4136-A068-4D1114AD3148}"/>
                </a:ext>
              </a:extLst>
            </p:cNvPr>
            <p:cNvSpPr txBox="1"/>
            <p:nvPr/>
          </p:nvSpPr>
          <p:spPr>
            <a:xfrm>
              <a:off x="1422799" y="4634525"/>
              <a:ext cx="32833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Vải</a:t>
              </a:r>
              <a:endPara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18F4F18B-3212-4B3C-B68D-62D3CF6BE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3622" y="-2605453"/>
            <a:ext cx="5768741" cy="334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picture containing writing implement, stationary, indoor, colorful&#10;&#10;Description automatically generated">
            <a:extLst>
              <a:ext uri="{FF2B5EF4-FFF2-40B4-BE49-F238E27FC236}">
                <a16:creationId xmlns:a16="http://schemas.microsoft.com/office/drawing/2014/main" id="{E717C466-EA7F-4D52-B77C-85FF01782D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854" y="3220874"/>
            <a:ext cx="5722284" cy="3820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6674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1.05547 0.87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73" y="4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-1.0276 -0.4238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80" y="-2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A34BFE1-EAD7-495B-840F-4DF0494320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9" t="38118" r="65533" b="49416"/>
          <a:stretch/>
        </p:blipFill>
        <p:spPr>
          <a:xfrm rot="17465045">
            <a:off x="1466576" y="322172"/>
            <a:ext cx="456291" cy="7061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2E7B747-2C56-441D-80CC-B2B57CF7A8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9" t="38118" r="65533" b="49416"/>
          <a:stretch/>
        </p:blipFill>
        <p:spPr>
          <a:xfrm rot="4134955" flipH="1">
            <a:off x="5867855" y="348040"/>
            <a:ext cx="456291" cy="706161"/>
          </a:xfrm>
          <a:prstGeom prst="rect">
            <a:avLst/>
          </a:prstGeom>
        </p:spPr>
      </p:pic>
      <p:sp>
        <p:nvSpPr>
          <p:cNvPr id="14" name="矩形 1">
            <a:extLst>
              <a:ext uri="{FF2B5EF4-FFF2-40B4-BE49-F238E27FC236}">
                <a16:creationId xmlns:a16="http://schemas.microsoft.com/office/drawing/2014/main" id="{18DD6DCB-0BFD-411B-B563-E60F5D8E36C5}"/>
              </a:ext>
            </a:extLst>
          </p:cNvPr>
          <p:cNvSpPr/>
          <p:nvPr/>
        </p:nvSpPr>
        <p:spPr>
          <a:xfrm>
            <a:off x="3232876" y="361232"/>
            <a:ext cx="572624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 defTabSz="609585"/>
            <a:r>
              <a:rPr lang="en-US" altLang="zh-CN" sz="5000" b="1" dirty="0">
                <a:blipFill>
                  <a:blip r:embed="rId5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Colossalis" panose="02040603050506020204" pitchFamily="18" charset="0"/>
                <a:ea typeface="汉仪雪君体简" panose="02010604000101010101" pitchFamily="2" charset="-122"/>
              </a:rPr>
              <a:t>YÊU CẦU CẦN ĐẠT </a:t>
            </a:r>
            <a:endParaRPr lang="zh-CN" altLang="en-US" sz="5000" b="1" dirty="0">
              <a:blipFill>
                <a:blip r:embed="rId5"/>
                <a:stretch>
                  <a:fillRect/>
                </a:stretch>
              </a:blipFill>
              <a:latin typeface="汉仪雪君体简" panose="02010604000101010101" pitchFamily="2" charset="-122"/>
              <a:ea typeface="汉仪雪君体简" panose="02010604000101010101" pitchFamily="2" charset="-122"/>
            </a:endParaRPr>
          </a:p>
        </p:txBody>
      </p:sp>
      <p:sp>
        <p:nvSpPr>
          <p:cNvPr id="23" name="Google Shape;1424;p41">
            <a:extLst>
              <a:ext uri="{FF2B5EF4-FFF2-40B4-BE49-F238E27FC236}">
                <a16:creationId xmlns:a16="http://schemas.microsoft.com/office/drawing/2014/main" id="{8F179E57-3EAA-405C-A07D-4924363E6E60}"/>
              </a:ext>
            </a:extLst>
          </p:cNvPr>
          <p:cNvSpPr txBox="1">
            <a:spLocks/>
          </p:cNvSpPr>
          <p:nvPr/>
        </p:nvSpPr>
        <p:spPr>
          <a:xfrm>
            <a:off x="527538" y="1418492"/>
            <a:ext cx="11078308" cy="4726258"/>
          </a:xfrm>
          <a:prstGeom prst="round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tx1"/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0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pPr defTabSz="609585">
              <a:buClr>
                <a:prstClr val="black"/>
              </a:buClr>
            </a:pPr>
            <a:endParaRPr lang="en-US" sz="9333" dirty="0">
              <a:ln w="19050">
                <a:noFill/>
                <a:prstDash val="lgDash"/>
              </a:ln>
              <a:solidFill>
                <a:srgbClr val="FFFFFF"/>
              </a:solidFill>
              <a:latin typeface="#9Slide03 SVNEvery Movie Every " panose="02000500000000000000" pitchFamily="2" charset="0"/>
              <a:cs typeface="#9Slide03 Cousine Bold" panose="020707090202050204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4B4E6-CF8D-4378-B06B-B42A82C166B5}"/>
              </a:ext>
            </a:extLst>
          </p:cNvPr>
          <p:cNvSpPr txBox="1"/>
          <p:nvPr/>
        </p:nvSpPr>
        <p:spPr>
          <a:xfrm>
            <a:off x="916358" y="1133822"/>
            <a:ext cx="10300667" cy="4918115"/>
          </a:xfrm>
          <a:prstGeom prst="snip1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09585"/>
            <a:r>
              <a:rPr lang="nl-NL" sz="24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thức</a:t>
            </a:r>
            <a:endParaRPr lang="en-US" sz="2400" dirty="0">
              <a:solidFill>
                <a:srgbClr val="002060"/>
              </a:solidFill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342900" indent="-342900" algn="just" defTabSz="609585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HS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ngành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 algn="just" defTabSz="609585">
              <a:buFontTx/>
              <a:buChar char="-"/>
            </a:pP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HS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đáo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chợ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. </a:t>
            </a:r>
          </a:p>
          <a:p>
            <a:pPr algn="just" defTabSz="609585"/>
            <a:r>
              <a:rPr lang="nl-NL" sz="24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2. Năng lực: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- NL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, NL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giao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, NL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quyết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tạo</a:t>
            </a:r>
            <a:endParaRPr lang="en-US" sz="2400" dirty="0">
              <a:solidFill>
                <a:srgbClr val="002060"/>
              </a:solidFill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342900" indent="-342900" algn="just" defTabSz="609585">
              <a:buFontTx/>
              <a:buChar char="-"/>
            </a:pPr>
            <a:r>
              <a:rPr lang="nl-NL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Góp phần phát triển các năng lực: Nhận thức khoa học địa lí, NL tìm hiểu địa lí, NL vận dụng kiến thức, kĩ năng đã học</a:t>
            </a:r>
          </a:p>
          <a:p>
            <a:pPr algn="just" defTabSz="609585"/>
            <a:r>
              <a:rPr lang="nl-NL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3. </a:t>
            </a:r>
            <a:r>
              <a:rPr lang="nl-NL" sz="2400" b="1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Phẩm chất</a:t>
            </a:r>
          </a:p>
          <a:p>
            <a:pPr marL="342900" indent="-342900" algn="just" defTabSz="609585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tập</a:t>
            </a:r>
            <a:endParaRPr lang="en-US" sz="2400" dirty="0">
              <a:solidFill>
                <a:srgbClr val="002060"/>
              </a:solidFill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342900" indent="-342900" algn="just" defTabSz="609585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dục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HS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UVN Bach Dang Nang" panose="02070803090706020303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213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EF4247F-E762-4A2A-881B-6F8E7CBE4E6C}"/>
              </a:ext>
            </a:extLst>
          </p:cNvPr>
          <p:cNvGrpSpPr/>
          <p:nvPr/>
        </p:nvGrpSpPr>
        <p:grpSpPr>
          <a:xfrm>
            <a:off x="6649924" y="810108"/>
            <a:ext cx="5253318" cy="1368798"/>
            <a:chOff x="6944479" y="185612"/>
            <a:chExt cx="5253318" cy="136879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1121D03-5340-4685-A688-0CC38157E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33C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944479" y="185612"/>
              <a:ext cx="5253318" cy="136879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E4AA26-40D1-4B68-BD8C-9E46DB7EA591}"/>
                </a:ext>
              </a:extLst>
            </p:cNvPr>
            <p:cNvSpPr txBox="1"/>
            <p:nvPr/>
          </p:nvSpPr>
          <p:spPr>
            <a:xfrm>
              <a:off x="7285992" y="425501"/>
              <a:ext cx="49060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tra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862BF8B-EEBF-4DB1-AB63-02CB31EDCEF2}"/>
              </a:ext>
            </a:extLst>
          </p:cNvPr>
          <p:cNvGrpSpPr/>
          <p:nvPr/>
        </p:nvGrpSpPr>
        <p:grpSpPr>
          <a:xfrm>
            <a:off x="692256" y="4704371"/>
            <a:ext cx="5047054" cy="1351881"/>
            <a:chOff x="7285562" y="5046746"/>
            <a:chExt cx="5047054" cy="13518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D04A04-B17C-42F8-B5A7-650D8963C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00B0F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 flipV="1">
              <a:off x="7285562" y="5046746"/>
              <a:ext cx="4282395" cy="135188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064E70-1E51-4E94-AF90-029F000C725F}"/>
                </a:ext>
              </a:extLst>
            </p:cNvPr>
            <p:cNvSpPr txBox="1"/>
            <p:nvPr/>
          </p:nvSpPr>
          <p:spPr>
            <a:xfrm>
              <a:off x="7732859" y="5337965"/>
              <a:ext cx="45997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>
                  <a:solidFill>
                    <a:srgbClr val="34652F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Chế</a:t>
              </a:r>
              <a:r>
                <a:rPr lang="en-US" sz="4400" b="1" dirty="0">
                  <a:solidFill>
                    <a:srgbClr val="34652F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34652F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4400" b="1" dirty="0">
                  <a:solidFill>
                    <a:srgbClr val="34652F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34652F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tôm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A picture containing fish, indoor, spiny-finned fish, preparing&#10;&#10;Description automatically generated">
            <a:extLst>
              <a:ext uri="{FF2B5EF4-FFF2-40B4-BE49-F238E27FC236}">
                <a16:creationId xmlns:a16="http://schemas.microsoft.com/office/drawing/2014/main" id="{0576DBF0-E7EE-47F6-9876-D66DC6446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8632" y="-4307305"/>
            <a:ext cx="6287749" cy="38421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Picture 15" descr="A group of people in white coats working in a factory&#10;&#10;Description automatically generated with low confidence">
            <a:extLst>
              <a:ext uri="{FF2B5EF4-FFF2-40B4-BE49-F238E27FC236}">
                <a16:creationId xmlns:a16="http://schemas.microsoft.com/office/drawing/2014/main" id="{88E3D89A-E52F-485C-B14B-ADBEB4743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659" y="2646947"/>
            <a:ext cx="5740416" cy="3954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6846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1.03659 -0.33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36" y="-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1.03685 1.0240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36" y="5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6CF64B-157F-4E58-BF69-5ABA77760803}"/>
              </a:ext>
            </a:extLst>
          </p:cNvPr>
          <p:cNvGrpSpPr/>
          <p:nvPr/>
        </p:nvGrpSpPr>
        <p:grpSpPr>
          <a:xfrm>
            <a:off x="6761263" y="516362"/>
            <a:ext cx="4653174" cy="1460411"/>
            <a:chOff x="1226736" y="6422141"/>
            <a:chExt cx="4653174" cy="80175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704972F-040A-401F-8EC5-93D09E505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26736" y="6422141"/>
              <a:ext cx="4653174" cy="80175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C7D0C5-ED4B-4136-A068-4D1114AD3148}"/>
                </a:ext>
              </a:extLst>
            </p:cNvPr>
            <p:cNvSpPr txBox="1"/>
            <p:nvPr/>
          </p:nvSpPr>
          <p:spPr>
            <a:xfrm>
              <a:off x="1516534" y="6577565"/>
              <a:ext cx="4073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4652F">
                      <a:lumMod val="5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bón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9" descr="A picture containing text, preparing&#10;&#10;Description automatically generated">
            <a:extLst>
              <a:ext uri="{FF2B5EF4-FFF2-40B4-BE49-F238E27FC236}">
                <a16:creationId xmlns:a16="http://schemas.microsoft.com/office/drawing/2014/main" id="{1B88B674-287A-4E2E-A9D5-2F902D2A4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1" y="2687063"/>
            <a:ext cx="5931730" cy="385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289BC6-78F0-4947-9BB7-B05BD70FF5F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C0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flipV="1">
            <a:off x="380359" y="4161410"/>
            <a:ext cx="5253318" cy="15567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7BBE8E-42E4-453D-8EC6-F308E010135F}"/>
              </a:ext>
            </a:extLst>
          </p:cNvPr>
          <p:cNvSpPr txBox="1"/>
          <p:nvPr/>
        </p:nvSpPr>
        <p:spPr>
          <a:xfrm>
            <a:off x="850786" y="4524274"/>
            <a:ext cx="4906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A picture containing cup, spectacles&#10;&#10;Description automatically generated">
            <a:extLst>
              <a:ext uri="{FF2B5EF4-FFF2-40B4-BE49-F238E27FC236}">
                <a16:creationId xmlns:a16="http://schemas.microsoft.com/office/drawing/2014/main" id="{2651537A-C99C-4F6C-A817-8856740FC8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9" y="331085"/>
            <a:ext cx="5931730" cy="346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950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D04A04-B17C-42F8-B5A7-650D8963CD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V="1">
            <a:off x="7063523" y="4996840"/>
            <a:ext cx="4282395" cy="16573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064E70-1E51-4E94-AF90-029F000C725F}"/>
              </a:ext>
            </a:extLst>
          </p:cNvPr>
          <p:cNvSpPr txBox="1"/>
          <p:nvPr/>
        </p:nvSpPr>
        <p:spPr>
          <a:xfrm>
            <a:off x="7248584" y="5440785"/>
            <a:ext cx="4599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04972F-040A-401F-8EC5-93D09E505F5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47140" y="671786"/>
            <a:ext cx="4653174" cy="142064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C7D0C5-ED4B-4136-A068-4D1114AD3148}"/>
              </a:ext>
            </a:extLst>
          </p:cNvPr>
          <p:cNvSpPr txBox="1"/>
          <p:nvPr/>
        </p:nvSpPr>
        <p:spPr>
          <a:xfrm>
            <a:off x="936938" y="1058943"/>
            <a:ext cx="4073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4652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34652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Diagram, engineering drawing&#10;&#10;Description automatically generated">
            <a:extLst>
              <a:ext uri="{FF2B5EF4-FFF2-40B4-BE49-F238E27FC236}">
                <a16:creationId xmlns:a16="http://schemas.microsoft.com/office/drawing/2014/main" id="{8D5B425F-BADE-40BC-B77C-87631C434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9" y="2414667"/>
            <a:ext cx="5627760" cy="4001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 descr="A group of people in a factory&#10;&#10;Description automatically generated with medium confidence">
            <a:extLst>
              <a:ext uri="{FF2B5EF4-FFF2-40B4-BE49-F238E27FC236}">
                <a16:creationId xmlns:a16="http://schemas.microsoft.com/office/drawing/2014/main" id="{A1761858-2538-43EE-AAC7-93F0E7D21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83" y="671786"/>
            <a:ext cx="5374499" cy="3604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9647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ham-pha-quy-trinh-san-xuat-mi-an-lien-tai-nha-may-acecook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C7B09DED-3537-47C1-9FCF-72D3E647BF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0965" y="1157821"/>
            <a:ext cx="10806545" cy="50068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EE364B-8879-4E5D-9576-BDDC04D452FB}"/>
              </a:ext>
            </a:extLst>
          </p:cNvPr>
          <p:cNvSpPr txBox="1"/>
          <p:nvPr/>
        </p:nvSpPr>
        <p:spPr>
          <a:xfrm>
            <a:off x="2161310" y="201587"/>
            <a:ext cx="7381702" cy="707886"/>
          </a:xfrm>
          <a:custGeom>
            <a:avLst/>
            <a:gdLst>
              <a:gd name="connsiteX0" fmla="*/ 0 w 7381702"/>
              <a:gd name="connsiteY0" fmla="*/ 0 h 707886"/>
              <a:gd name="connsiteX1" fmla="*/ 494006 w 7381702"/>
              <a:gd name="connsiteY1" fmla="*/ 0 h 707886"/>
              <a:gd name="connsiteX2" fmla="*/ 1135646 w 7381702"/>
              <a:gd name="connsiteY2" fmla="*/ 0 h 707886"/>
              <a:gd name="connsiteX3" fmla="*/ 1555836 w 7381702"/>
              <a:gd name="connsiteY3" fmla="*/ 0 h 707886"/>
              <a:gd name="connsiteX4" fmla="*/ 2271293 w 7381702"/>
              <a:gd name="connsiteY4" fmla="*/ 0 h 707886"/>
              <a:gd name="connsiteX5" fmla="*/ 2617665 w 7381702"/>
              <a:gd name="connsiteY5" fmla="*/ 0 h 707886"/>
              <a:gd name="connsiteX6" fmla="*/ 3111671 w 7381702"/>
              <a:gd name="connsiteY6" fmla="*/ 0 h 707886"/>
              <a:gd name="connsiteX7" fmla="*/ 3605678 w 7381702"/>
              <a:gd name="connsiteY7" fmla="*/ 0 h 707886"/>
              <a:gd name="connsiteX8" fmla="*/ 4247318 w 7381702"/>
              <a:gd name="connsiteY8" fmla="*/ 0 h 707886"/>
              <a:gd name="connsiteX9" fmla="*/ 4667507 w 7381702"/>
              <a:gd name="connsiteY9" fmla="*/ 0 h 707886"/>
              <a:gd name="connsiteX10" fmla="*/ 5161513 w 7381702"/>
              <a:gd name="connsiteY10" fmla="*/ 0 h 707886"/>
              <a:gd name="connsiteX11" fmla="*/ 5729336 w 7381702"/>
              <a:gd name="connsiteY11" fmla="*/ 0 h 707886"/>
              <a:gd name="connsiteX12" fmla="*/ 6223343 w 7381702"/>
              <a:gd name="connsiteY12" fmla="*/ 0 h 707886"/>
              <a:gd name="connsiteX13" fmla="*/ 6717349 w 7381702"/>
              <a:gd name="connsiteY13" fmla="*/ 0 h 707886"/>
              <a:gd name="connsiteX14" fmla="*/ 7381702 w 7381702"/>
              <a:gd name="connsiteY14" fmla="*/ 0 h 707886"/>
              <a:gd name="connsiteX15" fmla="*/ 7381702 w 7381702"/>
              <a:gd name="connsiteY15" fmla="*/ 353943 h 707886"/>
              <a:gd name="connsiteX16" fmla="*/ 7381702 w 7381702"/>
              <a:gd name="connsiteY16" fmla="*/ 707886 h 707886"/>
              <a:gd name="connsiteX17" fmla="*/ 6961513 w 7381702"/>
              <a:gd name="connsiteY17" fmla="*/ 707886 h 707886"/>
              <a:gd name="connsiteX18" fmla="*/ 6615141 w 7381702"/>
              <a:gd name="connsiteY18" fmla="*/ 707886 h 707886"/>
              <a:gd name="connsiteX19" fmla="*/ 5973500 w 7381702"/>
              <a:gd name="connsiteY19" fmla="*/ 707886 h 707886"/>
              <a:gd name="connsiteX20" fmla="*/ 5627128 w 7381702"/>
              <a:gd name="connsiteY20" fmla="*/ 707886 h 707886"/>
              <a:gd name="connsiteX21" fmla="*/ 4911671 w 7381702"/>
              <a:gd name="connsiteY21" fmla="*/ 707886 h 707886"/>
              <a:gd name="connsiteX22" fmla="*/ 4491482 w 7381702"/>
              <a:gd name="connsiteY22" fmla="*/ 707886 h 707886"/>
              <a:gd name="connsiteX23" fmla="*/ 3776024 w 7381702"/>
              <a:gd name="connsiteY23" fmla="*/ 707886 h 707886"/>
              <a:gd name="connsiteX24" fmla="*/ 3208201 w 7381702"/>
              <a:gd name="connsiteY24" fmla="*/ 707886 h 707886"/>
              <a:gd name="connsiteX25" fmla="*/ 2788012 w 7381702"/>
              <a:gd name="connsiteY25" fmla="*/ 707886 h 707886"/>
              <a:gd name="connsiteX26" fmla="*/ 2220189 w 7381702"/>
              <a:gd name="connsiteY26" fmla="*/ 707886 h 707886"/>
              <a:gd name="connsiteX27" fmla="*/ 1726183 w 7381702"/>
              <a:gd name="connsiteY27" fmla="*/ 707886 h 707886"/>
              <a:gd name="connsiteX28" fmla="*/ 1305993 w 7381702"/>
              <a:gd name="connsiteY28" fmla="*/ 707886 h 707886"/>
              <a:gd name="connsiteX29" fmla="*/ 811987 w 7381702"/>
              <a:gd name="connsiteY29" fmla="*/ 707886 h 707886"/>
              <a:gd name="connsiteX30" fmla="*/ 0 w 7381702"/>
              <a:gd name="connsiteY30" fmla="*/ 707886 h 707886"/>
              <a:gd name="connsiteX31" fmla="*/ 0 w 7381702"/>
              <a:gd name="connsiteY31" fmla="*/ 346864 h 707886"/>
              <a:gd name="connsiteX32" fmla="*/ 0 w 7381702"/>
              <a:gd name="connsiteY32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81702" h="707886" fill="none" extrusionOk="0">
                <a:moveTo>
                  <a:pt x="0" y="0"/>
                </a:moveTo>
                <a:cubicBezTo>
                  <a:pt x="154717" y="-901"/>
                  <a:pt x="301294" y="27539"/>
                  <a:pt x="494006" y="0"/>
                </a:cubicBezTo>
                <a:cubicBezTo>
                  <a:pt x="686718" y="-27539"/>
                  <a:pt x="838474" y="76190"/>
                  <a:pt x="1135646" y="0"/>
                </a:cubicBezTo>
                <a:cubicBezTo>
                  <a:pt x="1432818" y="-76190"/>
                  <a:pt x="1385606" y="42810"/>
                  <a:pt x="1555836" y="0"/>
                </a:cubicBezTo>
                <a:cubicBezTo>
                  <a:pt x="1726066" y="-42810"/>
                  <a:pt x="1924291" y="23426"/>
                  <a:pt x="2271293" y="0"/>
                </a:cubicBezTo>
                <a:cubicBezTo>
                  <a:pt x="2618295" y="-23426"/>
                  <a:pt x="2527478" y="935"/>
                  <a:pt x="2617665" y="0"/>
                </a:cubicBezTo>
                <a:cubicBezTo>
                  <a:pt x="2707852" y="-935"/>
                  <a:pt x="2951697" y="32075"/>
                  <a:pt x="3111671" y="0"/>
                </a:cubicBezTo>
                <a:cubicBezTo>
                  <a:pt x="3271645" y="-32075"/>
                  <a:pt x="3481593" y="4910"/>
                  <a:pt x="3605678" y="0"/>
                </a:cubicBezTo>
                <a:cubicBezTo>
                  <a:pt x="3729763" y="-4910"/>
                  <a:pt x="4091327" y="6094"/>
                  <a:pt x="4247318" y="0"/>
                </a:cubicBezTo>
                <a:cubicBezTo>
                  <a:pt x="4403309" y="-6094"/>
                  <a:pt x="4521081" y="28914"/>
                  <a:pt x="4667507" y="0"/>
                </a:cubicBezTo>
                <a:cubicBezTo>
                  <a:pt x="4813933" y="-28914"/>
                  <a:pt x="5045377" y="48267"/>
                  <a:pt x="5161513" y="0"/>
                </a:cubicBezTo>
                <a:cubicBezTo>
                  <a:pt x="5277649" y="-48267"/>
                  <a:pt x="5510110" y="27210"/>
                  <a:pt x="5729336" y="0"/>
                </a:cubicBezTo>
                <a:cubicBezTo>
                  <a:pt x="5948562" y="-27210"/>
                  <a:pt x="5982043" y="10514"/>
                  <a:pt x="6223343" y="0"/>
                </a:cubicBezTo>
                <a:cubicBezTo>
                  <a:pt x="6464643" y="-10514"/>
                  <a:pt x="6608295" y="8867"/>
                  <a:pt x="6717349" y="0"/>
                </a:cubicBezTo>
                <a:cubicBezTo>
                  <a:pt x="6826403" y="-8867"/>
                  <a:pt x="7160017" y="18035"/>
                  <a:pt x="7381702" y="0"/>
                </a:cubicBezTo>
                <a:cubicBezTo>
                  <a:pt x="7419410" y="93902"/>
                  <a:pt x="7374338" y="229580"/>
                  <a:pt x="7381702" y="353943"/>
                </a:cubicBezTo>
                <a:cubicBezTo>
                  <a:pt x="7389066" y="478306"/>
                  <a:pt x="7363683" y="536830"/>
                  <a:pt x="7381702" y="707886"/>
                </a:cubicBezTo>
                <a:cubicBezTo>
                  <a:pt x="7268218" y="741021"/>
                  <a:pt x="7076635" y="706840"/>
                  <a:pt x="6961513" y="707886"/>
                </a:cubicBezTo>
                <a:cubicBezTo>
                  <a:pt x="6846391" y="708932"/>
                  <a:pt x="6699503" y="696628"/>
                  <a:pt x="6615141" y="707886"/>
                </a:cubicBezTo>
                <a:cubicBezTo>
                  <a:pt x="6530779" y="719144"/>
                  <a:pt x="6262798" y="678502"/>
                  <a:pt x="5973500" y="707886"/>
                </a:cubicBezTo>
                <a:cubicBezTo>
                  <a:pt x="5684202" y="737270"/>
                  <a:pt x="5719287" y="693150"/>
                  <a:pt x="5627128" y="707886"/>
                </a:cubicBezTo>
                <a:cubicBezTo>
                  <a:pt x="5534969" y="722622"/>
                  <a:pt x="5182058" y="690454"/>
                  <a:pt x="4911671" y="707886"/>
                </a:cubicBezTo>
                <a:cubicBezTo>
                  <a:pt x="4641284" y="725318"/>
                  <a:pt x="4605329" y="673274"/>
                  <a:pt x="4491482" y="707886"/>
                </a:cubicBezTo>
                <a:cubicBezTo>
                  <a:pt x="4377635" y="742498"/>
                  <a:pt x="3967853" y="675323"/>
                  <a:pt x="3776024" y="707886"/>
                </a:cubicBezTo>
                <a:cubicBezTo>
                  <a:pt x="3584195" y="740449"/>
                  <a:pt x="3361192" y="701691"/>
                  <a:pt x="3208201" y="707886"/>
                </a:cubicBezTo>
                <a:cubicBezTo>
                  <a:pt x="3055210" y="714081"/>
                  <a:pt x="2918925" y="680755"/>
                  <a:pt x="2788012" y="707886"/>
                </a:cubicBezTo>
                <a:cubicBezTo>
                  <a:pt x="2657099" y="735017"/>
                  <a:pt x="2428138" y="669326"/>
                  <a:pt x="2220189" y="707886"/>
                </a:cubicBezTo>
                <a:cubicBezTo>
                  <a:pt x="2012240" y="746446"/>
                  <a:pt x="1934931" y="673310"/>
                  <a:pt x="1726183" y="707886"/>
                </a:cubicBezTo>
                <a:cubicBezTo>
                  <a:pt x="1517435" y="742462"/>
                  <a:pt x="1460357" y="700871"/>
                  <a:pt x="1305993" y="707886"/>
                </a:cubicBezTo>
                <a:cubicBezTo>
                  <a:pt x="1151629" y="714901"/>
                  <a:pt x="977948" y="668371"/>
                  <a:pt x="811987" y="707886"/>
                </a:cubicBezTo>
                <a:cubicBezTo>
                  <a:pt x="646026" y="747401"/>
                  <a:pt x="317903" y="674090"/>
                  <a:pt x="0" y="707886"/>
                </a:cubicBezTo>
                <a:cubicBezTo>
                  <a:pt x="-12871" y="542681"/>
                  <a:pt x="4138" y="487046"/>
                  <a:pt x="0" y="346864"/>
                </a:cubicBezTo>
                <a:cubicBezTo>
                  <a:pt x="-4138" y="206682"/>
                  <a:pt x="25298" y="160579"/>
                  <a:pt x="0" y="0"/>
                </a:cubicBezTo>
                <a:close/>
              </a:path>
              <a:path w="7381702" h="707886" stroke="0" extrusionOk="0">
                <a:moveTo>
                  <a:pt x="0" y="0"/>
                </a:moveTo>
                <a:cubicBezTo>
                  <a:pt x="230665" y="-42618"/>
                  <a:pt x="442395" y="36383"/>
                  <a:pt x="567823" y="0"/>
                </a:cubicBezTo>
                <a:cubicBezTo>
                  <a:pt x="693251" y="-36383"/>
                  <a:pt x="946251" y="12198"/>
                  <a:pt x="1209463" y="0"/>
                </a:cubicBezTo>
                <a:cubicBezTo>
                  <a:pt x="1472675" y="-12198"/>
                  <a:pt x="1612522" y="50816"/>
                  <a:pt x="1777287" y="0"/>
                </a:cubicBezTo>
                <a:cubicBezTo>
                  <a:pt x="1942052" y="-50816"/>
                  <a:pt x="2226454" y="18199"/>
                  <a:pt x="2345110" y="0"/>
                </a:cubicBezTo>
                <a:cubicBezTo>
                  <a:pt x="2463766" y="-18199"/>
                  <a:pt x="2716552" y="24622"/>
                  <a:pt x="2839116" y="0"/>
                </a:cubicBezTo>
                <a:cubicBezTo>
                  <a:pt x="2961680" y="-24622"/>
                  <a:pt x="3336517" y="75976"/>
                  <a:pt x="3480756" y="0"/>
                </a:cubicBezTo>
                <a:cubicBezTo>
                  <a:pt x="3624995" y="-75976"/>
                  <a:pt x="3691376" y="2822"/>
                  <a:pt x="3900946" y="0"/>
                </a:cubicBezTo>
                <a:cubicBezTo>
                  <a:pt x="4110516" y="-2822"/>
                  <a:pt x="4247695" y="76383"/>
                  <a:pt x="4542586" y="0"/>
                </a:cubicBezTo>
                <a:cubicBezTo>
                  <a:pt x="4837477" y="-76383"/>
                  <a:pt x="4765887" y="39619"/>
                  <a:pt x="4888958" y="0"/>
                </a:cubicBezTo>
                <a:cubicBezTo>
                  <a:pt x="5012029" y="-39619"/>
                  <a:pt x="5294670" y="57917"/>
                  <a:pt x="5456781" y="0"/>
                </a:cubicBezTo>
                <a:cubicBezTo>
                  <a:pt x="5618892" y="-57917"/>
                  <a:pt x="5718750" y="20983"/>
                  <a:pt x="5803153" y="0"/>
                </a:cubicBezTo>
                <a:cubicBezTo>
                  <a:pt x="5887556" y="-20983"/>
                  <a:pt x="6012192" y="39075"/>
                  <a:pt x="6149526" y="0"/>
                </a:cubicBezTo>
                <a:cubicBezTo>
                  <a:pt x="6286860" y="-39075"/>
                  <a:pt x="6575414" y="15947"/>
                  <a:pt x="6791166" y="0"/>
                </a:cubicBezTo>
                <a:cubicBezTo>
                  <a:pt x="7006918" y="-15947"/>
                  <a:pt x="7259793" y="46637"/>
                  <a:pt x="7381702" y="0"/>
                </a:cubicBezTo>
                <a:cubicBezTo>
                  <a:pt x="7412725" y="124020"/>
                  <a:pt x="7378780" y="251247"/>
                  <a:pt x="7381702" y="346864"/>
                </a:cubicBezTo>
                <a:cubicBezTo>
                  <a:pt x="7384624" y="442481"/>
                  <a:pt x="7346482" y="555970"/>
                  <a:pt x="7381702" y="707886"/>
                </a:cubicBezTo>
                <a:cubicBezTo>
                  <a:pt x="7234367" y="756216"/>
                  <a:pt x="6873853" y="691666"/>
                  <a:pt x="6740062" y="707886"/>
                </a:cubicBezTo>
                <a:cubicBezTo>
                  <a:pt x="6606271" y="724106"/>
                  <a:pt x="6348631" y="644781"/>
                  <a:pt x="6172239" y="707886"/>
                </a:cubicBezTo>
                <a:cubicBezTo>
                  <a:pt x="5995847" y="770991"/>
                  <a:pt x="5977048" y="695784"/>
                  <a:pt x="5825866" y="707886"/>
                </a:cubicBezTo>
                <a:cubicBezTo>
                  <a:pt x="5674684" y="719988"/>
                  <a:pt x="5492698" y="643488"/>
                  <a:pt x="5258043" y="707886"/>
                </a:cubicBezTo>
                <a:cubicBezTo>
                  <a:pt x="5023388" y="772284"/>
                  <a:pt x="4906689" y="662233"/>
                  <a:pt x="4764037" y="707886"/>
                </a:cubicBezTo>
                <a:cubicBezTo>
                  <a:pt x="4621385" y="753539"/>
                  <a:pt x="4473273" y="654684"/>
                  <a:pt x="4196214" y="707886"/>
                </a:cubicBezTo>
                <a:cubicBezTo>
                  <a:pt x="3919155" y="761088"/>
                  <a:pt x="3897914" y="674639"/>
                  <a:pt x="3628390" y="707886"/>
                </a:cubicBezTo>
                <a:cubicBezTo>
                  <a:pt x="3358866" y="741133"/>
                  <a:pt x="3208114" y="698588"/>
                  <a:pt x="2986750" y="707886"/>
                </a:cubicBezTo>
                <a:cubicBezTo>
                  <a:pt x="2765386" y="717184"/>
                  <a:pt x="2530765" y="664544"/>
                  <a:pt x="2345110" y="707886"/>
                </a:cubicBezTo>
                <a:cubicBezTo>
                  <a:pt x="2159455" y="751228"/>
                  <a:pt x="2086755" y="669848"/>
                  <a:pt x="1924921" y="707886"/>
                </a:cubicBezTo>
                <a:cubicBezTo>
                  <a:pt x="1763087" y="745924"/>
                  <a:pt x="1619146" y="673653"/>
                  <a:pt x="1504732" y="707886"/>
                </a:cubicBezTo>
                <a:cubicBezTo>
                  <a:pt x="1390318" y="742119"/>
                  <a:pt x="1213212" y="695737"/>
                  <a:pt x="936908" y="707886"/>
                </a:cubicBezTo>
                <a:cubicBezTo>
                  <a:pt x="660604" y="720035"/>
                  <a:pt x="444930" y="645463"/>
                  <a:pt x="0" y="707886"/>
                </a:cubicBezTo>
                <a:cubicBezTo>
                  <a:pt x="-41606" y="536867"/>
                  <a:pt x="33307" y="433440"/>
                  <a:pt x="0" y="353943"/>
                </a:cubicBezTo>
                <a:cubicBezTo>
                  <a:pt x="-33307" y="274446"/>
                  <a:pt x="32200" y="98260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prstDash val="lgDash"/>
            <a:extLst>
              <a:ext uri="{C807C97D-BFC1-408E-A445-0C87EB9F89A2}">
                <ask:lineSketchStyleProps xmlns:ask="http://schemas.microsoft.com/office/drawing/2018/sketchyshapes" sd="6514162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Quy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trình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sản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xuất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mì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ăn</a:t>
            </a:r>
            <a:r>
              <a:rPr lang="en-US" sz="4000" dirty="0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2">
                    <a:lumMod val="90000"/>
                    <a:lumOff val="10000"/>
                  </a:schemeClr>
                </a:solidFill>
                <a:latin typeface="UTM Androgyne" panose="02040603050506020204" pitchFamily="18" charset="0"/>
              </a:rPr>
              <a:t>liền</a:t>
            </a:r>
            <a:endParaRPr lang="vi-VN" sz="4000" dirty="0">
              <a:solidFill>
                <a:schemeClr val="accent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833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4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5E2B56D-31E5-4774-A185-BEBF4C8C0F67}"/>
              </a:ext>
            </a:extLst>
          </p:cNvPr>
          <p:cNvGrpSpPr/>
          <p:nvPr/>
        </p:nvGrpSpPr>
        <p:grpSpPr>
          <a:xfrm>
            <a:off x="2643755" y="1449921"/>
            <a:ext cx="8235654" cy="2457605"/>
            <a:chOff x="4171955" y="1900847"/>
            <a:chExt cx="5444531" cy="204813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A7F06E-BADF-4A10-8686-1CDAFCB3C3F6}"/>
                </a:ext>
              </a:extLst>
            </p:cNvPr>
            <p:cNvSpPr/>
            <p:nvPr/>
          </p:nvSpPr>
          <p:spPr>
            <a:xfrm>
              <a:off x="4171955" y="1900847"/>
              <a:ext cx="5444531" cy="2048134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6DECB9"/>
              </a:solidFill>
              <a:prstDash val="lg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0D3D9E-5EFF-48FA-88A9-85AC537CB3ED}"/>
                </a:ext>
              </a:extLst>
            </p:cNvPr>
            <p:cNvSpPr txBox="1"/>
            <p:nvPr/>
          </p:nvSpPr>
          <p:spPr>
            <a:xfrm>
              <a:off x="4171955" y="1978886"/>
              <a:ext cx="5196630" cy="1923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0800" h="38100" prst="riblet"/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#9Slide03 AmpleSoft Bold" panose="02000000000000000000" pitchFamily="2" charset="0"/>
                  <a:cs typeface="Times New Roman" panose="02020603050405020304" pitchFamily="18" charset="0"/>
                </a:rPr>
                <a:t>Điều kiện nào để đồng bằng Nam Bộ trở thành </a:t>
              </a:r>
              <a:r>
                <a:rPr kumimoji="0" lang="vi-VN" sz="48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#9Slide03 AmpleSoft Bold" panose="02000000000000000000" pitchFamily="2" charset="0"/>
                  <a:cs typeface="Times New Roman" panose="02020603050405020304" pitchFamily="18" charset="0"/>
                </a:rPr>
                <a:t>vùng </a:t>
              </a:r>
              <a:endPara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#9Slide03 AmpleSoft Bold" panose="02000000000000000000" pitchFamily="2" charset="0"/>
                  <a:cs typeface="Times New Roman" panose="02020603050405020304" pitchFamily="18" charset="0"/>
                </a:rPr>
                <a:t>công </a:t>
              </a:r>
              <a:r>
                <a:rPr kumimoji="0" lang="vi-VN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#9Slide03 AmpleSoft Bold" panose="02000000000000000000" pitchFamily="2" charset="0"/>
                  <a:cs typeface="Times New Roman" panose="02020603050405020304" pitchFamily="18" charset="0"/>
                </a:rPr>
                <a:t>nghiệp phát triển?</a:t>
              </a:r>
            </a:p>
          </p:txBody>
        </p:sp>
      </p:grpSp>
      <p:pic>
        <p:nvPicPr>
          <p:cNvPr id="10" name="图片 18">
            <a:extLst>
              <a:ext uri="{FF2B5EF4-FFF2-40B4-BE49-F238E27FC236}">
                <a16:creationId xmlns:a16="http://schemas.microsoft.com/office/drawing/2014/main" id="{514E202F-A247-4235-926B-0C1FEE413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32146" y="1954013"/>
            <a:ext cx="5277827" cy="5710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/>
        </p:nvCxnSpPr>
        <p:spPr>
          <a:xfrm>
            <a:off x="2004920" y="3430977"/>
            <a:ext cx="0" cy="66236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2004921" y="4093336"/>
            <a:ext cx="225778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262709" y="4093336"/>
            <a:ext cx="225778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cxnSpLocks/>
            <a:stCxn id="40" idx="2"/>
          </p:cNvCxnSpPr>
          <p:nvPr/>
        </p:nvCxnSpPr>
        <p:spPr>
          <a:xfrm flipH="1">
            <a:off x="8409793" y="1920509"/>
            <a:ext cx="15" cy="21728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6520497" y="4093336"/>
            <a:ext cx="225567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cxnSpLocks/>
            <a:endCxn id="46" idx="0"/>
          </p:cNvCxnSpPr>
          <p:nvPr/>
        </p:nvCxnSpPr>
        <p:spPr>
          <a:xfrm>
            <a:off x="11031305" y="4093336"/>
            <a:ext cx="810" cy="9783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8776165" y="4093336"/>
            <a:ext cx="225778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组合 34"/>
          <p:cNvGrpSpPr/>
          <p:nvPr/>
        </p:nvGrpSpPr>
        <p:grpSpPr>
          <a:xfrm>
            <a:off x="1583832" y="2572286"/>
            <a:ext cx="865451" cy="858694"/>
            <a:chOff x="1187624" y="1857800"/>
            <a:chExt cx="649288" cy="644219"/>
          </a:xfrm>
        </p:grpSpPr>
        <p:sp>
          <p:nvSpPr>
            <p:cNvPr id="36" name="椭圆 35"/>
            <p:cNvSpPr/>
            <p:nvPr/>
          </p:nvSpPr>
          <p:spPr>
            <a:xfrm>
              <a:off x="1187624" y="1857800"/>
              <a:ext cx="649288" cy="6442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dirty="0">
                <a:solidFill>
                  <a:schemeClr val="bg1">
                    <a:lumMod val="65000"/>
                  </a:schemeClr>
                </a:solidFill>
                <a:latin typeface="UTM Avenid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37" name="文本框 5"/>
            <p:cNvSpPr txBox="1">
              <a:spLocks noChangeArrowheads="1"/>
            </p:cNvSpPr>
            <p:nvPr/>
          </p:nvSpPr>
          <p:spPr bwMode="auto">
            <a:xfrm>
              <a:off x="1187624" y="1923678"/>
              <a:ext cx="648072" cy="535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871" tIns="60935" rIns="121871" bIns="60935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3200" b="1" dirty="0">
                  <a:solidFill>
                    <a:schemeClr val="bg1"/>
                  </a:solidFill>
                  <a:latin typeface="UTM Avenida" panose="02040603050506020204" pitchFamily="18" charset="0"/>
                  <a:ea typeface="+mn-ea"/>
                  <a:cs typeface="+mn-ea"/>
                  <a:sym typeface="+mn-lt"/>
                </a:rPr>
                <a:t>01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976011" y="1118708"/>
            <a:ext cx="867565" cy="858694"/>
            <a:chOff x="4570588" y="1857800"/>
            <a:chExt cx="650875" cy="644219"/>
          </a:xfrm>
        </p:grpSpPr>
        <p:sp>
          <p:nvSpPr>
            <p:cNvPr id="39" name="椭圆 38"/>
            <p:cNvSpPr/>
            <p:nvPr/>
          </p:nvSpPr>
          <p:spPr>
            <a:xfrm>
              <a:off x="4570588" y="1857800"/>
              <a:ext cx="650875" cy="64421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dirty="0">
                <a:solidFill>
                  <a:schemeClr val="bg1">
                    <a:lumMod val="65000"/>
                  </a:schemeClr>
                </a:solidFill>
                <a:latin typeface="UTM Avenid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40" name="文本框 5"/>
            <p:cNvSpPr txBox="1">
              <a:spLocks noChangeArrowheads="1"/>
            </p:cNvSpPr>
            <p:nvPr/>
          </p:nvSpPr>
          <p:spPr bwMode="auto">
            <a:xfrm>
              <a:off x="4572000" y="1923678"/>
              <a:ext cx="648072" cy="535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871" tIns="60935" rIns="121871" bIns="60935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3200" b="1" dirty="0">
                  <a:solidFill>
                    <a:schemeClr val="bg1"/>
                  </a:solidFill>
                  <a:latin typeface="UTM Avenida" panose="02040603050506020204" pitchFamily="18" charset="0"/>
                  <a:ea typeface="+mn-ea"/>
                  <a:cs typeface="+mn-ea"/>
                  <a:sym typeface="+mn-lt"/>
                </a:rPr>
                <a:t>02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3881507" y="3748654"/>
            <a:ext cx="865449" cy="860795"/>
            <a:chOff x="2914601" y="3438123"/>
            <a:chExt cx="649287" cy="645795"/>
          </a:xfrm>
        </p:grpSpPr>
        <p:sp>
          <p:nvSpPr>
            <p:cNvPr id="42" name="椭圆 41"/>
            <p:cNvSpPr/>
            <p:nvPr/>
          </p:nvSpPr>
          <p:spPr>
            <a:xfrm>
              <a:off x="2914601" y="3438123"/>
              <a:ext cx="649287" cy="64579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dirty="0">
                <a:solidFill>
                  <a:schemeClr val="bg1">
                    <a:lumMod val="65000"/>
                  </a:schemeClr>
                </a:solidFill>
                <a:latin typeface="UTM Avenid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43" name="文本框 5"/>
            <p:cNvSpPr txBox="1">
              <a:spLocks noChangeArrowheads="1"/>
            </p:cNvSpPr>
            <p:nvPr/>
          </p:nvSpPr>
          <p:spPr bwMode="auto">
            <a:xfrm>
              <a:off x="2915816" y="3507854"/>
              <a:ext cx="648072" cy="535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871" tIns="60935" rIns="121871" bIns="60935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3200" b="1" dirty="0">
                  <a:solidFill>
                    <a:schemeClr val="bg1"/>
                  </a:solidFill>
                  <a:latin typeface="UTM Avenida" panose="02040603050506020204" pitchFamily="18" charset="0"/>
                  <a:ea typeface="+mn-ea"/>
                  <a:cs typeface="+mn-ea"/>
                  <a:sym typeface="+mn-lt"/>
                </a:rPr>
                <a:t>03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10598580" y="4978755"/>
            <a:ext cx="865449" cy="860795"/>
            <a:chOff x="6298977" y="3438123"/>
            <a:chExt cx="649287" cy="645795"/>
          </a:xfrm>
        </p:grpSpPr>
        <p:sp>
          <p:nvSpPr>
            <p:cNvPr id="45" name="椭圆 44"/>
            <p:cNvSpPr/>
            <p:nvPr/>
          </p:nvSpPr>
          <p:spPr>
            <a:xfrm>
              <a:off x="6298977" y="3438123"/>
              <a:ext cx="649287" cy="64579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dirty="0">
                <a:solidFill>
                  <a:schemeClr val="bg1">
                    <a:lumMod val="65000"/>
                  </a:schemeClr>
                </a:solidFill>
                <a:latin typeface="UTM Avenid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46" name="文本框 5"/>
            <p:cNvSpPr txBox="1">
              <a:spLocks noChangeArrowheads="1"/>
            </p:cNvSpPr>
            <p:nvPr/>
          </p:nvSpPr>
          <p:spPr bwMode="auto">
            <a:xfrm>
              <a:off x="6300192" y="3507854"/>
              <a:ext cx="648072" cy="535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871" tIns="60935" rIns="121871" bIns="60935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3200" b="1" dirty="0">
                  <a:solidFill>
                    <a:schemeClr val="bg1"/>
                  </a:solidFill>
                  <a:latin typeface="UTM Avenida" panose="02040603050506020204" pitchFamily="18" charset="0"/>
                  <a:ea typeface="+mn-ea"/>
                  <a:cs typeface="+mn-ea"/>
                  <a:sym typeface="+mn-lt"/>
                </a:rPr>
                <a:t>04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C831077-5CC2-453E-87BA-85FF1397CEF1}"/>
              </a:ext>
            </a:extLst>
          </p:cNvPr>
          <p:cNvSpPr txBox="1"/>
          <p:nvPr/>
        </p:nvSpPr>
        <p:spPr>
          <a:xfrm>
            <a:off x="-6741" y="1558475"/>
            <a:ext cx="6520493" cy="826539"/>
          </a:xfrm>
          <a:prstGeom prst="roundRect">
            <a:avLst/>
          </a:prstGeom>
          <a:solidFill>
            <a:schemeClr val="accent5">
              <a:lumMod val="60000"/>
              <a:lumOff val="40000"/>
              <a:alpha val="47000"/>
            </a:schemeClr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dashDot"/>
            <a:miter lim="800000"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Nguồn lao động dồi</a:t>
            </a:r>
            <a:r>
              <a:rPr kumimoji="0" lang="vi-VN" sz="3200" b="1" i="0" u="none" strike="noStrike" kern="0" cap="none" spc="0" normalizeH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 d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ào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D95B5B">
                  <a:lumMod val="75000"/>
                </a:srgbClr>
              </a:solidFill>
              <a:effectLst/>
              <a:uLnTx/>
              <a:uFillTx/>
              <a:latin typeface="UTM Avenida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A99FDC-5DAC-4312-ACD0-D64D5902B5F1}"/>
              </a:ext>
            </a:extLst>
          </p:cNvPr>
          <p:cNvSpPr txBox="1"/>
          <p:nvPr/>
        </p:nvSpPr>
        <p:spPr>
          <a:xfrm>
            <a:off x="3488303" y="164745"/>
            <a:ext cx="8595918" cy="91706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7000"/>
            </a:schemeClr>
          </a:solidFill>
          <a:ln w="28575" cap="flat" cmpd="sng" algn="ctr">
            <a:solidFill>
              <a:srgbClr val="A6E582"/>
            </a:solidFill>
            <a:prstDash val="dashDot"/>
            <a:miter lim="800000"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Nguồn nguyên liệu phong phú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D95B5B">
                  <a:lumMod val="75000"/>
                </a:srgbClr>
              </a:solidFill>
              <a:effectLst/>
              <a:uLnTx/>
              <a:uFillTx/>
              <a:latin typeface="UTM Avenida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B06324-DB29-4C85-8C16-CF9641F73B01}"/>
              </a:ext>
            </a:extLst>
          </p:cNvPr>
          <p:cNvSpPr txBox="1"/>
          <p:nvPr/>
        </p:nvSpPr>
        <p:spPr>
          <a:xfrm>
            <a:off x="307572" y="4635265"/>
            <a:ext cx="8878767" cy="91706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7000"/>
            </a:schemeClr>
          </a:solidFill>
          <a:ln w="28575" cap="flat" cmpd="sng" algn="ctr">
            <a:solidFill>
              <a:srgbClr val="A6E582"/>
            </a:solidFill>
            <a:prstDash val="dashDot"/>
            <a:miter lim="800000"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Đầu tư xây dựng nhiều nhà máy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D95B5B">
                  <a:lumMod val="75000"/>
                </a:srgbClr>
              </a:solidFill>
              <a:effectLst/>
              <a:uLnTx/>
              <a:uFillTx/>
              <a:latin typeface="UTM Avenida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E77E7E3-8615-4C99-A350-8E84DA2E514A}"/>
              </a:ext>
            </a:extLst>
          </p:cNvPr>
          <p:cNvSpPr txBox="1"/>
          <p:nvPr/>
        </p:nvSpPr>
        <p:spPr>
          <a:xfrm>
            <a:off x="5357280" y="5839550"/>
            <a:ext cx="6726941" cy="917060"/>
          </a:xfrm>
          <a:prstGeom prst="roundRect">
            <a:avLst/>
          </a:prstGeom>
          <a:solidFill>
            <a:schemeClr val="accent6">
              <a:lumMod val="20000"/>
              <a:lumOff val="80000"/>
              <a:alpha val="47000"/>
            </a:schemeClr>
          </a:solidFill>
          <a:ln w="28575" cap="flat" cmpd="sng" algn="ctr">
            <a:solidFill>
              <a:srgbClr val="A6E582"/>
            </a:solidFill>
            <a:prstDash val="dashDot"/>
            <a:miter lim="800000"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Đầu tư vốn</a:t>
            </a:r>
            <a:r>
              <a:rPr kumimoji="0" lang="vi-VN" sz="3600" b="0" i="0" u="none" strike="noStrike" kern="0" cap="none" spc="0" normalizeH="0" noProof="0" dirty="0">
                <a:ln>
                  <a:noFill/>
                </a:ln>
                <a:solidFill>
                  <a:srgbClr val="D95B5B">
                    <a:lumMod val="75000"/>
                  </a:srgbClr>
                </a:solidFill>
                <a:effectLst/>
                <a:uLnTx/>
                <a:uFillTx/>
                <a:latin typeface="UVN Bach Tuyet Nang" panose="02090907080705020403" pitchFamily="18" charset="0"/>
                <a:ea typeface="Times New Roman" panose="02020603050405020304" pitchFamily="18" charset="0"/>
              </a:rPr>
              <a:t> nước ngoài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D95B5B">
                  <a:lumMod val="75000"/>
                </a:srgbClr>
              </a:solidFill>
              <a:effectLst/>
              <a:uLnTx/>
              <a:uFillTx/>
              <a:latin typeface="UTM Avenida" panose="0204060305050602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47" grpId="0" animBg="1"/>
      <p:bldP spid="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1456B7-E184-48A8-BE35-7109BB008113}"/>
              </a:ext>
            </a:extLst>
          </p:cNvPr>
          <p:cNvSpPr txBox="1"/>
          <p:nvPr/>
        </p:nvSpPr>
        <p:spPr>
          <a:xfrm>
            <a:off x="807515" y="312271"/>
            <a:ext cx="3153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lberta Heavy" panose="02040603050506020204" pitchFamily="18" charset="0"/>
              </a:rPr>
              <a:t>Kết luận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SFU SwissBT UltraComp" panose="00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AA7676-B1E5-424F-B0D0-DD1517C63249}"/>
              </a:ext>
            </a:extLst>
          </p:cNvPr>
          <p:cNvSpPr txBox="1"/>
          <p:nvPr/>
        </p:nvSpPr>
        <p:spPr>
          <a:xfrm>
            <a:off x="1336431" y="1114317"/>
            <a:ext cx="9155723" cy="49398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Nhờ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nguồn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dồi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dào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…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Nam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nơ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i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nghiệp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phát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triển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mạnh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3500" dirty="0">
                <a:solidFill>
                  <a:schemeClr val="accent1">
                    <a:lumMod val="50000"/>
                  </a:schemeClr>
                </a:solidFill>
                <a:effectLst/>
                <a:latin typeface="UTM Cooper Black" panose="02040603050506020204" pitchFamily="18" charset="0"/>
                <a:cs typeface="Times New Roman" panose="02020603050405020304" pitchFamily="18" charset="0"/>
              </a:rPr>
              <a:t> ta.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ngành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nghiệp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nổi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khai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thác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dầu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lương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dệt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, may </a:t>
            </a:r>
            <a:r>
              <a:rPr kumimoji="0" lang="en-US" sz="3500" i="0" u="none" strike="noStrike" kern="1200" cap="none" spc="0" normalizeH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3500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Cooper Black" panose="02040603050506020204" pitchFamily="18" charset="0"/>
                <a:cs typeface="Times New Roman" panose="02020603050405020304" pitchFamily="18" charset="0"/>
              </a:rPr>
              <a:t>…</a:t>
            </a:r>
            <a:endParaRPr kumimoji="0" lang="vi-VN" sz="35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6233EC-F4B9-4946-8361-7E611498A15E}"/>
              </a:ext>
            </a:extLst>
          </p:cNvPr>
          <p:cNvSpPr/>
          <p:nvPr/>
        </p:nvSpPr>
        <p:spPr>
          <a:xfrm>
            <a:off x="10384450" y="6329510"/>
            <a:ext cx="534375" cy="176360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14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452804-B81D-4AC8-8DED-A94CBF914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1490" y1="35577" x2="69952" y2="31490"/>
                        <a14:foregroundMark x1="66346" y1="18269" x2="54087" y2="26923"/>
                        <a14:foregroundMark x1="49519" y1="64183" x2="47356" y2="58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92" y="348193"/>
            <a:ext cx="4942346" cy="3977558"/>
          </a:xfrm>
          <a:prstGeom prst="rect">
            <a:avLst/>
          </a:prstGeom>
        </p:spPr>
      </p:pic>
      <p:pic>
        <p:nvPicPr>
          <p:cNvPr id="18" name="Picture 17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0B1444ED-7F48-49D7-B019-A17911208F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7800" r="93200">
                        <a14:foregroundMark x1="7800" y1="59352" x2="19000" y2="66944"/>
                        <a14:foregroundMark x1="92300" y1="22500" x2="93200" y2="2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876" y="3824366"/>
            <a:ext cx="3177636" cy="34318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821FFC-3D94-4CF5-9949-218C709F81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4511" y="-757183"/>
            <a:ext cx="4133594" cy="41861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D532FA-39F7-4AC4-85E5-4EC8C44AD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9756" y="3290750"/>
            <a:ext cx="3829752" cy="270765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95034" y="685361"/>
            <a:ext cx="2199640" cy="59093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latin typeface="UTM Showcard" panose="02040603050506020204" pitchFamily="18" charset="0"/>
              </a:rPr>
              <a:t> 4.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latin typeface="UTM Showcard" panose="02040603050506020204" pitchFamily="18" charset="0"/>
              </a:rPr>
              <a:t>Chợ 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latin typeface="UTM Showcard" panose="02040603050506020204" pitchFamily="18" charset="0"/>
              </a:rPr>
              <a:t>Nổi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latin typeface="UTM Showcard" panose="02040603050506020204" pitchFamily="18" charset="0"/>
              </a:rPr>
              <a:t> </a:t>
            </a:r>
            <a:r>
              <a:rPr lang="en-US" sz="5400" b="1" err="1">
                <a:latin typeface="UTM Showcard" panose="02040603050506020204" pitchFamily="18" charset="0"/>
              </a:rPr>
              <a:t>trên</a:t>
            </a:r>
            <a:r>
              <a:rPr lang="en-US" sz="5400" b="1">
                <a:latin typeface="UTM Showcard" panose="020406030505060202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latin typeface="UTM Showcard" panose="02040603050506020204" pitchFamily="18" charset="0"/>
              </a:rPr>
              <a:t>sông</a:t>
            </a:r>
            <a:endParaRPr lang="en-US" sz="5400" b="1" dirty="0">
              <a:latin typeface="UTM Showcard" panose="0204060305050602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A9EBBDF-96E2-4D34-A15A-96385A2F86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0114" y="573097"/>
            <a:ext cx="3752654" cy="375265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DB15B8-7889-438F-965B-786C9CA6891B}"/>
              </a:ext>
            </a:extLst>
          </p:cNvPr>
          <p:cNvSpPr/>
          <p:nvPr/>
        </p:nvSpPr>
        <p:spPr>
          <a:xfrm>
            <a:off x="188515" y="549128"/>
            <a:ext cx="2199640" cy="59093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 4.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Chợ 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Nổi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 </a:t>
            </a:r>
            <a:r>
              <a:rPr lang="en-US" sz="5400" b="1" err="1">
                <a:solidFill>
                  <a:srgbClr val="92D050"/>
                </a:solidFill>
                <a:latin typeface="UTM Showcard" panose="02040603050506020204" pitchFamily="18" charset="0"/>
              </a:rPr>
              <a:t>trên</a:t>
            </a: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92D050"/>
                </a:solidFill>
                <a:latin typeface="UTM Showcard" panose="02040603050506020204" pitchFamily="18" charset="0"/>
              </a:rPr>
              <a:t>sông</a:t>
            </a:r>
            <a:endParaRPr lang="en-US" sz="5400" b="1" dirty="0">
              <a:solidFill>
                <a:srgbClr val="92D050"/>
              </a:solidFill>
              <a:latin typeface="UTM Showcard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909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89" y="1627436"/>
            <a:ext cx="4451844" cy="39527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012576" y="279552"/>
            <a:ext cx="10179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Quan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sát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hình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ảnh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và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trả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lời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câu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hỏi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2" name="Rounded Rectangle 21"/>
          <p:cNvSpPr/>
          <p:nvPr/>
        </p:nvSpPr>
        <p:spPr bwMode="auto">
          <a:xfrm>
            <a:off x="420670" y="1978579"/>
            <a:ext cx="4548554" cy="707886"/>
          </a:xfrm>
          <a:prstGeom prst="roundRect">
            <a:avLst/>
          </a:prstGeom>
          <a:solidFill>
            <a:schemeClr val="accent2">
              <a:lumMod val="75000"/>
              <a:lumOff val="25000"/>
              <a:alpha val="45000"/>
            </a:schemeClr>
          </a:solidFill>
          <a:ln w="28575" cap="flat" cmpd="sng" algn="ctr">
            <a:solidFill>
              <a:schemeClr val="accent4">
                <a:lumMod val="50000"/>
              </a:schemeClr>
            </a:solidFill>
            <a:prstDash val="lgDash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Địa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điểm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họp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chợ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ở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đâu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?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420670" y="3512571"/>
            <a:ext cx="4548555" cy="707887"/>
          </a:xfrm>
          <a:prstGeom prst="roundRect">
            <a:avLst/>
          </a:prstGeom>
          <a:solidFill>
            <a:schemeClr val="accent2">
              <a:lumMod val="75000"/>
              <a:lumOff val="25000"/>
              <a:alpha val="45000"/>
            </a:schemeClr>
          </a:solidFill>
          <a:ln w="28575" cap="flat" cmpd="sng" algn="ctr">
            <a:solidFill>
              <a:schemeClr val="accent4">
                <a:lumMod val="50000"/>
              </a:schemeClr>
            </a:solidFill>
            <a:prstDash val="lgDash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Phương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tiện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đi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lại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là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gì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?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20670" y="5046564"/>
            <a:ext cx="5546376" cy="823998"/>
          </a:xfrm>
          <a:prstGeom prst="roundRect">
            <a:avLst/>
          </a:prstGeom>
          <a:solidFill>
            <a:schemeClr val="accent2">
              <a:lumMod val="75000"/>
              <a:lumOff val="25000"/>
              <a:alpha val="45000"/>
            </a:schemeClr>
          </a:solidFill>
          <a:ln w="28575" cap="flat" cmpd="sng" algn="ctr">
            <a:solidFill>
              <a:schemeClr val="accent4">
                <a:lumMod val="50000"/>
              </a:schemeClr>
            </a:solidFill>
            <a:prstDash val="lgDash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Hàng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hoá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ở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chợ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như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thế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 </a:t>
            </a:r>
            <a:r>
              <a:rPr lang="en-US" sz="3200" b="1" dirty="0" err="1">
                <a:latin typeface="#9Slide03 AmpleSoft Bold" panose="02000000000000000000" pitchFamily="2" charset="0"/>
                <a:cs typeface="Arial"/>
              </a:rPr>
              <a:t>nào</a:t>
            </a:r>
            <a:r>
              <a:rPr lang="en-US" sz="3200" b="1" dirty="0">
                <a:latin typeface="#9Slide03 AmpleSoft Bold" panose="02000000000000000000" pitchFamily="2" charset="0"/>
                <a:cs typeface="Arial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3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CHO-PHONGDI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3021">
            <a:off x="667627" y="1538258"/>
            <a:ext cx="5151615" cy="3471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2" descr="1281318637_cho-noi-cai-rang-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66" y="2193131"/>
            <a:ext cx="4808785" cy="3211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572456" y="187944"/>
            <a:ext cx="91454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Hãy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kể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tên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một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số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chợ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nổi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mà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em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 </a:t>
            </a:r>
            <a:r>
              <a:rPr lang="en-US" sz="4000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biết</a:t>
            </a:r>
            <a:r>
              <a:rPr lang="en-US" sz="40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UTM Alberta Heavy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185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6" descr="1d66908f044919ca2c994a41872fbddc">
            <a:extLst>
              <a:ext uri="{FF2B5EF4-FFF2-40B4-BE49-F238E27FC236}">
                <a16:creationId xmlns:a16="http://schemas.microsoft.com/office/drawing/2014/main" id="{D7089C91-B88D-4B92-8227-7AAF403D1D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253"/>
          <a:stretch>
            <a:fillRect/>
          </a:stretch>
        </p:blipFill>
        <p:spPr>
          <a:xfrm flipH="1">
            <a:off x="-922686" y="2732911"/>
            <a:ext cx="4617649" cy="458851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086854" y="1441893"/>
            <a:ext cx="6550660" cy="674370"/>
            <a:chOff x="4508" y="3255"/>
            <a:chExt cx="10316" cy="1062"/>
          </a:xfrm>
        </p:grpSpPr>
        <p:sp>
          <p:nvSpPr>
            <p:cNvPr id="3" name="矩形 2"/>
            <p:cNvSpPr/>
            <p:nvPr/>
          </p:nvSpPr>
          <p:spPr>
            <a:xfrm>
              <a:off x="6544" y="3255"/>
              <a:ext cx="8281" cy="106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4508" y="3255"/>
              <a:ext cx="1898" cy="1062"/>
            </a:xfrm>
            <a:prstGeom prst="rect">
              <a:avLst/>
            </a:prstGeom>
            <a:solidFill>
              <a:srgbClr val="5E9F4E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975229" y="3057040"/>
            <a:ext cx="6550660" cy="674370"/>
            <a:chOff x="4508" y="3255"/>
            <a:chExt cx="10316" cy="1062"/>
          </a:xfrm>
        </p:grpSpPr>
        <p:sp>
          <p:nvSpPr>
            <p:cNvPr id="8" name="矩形 7"/>
            <p:cNvSpPr/>
            <p:nvPr/>
          </p:nvSpPr>
          <p:spPr>
            <a:xfrm>
              <a:off x="6544" y="3255"/>
              <a:ext cx="8281" cy="106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4508" y="3255"/>
              <a:ext cx="1898" cy="1062"/>
            </a:xfrm>
            <a:prstGeom prst="rect">
              <a:avLst/>
            </a:prstGeom>
            <a:solidFill>
              <a:srgbClr val="5E9F4E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246874" y="4812992"/>
            <a:ext cx="6550660" cy="674370"/>
            <a:chOff x="4508" y="3255"/>
            <a:chExt cx="10316" cy="1062"/>
          </a:xfrm>
        </p:grpSpPr>
        <p:sp>
          <p:nvSpPr>
            <p:cNvPr id="13" name="矩形 12"/>
            <p:cNvSpPr/>
            <p:nvPr/>
          </p:nvSpPr>
          <p:spPr>
            <a:xfrm>
              <a:off x="6544" y="3255"/>
              <a:ext cx="8281" cy="106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508" y="3255"/>
              <a:ext cx="1898" cy="1062"/>
            </a:xfrm>
            <a:prstGeom prst="rect">
              <a:avLst/>
            </a:prstGeom>
            <a:solidFill>
              <a:srgbClr val="5E9F4E"/>
            </a:solidFill>
            <a:ln>
              <a:solidFill>
                <a:srgbClr val="5E9F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2330694" y="1394903"/>
            <a:ext cx="10052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402574" y="4733143"/>
            <a:ext cx="10052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solidFill>
                  <a:schemeClr val="bg1"/>
                </a:solidFill>
                <a:cs typeface="+mn-ea"/>
                <a:sym typeface="+mn-lt"/>
              </a:rPr>
              <a:t>03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5CCDE0-926D-4450-A36D-FF4D099DFB49}"/>
              </a:ext>
            </a:extLst>
          </p:cNvPr>
          <p:cNvSpPr txBox="1"/>
          <p:nvPr/>
        </p:nvSpPr>
        <p:spPr>
          <a:xfrm>
            <a:off x="3451469" y="1380937"/>
            <a:ext cx="5569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Brewers KT" panose="02040603050506020204" pitchFamily="18" charset="0"/>
              </a:rPr>
              <a:t>KHỞI ĐỘNG</a:t>
            </a:r>
            <a:endParaRPr lang="vi-VN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F80772-B312-4569-9910-1918DF904B5C}"/>
              </a:ext>
            </a:extLst>
          </p:cNvPr>
          <p:cNvSpPr txBox="1"/>
          <p:nvPr/>
        </p:nvSpPr>
        <p:spPr>
          <a:xfrm>
            <a:off x="5268089" y="2982770"/>
            <a:ext cx="5569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Brewers KT" panose="02040603050506020204" pitchFamily="18" charset="0"/>
              </a:rPr>
              <a:t>KHÁM PHÁ</a:t>
            </a:r>
            <a:endParaRPr lang="vi-VN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文本框 18">
            <a:extLst>
              <a:ext uri="{FF2B5EF4-FFF2-40B4-BE49-F238E27FC236}">
                <a16:creationId xmlns:a16="http://schemas.microsoft.com/office/drawing/2014/main" id="{5D4FB2C3-BA87-4D17-9557-64CF62C5C6CC}"/>
              </a:ext>
            </a:extLst>
          </p:cNvPr>
          <p:cNvSpPr txBox="1"/>
          <p:nvPr/>
        </p:nvSpPr>
        <p:spPr>
          <a:xfrm>
            <a:off x="4271322" y="2996635"/>
            <a:ext cx="10052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</a:p>
        </p:txBody>
      </p:sp>
      <p:sp>
        <p:nvSpPr>
          <p:cNvPr id="31" name="文本框 18">
            <a:extLst>
              <a:ext uri="{FF2B5EF4-FFF2-40B4-BE49-F238E27FC236}">
                <a16:creationId xmlns:a16="http://schemas.microsoft.com/office/drawing/2014/main" id="{3F95FAC7-E05A-4264-A472-9800A5EF9FC8}"/>
              </a:ext>
            </a:extLst>
          </p:cNvPr>
          <p:cNvSpPr txBox="1"/>
          <p:nvPr/>
        </p:nvSpPr>
        <p:spPr>
          <a:xfrm>
            <a:off x="2397369" y="4809102"/>
            <a:ext cx="10052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A2D263-EF54-4F17-A0FF-9C5088CB4DBE}"/>
              </a:ext>
            </a:extLst>
          </p:cNvPr>
          <p:cNvSpPr txBox="1"/>
          <p:nvPr/>
        </p:nvSpPr>
        <p:spPr>
          <a:xfrm>
            <a:off x="3564680" y="4733143"/>
            <a:ext cx="5569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Brewers KT" panose="02040603050506020204" pitchFamily="18" charset="0"/>
              </a:rPr>
              <a:t>VẬN DỤNG</a:t>
            </a:r>
            <a:endParaRPr lang="vi-VN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矩形 1">
            <a:extLst>
              <a:ext uri="{FF2B5EF4-FFF2-40B4-BE49-F238E27FC236}">
                <a16:creationId xmlns:a16="http://schemas.microsoft.com/office/drawing/2014/main" id="{E3B32DC4-6939-4D6A-A5D1-3233EA043A10}"/>
              </a:ext>
            </a:extLst>
          </p:cNvPr>
          <p:cNvSpPr/>
          <p:nvPr/>
        </p:nvSpPr>
        <p:spPr>
          <a:xfrm>
            <a:off x="3266720" y="27999"/>
            <a:ext cx="59394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dist" defTabSz="609585"/>
            <a:r>
              <a:rPr lang="en-US" altLang="zh-CN" sz="6000" b="1">
                <a:blipFill>
                  <a:blip r:embed="rId5"/>
                  <a:stretch>
                    <a:fillRect/>
                  </a:stretch>
                </a:blipFill>
                <a:effectLst>
                  <a:reflection blurRad="6350" stA="50000" endA="300" endPos="50000" dist="29997" dir="5400000" sy="-100000" algn="bl" rotWithShape="0"/>
                </a:effectLst>
                <a:latin typeface="UTM Colossalis" panose="02040603050506020204" pitchFamily="18" charset="0"/>
                <a:ea typeface="汉仪雪君体简" panose="02010604000101010101" pitchFamily="2" charset="-122"/>
              </a:rPr>
              <a:t>Nội dung bài học</a:t>
            </a:r>
            <a:endParaRPr lang="zh-CN" altLang="en-US" sz="6000" b="1" dirty="0">
              <a:blipFill>
                <a:blip r:embed="rId5"/>
                <a:stretch>
                  <a:fillRect/>
                </a:stretch>
              </a:blipFill>
              <a:latin typeface="汉仪雪君体简" panose="02010604000101010101" pitchFamily="2" charset="-122"/>
              <a:ea typeface="汉仪雪君体简" panose="0201060400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8" grpId="0"/>
      <p:bldP spid="29" grpId="0"/>
      <p:bldP spid="30" grpId="0"/>
      <p:bldP spid="31" grpId="0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382440" y="3151900"/>
            <a:ext cx="42584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Chợ nổi Cái Răng</a:t>
            </a:r>
          </a:p>
        </p:txBody>
      </p:sp>
      <p:pic>
        <p:nvPicPr>
          <p:cNvPr id="3" name="Picture 6" descr="CHO-PHONGDIE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0" y="792642"/>
            <a:ext cx="5280409" cy="2359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711223" y="3151900"/>
            <a:ext cx="50644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Chợ nổi Phong Điền</a:t>
            </a:r>
          </a:p>
        </p:txBody>
      </p:sp>
      <p:pic>
        <p:nvPicPr>
          <p:cNvPr id="5" name="Picture 9" descr="phunghiep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98" y="3863931"/>
            <a:ext cx="4969154" cy="2336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304440" y="6200507"/>
            <a:ext cx="46132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Chợ nổi Phụng Hiệp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71698" y="28740"/>
            <a:ext cx="113567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000" b="1" dirty="0">
                <a:effectLst/>
                <a:latin typeface="UTM Alberta Heavy" panose="02040603050506020204" pitchFamily="18" charset="0"/>
                <a:cs typeface="Arial"/>
              </a:rPr>
              <a:t>Một số chợ nổi - nổi tiếng ở đồng bằng Nam Bộ</a:t>
            </a:r>
          </a:p>
        </p:txBody>
      </p:sp>
      <p:pic>
        <p:nvPicPr>
          <p:cNvPr id="8" name="Picture 12" descr="1281318637_cho-noi-cai-rang-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0" y="792642"/>
            <a:ext cx="5399990" cy="2359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914" y="3863931"/>
            <a:ext cx="5605736" cy="2375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7339234" y="6200507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Chợ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nổi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Bè</a:t>
            </a:r>
            <a:endParaRPr lang="en-US" sz="3600" b="1" dirty="0">
              <a:solidFill>
                <a:srgbClr val="C00000"/>
              </a:solidFill>
              <a:latin typeface="UVN Sang Song Nang" panose="03030802040007090B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287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473185" y="183773"/>
            <a:ext cx="5011757" cy="6463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Chợ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nổi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Ngã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Bảy</a:t>
            </a:r>
            <a:endParaRPr lang="en-US" sz="3600" b="1" dirty="0">
              <a:solidFill>
                <a:srgbClr val="C00000"/>
              </a:solidFill>
              <a:latin typeface="UVN Sang Song Nang" panose="03030802040007090B04" pitchFamily="66" charset="0"/>
              <a:cs typeface="Times New Roman" pitchFamily="18" charset="0"/>
            </a:endParaRP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892" y="830105"/>
            <a:ext cx="5811108" cy="3580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1074705" y="183774"/>
            <a:ext cx="4140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Chợ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nổi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Ngã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Năm</a:t>
            </a:r>
            <a:r>
              <a:rPr lang="en-US" sz="3600" b="1" dirty="0">
                <a:solidFill>
                  <a:srgbClr val="C00000"/>
                </a:solidFill>
                <a:latin typeface="UVN Sang Song Nang" panose="03030802040007090B04" pitchFamily="66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C00000"/>
              </a:solidFill>
              <a:latin typeface="UVN Sang Song Nang" panose="03030802040007090B04" pitchFamily="66" charset="0"/>
              <a:cs typeface="Arial"/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37" y="913511"/>
            <a:ext cx="5473432" cy="3496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图片 9" descr="a6b727e1cf8f2a82954171c860196009"/>
          <p:cNvPicPr>
            <a:picLocks noChangeAspect="1"/>
          </p:cNvPicPr>
          <p:nvPr/>
        </p:nvPicPr>
        <p:blipFill>
          <a:blip r:embed="rId6"/>
          <a:srcRect l="45157" t="73295"/>
          <a:stretch>
            <a:fillRect/>
          </a:stretch>
        </p:blipFill>
        <p:spPr>
          <a:xfrm>
            <a:off x="10092055" y="5039360"/>
            <a:ext cx="2108200" cy="1825625"/>
          </a:xfrm>
          <a:prstGeom prst="rect">
            <a:avLst/>
          </a:prstGeom>
        </p:spPr>
      </p:pic>
      <p:sp>
        <p:nvSpPr>
          <p:cNvPr id="8" name="Rectangle: Rounded Corners 7"/>
          <p:cNvSpPr/>
          <p:nvPr/>
        </p:nvSpPr>
        <p:spPr>
          <a:xfrm>
            <a:off x="1226457" y="5122766"/>
            <a:ext cx="9739086" cy="1274354"/>
          </a:xfrm>
          <a:prstGeom prst="roundRect">
            <a:avLst/>
          </a:prstGeom>
          <a:solidFill>
            <a:schemeClr val="lt1">
              <a:alpha val="53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Chợ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nổi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trên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sông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một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nét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độc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đáo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  <a:r>
              <a:rPr lang="en-US" sz="3600" b="1" err="1">
                <a:solidFill>
                  <a:schemeClr val="tx1"/>
                </a:solidFill>
                <a:latin typeface="UVN Sang Song Nang" panose="03030802040007090B04" pitchFamily="66" charset="0"/>
              </a:rPr>
              <a:t>của</a:t>
            </a:r>
            <a:r>
              <a:rPr lang="en-US" sz="3600" b="1">
                <a:solidFill>
                  <a:schemeClr val="tx1"/>
                </a:solidFill>
                <a:latin typeface="UVN Sang Song Nang" panose="03030802040007090B04" pitchFamily="66" charset="0"/>
              </a:rPr>
              <a:t> </a:t>
            </a:r>
          </a:p>
          <a:p>
            <a:pPr algn="ctr"/>
            <a:r>
              <a:rPr lang="en-US" sz="3600" b="1">
                <a:solidFill>
                  <a:schemeClr val="tx1"/>
                </a:solidFill>
                <a:latin typeface="UVN Sang Song Nang" panose="03030802040007090B04" pitchFamily="66" charset="0"/>
              </a:rPr>
              <a:t>Đồng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bằng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</a:rPr>
              <a:t> Nam </a:t>
            </a:r>
            <a:r>
              <a:rPr lang="en-US" sz="3600" b="1" dirty="0" err="1">
                <a:solidFill>
                  <a:schemeClr val="tx1"/>
                </a:solidFill>
                <a:latin typeface="UVN Sang Song Nang" panose="03030802040007090B04" pitchFamily="66" charset="0"/>
              </a:rPr>
              <a:t>Bộ</a:t>
            </a:r>
            <a:endParaRPr lang="en-US" sz="3600" b="1" dirty="0">
              <a:solidFill>
                <a:schemeClr val="tx1"/>
              </a:solidFill>
              <a:latin typeface="UVN Sang Song Nang" panose="03030802040007090B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75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EEBF029-7155-4090-8C67-7CE6115A7CCA}"/>
              </a:ext>
            </a:extLst>
          </p:cNvPr>
          <p:cNvCxnSpPr>
            <a:cxnSpLocks/>
          </p:cNvCxnSpPr>
          <p:nvPr/>
        </p:nvCxnSpPr>
        <p:spPr>
          <a:xfrm flipV="1">
            <a:off x="319751" y="721250"/>
            <a:ext cx="272143" cy="652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41456B7-E184-48A8-BE35-7109BB008113}"/>
              </a:ext>
            </a:extLst>
          </p:cNvPr>
          <p:cNvSpPr txBox="1"/>
          <p:nvPr/>
        </p:nvSpPr>
        <p:spPr>
          <a:xfrm>
            <a:off x="3656803" y="807330"/>
            <a:ext cx="4878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</a:rPr>
              <a:t>Kết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Thanh Nhac TL" panose="02040603050506020204" pitchFamily="18" charset="0"/>
              </a:rPr>
              <a:t>luận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AA7676-B1E5-424F-B0D0-DD1517C63249}"/>
              </a:ext>
            </a:extLst>
          </p:cNvPr>
          <p:cNvSpPr txBox="1"/>
          <p:nvPr/>
        </p:nvSpPr>
        <p:spPr>
          <a:xfrm>
            <a:off x="1486634" y="1866786"/>
            <a:ext cx="8897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Chợ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nổi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sông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văn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độc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đáo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Nam </a:t>
            </a:r>
            <a:r>
              <a:rPr lang="en-US" sz="400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sz="400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Việc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mua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bán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xuồng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ghe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tấp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nập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mọi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hóa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rgbClr val="9BC53D">
                      <a:satMod val="175000"/>
                      <a:alpha val="40000"/>
                    </a:srgbClr>
                  </a:glo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vi-VN" sz="400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>
                <a:glow rad="63500">
                  <a:srgbClr val="9BC53D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6233EC-F4B9-4946-8361-7E611498A15E}"/>
              </a:ext>
            </a:extLst>
          </p:cNvPr>
          <p:cNvSpPr/>
          <p:nvPr/>
        </p:nvSpPr>
        <p:spPr>
          <a:xfrm>
            <a:off x="10384450" y="6329510"/>
            <a:ext cx="534375" cy="176360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63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t="-24153" r="-4880" b="24153"/>
          <a:stretch>
            <a:fillRect/>
          </a:stretch>
        </p:blipFill>
        <p:spPr>
          <a:xfrm>
            <a:off x="8488844" y="1728773"/>
            <a:ext cx="3626956" cy="51292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53142" y="1828800"/>
            <a:ext cx="11105104" cy="421450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  <a:prstDash val="lgDashDot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3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vi-VN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Đồng bằng Nam Bộ là nơi có công nghiệp phát triển nhất nước </a:t>
            </a:r>
            <a:r>
              <a:rPr lang="vi-VN" sz="36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ta.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6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 </a:t>
            </a:r>
            <a:r>
              <a:rPr lang="vi-VN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ngành công nghiệp nổi tiếng là khai thác dầu khí, chế biến lương thực, thực phẩm, hóa chất, cơ khí, điện tử, dệt may</a:t>
            </a:r>
            <a:r>
              <a:rPr lang="vi-VN" sz="36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3600" b="1" dirty="0">
                <a:solidFill>
                  <a:schemeClr val="tx1"/>
                </a:solidFill>
                <a:latin typeface="UVN Sang Song Nang" panose="03030802040007090B04" pitchFamily="66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6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Chợ </a:t>
            </a:r>
            <a:r>
              <a:rPr lang="vi-VN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nổi trên sông là một nét độc đáo của đồng bằng sông Cửu Long. </a:t>
            </a:r>
          </a:p>
          <a:p>
            <a:pPr algn="just"/>
            <a:endParaRPr lang="vi-V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7236" y="1566952"/>
            <a:ext cx="6906058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Ghi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nhớ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reflection blurRad="6350" stA="55000" endA="300" endPos="45500" dir="5400000" sy="-100000" algn="bl" rotWithShape="0"/>
              </a:effectLst>
              <a:latin typeface="UTM Aristot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83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77924" y="2376050"/>
            <a:ext cx="79067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lossalis" panose="02040603050506020204" pitchFamily="18" charset="0"/>
                <a:cs typeface="+mn-cs"/>
              </a:rPr>
              <a:t>Vận</a:t>
            </a:r>
            <a:r>
              <a:rPr kumimoji="0" lang="en-US" sz="9600" b="1" i="0" u="none" strike="noStrike" kern="1200" cap="none" spc="0" normalizeH="0" noProof="0" dirty="0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lossalis" panose="02040603050506020204" pitchFamily="18" charset="0"/>
                <a:cs typeface="+mn-cs"/>
              </a:rPr>
              <a:t> </a:t>
            </a:r>
            <a:r>
              <a:rPr kumimoji="0" lang="en-US" sz="9600" b="1" i="0" u="none" strike="noStrike" kern="1200" cap="none" spc="0" normalizeH="0" noProof="0" dirty="0" err="1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lossalis" panose="02040603050506020204" pitchFamily="18" charset="0"/>
                <a:cs typeface="+mn-cs"/>
              </a:rPr>
              <a:t>dụng</a:t>
            </a:r>
            <a:endParaRPr kumimoji="0" lang="en-US" sz="9600" b="1" i="0" u="none" strike="noStrike" kern="1200" cap="none" spc="0" normalizeH="0" baseline="0" noProof="0" dirty="0">
              <a:ln w="22225">
                <a:solidFill>
                  <a:srgbClr val="17431E"/>
                </a:solidFill>
                <a:prstDash val="solid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UTM Colossalis" panose="02040603050506020204" pitchFamily="18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4F66D4-A02A-413F-AA51-BDFA6E341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8632" y="1215121"/>
            <a:ext cx="2779522" cy="35948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3665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ợ nổicắt">
            <a:hlinkClick r:id="" action="ppaction://media"/>
            <a:extLst>
              <a:ext uri="{FF2B5EF4-FFF2-40B4-BE49-F238E27FC236}">
                <a16:creationId xmlns:a16="http://schemas.microsoft.com/office/drawing/2014/main" id="{3323D8C4-C8EB-47B9-B1FF-8E2E6B0783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545" y="890954"/>
            <a:ext cx="11723932" cy="58161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48F5AD-1174-4802-BFE0-106882DC4F84}"/>
              </a:ext>
            </a:extLst>
          </p:cNvPr>
          <p:cNvSpPr/>
          <p:nvPr/>
        </p:nvSpPr>
        <p:spPr>
          <a:xfrm>
            <a:off x="-1420645" y="661181"/>
            <a:ext cx="6906058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Chợ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UTM Aristote" panose="02040603050506020204" pitchFamily="18" charset="0"/>
              </a:rPr>
              <a:t>nổi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reflection blurRad="6350" stA="55000" endA="300" endPos="45500" dir="5400000" sy="-100000" algn="bl" rotWithShape="0"/>
              </a:effectLst>
              <a:latin typeface="UTM Aristot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6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d66908f044919ca2c994a41872fbddc"/>
          <p:cNvPicPr>
            <a:picLocks noChangeAspect="1"/>
          </p:cNvPicPr>
          <p:nvPr/>
        </p:nvPicPr>
        <p:blipFill>
          <a:blip r:embed="rId4"/>
          <a:srcRect t="60253"/>
          <a:stretch>
            <a:fillRect/>
          </a:stretch>
        </p:blipFill>
        <p:spPr>
          <a:xfrm>
            <a:off x="6606903" y="4112756"/>
            <a:ext cx="4539252" cy="3019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1540000" y="603644"/>
            <a:ext cx="1017451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lossalis" panose="02040603050506020204" pitchFamily="18" charset="0"/>
              </a:rPr>
              <a:t>Dặn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UTM Colossalis" panose="02040603050506020204" pitchFamily="18" charset="0"/>
              </a:rPr>
              <a:t> d</a:t>
            </a:r>
            <a:r>
              <a:rPr lang="en-US" sz="7200" b="1" dirty="0">
                <a:ln w="22225">
                  <a:solidFill>
                    <a:srgbClr val="17431E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ò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17431E"/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UTM Colossalis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1793" y="1773348"/>
            <a:ext cx="718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-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Xem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lại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và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học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thuộc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ghi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nhớ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SGK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trang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126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1793" y="3236994"/>
            <a:ext cx="7180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-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Chuẩn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bị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tiếp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theo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: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21: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Thành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Phố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Hồ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Chí</a:t>
            </a:r>
            <a:r>
              <a:rPr lang="en-US" sz="3600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</a:rPr>
              <a:t> Minh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5C9FDB-CFED-45B5-AB2A-46BC1A224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065" y="1489804"/>
            <a:ext cx="2779522" cy="35948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155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380" y="-76200"/>
            <a:ext cx="3480620" cy="347803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3480621" y="1238567"/>
            <a:ext cx="4585335" cy="4380865"/>
          </a:xfrm>
          <a:prstGeom prst="ellipse">
            <a:avLst/>
          </a:prstGeom>
          <a:solidFill>
            <a:srgbClr val="5E9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08485" y="1932674"/>
            <a:ext cx="42521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Da Lat" panose="03060902030302020204" pitchFamily="66" charset="0"/>
                <a:cs typeface="+mn-ea"/>
                <a:sym typeface="+mn-lt"/>
              </a:rPr>
              <a:t>KHỞI ĐỘNG</a:t>
            </a:r>
            <a:endParaRPr lang="zh-CN" altLang="en-US" sz="96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UVN Da Lat" panose="03060902030302020204" pitchFamily="66" charset="0"/>
              <a:cs typeface="+mn-ea"/>
              <a:sym typeface="+mn-lt"/>
            </a:endParaRPr>
          </a:p>
        </p:txBody>
      </p:sp>
      <p:pic>
        <p:nvPicPr>
          <p:cNvPr id="11" name="图片 6" descr="1d66908f044919ca2c994a41872fbddc">
            <a:extLst>
              <a:ext uri="{FF2B5EF4-FFF2-40B4-BE49-F238E27FC236}">
                <a16:creationId xmlns:a16="http://schemas.microsoft.com/office/drawing/2014/main" id="{45CEDA63-8142-4D34-A3BD-06939D8A4E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0253"/>
          <a:stretch>
            <a:fillRect/>
          </a:stretch>
        </p:blipFill>
        <p:spPr>
          <a:xfrm flipH="1">
            <a:off x="-991768" y="3401833"/>
            <a:ext cx="4961698" cy="38827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173633-38D9-4F64-BB7A-D896F3D14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7924" y="1238567"/>
            <a:ext cx="2779522" cy="35948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8">
            <a:extLst>
              <a:ext uri="{FF2B5EF4-FFF2-40B4-BE49-F238E27FC236}">
                <a16:creationId xmlns:a16="http://schemas.microsoft.com/office/drawing/2014/main" id="{EC20267F-7B5C-49D3-B28B-927624F065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89539" y="1585110"/>
            <a:ext cx="6505519" cy="62937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06215" y="100042"/>
            <a:ext cx="1017451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Trò</a:t>
            </a:r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 </a:t>
            </a:r>
            <a:r>
              <a:rPr lang="en-US" sz="9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chơi</a:t>
            </a:r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: </a:t>
            </a:r>
          </a:p>
          <a:p>
            <a:r>
              <a:rPr lang="en-US" sz="9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Đuổi</a:t>
            </a:r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 </a:t>
            </a:r>
            <a:r>
              <a:rPr lang="en-US" sz="9600" b="1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hình</a:t>
            </a:r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 </a:t>
            </a:r>
          </a:p>
          <a:p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					bắt </a:t>
            </a:r>
            <a:r>
              <a:rPr lang="en-US" sz="9600" b="1" dirty="0" err="1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UTM Colossalis" panose="02040603050506020204" pitchFamily="18" charset="0"/>
              </a:rPr>
              <a:t>chữ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latin typeface="UTM Colossali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5460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975" y="181440"/>
            <a:ext cx="116480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6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ở Nam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da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trơn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ngọt</a:t>
            </a:r>
            <a:r>
              <a:rPr lang="en-US" altLang="en-US" sz="40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000" l="9778" r="89778">
                        <a14:backgroundMark x1="51111" y1="18222" x2="50667" y2="3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10" y="2229264"/>
            <a:ext cx="3149376" cy="3149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893">
            <a:off x="7076340" y="2787373"/>
            <a:ext cx="3476572" cy="23750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5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58" y="2764465"/>
            <a:ext cx="3747127" cy="3747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59"/>
          <p:cNvSpPr txBox="1">
            <a:spLocks noChangeArrowheads="1"/>
          </p:cNvSpPr>
          <p:nvPr/>
        </p:nvSpPr>
        <p:spPr bwMode="auto">
          <a:xfrm>
            <a:off x="3370126" y="5411458"/>
            <a:ext cx="5095602" cy="144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88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 BA SA</a:t>
            </a:r>
          </a:p>
        </p:txBody>
      </p:sp>
    </p:spTree>
    <p:extLst>
      <p:ext uri="{BB962C8B-B14F-4D97-AF65-F5344CB8AC3E}">
        <p14:creationId xmlns:p14="http://schemas.microsoft.com/office/powerpoint/2010/main" val="321201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59"/>
          <p:cNvSpPr txBox="1">
            <a:spLocks noChangeArrowheads="1"/>
          </p:cNvSpPr>
          <p:nvPr/>
        </p:nvSpPr>
        <p:spPr bwMode="auto">
          <a:xfrm>
            <a:off x="405946" y="113656"/>
            <a:ext cx="11786054" cy="156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4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4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7" name="Text Box 59"/>
          <p:cNvSpPr txBox="1">
            <a:spLocks noChangeArrowheads="1"/>
          </p:cNvSpPr>
          <p:nvPr/>
        </p:nvSpPr>
        <p:spPr bwMode="auto">
          <a:xfrm>
            <a:off x="3960977" y="5340458"/>
            <a:ext cx="3569005" cy="132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8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CẦN CÙ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1" b="93490" l="9961" r="95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9" y="1856352"/>
            <a:ext cx="5527760" cy="41458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054" y="2192871"/>
            <a:ext cx="5016137" cy="28014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30695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8815" y="183323"/>
            <a:ext cx="9634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8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8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48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8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48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800" b="1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4800" b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 là món ăn </a:t>
            </a:r>
            <a:r>
              <a:rPr lang="en-US" altLang="en-US" sz="4800" b="1" dirty="0" err="1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800" b="1" dirty="0">
                <a:effectLst>
                  <a:reflection blurRad="6350" stA="55000" endA="300" endPos="45500" dir="5400000" sy="-100000" algn="bl" rotWithShape="0"/>
                </a:effectLst>
                <a:latin typeface="UTM Alberta Heavy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327" y="1498694"/>
            <a:ext cx="6435346" cy="3672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59"/>
          <p:cNvSpPr txBox="1">
            <a:spLocks noChangeArrowheads="1"/>
          </p:cNvSpPr>
          <p:nvPr/>
        </p:nvSpPr>
        <p:spPr bwMode="auto">
          <a:xfrm>
            <a:off x="2454249" y="5359306"/>
            <a:ext cx="6859424" cy="144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0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880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Azuki" panose="02040603050506020204" pitchFamily="18" charset="0"/>
                <a:cs typeface="Times New Roman" panose="02020603050405020304" pitchFamily="18" charset="0"/>
              </a:rPr>
              <a:t>CÁ KHO TỘ</a:t>
            </a:r>
          </a:p>
        </p:txBody>
      </p:sp>
    </p:spTree>
    <p:extLst>
      <p:ext uri="{BB962C8B-B14F-4D97-AF65-F5344CB8AC3E}">
        <p14:creationId xmlns:p14="http://schemas.microsoft.com/office/powerpoint/2010/main" val="28777984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children in a classroom&#10;&#10;Description automatically generated with low confidence">
            <a:extLst>
              <a:ext uri="{FF2B5EF4-FFF2-40B4-BE49-F238E27FC236}">
                <a16:creationId xmlns:a16="http://schemas.microsoft.com/office/drawing/2014/main" id="{F2EDDDB5-01FB-4027-92A2-6FECDEED6F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29" b="26063"/>
          <a:stretch/>
        </p:blipFill>
        <p:spPr>
          <a:xfrm>
            <a:off x="-1504" y="1"/>
            <a:ext cx="12191980" cy="6858000"/>
          </a:xfrm>
          <a:prstGeom prst="rect">
            <a:avLst/>
          </a:prstGeom>
        </p:spPr>
      </p:pic>
      <p:sp>
        <p:nvSpPr>
          <p:cNvPr id="5" name="文本框 44">
            <a:extLst>
              <a:ext uri="{FF2B5EF4-FFF2-40B4-BE49-F238E27FC236}">
                <a16:creationId xmlns:a16="http://schemas.microsoft.com/office/drawing/2014/main" id="{385788EB-0AE5-4D09-AB2E-2FA3F1665D0A}"/>
              </a:ext>
            </a:extLst>
          </p:cNvPr>
          <p:cNvSpPr txBox="1"/>
          <p:nvPr/>
        </p:nvSpPr>
        <p:spPr>
          <a:xfrm>
            <a:off x="6548095" y="-1"/>
            <a:ext cx="4363416" cy="1765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20000"/>
              </a:lnSpc>
              <a:defRPr/>
            </a:pP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Hôm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nay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thử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nghiệm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vùng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đồng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Nam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300" b="1" dirty="0" err="1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lang="en-US" altLang="zh-CN" sz="2300" b="1" dirty="0">
                <a:solidFill>
                  <a:srgbClr val="ED7D31">
                    <a:lumMod val="50000"/>
                  </a:srgbClr>
                </a:solidFill>
                <a:latin typeface="UVF Quattrocento" panose="0200050203000000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! </a:t>
            </a:r>
            <a:endParaRPr lang="zh-CN" altLang="en-US" sz="2300" b="1" dirty="0">
              <a:solidFill>
                <a:srgbClr val="ED7D31">
                  <a:lumMod val="50000"/>
                </a:srgbClr>
              </a:solidFill>
              <a:latin typeface="UVF Quattrocento" panose="02000502030000000004" pitchFamily="2" charset="0"/>
              <a:ea typeface="印品黑体" panose="00000500000000000000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32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467837"/>
      </a:accent1>
      <a:accent2>
        <a:srgbClr val="17431E"/>
      </a:accent2>
      <a:accent3>
        <a:srgbClr val="305336"/>
      </a:accent3>
      <a:accent4>
        <a:srgbClr val="34652F"/>
      </a:accent4>
      <a:accent5>
        <a:srgbClr val="437329"/>
      </a:accent5>
      <a:accent6>
        <a:srgbClr val="6ABF4A"/>
      </a:accent6>
      <a:hlink>
        <a:srgbClr val="E2231A"/>
      </a:hlink>
      <a:folHlink>
        <a:srgbClr val="BFBFBF"/>
      </a:folHlink>
    </a:clrScheme>
    <a:fontScheme name="e3um2jjm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467837"/>
      </a:accent1>
      <a:accent2>
        <a:srgbClr val="17431E"/>
      </a:accent2>
      <a:accent3>
        <a:srgbClr val="305336"/>
      </a:accent3>
      <a:accent4>
        <a:srgbClr val="34652F"/>
      </a:accent4>
      <a:accent5>
        <a:srgbClr val="437329"/>
      </a:accent5>
      <a:accent6>
        <a:srgbClr val="6ABF4A"/>
      </a:accent6>
      <a:hlink>
        <a:srgbClr val="E2231A"/>
      </a:hlink>
      <a:folHlink>
        <a:srgbClr val="BFBFBF"/>
      </a:folHlink>
    </a:clrScheme>
    <a:fontScheme name="e3um2jjm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467837"/>
      </a:accent1>
      <a:accent2>
        <a:srgbClr val="17431E"/>
      </a:accent2>
      <a:accent3>
        <a:srgbClr val="305336"/>
      </a:accent3>
      <a:accent4>
        <a:srgbClr val="34652F"/>
      </a:accent4>
      <a:accent5>
        <a:srgbClr val="437329"/>
      </a:accent5>
      <a:accent6>
        <a:srgbClr val="6ABF4A"/>
      </a:accent6>
      <a:hlink>
        <a:srgbClr val="E2231A"/>
      </a:hlink>
      <a:folHlink>
        <a:srgbClr val="BFBFBF"/>
      </a:folHlink>
    </a:clrScheme>
    <a:fontScheme name="e3um2jjm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318C80"/>
      </a:accent1>
      <a:accent2>
        <a:srgbClr val="F2CF61"/>
      </a:accent2>
      <a:accent3>
        <a:srgbClr val="A6E582"/>
      </a:accent3>
      <a:accent4>
        <a:srgbClr val="51D9B5"/>
      </a:accent4>
      <a:accent5>
        <a:srgbClr val="D95B5B"/>
      </a:accent5>
      <a:accent6>
        <a:srgbClr val="BFBFBF"/>
      </a:accent6>
      <a:hlink>
        <a:srgbClr val="318C80"/>
      </a:hlink>
      <a:folHlink>
        <a:srgbClr val="BFBFBF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Slidehelper - 010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5BC0EB"/>
      </a:accent1>
      <a:accent2>
        <a:srgbClr val="FDE74C"/>
      </a:accent2>
      <a:accent3>
        <a:srgbClr val="9BC53D"/>
      </a:accent3>
      <a:accent4>
        <a:srgbClr val="E55934"/>
      </a:accent4>
      <a:accent5>
        <a:srgbClr val="FA7921"/>
      </a:accent5>
      <a:accent6>
        <a:srgbClr val="BFBFBF"/>
      </a:accent6>
      <a:hlink>
        <a:srgbClr val="5BC0EB"/>
      </a:hlink>
      <a:folHlink>
        <a:srgbClr val="FDE74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318C80"/>
    </a:accent1>
    <a:accent2>
      <a:srgbClr val="F2CF61"/>
    </a:accent2>
    <a:accent3>
      <a:srgbClr val="A6E582"/>
    </a:accent3>
    <a:accent4>
      <a:srgbClr val="51D9B5"/>
    </a:accent4>
    <a:accent5>
      <a:srgbClr val="D95B5B"/>
    </a:accent5>
    <a:accent6>
      <a:srgbClr val="BFBFBF"/>
    </a:accent6>
    <a:hlink>
      <a:srgbClr val="318C80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4"/>
    </a:dk2>
    <a:lt2>
      <a:srgbClr val="F0F0F0"/>
    </a:lt2>
    <a:accent1>
      <a:srgbClr val="467837"/>
    </a:accent1>
    <a:accent2>
      <a:srgbClr val="17431E"/>
    </a:accent2>
    <a:accent3>
      <a:srgbClr val="305336"/>
    </a:accent3>
    <a:accent4>
      <a:srgbClr val="34652F"/>
    </a:accent4>
    <a:accent5>
      <a:srgbClr val="437329"/>
    </a:accent5>
    <a:accent6>
      <a:srgbClr val="6ABF4A"/>
    </a:accent6>
    <a:hlink>
      <a:srgbClr val="E2231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811</Words>
  <Application>Microsoft Office PowerPoint</Application>
  <PresentationFormat>Widescreen</PresentationFormat>
  <Paragraphs>135</Paragraphs>
  <Slides>36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32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73" baseType="lpstr">
      <vt:lpstr>UVF Quattrocento</vt:lpstr>
      <vt:lpstr>Poppins ExtraBold</vt:lpstr>
      <vt:lpstr>Calibri</vt:lpstr>
      <vt:lpstr>UTM Rockwell</vt:lpstr>
      <vt:lpstr>等线</vt:lpstr>
      <vt:lpstr>Tahoma</vt:lpstr>
      <vt:lpstr>字魂59号-创粗黑</vt:lpstr>
      <vt:lpstr>#9Slide03 SVNEvery Movie Every </vt:lpstr>
      <vt:lpstr>汉仪雪君体简</vt:lpstr>
      <vt:lpstr>UTM Showcard</vt:lpstr>
      <vt:lpstr>#9Slide03 AmpleSoft Bold</vt:lpstr>
      <vt:lpstr>华文楷体</vt:lpstr>
      <vt:lpstr>SVN-Newton</vt:lpstr>
      <vt:lpstr>UTM Brewers KT</vt:lpstr>
      <vt:lpstr>UTM Aristote</vt:lpstr>
      <vt:lpstr>UVN Bach Tuyet Nang</vt:lpstr>
      <vt:lpstr>UTM Alberta Heavy</vt:lpstr>
      <vt:lpstr>UVN Bai Sau Nang</vt:lpstr>
      <vt:lpstr>UTM Androgyne</vt:lpstr>
      <vt:lpstr>UTM Thanh Nhac TL</vt:lpstr>
      <vt:lpstr>UTM Cooper Black</vt:lpstr>
      <vt:lpstr>#9Slide03 SFU SwissBT UltraComp</vt:lpstr>
      <vt:lpstr>Times New Roman</vt:lpstr>
      <vt:lpstr>UTM Avenida</vt:lpstr>
      <vt:lpstr>UTM Colossalis</vt:lpstr>
      <vt:lpstr>Arial</vt:lpstr>
      <vt:lpstr>UVN Da Lat</vt:lpstr>
      <vt:lpstr>UVN Bach Dang Nang</vt:lpstr>
      <vt:lpstr>UTM Azuki</vt:lpstr>
      <vt:lpstr>Calibri Light</vt:lpstr>
      <vt:lpstr>#9Slide07 Koni</vt:lpstr>
      <vt:lpstr>UVN Sang Song Nang</vt:lpstr>
      <vt:lpstr>Office 主题</vt:lpstr>
      <vt:lpstr>自定义设计方案</vt:lpstr>
      <vt:lpstr>1_自定义设计方案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MANGNON</dc:title>
  <dc:subject>MANGNON</dc:subject>
  <dc:creator>Măng Non Teams</dc:creator>
  <cp:keywords>MangnonTeam</cp:keywords>
  <dc:description>MANGNON</dc:description>
  <cp:lastModifiedBy>Dương Thị Lan Anh</cp:lastModifiedBy>
  <cp:revision>66</cp:revision>
  <dcterms:created xsi:type="dcterms:W3CDTF">2017-11-08T13:37:00Z</dcterms:created>
  <dcterms:modified xsi:type="dcterms:W3CDTF">2023-02-17T08:56:11Z</dcterms:modified>
  <cp:category>MANGNON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2023-02-17T07:01:24Z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3c9d8b18-f1bd-48fc-8661-d754f605dd22</vt:lpwstr>
  </property>
  <property fmtid="{D5CDD505-2E9C-101B-9397-08002B2CF9AE}" pid="8" name="MSIP_Label_defa4170-0d19-0005-0004-bc88714345d2_ActionId">
    <vt:lpwstr>e409d8ad-34c9-49a9-b575-cfbbbcbd7513</vt:lpwstr>
  </property>
  <property fmtid="{D5CDD505-2E9C-101B-9397-08002B2CF9AE}" pid="9" name="MSIP_Label_defa4170-0d19-0005-0004-bc88714345d2_ContentBits">
    <vt:lpwstr>0</vt:lpwstr>
  </property>
</Properties>
</file>