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Lst>
  <p:notesMasterIdLst>
    <p:notesMasterId r:id="rId18"/>
  </p:notesMasterIdLst>
  <p:sldIdLst>
    <p:sldId id="260" r:id="rId3"/>
    <p:sldId id="261" r:id="rId4"/>
    <p:sldId id="257" r:id="rId5"/>
    <p:sldId id="315" r:id="rId6"/>
    <p:sldId id="314" r:id="rId7"/>
    <p:sldId id="289" r:id="rId8"/>
    <p:sldId id="297" r:id="rId9"/>
    <p:sldId id="294" r:id="rId10"/>
    <p:sldId id="312" r:id="rId11"/>
    <p:sldId id="295" r:id="rId12"/>
    <p:sldId id="296" r:id="rId13"/>
    <p:sldId id="307" r:id="rId14"/>
    <p:sldId id="303" r:id="rId15"/>
    <p:sldId id="317" r:id="rId16"/>
    <p:sldId id="258" r:id="rId17"/>
  </p:sldIdLst>
  <p:sldSz cx="12192000" cy="6858000"/>
  <p:notesSz cx="6858000" cy="9144000"/>
  <p:embeddedFontLst>
    <p:embeddedFont>
      <p:font typeface="微软雅黑" panose="020B0503020204020204" pitchFamily="34" charset="-122"/>
      <p:regular r:id="rId19"/>
      <p:bold r:id="rId20"/>
    </p:embeddedFont>
    <p:embeddedFont>
      <p:font typeface="#9Slide07 HoneyCream" panose="020B0604020202020204" charset="0"/>
      <p:regular r:id="rId21"/>
    </p:embeddedFont>
    <p:embeddedFont>
      <p:font typeface="#9Slide07 Stormtrooper" panose="020B0604020202020204" charset="0"/>
      <p:regular r:id="rId22"/>
    </p:embeddedFont>
    <p:embeddedFont>
      <p:font typeface="Calibri" panose="020F0502020204030204" pitchFamily="34" charset="0"/>
      <p:regular r:id="rId23"/>
      <p:bold r:id="rId24"/>
      <p:italic r:id="rId25"/>
      <p:boldItalic r:id="rId26"/>
    </p:embeddedFont>
    <p:embeddedFont>
      <p:font typeface="Nunito" panose="00000500000000000000" pitchFamily="2" charset="0"/>
      <p:regular r:id="rId27"/>
      <p:bold r:id="rId28"/>
      <p:italic r:id="rId29"/>
      <p:boldItalic r:id="rId30"/>
    </p:embeddedFont>
    <p:embeddedFont>
      <p:font typeface="SVN-Newton" panose="02040603050506020204" pitchFamily="18" charset="0"/>
      <p:regular r:id="rId31"/>
    </p:embeddedFont>
    <p:embeddedFont>
      <p:font typeface="Tahoma" panose="020B0604030504040204" pitchFamily="34" charset="0"/>
      <p:regular r:id="rId32"/>
      <p:bold r:id="rId33"/>
    </p:embeddedFont>
    <p:embeddedFont>
      <p:font typeface="UTM Showcard" panose="02040603050506020204" pitchFamily="18" charset="0"/>
      <p:regular r:id="rId34"/>
    </p:embeddedFont>
    <p:embeddedFont>
      <p:font typeface="UVF Filmotype Honey" panose="02000000000000000000" charset="0"/>
      <p:regular r:id="rId35"/>
    </p:embeddedFont>
    <p:embeddedFont>
      <p:font typeface="UVF Valentine" panose="020B0604020202020204" charset="0"/>
      <p:regular r:id="rId3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634C"/>
    <a:srgbClr val="A3C8BD"/>
    <a:srgbClr val="C0B6B4"/>
    <a:srgbClr val="E6E2E1"/>
    <a:srgbClr val="CDC5C3"/>
    <a:srgbClr val="C6AD97"/>
    <a:srgbClr val="C8DC9B"/>
    <a:srgbClr val="759D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8" autoAdjust="0"/>
    <p:restoredTop sz="96314" autoAdjust="0"/>
  </p:normalViewPr>
  <p:slideViewPr>
    <p:cSldViewPr snapToGrid="0">
      <p:cViewPr varScale="1">
        <p:scale>
          <a:sx n="70" d="100"/>
          <a:sy n="70" d="100"/>
        </p:scale>
        <p:origin x="1212" y="60"/>
      </p:cViewPr>
      <p:guideLst/>
    </p:cSldViewPr>
  </p:slideViewPr>
  <p:notesTextViewPr>
    <p:cViewPr>
      <p:scale>
        <a:sx n="1" d="1"/>
        <a:sy n="1" d="1"/>
      </p:scale>
      <p:origin x="0" y="0"/>
    </p:cViewPr>
  </p:notesTextViewPr>
  <p:sorterViewPr>
    <p:cViewPr>
      <p:scale>
        <a:sx n="100" d="100"/>
        <a:sy n="100" d="100"/>
      </p:scale>
      <p:origin x="0" y="-138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theme" Target="theme/theme1.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CA6C4B-4468-4645-8A93-D85E56530D0E}"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529C35-2621-456A-9AE5-6C2518139BE2}" type="slidenum">
              <a:rPr lang="zh-CN" altLang="en-US" smtClean="0"/>
              <a:t>‹#›</a:t>
            </a:fld>
            <a:endParaRPr lang="zh-CN" altLang="en-US"/>
          </a:p>
        </p:txBody>
      </p:sp>
    </p:spTree>
    <p:extLst>
      <p:ext uri="{BB962C8B-B14F-4D97-AF65-F5344CB8AC3E}">
        <p14:creationId xmlns:p14="http://schemas.microsoft.com/office/powerpoint/2010/main" val="383205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29C35-2621-456A-9AE5-6C2518139BE2}" type="slidenum">
              <a:rPr lang="zh-CN" altLang="en-US" smtClean="0"/>
              <a:t>4</a:t>
            </a:fld>
            <a:endParaRPr lang="zh-CN" altLang="en-US"/>
          </a:p>
        </p:txBody>
      </p:sp>
    </p:spTree>
    <p:extLst>
      <p:ext uri="{BB962C8B-B14F-4D97-AF65-F5344CB8AC3E}">
        <p14:creationId xmlns:p14="http://schemas.microsoft.com/office/powerpoint/2010/main" val="2108600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29C35-2621-456A-9AE5-6C2518139BE2}" type="slidenum">
              <a:rPr lang="zh-CN" altLang="en-US" smtClean="0"/>
              <a:t>5</a:t>
            </a:fld>
            <a:endParaRPr lang="zh-CN" altLang="en-US"/>
          </a:p>
        </p:txBody>
      </p:sp>
    </p:spTree>
    <p:extLst>
      <p:ext uri="{BB962C8B-B14F-4D97-AF65-F5344CB8AC3E}">
        <p14:creationId xmlns:p14="http://schemas.microsoft.com/office/powerpoint/2010/main" val="1798815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29C35-2621-456A-9AE5-6C2518139BE2}" type="slidenum">
              <a:rPr lang="zh-CN" altLang="en-US" smtClean="0"/>
              <a:t>7</a:t>
            </a:fld>
            <a:endParaRPr lang="zh-CN" altLang="en-US"/>
          </a:p>
        </p:txBody>
      </p:sp>
    </p:spTree>
    <p:extLst>
      <p:ext uri="{BB962C8B-B14F-4D97-AF65-F5344CB8AC3E}">
        <p14:creationId xmlns:p14="http://schemas.microsoft.com/office/powerpoint/2010/main" val="473776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29C35-2621-456A-9AE5-6C2518139BE2}" type="slidenum">
              <a:rPr lang="zh-CN" altLang="en-US" smtClean="0"/>
              <a:t>9</a:t>
            </a:fld>
            <a:endParaRPr lang="zh-CN" altLang="en-US"/>
          </a:p>
        </p:txBody>
      </p:sp>
    </p:spTree>
    <p:extLst>
      <p:ext uri="{BB962C8B-B14F-4D97-AF65-F5344CB8AC3E}">
        <p14:creationId xmlns:p14="http://schemas.microsoft.com/office/powerpoint/2010/main" val="52194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29C35-2621-456A-9AE5-6C2518139BE2}" type="slidenum">
              <a:rPr lang="zh-CN" altLang="en-US" smtClean="0"/>
              <a:t>11</a:t>
            </a:fld>
            <a:endParaRPr lang="zh-CN" altLang="en-US"/>
          </a:p>
        </p:txBody>
      </p:sp>
    </p:spTree>
    <p:extLst>
      <p:ext uri="{BB962C8B-B14F-4D97-AF65-F5344CB8AC3E}">
        <p14:creationId xmlns:p14="http://schemas.microsoft.com/office/powerpoint/2010/main" val="2721530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6529C35-2621-456A-9AE5-6C2518139BE2}" type="slidenum">
              <a:rPr lang="zh-CN" altLang="en-US" smtClean="0"/>
              <a:t>14</a:t>
            </a:fld>
            <a:endParaRPr lang="zh-CN" altLang="en-US"/>
          </a:p>
        </p:txBody>
      </p:sp>
    </p:spTree>
    <p:extLst>
      <p:ext uri="{BB962C8B-B14F-4D97-AF65-F5344CB8AC3E}">
        <p14:creationId xmlns:p14="http://schemas.microsoft.com/office/powerpoint/2010/main" val="2127522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FE9D9A1A-D5FC-4E7E-B94F-2448012087D6}"/>
              </a:ext>
            </a:extLst>
          </p:cNvPr>
          <p:cNvSpPr/>
          <p:nvPr userDrawn="1"/>
        </p:nvSpPr>
        <p:spPr>
          <a:xfrm>
            <a:off x="0" y="0"/>
            <a:ext cx="12192000" cy="6858000"/>
          </a:xfrm>
          <a:prstGeom prst="rect">
            <a:avLst/>
          </a:prstGeom>
          <a:solidFill>
            <a:srgbClr val="E6E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670002C5-A61E-4AA4-8A45-EB146055C352}"/>
              </a:ext>
            </a:extLst>
          </p:cNvPr>
          <p:cNvPicPr>
            <a:picLocks noChangeAspect="1"/>
          </p:cNvPicPr>
          <p:nvPr userDrawn="1"/>
        </p:nvPicPr>
        <p:blipFill>
          <a:blip r:embed="rId2">
            <a:grayscl/>
          </a:blip>
          <a:stretch>
            <a:fillRect/>
          </a:stretch>
        </p:blipFill>
        <p:spPr>
          <a:xfrm>
            <a:off x="109209" y="100295"/>
            <a:ext cx="11973582" cy="6657409"/>
          </a:xfrm>
          <a:prstGeom prst="rect">
            <a:avLst/>
          </a:prstGeom>
          <a:effectLst>
            <a:outerShdw blurRad="50800" dist="38100" dir="2700000" algn="tl" rotWithShape="0">
              <a:prstClr val="black">
                <a:alpha val="40000"/>
              </a:prstClr>
            </a:outerShdw>
          </a:effectLst>
        </p:spPr>
      </p:pic>
      <p:pic>
        <p:nvPicPr>
          <p:cNvPr id="7" name="图片 6">
            <a:extLst>
              <a:ext uri="{FF2B5EF4-FFF2-40B4-BE49-F238E27FC236}">
                <a16:creationId xmlns:a16="http://schemas.microsoft.com/office/drawing/2014/main" id="{E3C0661F-80A1-4496-9A33-69D40F6B40E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05" r="1252" b="21339"/>
          <a:stretch/>
        </p:blipFill>
        <p:spPr>
          <a:xfrm>
            <a:off x="109209" y="2082441"/>
            <a:ext cx="11973582" cy="4675263"/>
          </a:xfrm>
          <a:prstGeom prst="rect">
            <a:avLst/>
          </a:prstGeom>
        </p:spPr>
      </p:pic>
    </p:spTree>
    <p:extLst>
      <p:ext uri="{BB962C8B-B14F-4D97-AF65-F5344CB8AC3E}">
        <p14:creationId xmlns:p14="http://schemas.microsoft.com/office/powerpoint/2010/main" val="3092007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8CCA5B7E-71C0-4C51-BDEB-23513AAF26A3}"/>
              </a:ext>
            </a:extLst>
          </p:cNvPr>
          <p:cNvSpPr>
            <a:spLocks noGrp="1"/>
          </p:cNvSpPr>
          <p:nvPr>
            <p:ph type="dt" sz="half" idx="10"/>
          </p:nvPr>
        </p:nvSpPr>
        <p:spPr>
          <a:xfrm>
            <a:off x="838200" y="6356352"/>
            <a:ext cx="2743200" cy="365125"/>
          </a:xfrm>
          <a:prstGeom prst="rect">
            <a:avLst/>
          </a:prstGeom>
        </p:spPr>
        <p:txBody>
          <a:bodyPr/>
          <a:lstStyle/>
          <a:p>
            <a:fld id="{29505447-E827-4D76-AAC6-18A5B8AF1E6A}"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CE96DE2C-785F-4751-9D6E-C0F58EE77474}"/>
              </a:ext>
            </a:extLst>
          </p:cNvPr>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A023D21-4316-493E-8080-389755D9E04D}"/>
              </a:ext>
            </a:extLst>
          </p:cNvPr>
          <p:cNvSpPr>
            <a:spLocks noGrp="1"/>
          </p:cNvSpPr>
          <p:nvPr>
            <p:ph type="sldNum" sz="quarter" idx="12"/>
          </p:nvPr>
        </p:nvSpPr>
        <p:spPr>
          <a:xfrm>
            <a:off x="8610600" y="6356352"/>
            <a:ext cx="2743200" cy="365125"/>
          </a:xfrm>
          <a:prstGeom prst="rect">
            <a:avLst/>
          </a:prstGeom>
        </p:spPr>
        <p:txBody>
          <a:bodyPr/>
          <a:lstStyle/>
          <a:p>
            <a:fld id="{8422F570-271F-4C32-8608-FBF91FC2C746}" type="slidenum">
              <a:rPr lang="zh-CN" altLang="en-US" smtClean="0"/>
              <a:t>‹#›</a:t>
            </a:fld>
            <a:endParaRPr lang="zh-CN" altLang="en-US"/>
          </a:p>
        </p:txBody>
      </p:sp>
    </p:spTree>
    <p:extLst>
      <p:ext uri="{BB962C8B-B14F-4D97-AF65-F5344CB8AC3E}">
        <p14:creationId xmlns:p14="http://schemas.microsoft.com/office/powerpoint/2010/main" val="277071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02D1A2A9-89FF-4129-A3DC-FF56447F59A1}"/>
              </a:ext>
            </a:extLst>
          </p:cNvPr>
          <p:cNvSpPr>
            <a:spLocks noGrp="1"/>
          </p:cNvSpPr>
          <p:nvPr>
            <p:ph type="dt" sz="half" idx="10"/>
          </p:nvPr>
        </p:nvSpPr>
        <p:spPr>
          <a:xfrm>
            <a:off x="838200" y="6356352"/>
            <a:ext cx="2743200" cy="365125"/>
          </a:xfrm>
          <a:prstGeom prst="rect">
            <a:avLst/>
          </a:prstGeom>
        </p:spPr>
        <p:txBody>
          <a:bodyPr/>
          <a:lstStyle/>
          <a:p>
            <a:fld id="{29505447-E827-4D76-AAC6-18A5B8AF1E6A}" type="datetimeFigureOut">
              <a:rPr lang="zh-CN" altLang="en-US" smtClean="0"/>
              <a:t>2023/7/24</a:t>
            </a:fld>
            <a:endParaRPr lang="zh-CN" altLang="en-US"/>
          </a:p>
        </p:txBody>
      </p:sp>
      <p:sp>
        <p:nvSpPr>
          <p:cNvPr id="5" name="页脚占位符 4">
            <a:extLst>
              <a:ext uri="{FF2B5EF4-FFF2-40B4-BE49-F238E27FC236}">
                <a16:creationId xmlns:a16="http://schemas.microsoft.com/office/drawing/2014/main" id="{81479813-5E6E-41D6-8C07-317FAE289F60}"/>
              </a:ext>
            </a:extLst>
          </p:cNvPr>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0A4D8E2-6EF6-46BF-851B-AFA062ABD2D0}"/>
              </a:ext>
            </a:extLst>
          </p:cNvPr>
          <p:cNvSpPr>
            <a:spLocks noGrp="1"/>
          </p:cNvSpPr>
          <p:nvPr>
            <p:ph type="sldNum" sz="quarter" idx="12"/>
          </p:nvPr>
        </p:nvSpPr>
        <p:spPr>
          <a:xfrm>
            <a:off x="8610600" y="6356352"/>
            <a:ext cx="2743200" cy="365125"/>
          </a:xfrm>
          <a:prstGeom prst="rect">
            <a:avLst/>
          </a:prstGeom>
        </p:spPr>
        <p:txBody>
          <a:bodyPr/>
          <a:lstStyle/>
          <a:p>
            <a:fld id="{8422F570-271F-4C32-8608-FBF91FC2C746}" type="slidenum">
              <a:rPr lang="zh-CN" altLang="en-US" smtClean="0"/>
              <a:t>‹#›</a:t>
            </a:fld>
            <a:endParaRPr lang="zh-CN" altLang="en-US"/>
          </a:p>
        </p:txBody>
      </p:sp>
    </p:spTree>
    <p:extLst>
      <p:ext uri="{BB962C8B-B14F-4D97-AF65-F5344CB8AC3E}">
        <p14:creationId xmlns:p14="http://schemas.microsoft.com/office/powerpoint/2010/main" val="1848554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2023/7/24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909627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fld id="{2E3AAC11-D570-4EA9-AFC0-30FB72BA45EB}" type="datetimeFigureOut">
              <a:rPr lang="zh-CN" altLang="en-US" smtClean="0">
                <a:solidFill>
                  <a:prstClr val="black"/>
                </a:solidFill>
              </a:rPr>
              <a:pPr/>
              <a:t>2023/7/24</a:t>
            </a:fld>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119189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7697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D0F7D933-1CCA-4539-872D-02414D4E2A2C}"/>
              </a:ext>
            </a:extLst>
          </p:cNvPr>
          <p:cNvSpPr/>
          <p:nvPr userDrawn="1"/>
        </p:nvSpPr>
        <p:spPr>
          <a:xfrm>
            <a:off x="0" y="0"/>
            <a:ext cx="12192000" cy="6858000"/>
          </a:xfrm>
          <a:prstGeom prst="rect">
            <a:avLst/>
          </a:prstGeom>
          <a:solidFill>
            <a:srgbClr val="E6E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a:extLst>
              <a:ext uri="{FF2B5EF4-FFF2-40B4-BE49-F238E27FC236}">
                <a16:creationId xmlns:a16="http://schemas.microsoft.com/office/drawing/2014/main" id="{F4D09891-9DED-4AAA-BB87-87C8949B1F68}"/>
              </a:ext>
            </a:extLst>
          </p:cNvPr>
          <p:cNvPicPr>
            <a:picLocks noChangeAspect="1"/>
          </p:cNvPicPr>
          <p:nvPr userDrawn="1"/>
        </p:nvPicPr>
        <p:blipFill>
          <a:blip r:embed="rId2">
            <a:grayscl/>
          </a:blip>
          <a:stretch>
            <a:fillRect/>
          </a:stretch>
        </p:blipFill>
        <p:spPr>
          <a:xfrm>
            <a:off x="109209" y="100295"/>
            <a:ext cx="11973582" cy="6657409"/>
          </a:xfrm>
          <a:prstGeom prst="rect">
            <a:avLst/>
          </a:prstGeom>
          <a:effectLst>
            <a:outerShdw blurRad="50800" dist="38100" dir="2700000" algn="tl" rotWithShape="0">
              <a:prstClr val="black">
                <a:alpha val="40000"/>
              </a:prstClr>
            </a:outerShdw>
          </a:effectLst>
        </p:spPr>
      </p:pic>
      <p:pic>
        <p:nvPicPr>
          <p:cNvPr id="7" name="图片 6">
            <a:extLst>
              <a:ext uri="{FF2B5EF4-FFF2-40B4-BE49-F238E27FC236}">
                <a16:creationId xmlns:a16="http://schemas.microsoft.com/office/drawing/2014/main" id="{B80FBBD2-C361-44E2-90EC-E7DC7935C42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63" t="7272" r="468"/>
          <a:stretch/>
        </p:blipFill>
        <p:spPr>
          <a:xfrm>
            <a:off x="109209" y="100295"/>
            <a:ext cx="11973582" cy="4266568"/>
          </a:xfrm>
          <a:prstGeom prst="rect">
            <a:avLst/>
          </a:prstGeom>
        </p:spPr>
      </p:pic>
    </p:spTree>
    <p:extLst>
      <p:ext uri="{BB962C8B-B14F-4D97-AF65-F5344CB8AC3E}">
        <p14:creationId xmlns:p14="http://schemas.microsoft.com/office/powerpoint/2010/main" val="849712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6CD1787-4FE7-47F7-A1DC-21ADFCD1E5FC}"/>
              </a:ext>
            </a:extLst>
          </p:cNvPr>
          <p:cNvSpPr/>
          <p:nvPr userDrawn="1"/>
        </p:nvSpPr>
        <p:spPr>
          <a:xfrm>
            <a:off x="0" y="0"/>
            <a:ext cx="12192000" cy="6858000"/>
          </a:xfrm>
          <a:prstGeom prst="rect">
            <a:avLst/>
          </a:prstGeom>
          <a:solidFill>
            <a:srgbClr val="E6E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a:extLst>
              <a:ext uri="{FF2B5EF4-FFF2-40B4-BE49-F238E27FC236}">
                <a16:creationId xmlns:a16="http://schemas.microsoft.com/office/drawing/2014/main" id="{F4D09891-9DED-4AAA-BB87-87C8949B1F68}"/>
              </a:ext>
            </a:extLst>
          </p:cNvPr>
          <p:cNvPicPr>
            <a:picLocks noChangeAspect="1"/>
          </p:cNvPicPr>
          <p:nvPr userDrawn="1"/>
        </p:nvPicPr>
        <p:blipFill>
          <a:blip r:embed="rId2">
            <a:grayscl/>
          </a:blip>
          <a:stretch>
            <a:fillRect/>
          </a:stretch>
        </p:blipFill>
        <p:spPr>
          <a:xfrm>
            <a:off x="109209" y="100295"/>
            <a:ext cx="11973582" cy="665740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2125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18B3FA-DE3C-4990-A0D3-30028D9D7C5A}"/>
              </a:ext>
            </a:extLst>
          </p:cNvPr>
          <p:cNvSpPr>
            <a:spLocks noGrp="1"/>
          </p:cNvSpPr>
          <p:nvPr>
            <p:ph type="title"/>
          </p:nvPr>
        </p:nvSpPr>
        <p:spPr>
          <a:xfrm>
            <a:off x="838200" y="365127"/>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9F6B4CD-EAD5-491F-A6FD-74038B2C4559}"/>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7B90515-3DB4-4F90-B36E-3B631AAC64FE}"/>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AA756C6-FF25-46C9-A306-33602C4781E3}"/>
              </a:ext>
            </a:extLst>
          </p:cNvPr>
          <p:cNvSpPr>
            <a:spLocks noGrp="1"/>
          </p:cNvSpPr>
          <p:nvPr>
            <p:ph type="dt" sz="half" idx="10"/>
          </p:nvPr>
        </p:nvSpPr>
        <p:spPr>
          <a:xfrm>
            <a:off x="838200" y="6356352"/>
            <a:ext cx="2743200" cy="365125"/>
          </a:xfrm>
          <a:prstGeom prst="rect">
            <a:avLst/>
          </a:prstGeom>
        </p:spPr>
        <p:txBody>
          <a:bodyPr/>
          <a:lstStyle/>
          <a:p>
            <a:fld id="{29505447-E827-4D76-AAC6-18A5B8AF1E6A}"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C9A8692D-606E-40C9-9C23-E95D5625D29B}"/>
              </a:ext>
            </a:extLst>
          </p:cNvPr>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445298C6-E140-4ADF-8D91-8686AA394DAE}"/>
              </a:ext>
            </a:extLst>
          </p:cNvPr>
          <p:cNvSpPr>
            <a:spLocks noGrp="1"/>
          </p:cNvSpPr>
          <p:nvPr>
            <p:ph type="sldNum" sz="quarter" idx="12"/>
          </p:nvPr>
        </p:nvSpPr>
        <p:spPr>
          <a:xfrm>
            <a:off x="8610600" y="6356352"/>
            <a:ext cx="2743200" cy="365125"/>
          </a:xfrm>
          <a:prstGeom prst="rect">
            <a:avLst/>
          </a:prstGeom>
        </p:spPr>
        <p:txBody>
          <a:bodyPr/>
          <a:lstStyle/>
          <a:p>
            <a:fld id="{8422F570-271F-4C32-8608-FBF91FC2C746}" type="slidenum">
              <a:rPr lang="zh-CN" altLang="en-US" smtClean="0"/>
              <a:t>‹#›</a:t>
            </a:fld>
            <a:endParaRPr lang="zh-CN" altLang="en-US"/>
          </a:p>
        </p:txBody>
      </p:sp>
    </p:spTree>
    <p:extLst>
      <p:ext uri="{BB962C8B-B14F-4D97-AF65-F5344CB8AC3E}">
        <p14:creationId xmlns:p14="http://schemas.microsoft.com/office/powerpoint/2010/main" val="1071377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06F1789-465D-49A5-A460-8635FCB3487A}"/>
              </a:ext>
            </a:extLst>
          </p:cNvPr>
          <p:cNvSpPr>
            <a:spLocks noGrp="1"/>
          </p:cNvSpPr>
          <p:nvPr>
            <p:ph type="title"/>
          </p:nvPr>
        </p:nvSpPr>
        <p:spPr>
          <a:xfrm>
            <a:off x="839788" y="365127"/>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8ECBFC4-10B0-4DF2-8252-7E3E165B6762}"/>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C7E9A87B-BAB9-4AB4-900F-8069B53F996B}"/>
              </a:ext>
            </a:extLst>
          </p:cNvPr>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74D61F5-28B1-41CE-8D9A-459B0F600487}"/>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09D22A1D-CCF1-4769-97EA-DFA087724BC8}"/>
              </a:ext>
            </a:extLst>
          </p:cNvPr>
          <p:cNvSpPr>
            <a:spLocks noGrp="1"/>
          </p:cNvSpPr>
          <p:nvPr>
            <p:ph sz="quarter" idx="4"/>
          </p:nvPr>
        </p:nvSpPr>
        <p:spPr>
          <a:xfrm>
            <a:off x="6172201"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C7F2FBA-5838-465D-A34A-584877EFBA89}"/>
              </a:ext>
            </a:extLst>
          </p:cNvPr>
          <p:cNvSpPr>
            <a:spLocks noGrp="1"/>
          </p:cNvSpPr>
          <p:nvPr>
            <p:ph type="dt" sz="half" idx="10"/>
          </p:nvPr>
        </p:nvSpPr>
        <p:spPr>
          <a:xfrm>
            <a:off x="838200" y="6356352"/>
            <a:ext cx="2743200" cy="365125"/>
          </a:xfrm>
          <a:prstGeom prst="rect">
            <a:avLst/>
          </a:prstGeom>
        </p:spPr>
        <p:txBody>
          <a:bodyPr/>
          <a:lstStyle/>
          <a:p>
            <a:fld id="{29505447-E827-4D76-AAC6-18A5B8AF1E6A}" type="datetimeFigureOut">
              <a:rPr lang="zh-CN" altLang="en-US" smtClean="0"/>
              <a:t>2023/7/24</a:t>
            </a:fld>
            <a:endParaRPr lang="zh-CN" altLang="en-US"/>
          </a:p>
        </p:txBody>
      </p:sp>
      <p:sp>
        <p:nvSpPr>
          <p:cNvPr id="8" name="页脚占位符 7">
            <a:extLst>
              <a:ext uri="{FF2B5EF4-FFF2-40B4-BE49-F238E27FC236}">
                <a16:creationId xmlns:a16="http://schemas.microsoft.com/office/drawing/2014/main" id="{58F1F4B5-DCC9-42B3-B567-9A2014D0835A}"/>
              </a:ext>
            </a:extLst>
          </p:cNvPr>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C24DBA8-E711-4534-A1D2-5191DF75B486}"/>
              </a:ext>
            </a:extLst>
          </p:cNvPr>
          <p:cNvSpPr>
            <a:spLocks noGrp="1"/>
          </p:cNvSpPr>
          <p:nvPr>
            <p:ph type="sldNum" sz="quarter" idx="12"/>
          </p:nvPr>
        </p:nvSpPr>
        <p:spPr>
          <a:xfrm>
            <a:off x="8610600" y="6356352"/>
            <a:ext cx="2743200" cy="365125"/>
          </a:xfrm>
          <a:prstGeom prst="rect">
            <a:avLst/>
          </a:prstGeom>
        </p:spPr>
        <p:txBody>
          <a:bodyPr/>
          <a:lstStyle/>
          <a:p>
            <a:fld id="{8422F570-271F-4C32-8608-FBF91FC2C746}" type="slidenum">
              <a:rPr lang="zh-CN" altLang="en-US" smtClean="0"/>
              <a:t>‹#›</a:t>
            </a:fld>
            <a:endParaRPr lang="zh-CN" altLang="en-US"/>
          </a:p>
        </p:txBody>
      </p:sp>
      <p:sp>
        <p:nvSpPr>
          <p:cNvPr id="11" name="TextBox 10"/>
          <p:cNvSpPr txBox="1"/>
          <p:nvPr userDrawn="1"/>
        </p:nvSpPr>
        <p:spPr>
          <a:xfrm>
            <a:off x="2234276" y="6515783"/>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459244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7AFAD6-71C6-4234-9F66-BB4F1ADFADEC}"/>
              </a:ext>
            </a:extLst>
          </p:cNvPr>
          <p:cNvSpPr>
            <a:spLocks noGrp="1"/>
          </p:cNvSpPr>
          <p:nvPr>
            <p:ph type="title"/>
          </p:nvPr>
        </p:nvSpPr>
        <p:spPr>
          <a:xfrm>
            <a:off x="838200" y="365127"/>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5749CD9-E9CE-49FA-B6A2-2FB549390479}"/>
              </a:ext>
            </a:extLst>
          </p:cNvPr>
          <p:cNvSpPr>
            <a:spLocks noGrp="1"/>
          </p:cNvSpPr>
          <p:nvPr>
            <p:ph type="dt" sz="half" idx="10"/>
          </p:nvPr>
        </p:nvSpPr>
        <p:spPr>
          <a:xfrm>
            <a:off x="838200" y="6356352"/>
            <a:ext cx="2743200" cy="365125"/>
          </a:xfrm>
          <a:prstGeom prst="rect">
            <a:avLst/>
          </a:prstGeom>
        </p:spPr>
        <p:txBody>
          <a:bodyPr/>
          <a:lstStyle/>
          <a:p>
            <a:fld id="{29505447-E827-4D76-AAC6-18A5B8AF1E6A}" type="datetimeFigureOut">
              <a:rPr lang="zh-CN" altLang="en-US" smtClean="0"/>
              <a:t>2023/7/24</a:t>
            </a:fld>
            <a:endParaRPr lang="zh-CN" altLang="en-US"/>
          </a:p>
        </p:txBody>
      </p:sp>
      <p:sp>
        <p:nvSpPr>
          <p:cNvPr id="4" name="页脚占位符 3">
            <a:extLst>
              <a:ext uri="{FF2B5EF4-FFF2-40B4-BE49-F238E27FC236}">
                <a16:creationId xmlns:a16="http://schemas.microsoft.com/office/drawing/2014/main" id="{6DD9E387-64B5-476E-9C46-2911C4140DC5}"/>
              </a:ext>
            </a:extLst>
          </p:cNvPr>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319FFF13-5935-48EA-B8CA-5948E1B1A148}"/>
              </a:ext>
            </a:extLst>
          </p:cNvPr>
          <p:cNvSpPr>
            <a:spLocks noGrp="1"/>
          </p:cNvSpPr>
          <p:nvPr>
            <p:ph type="sldNum" sz="quarter" idx="12"/>
          </p:nvPr>
        </p:nvSpPr>
        <p:spPr>
          <a:xfrm>
            <a:off x="8610600" y="6356352"/>
            <a:ext cx="2743200" cy="365125"/>
          </a:xfrm>
          <a:prstGeom prst="rect">
            <a:avLst/>
          </a:prstGeom>
        </p:spPr>
        <p:txBody>
          <a:bodyPr/>
          <a:lstStyle/>
          <a:p>
            <a:fld id="{8422F570-271F-4C32-8608-FBF91FC2C746}" type="slidenum">
              <a:rPr lang="zh-CN" altLang="en-US" smtClean="0"/>
              <a:t>‹#›</a:t>
            </a:fld>
            <a:endParaRPr lang="zh-CN" altLang="en-US"/>
          </a:p>
        </p:txBody>
      </p:sp>
    </p:spTree>
    <p:extLst>
      <p:ext uri="{BB962C8B-B14F-4D97-AF65-F5344CB8AC3E}">
        <p14:creationId xmlns:p14="http://schemas.microsoft.com/office/powerpoint/2010/main" val="85460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6" name="图文框 5">
            <a:extLst>
              <a:ext uri="{FF2B5EF4-FFF2-40B4-BE49-F238E27FC236}">
                <a16:creationId xmlns:a16="http://schemas.microsoft.com/office/drawing/2014/main" id="{C94028A3-3FD7-49CA-87AE-E58C6792402C}"/>
              </a:ext>
            </a:extLst>
          </p:cNvPr>
          <p:cNvSpPr/>
          <p:nvPr userDrawn="1"/>
        </p:nvSpPr>
        <p:spPr>
          <a:xfrm>
            <a:off x="353931" y="342821"/>
            <a:ext cx="11479731" cy="6172357"/>
          </a:xfrm>
          <a:prstGeom prst="frame">
            <a:avLst>
              <a:gd name="adj1" fmla="val 772"/>
            </a:avLst>
          </a:prstGeom>
          <a:solidFill>
            <a:srgbClr val="A3C8BD"/>
          </a:solidFill>
          <a:ln>
            <a:noFill/>
          </a:ln>
          <a:effectLst>
            <a:outerShdw blurRad="101600" algn="c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cs typeface="思源黑体 CN Regular" panose="020B0500000000000000" charset="-122"/>
            </a:endParaRPr>
          </a:p>
        </p:txBody>
      </p:sp>
    </p:spTree>
    <p:extLst>
      <p:ext uri="{BB962C8B-B14F-4D97-AF65-F5344CB8AC3E}">
        <p14:creationId xmlns:p14="http://schemas.microsoft.com/office/powerpoint/2010/main" val="2760231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4" name="文本占位符 3">
            <a:extLst>
              <a:ext uri="{FF2B5EF4-FFF2-40B4-BE49-F238E27FC236}">
                <a16:creationId xmlns:a16="http://schemas.microsoft.com/office/drawing/2014/main" id="{CB807D2B-F7D9-4803-897E-457CC3EE76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67D55BB-A060-40D1-882D-A35357E3556E}"/>
              </a:ext>
            </a:extLst>
          </p:cNvPr>
          <p:cNvSpPr>
            <a:spLocks noGrp="1"/>
          </p:cNvSpPr>
          <p:nvPr>
            <p:ph type="dt" sz="half" idx="10"/>
          </p:nvPr>
        </p:nvSpPr>
        <p:spPr>
          <a:xfrm>
            <a:off x="838200" y="6356352"/>
            <a:ext cx="2743200" cy="365125"/>
          </a:xfrm>
          <a:prstGeom prst="rect">
            <a:avLst/>
          </a:prstGeom>
        </p:spPr>
        <p:txBody>
          <a:bodyPr/>
          <a:lstStyle/>
          <a:p>
            <a:fld id="{29505447-E827-4D76-AAC6-18A5B8AF1E6A}"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A4610963-D9CF-4F68-A654-28ABECD0EEF3}"/>
              </a:ext>
            </a:extLst>
          </p:cNvPr>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8C262AA8-93D2-4C64-8A2B-5590F2106B48}"/>
              </a:ext>
            </a:extLst>
          </p:cNvPr>
          <p:cNvSpPr>
            <a:spLocks noGrp="1"/>
          </p:cNvSpPr>
          <p:nvPr>
            <p:ph type="sldNum" sz="quarter" idx="12"/>
          </p:nvPr>
        </p:nvSpPr>
        <p:spPr>
          <a:xfrm>
            <a:off x="8610600" y="6356352"/>
            <a:ext cx="2743200" cy="365125"/>
          </a:xfrm>
          <a:prstGeom prst="rect">
            <a:avLst/>
          </a:prstGeom>
        </p:spPr>
        <p:txBody>
          <a:bodyPr/>
          <a:lstStyle/>
          <a:p>
            <a:fld id="{8422F570-271F-4C32-8608-FBF91FC2C746}" type="slidenum">
              <a:rPr lang="zh-CN" altLang="en-US" smtClean="0"/>
              <a:t>‹#›</a:t>
            </a:fld>
            <a:endParaRPr lang="zh-CN" altLang="en-US"/>
          </a:p>
        </p:txBody>
      </p:sp>
    </p:spTree>
    <p:extLst>
      <p:ext uri="{BB962C8B-B14F-4D97-AF65-F5344CB8AC3E}">
        <p14:creationId xmlns:p14="http://schemas.microsoft.com/office/powerpoint/2010/main" val="1173634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ECA83B-0DD5-4A0F-99DC-794EE7E36D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45D6E6D-F9BB-4700-AB9D-0E8FFBA579B2}"/>
              </a:ext>
            </a:extLst>
          </p:cNvPr>
          <p:cNvSpPr>
            <a:spLocks noGrp="1"/>
          </p:cNvSpPr>
          <p:nvPr>
            <p:ph type="pic" idx="1"/>
          </p:nvPr>
        </p:nvSpPr>
        <p:spPr>
          <a:xfrm>
            <a:off x="5183188" y="987427"/>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67424FEB-E766-417C-879D-DF3F074845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98B5C76-F483-4A86-A529-4EDF5B09F05E}"/>
              </a:ext>
            </a:extLst>
          </p:cNvPr>
          <p:cNvSpPr>
            <a:spLocks noGrp="1"/>
          </p:cNvSpPr>
          <p:nvPr>
            <p:ph type="dt" sz="half" idx="10"/>
          </p:nvPr>
        </p:nvSpPr>
        <p:spPr>
          <a:xfrm>
            <a:off x="838200" y="6356352"/>
            <a:ext cx="2743200" cy="365125"/>
          </a:xfrm>
          <a:prstGeom prst="rect">
            <a:avLst/>
          </a:prstGeom>
        </p:spPr>
        <p:txBody>
          <a:bodyPr/>
          <a:lstStyle/>
          <a:p>
            <a:fld id="{29505447-E827-4D76-AAC6-18A5B8AF1E6A}" type="datetimeFigureOut">
              <a:rPr lang="zh-CN" altLang="en-US" smtClean="0"/>
              <a:t>2023/7/24</a:t>
            </a:fld>
            <a:endParaRPr lang="zh-CN" altLang="en-US"/>
          </a:p>
        </p:txBody>
      </p:sp>
      <p:sp>
        <p:nvSpPr>
          <p:cNvPr id="6" name="页脚占位符 5">
            <a:extLst>
              <a:ext uri="{FF2B5EF4-FFF2-40B4-BE49-F238E27FC236}">
                <a16:creationId xmlns:a16="http://schemas.microsoft.com/office/drawing/2014/main" id="{A59DB63B-CD40-4BC5-98A7-71FB0185F0AE}"/>
              </a:ext>
            </a:extLst>
          </p:cNvPr>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A06B17B4-58E0-40D0-AB7A-90B4575A3274}"/>
              </a:ext>
            </a:extLst>
          </p:cNvPr>
          <p:cNvSpPr>
            <a:spLocks noGrp="1"/>
          </p:cNvSpPr>
          <p:nvPr>
            <p:ph type="sldNum" sz="quarter" idx="12"/>
          </p:nvPr>
        </p:nvSpPr>
        <p:spPr>
          <a:xfrm>
            <a:off x="8610600" y="6356352"/>
            <a:ext cx="2743200" cy="365125"/>
          </a:xfrm>
          <a:prstGeom prst="rect">
            <a:avLst/>
          </a:prstGeom>
        </p:spPr>
        <p:txBody>
          <a:bodyPr/>
          <a:lstStyle/>
          <a:p>
            <a:fld id="{8422F570-271F-4C32-8608-FBF91FC2C746}" type="slidenum">
              <a:rPr lang="zh-CN" altLang="en-US" smtClean="0"/>
              <a:t>‹#›</a:t>
            </a:fld>
            <a:endParaRPr lang="zh-CN" altLang="en-US"/>
          </a:p>
        </p:txBody>
      </p:sp>
    </p:spTree>
    <p:extLst>
      <p:ext uri="{BB962C8B-B14F-4D97-AF65-F5344CB8AC3E}">
        <p14:creationId xmlns:p14="http://schemas.microsoft.com/office/powerpoint/2010/main" val="2278867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hyperlink" Target="https://www.facebook.com/groups/629898828017053" TargetMode="Externa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Date Placeholder 3">
            <a:extLst>
              <a:ext uri="{FF2B5EF4-FFF2-40B4-BE49-F238E27FC236}">
                <a16:creationId xmlns:a16="http://schemas.microsoft.com/office/drawing/2014/main" id="{EE5F8D9B-29AB-4C03-8968-5F1AE267A3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F4E75C-C5B5-4049-A3ED-75B562626829}" type="datetimeFigureOut">
              <a:rPr lang="en-US" smtClean="0"/>
              <a:t>7/24/2023</a:t>
            </a:fld>
            <a:endParaRPr lang="en-US"/>
          </a:p>
        </p:txBody>
      </p:sp>
      <p:sp>
        <p:nvSpPr>
          <p:cNvPr id="9" name="Footer Placeholder 4">
            <a:extLst>
              <a:ext uri="{FF2B5EF4-FFF2-40B4-BE49-F238E27FC236}">
                <a16:creationId xmlns:a16="http://schemas.microsoft.com/office/drawing/2014/main" id="{99DC0C06-7809-44A5-86B5-452F9B52C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 name="Slide Number Placeholder 5">
            <a:extLst>
              <a:ext uri="{FF2B5EF4-FFF2-40B4-BE49-F238E27FC236}">
                <a16:creationId xmlns:a16="http://schemas.microsoft.com/office/drawing/2014/main" id="{BB4C3B26-B296-4E8B-A1BB-38CC7729AC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8C2989-E78E-455D-9341-E1896921A97C}" type="slidenum">
              <a:rPr lang="en-US" smtClean="0"/>
              <a:t>‹#›</a:t>
            </a:fld>
            <a:endParaRPr lang="en-US"/>
          </a:p>
        </p:txBody>
      </p:sp>
      <p:pic>
        <p:nvPicPr>
          <p:cNvPr id="11" name="Picture 10">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3366857" y="-221075"/>
            <a:ext cx="1129619" cy="1197388"/>
          </a:xfrm>
          <a:prstGeom prst="rect">
            <a:avLst/>
          </a:prstGeom>
        </p:spPr>
      </p:pic>
      <p:pic>
        <p:nvPicPr>
          <p:cNvPr id="12" name="Picture 11">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778000" y="8365812"/>
            <a:ext cx="1270000" cy="1394267"/>
          </a:xfrm>
          <a:prstGeom prst="rect">
            <a:avLst/>
          </a:prstGeom>
        </p:spPr>
      </p:pic>
      <p:sp>
        <p:nvSpPr>
          <p:cNvPr id="13"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2">
                    <a:lumMod val="20000"/>
                    <a:lumOff val="80000"/>
                  </a:schemeClr>
                </a:solidFill>
                <a:latin typeface="#9Slide07 HoneyCream" pitchFamily="2" charset="0"/>
              </a:rPr>
              <a:t>Măng Non</a:t>
            </a:r>
            <a:endParaRPr lang="en-US" sz="3200" b="0" dirty="0">
              <a:solidFill>
                <a:schemeClr val="accent2">
                  <a:lumMod val="20000"/>
                  <a:lumOff val="80000"/>
                </a:schemeClr>
              </a:solidFill>
              <a:latin typeface="#9Slide07 HoneyCream" pitchFamily="2" charset="0"/>
            </a:endParaRPr>
          </a:p>
        </p:txBody>
      </p:sp>
      <p:sp>
        <p:nvSpPr>
          <p:cNvPr id="15" name="Title 1">
            <a:extLst>
              <a:ext uri="{FF2B5EF4-FFF2-40B4-BE49-F238E27FC236}">
                <a16:creationId xmlns:a16="http://schemas.microsoft.com/office/drawing/2014/main" id="{9E5F6F2C-DE77-4B3E-986A-23D69ABD846E}"/>
              </a:ext>
            </a:extLst>
          </p:cNvPr>
          <p:cNvSpPr txBox="1">
            <a:spLocks/>
          </p:cNvSpPr>
          <p:nvPr userDrawn="1"/>
        </p:nvSpPr>
        <p:spPr>
          <a:xfrm>
            <a:off x="1319876" y="923454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00" b="0" dirty="0" err="1">
                <a:solidFill>
                  <a:srgbClr val="2C9430"/>
                </a:solidFill>
                <a:latin typeface="Amazone" panose="03020702060507090A04" pitchFamily="66" charset="0"/>
              </a:rPr>
              <a:t>Măng</a:t>
            </a:r>
            <a:r>
              <a:rPr lang="en-US" sz="1300" b="0" dirty="0">
                <a:solidFill>
                  <a:srgbClr val="2C9430"/>
                </a:solidFill>
                <a:latin typeface="Amazone" panose="03020702060507090A04" pitchFamily="66" charset="0"/>
              </a:rPr>
              <a:t> Non</a:t>
            </a:r>
          </a:p>
        </p:txBody>
      </p:sp>
      <p:pic>
        <p:nvPicPr>
          <p:cNvPr id="16" name="Picture 15">
            <a:extLst>
              <a:ext uri="{FF2B5EF4-FFF2-40B4-BE49-F238E27FC236}">
                <a16:creationId xmlns:a16="http://schemas.microsoft.com/office/drawing/2014/main" id="{2C38DA38-71FB-4CEB-B777-09292390EC4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7" name="Picture 16">
            <a:extLst>
              <a:ext uri="{FF2B5EF4-FFF2-40B4-BE49-F238E27FC236}">
                <a16:creationId xmlns:a16="http://schemas.microsoft.com/office/drawing/2014/main" id="{7B3E06E2-B8CD-4348-A929-48748D52322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8" name="Picture 17">
            <a:extLst>
              <a:ext uri="{FF2B5EF4-FFF2-40B4-BE49-F238E27FC236}">
                <a16:creationId xmlns:a16="http://schemas.microsoft.com/office/drawing/2014/main" id="{D1A0A433-1C81-43D6-86C9-906F9D1CD5C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9" name="Picture 18">
            <a:extLst>
              <a:ext uri="{FF2B5EF4-FFF2-40B4-BE49-F238E27FC236}">
                <a16:creationId xmlns:a16="http://schemas.microsoft.com/office/drawing/2014/main" id="{57AB7940-731C-4B6C-8537-33EBAD98DEB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1"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9Slide07 HoneyCream" pitchFamily="2" charset="0"/>
              </a:rPr>
              <a:t>Măng Non</a:t>
            </a:r>
            <a:endParaRPr lang="en-US" sz="1800" b="0" dirty="0">
              <a:solidFill>
                <a:schemeClr val="accent3">
                  <a:lumMod val="60000"/>
                  <a:lumOff val="40000"/>
                </a:schemeClr>
              </a:solidFill>
              <a:latin typeface="#9Slide07 HoneyCream" pitchFamily="2" charset="0"/>
            </a:endParaRPr>
          </a:p>
        </p:txBody>
      </p:sp>
      <p:sp>
        <p:nvSpPr>
          <p:cNvPr id="22" name="Title 1">
            <a:extLst>
              <a:ext uri="{FF2B5EF4-FFF2-40B4-BE49-F238E27FC236}">
                <a16:creationId xmlns:a16="http://schemas.microsoft.com/office/drawing/2014/main" id="{6AA5128D-EAF5-483C-871A-4BFED87FD86D}"/>
              </a:ext>
            </a:extLst>
          </p:cNvPr>
          <p:cNvSpPr txBox="1">
            <a:spLocks/>
          </p:cNvSpPr>
          <p:nvPr userDrawn="1"/>
        </p:nvSpPr>
        <p:spPr>
          <a:xfrm>
            <a:off x="-3990511" y="468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300" b="0" dirty="0" err="1">
                <a:solidFill>
                  <a:srgbClr val="50AE47"/>
                </a:solidFill>
                <a:latin typeface="Amazone" panose="03020702060507090A04" pitchFamily="66" charset="0"/>
              </a:rPr>
              <a:t>Măng</a:t>
            </a:r>
            <a:r>
              <a:rPr lang="en-US" sz="1300" b="0" dirty="0">
                <a:solidFill>
                  <a:srgbClr val="50AE47"/>
                </a:solidFill>
                <a:latin typeface="Amazone" panose="03020702060507090A04" pitchFamily="66" charset="0"/>
              </a:rPr>
              <a:t> Non</a:t>
            </a:r>
          </a:p>
        </p:txBody>
      </p:sp>
      <p:pic>
        <p:nvPicPr>
          <p:cNvPr id="23" name="Picture 22">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11328400" y="-1535829"/>
            <a:ext cx="863600" cy="948102"/>
          </a:xfrm>
          <a:prstGeom prst="rect">
            <a:avLst/>
          </a:prstGeom>
        </p:spPr>
      </p:pic>
    </p:spTree>
    <p:extLst>
      <p:ext uri="{BB962C8B-B14F-4D97-AF65-F5344CB8AC3E}">
        <p14:creationId xmlns:p14="http://schemas.microsoft.com/office/powerpoint/2010/main" val="2522393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C65F8D-0BD6-4888-A9E0-31C8B6354C4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46030" y="7675209"/>
            <a:ext cx="1152128" cy="1959214"/>
          </a:xfrm>
          <a:prstGeom prst="rect">
            <a:avLst/>
          </a:prstGeom>
        </p:spPr>
      </p:pic>
      <p:sp>
        <p:nvSpPr>
          <p:cNvPr id="3" name="TextBox 3">
            <a:extLst>
              <a:ext uri="{FF2B5EF4-FFF2-40B4-BE49-F238E27FC236}">
                <a16:creationId xmlns:a16="http://schemas.microsoft.com/office/drawing/2014/main" id="{BD86B8AE-3967-4C71-9C8B-9D3AD509A181}"/>
              </a:ext>
            </a:extLst>
          </p:cNvPr>
          <p:cNvSpPr txBox="1"/>
          <p:nvPr userDrawn="1"/>
        </p:nvSpPr>
        <p:spPr>
          <a:xfrm>
            <a:off x="2865660" y="8710458"/>
            <a:ext cx="6228184" cy="92333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6"/>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4" name="Title 1">
            <a:extLst>
              <a:ext uri="{FF2B5EF4-FFF2-40B4-BE49-F238E27FC236}">
                <a16:creationId xmlns:a16="http://schemas.microsoft.com/office/drawing/2014/main" id="{F1E46D58-B11F-4F68-8BFD-0C5A47A5D5D5}"/>
              </a:ext>
            </a:extLst>
          </p:cNvPr>
          <p:cNvSpPr txBox="1">
            <a:spLocks/>
          </p:cNvSpPr>
          <p:nvPr userDrawn="1"/>
        </p:nvSpPr>
        <p:spPr>
          <a:xfrm>
            <a:off x="1429952" y="9310736"/>
            <a:ext cx="2186247" cy="787400"/>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5" name="Picture 4"/>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2025404" y="-1050636"/>
            <a:ext cx="1136073" cy="2101272"/>
          </a:xfrm>
          <a:prstGeom prst="rect">
            <a:avLst/>
          </a:prstGeom>
        </p:spPr>
      </p:pic>
      <p:pic>
        <p:nvPicPr>
          <p:cNvPr id="6" name="Picture 5"/>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1055927" y="-2761673"/>
            <a:ext cx="1136073" cy="2101272"/>
          </a:xfrm>
          <a:prstGeom prst="rect">
            <a:avLst/>
          </a:prstGeom>
        </p:spPr>
      </p:pic>
    </p:spTree>
    <p:extLst>
      <p:ext uri="{BB962C8B-B14F-4D97-AF65-F5344CB8AC3E}">
        <p14:creationId xmlns:p14="http://schemas.microsoft.com/office/powerpoint/2010/main" val="184599059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5.png"/><Relationship Id="rId3" Type="http://schemas.openxmlformats.org/officeDocument/2006/relationships/slideLayout" Target="../slideLayouts/slideLayout3.xml"/><Relationship Id="rId7" Type="http://schemas.microsoft.com/office/2007/relationships/hdphoto" Target="../media/hdphoto4.wdp"/><Relationship Id="rId12" Type="http://schemas.openxmlformats.org/officeDocument/2006/relationships/image" Target="../media/image3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34.png"/><Relationship Id="rId10" Type="http://schemas.openxmlformats.org/officeDocument/2006/relationships/image" Target="../media/image31.png"/><Relationship Id="rId4" Type="http://schemas.openxmlformats.org/officeDocument/2006/relationships/audio" Target="../media/audio3.wav"/><Relationship Id="rId9" Type="http://schemas.openxmlformats.org/officeDocument/2006/relationships/image" Target="../media/image30.png"/><Relationship Id="rId14" Type="http://schemas.openxmlformats.org/officeDocument/2006/relationships/audio" Target="../media/audio3.wav"/></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2.png"/><Relationship Id="rId3" Type="http://schemas.openxmlformats.org/officeDocument/2006/relationships/slideLayout" Target="../slideLayouts/slideLayout3.xml"/><Relationship Id="rId7" Type="http://schemas.openxmlformats.org/officeDocument/2006/relationships/image" Target="../media/image37.png"/><Relationship Id="rId12" Type="http://schemas.openxmlformats.org/officeDocument/2006/relationships/image" Target="../media/image31.png"/><Relationship Id="rId2" Type="http://schemas.openxmlformats.org/officeDocument/2006/relationships/audio" Target="../media/media1.mp3"/><Relationship Id="rId16" Type="http://schemas.openxmlformats.org/officeDocument/2006/relationships/audio" Target="../media/audio3.wav"/><Relationship Id="rId1" Type="http://schemas.microsoft.com/office/2007/relationships/media" Target="../media/media1.mp3"/><Relationship Id="rId6" Type="http://schemas.openxmlformats.org/officeDocument/2006/relationships/image" Target="../media/image36.png"/><Relationship Id="rId11" Type="http://schemas.openxmlformats.org/officeDocument/2006/relationships/image" Target="../media/image30.png"/><Relationship Id="rId5" Type="http://schemas.openxmlformats.org/officeDocument/2006/relationships/audio" Target="../media/audio3.wav"/><Relationship Id="rId15" Type="http://schemas.openxmlformats.org/officeDocument/2006/relationships/image" Target="../media/image38.png"/><Relationship Id="rId10" Type="http://schemas.openxmlformats.org/officeDocument/2006/relationships/image" Target="../media/image29.png"/><Relationship Id="rId4" Type="http://schemas.openxmlformats.org/officeDocument/2006/relationships/notesSlide" Target="../notesSlides/notesSlide5.xml"/><Relationship Id="rId9" Type="http://schemas.microsoft.com/office/2007/relationships/hdphoto" Target="../media/hdphoto4.wdp"/><Relationship Id="rId1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audio" Target="../media/audio3.wav"/><Relationship Id="rId3" Type="http://schemas.openxmlformats.org/officeDocument/2006/relationships/slideLayout" Target="../slideLayouts/slideLayout3.xml"/><Relationship Id="rId7" Type="http://schemas.microsoft.com/office/2007/relationships/hdphoto" Target="../media/hdphoto4.wdp"/><Relationship Id="rId12" Type="http://schemas.openxmlformats.org/officeDocument/2006/relationships/image" Target="../media/image3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39.png"/><Relationship Id="rId10" Type="http://schemas.openxmlformats.org/officeDocument/2006/relationships/image" Target="../media/image31.png"/><Relationship Id="rId4" Type="http://schemas.openxmlformats.org/officeDocument/2006/relationships/audio" Target="../media/audio3.wav"/><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30.png"/><Relationship Id="rId18" Type="http://schemas.openxmlformats.org/officeDocument/2006/relationships/audio" Target="../media/audio3.wav"/><Relationship Id="rId3" Type="http://schemas.openxmlformats.org/officeDocument/2006/relationships/slideLayout" Target="../slideLayouts/slideLayout3.xml"/><Relationship Id="rId7" Type="http://schemas.openxmlformats.org/officeDocument/2006/relationships/image" Target="../media/image42.png"/><Relationship Id="rId12" Type="http://schemas.openxmlformats.org/officeDocument/2006/relationships/image" Target="../media/image45.png"/><Relationship Id="rId17" Type="http://schemas.openxmlformats.org/officeDocument/2006/relationships/image" Target="../media/image46.png"/><Relationship Id="rId2" Type="http://schemas.openxmlformats.org/officeDocument/2006/relationships/audio" Target="../media/media1.mp3"/><Relationship Id="rId16" Type="http://schemas.openxmlformats.org/officeDocument/2006/relationships/image" Target="../media/image33.png"/><Relationship Id="rId1" Type="http://schemas.microsoft.com/office/2007/relationships/media" Target="../media/media1.mp3"/><Relationship Id="rId6" Type="http://schemas.openxmlformats.org/officeDocument/2006/relationships/image" Target="../media/image41.png"/><Relationship Id="rId11" Type="http://schemas.microsoft.com/office/2007/relationships/hdphoto" Target="../media/hdphoto4.wdp"/><Relationship Id="rId5" Type="http://schemas.openxmlformats.org/officeDocument/2006/relationships/image" Target="../media/image40.png"/><Relationship Id="rId15" Type="http://schemas.openxmlformats.org/officeDocument/2006/relationships/image" Target="../media/image32.png"/><Relationship Id="rId10" Type="http://schemas.openxmlformats.org/officeDocument/2006/relationships/image" Target="../media/image28.png"/><Relationship Id="rId4" Type="http://schemas.openxmlformats.org/officeDocument/2006/relationships/audio" Target="../media/audio3.wav"/><Relationship Id="rId9" Type="http://schemas.openxmlformats.org/officeDocument/2006/relationships/image" Target="../media/image44.png"/><Relationship Id="rId1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7" Type="http://schemas.microsoft.com/office/2007/relationships/hdphoto" Target="../media/hdphoto1.wdp"/><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8.pn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21.png"/><Relationship Id="rId12"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0.png"/><Relationship Id="rId11" Type="http://schemas.openxmlformats.org/officeDocument/2006/relationships/image" Target="../media/image23.png"/><Relationship Id="rId5" Type="http://schemas.openxmlformats.org/officeDocument/2006/relationships/image" Target="../media/image19.jpeg"/><Relationship Id="rId10" Type="http://schemas.microsoft.com/office/2007/relationships/hdphoto" Target="../media/hdphoto3.wdp"/><Relationship Id="rId4" Type="http://schemas.openxmlformats.org/officeDocument/2006/relationships/audio" Target="../media/audio2.wav"/><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2.png"/><Relationship Id="rId3" Type="http://schemas.openxmlformats.org/officeDocument/2006/relationships/slideLayout" Target="../slideLayouts/slideLayout3.xml"/><Relationship Id="rId7" Type="http://schemas.openxmlformats.org/officeDocument/2006/relationships/image" Target="../media/image25.png"/><Relationship Id="rId12" Type="http://schemas.openxmlformats.org/officeDocument/2006/relationships/image" Target="../media/image31.png"/><Relationship Id="rId17" Type="http://schemas.openxmlformats.org/officeDocument/2006/relationships/audio" Target="../media/audio3.wav"/><Relationship Id="rId2" Type="http://schemas.openxmlformats.org/officeDocument/2006/relationships/audio" Target="../media/media1.mp3"/><Relationship Id="rId16" Type="http://schemas.openxmlformats.org/officeDocument/2006/relationships/image" Target="../media/image26.png"/><Relationship Id="rId1" Type="http://schemas.microsoft.com/office/2007/relationships/media" Target="../media/media1.mp3"/><Relationship Id="rId6" Type="http://schemas.openxmlformats.org/officeDocument/2006/relationships/image" Target="../media/image27.png"/><Relationship Id="rId11" Type="http://schemas.openxmlformats.org/officeDocument/2006/relationships/image" Target="../media/image30.png"/><Relationship Id="rId5" Type="http://schemas.openxmlformats.org/officeDocument/2006/relationships/audio" Target="../media/audio3.wav"/><Relationship Id="rId15" Type="http://schemas.openxmlformats.org/officeDocument/2006/relationships/image" Target="../media/image10.png"/><Relationship Id="rId10" Type="http://schemas.openxmlformats.org/officeDocument/2006/relationships/image" Target="../media/image29.png"/><Relationship Id="rId4" Type="http://schemas.openxmlformats.org/officeDocument/2006/relationships/notesSlide" Target="../notesSlides/notesSlide4.xml"/><Relationship Id="rId9" Type="http://schemas.microsoft.com/office/2007/relationships/hdphoto" Target="../media/hdphoto4.wdp"/><Relationship Id="rId1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B546FB33-57EB-4521-9AD4-85D643E31837}"/>
              </a:ext>
            </a:extLst>
          </p:cNvPr>
          <p:cNvPicPr>
            <a:picLocks noChangeAspect="1"/>
          </p:cNvPicPr>
          <p:nvPr/>
        </p:nvPicPr>
        <p:blipFill rotWithShape="1">
          <a:blip r:embed="rId2">
            <a:extLst>
              <a:ext uri="{28A0092B-C50C-407E-A947-70E740481C1C}">
                <a14:useLocalDpi xmlns:a14="http://schemas.microsoft.com/office/drawing/2010/main" val="0"/>
              </a:ext>
            </a:extLst>
          </a:blip>
          <a:srcRect l="13038" t="12407" r="75113" b="72037"/>
          <a:stretch/>
        </p:blipFill>
        <p:spPr>
          <a:xfrm rot="20820866">
            <a:off x="8083550" y="2285589"/>
            <a:ext cx="1092200" cy="1369325"/>
          </a:xfrm>
          <a:custGeom>
            <a:avLst/>
            <a:gdLst>
              <a:gd name="connsiteX0" fmla="*/ 0 w 1092200"/>
              <a:gd name="connsiteY0" fmla="*/ 0 h 1369325"/>
              <a:gd name="connsiteX1" fmla="*/ 1092200 w 1092200"/>
              <a:gd name="connsiteY1" fmla="*/ 0 h 1369325"/>
              <a:gd name="connsiteX2" fmla="*/ 1092200 w 1092200"/>
              <a:gd name="connsiteY2" fmla="*/ 1073151 h 1369325"/>
              <a:gd name="connsiteX3" fmla="*/ 914400 w 1092200"/>
              <a:gd name="connsiteY3" fmla="*/ 1225551 h 1369325"/>
              <a:gd name="connsiteX4" fmla="*/ 514350 w 1092200"/>
              <a:gd name="connsiteY4" fmla="*/ 1295401 h 1369325"/>
              <a:gd name="connsiteX5" fmla="*/ 469900 w 1092200"/>
              <a:gd name="connsiteY5" fmla="*/ 1352551 h 1369325"/>
              <a:gd name="connsiteX6" fmla="*/ 476807 w 1092200"/>
              <a:gd name="connsiteY6" fmla="*/ 1369325 h 1369325"/>
              <a:gd name="connsiteX7" fmla="*/ 0 w 1092200"/>
              <a:gd name="connsiteY7" fmla="*/ 1369325 h 136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2200" h="1369325">
                <a:moveTo>
                  <a:pt x="0" y="0"/>
                </a:moveTo>
                <a:lnTo>
                  <a:pt x="1092200" y="0"/>
                </a:lnTo>
                <a:lnTo>
                  <a:pt x="1092200" y="1073151"/>
                </a:lnTo>
                <a:lnTo>
                  <a:pt x="914400" y="1225551"/>
                </a:lnTo>
                <a:lnTo>
                  <a:pt x="514350" y="1295401"/>
                </a:lnTo>
                <a:lnTo>
                  <a:pt x="469900" y="1352551"/>
                </a:lnTo>
                <a:lnTo>
                  <a:pt x="476807" y="1369325"/>
                </a:lnTo>
                <a:lnTo>
                  <a:pt x="0" y="1369325"/>
                </a:lnTo>
                <a:close/>
              </a:path>
            </a:pathLst>
          </a:custGeom>
        </p:spPr>
      </p:pic>
      <p:pic>
        <p:nvPicPr>
          <p:cNvPr id="12" name="图片 11">
            <a:extLst>
              <a:ext uri="{FF2B5EF4-FFF2-40B4-BE49-F238E27FC236}">
                <a16:creationId xmlns:a16="http://schemas.microsoft.com/office/drawing/2014/main" id="{CBAED2DC-955E-4271-86A2-42837489E222}"/>
              </a:ext>
            </a:extLst>
          </p:cNvPr>
          <p:cNvPicPr>
            <a:picLocks noChangeAspect="1"/>
          </p:cNvPicPr>
          <p:nvPr/>
        </p:nvPicPr>
        <p:blipFill>
          <a:blip r:embed="rId3"/>
          <a:stretch>
            <a:fillRect/>
          </a:stretch>
        </p:blipFill>
        <p:spPr>
          <a:xfrm flipH="1">
            <a:off x="641084" y="4659783"/>
            <a:ext cx="1877564" cy="1897681"/>
          </a:xfrm>
          <a:prstGeom prst="rect">
            <a:avLst/>
          </a:prstGeom>
        </p:spPr>
      </p:pic>
      <p:pic>
        <p:nvPicPr>
          <p:cNvPr id="8"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4072" y="-1363372"/>
            <a:ext cx="2305050" cy="2305050"/>
          </a:xfrm>
          <a:prstGeom prst="rect">
            <a:avLst/>
          </a:prstGeom>
        </p:spPr>
      </p:pic>
      <p:sp>
        <p:nvSpPr>
          <p:cNvPr id="9" name="TextBox 8">
            <a:extLst>
              <a:ext uri="{FF2B5EF4-FFF2-40B4-BE49-F238E27FC236}">
                <a16:creationId xmlns:a16="http://schemas.microsoft.com/office/drawing/2014/main" id="{9864383F-37B2-4174-9524-9F9C7E488EBA}"/>
              </a:ext>
            </a:extLst>
          </p:cNvPr>
          <p:cNvSpPr txBox="1"/>
          <p:nvPr/>
        </p:nvSpPr>
        <p:spPr>
          <a:xfrm>
            <a:off x="2357208" y="3257686"/>
            <a:ext cx="8330455" cy="1631216"/>
          </a:xfrm>
          <a:prstGeom prst="rect">
            <a:avLst/>
          </a:prstGeom>
          <a:noFill/>
        </p:spPr>
        <p:txBody>
          <a:bodyPr wrap="square">
            <a:spAutoFit/>
            <a:scene3d>
              <a:camera prst="orthographicFront"/>
              <a:lightRig rig="threePt" dir="t"/>
            </a:scene3d>
            <a:sp3d extrusionH="57150">
              <a:bevelT w="38100" h="38100"/>
            </a:sp3d>
          </a:bodyPr>
          <a:lstStyle/>
          <a:p>
            <a:pPr algn="ctr"/>
            <a:r>
              <a:rPr lang="en-GB" sz="10000" b="1" cap="all" dirty="0" err="1">
                <a:ln w="38100">
                  <a:noFill/>
                </a:ln>
                <a:blipFill>
                  <a:blip r:embed="rId5"/>
                  <a:stretch>
                    <a:fillRect/>
                  </a:stretch>
                </a:blipFill>
                <a:latin typeface="UTM Showcard" panose="02040603050506020204" pitchFamily="18" charset="0"/>
                <a:ea typeface="方正黑体简体" panose="03000509000000000000" pitchFamily="65" charset="-122"/>
                <a:cs typeface="Arial" panose="020B0604020202020204" pitchFamily="34" charset="0"/>
              </a:rPr>
              <a:t>Tiếng</a:t>
            </a:r>
            <a:r>
              <a:rPr lang="en-GB" sz="10000" b="1" cap="all" dirty="0">
                <a:ln w="38100">
                  <a:noFill/>
                </a:ln>
                <a:blipFill>
                  <a:blip r:embed="rId5"/>
                  <a:stretch>
                    <a:fillRect/>
                  </a:stretch>
                </a:blipFill>
                <a:latin typeface="UTM Showcard" panose="02040603050506020204" pitchFamily="18" charset="0"/>
                <a:ea typeface="方正黑体简体" panose="03000509000000000000" pitchFamily="65" charset="-122"/>
                <a:cs typeface="Arial" panose="020B0604020202020204" pitchFamily="34" charset="0"/>
              </a:rPr>
              <a:t> </a:t>
            </a:r>
            <a:r>
              <a:rPr lang="en-GB" sz="10000" b="1" cap="all" dirty="0" err="1">
                <a:ln w="38100">
                  <a:noFill/>
                </a:ln>
                <a:blipFill>
                  <a:blip r:embed="rId5"/>
                  <a:stretch>
                    <a:fillRect/>
                  </a:stretch>
                </a:blipFill>
                <a:latin typeface="UTM Showcard" panose="02040603050506020204" pitchFamily="18" charset="0"/>
                <a:ea typeface="方正黑体简体" panose="03000509000000000000" pitchFamily="65" charset="-122"/>
                <a:cs typeface="Arial" panose="020B0604020202020204" pitchFamily="34" charset="0"/>
              </a:rPr>
              <a:t>việt</a:t>
            </a:r>
            <a:r>
              <a:rPr lang="en-GB" sz="10000" b="1" cap="all" dirty="0">
                <a:ln w="38100">
                  <a:noFill/>
                </a:ln>
                <a:blipFill>
                  <a:blip r:embed="rId5"/>
                  <a:stretch>
                    <a:fillRect/>
                  </a:stretch>
                </a:blipFill>
                <a:latin typeface="UTM Showcard" panose="02040603050506020204" pitchFamily="18" charset="0"/>
                <a:ea typeface="方正黑体简体" panose="03000509000000000000" pitchFamily="65" charset="-122"/>
                <a:cs typeface="Arial" panose="020B0604020202020204" pitchFamily="34" charset="0"/>
              </a:rPr>
              <a:t> 4</a:t>
            </a:r>
          </a:p>
        </p:txBody>
      </p:sp>
    </p:spTree>
    <p:extLst>
      <p:ext uri="{BB962C8B-B14F-4D97-AF65-F5344CB8AC3E}">
        <p14:creationId xmlns:p14="http://schemas.microsoft.com/office/powerpoint/2010/main" val="2851109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9" presetClass="path" presetSubtype="0" accel="50000" decel="50000" fill="hold" nodeType="clickEffect">
                                  <p:stCondLst>
                                    <p:cond delay="0"/>
                                  </p:stCondLst>
                                  <p:childTnLst>
                                    <p:animMotion origin="layout" path="M -0.03086 0.12315 C -0.02318 0.1551 -0.04049 0.19769 -0.06927 0.21945 C -0.09818 0.24144 -0.1276 0.23403 -0.13503 0.20162 C -0.14284 0.16922 -0.17213 0.16227 -0.2013 0.1838 C -0.22969 0.2051 -0.24713 0.24769 -0.23919 0.28033 " pathEditMode="relative" rAng="9420000" ptsTypes="AAAAA">
                                      <p:cBhvr>
                                        <p:cTn id="6" dur="2000" fill="hold"/>
                                        <p:tgtEl>
                                          <p:spTgt spid="8"/>
                                        </p:tgtEl>
                                        <p:attrNameLst>
                                          <p:attrName>ppt_x</p:attrName>
                                          <p:attrName>ppt_y</p:attrName>
                                        </p:attrNameLst>
                                      </p:cBhvr>
                                      <p:rCtr x="-10417" y="7847"/>
                                    </p:animMotion>
                                  </p:childTnLst>
                                </p:cTn>
                              </p:par>
                            </p:childTnLst>
                          </p:cTn>
                        </p:par>
                        <p:par>
                          <p:cTn id="7" fill="hold">
                            <p:stCondLst>
                              <p:cond delay="2000"/>
                            </p:stCondLst>
                            <p:childTnLst>
                              <p:par>
                                <p:cTn id="8" presetID="47"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2" presetClass="entr" presetSubtype="12" decel="10000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500" fill="hold"/>
                                        <p:tgtEl>
                                          <p:spTgt spid="12"/>
                                        </p:tgtEl>
                                        <p:attrNameLst>
                                          <p:attrName>ppt_x</p:attrName>
                                        </p:attrNameLst>
                                      </p:cBhvr>
                                      <p:tavLst>
                                        <p:tav tm="0">
                                          <p:val>
                                            <p:strVal val="0-#ppt_w/2"/>
                                          </p:val>
                                        </p:tav>
                                        <p:tav tm="100000">
                                          <p:val>
                                            <p:strVal val="#ppt_x"/>
                                          </p:val>
                                        </p:tav>
                                      </p:tavLst>
                                    </p:anim>
                                    <p:anim calcmode="lin" valueType="num">
                                      <p:cBhvr additive="base">
                                        <p:cTn id="16" dur="1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8" presetClass="entr" presetSubtype="0" accel="50000" fill="hold" grpId="0" nodeType="clickEffect">
                                  <p:stCondLst>
                                    <p:cond delay="0"/>
                                  </p:stCondLst>
                                  <p:iterate type="lt">
                                    <p:tmPct val="50000"/>
                                  </p:iterate>
                                  <p:childTnLst>
                                    <p:set>
                                      <p:cBhvr>
                                        <p:cTn id="20" dur="1" fill="hold">
                                          <p:stCondLst>
                                            <p:cond delay="0"/>
                                          </p:stCondLst>
                                        </p:cTn>
                                        <p:tgtEl>
                                          <p:spTgt spid="9"/>
                                        </p:tgtEl>
                                        <p:attrNameLst>
                                          <p:attrName>style.visibility</p:attrName>
                                        </p:attrNameLst>
                                      </p:cBhvr>
                                      <p:to>
                                        <p:strVal val="visible"/>
                                      </p:to>
                                    </p:set>
                                    <p:set>
                                      <p:cBhvr>
                                        <p:cTn id="21" dur="227" fill="hold">
                                          <p:stCondLst>
                                            <p:cond delay="0"/>
                                          </p:stCondLst>
                                        </p:cTn>
                                        <p:tgtEl>
                                          <p:spTgt spid="9"/>
                                        </p:tgtEl>
                                        <p:attrNameLst>
                                          <p:attrName>style.rotation</p:attrName>
                                        </p:attrNameLst>
                                      </p:cBhvr>
                                      <p:to>
                                        <p:strVal val="-45.0"/>
                                      </p:to>
                                    </p:set>
                                    <p:anim calcmode="lin" valueType="num">
                                      <p:cBhvr>
                                        <p:cTn id="22" dur="227" fill="hold">
                                          <p:stCondLst>
                                            <p:cond delay="227"/>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23" dur="227"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24" dur="78" decel="50000" autoRev="1" fill="hold">
                                          <p:stCondLst>
                                            <p:cond delay="227"/>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25" dur="68" fill="hold">
                                          <p:stCondLst>
                                            <p:cond delay="432"/>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35D1D00B-6D8F-49C0-99F3-DC4B5CF9252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250" r="24992" b="9822"/>
          <a:stretch/>
        </p:blipFill>
        <p:spPr>
          <a:xfrm>
            <a:off x="350869" y="1212859"/>
            <a:ext cx="2789432" cy="5497289"/>
          </a:xfrm>
          <a:prstGeom prst="rect">
            <a:avLst/>
          </a:prstGeom>
        </p:spPr>
      </p:pic>
      <p:grpSp>
        <p:nvGrpSpPr>
          <p:cNvPr id="30" name="组合 29">
            <a:extLst>
              <a:ext uri="{FF2B5EF4-FFF2-40B4-BE49-F238E27FC236}">
                <a16:creationId xmlns:a16="http://schemas.microsoft.com/office/drawing/2014/main" id="{7E2FA45F-EF45-4441-9462-C087F19B4C8E}"/>
              </a:ext>
            </a:extLst>
          </p:cNvPr>
          <p:cNvGrpSpPr/>
          <p:nvPr/>
        </p:nvGrpSpPr>
        <p:grpSpPr>
          <a:xfrm>
            <a:off x="1783079" y="513429"/>
            <a:ext cx="9738353" cy="5711021"/>
            <a:chOff x="1783080" y="513430"/>
            <a:chExt cx="9418320" cy="5644580"/>
          </a:xfrm>
        </p:grpSpPr>
        <p:cxnSp>
          <p:nvCxnSpPr>
            <p:cNvPr id="39" name="直接连接符 38">
              <a:extLst>
                <a:ext uri="{FF2B5EF4-FFF2-40B4-BE49-F238E27FC236}">
                  <a16:creationId xmlns:a16="http://schemas.microsoft.com/office/drawing/2014/main" id="{99E31519-962F-4D19-9357-40EC356DA1C5}"/>
                </a:ext>
              </a:extLst>
            </p:cNvPr>
            <p:cNvCxnSpPr/>
            <p:nvPr/>
          </p:nvCxnSpPr>
          <p:spPr>
            <a:xfrm>
              <a:off x="1783080" y="518160"/>
              <a:ext cx="9387840" cy="0"/>
            </a:xfrm>
            <a:prstGeom prst="line">
              <a:avLst/>
            </a:prstGeom>
            <a:noFill/>
            <a:ln w="38100" cap="rnd" cmpd="sng" algn="ctr">
              <a:solidFill>
                <a:srgbClr val="C0B6B4"/>
              </a:solidFill>
              <a:prstDash val="solid"/>
              <a:round/>
            </a:ln>
            <a:effectLst/>
          </p:spPr>
        </p:cxnSp>
        <p:cxnSp>
          <p:nvCxnSpPr>
            <p:cNvPr id="40" name="直接连接符 39">
              <a:extLst>
                <a:ext uri="{FF2B5EF4-FFF2-40B4-BE49-F238E27FC236}">
                  <a16:creationId xmlns:a16="http://schemas.microsoft.com/office/drawing/2014/main" id="{91C4A290-2BF0-4DF6-B805-7C4742DDDF96}"/>
                </a:ext>
              </a:extLst>
            </p:cNvPr>
            <p:cNvCxnSpPr/>
            <p:nvPr/>
          </p:nvCxnSpPr>
          <p:spPr>
            <a:xfrm>
              <a:off x="11201400" y="513430"/>
              <a:ext cx="0" cy="5638800"/>
            </a:xfrm>
            <a:prstGeom prst="line">
              <a:avLst/>
            </a:prstGeom>
            <a:noFill/>
            <a:ln w="38100" cap="rnd" cmpd="sng" algn="ctr">
              <a:solidFill>
                <a:srgbClr val="C0B6B4"/>
              </a:solidFill>
              <a:prstDash val="solid"/>
              <a:round/>
            </a:ln>
            <a:effectLst/>
          </p:spPr>
        </p:cxnSp>
        <p:cxnSp>
          <p:nvCxnSpPr>
            <p:cNvPr id="41" name="直接连接符 40">
              <a:extLst>
                <a:ext uri="{FF2B5EF4-FFF2-40B4-BE49-F238E27FC236}">
                  <a16:creationId xmlns:a16="http://schemas.microsoft.com/office/drawing/2014/main" id="{D0282796-3415-4445-B793-5D93A6643C56}"/>
                </a:ext>
              </a:extLst>
            </p:cNvPr>
            <p:cNvCxnSpPr/>
            <p:nvPr/>
          </p:nvCxnSpPr>
          <p:spPr>
            <a:xfrm flipH="1">
              <a:off x="6898990" y="6158010"/>
              <a:ext cx="4282440" cy="0"/>
            </a:xfrm>
            <a:prstGeom prst="line">
              <a:avLst/>
            </a:prstGeom>
            <a:noFill/>
            <a:ln w="38100" cap="rnd" cmpd="sng" algn="ctr">
              <a:solidFill>
                <a:srgbClr val="C0B6B4"/>
              </a:solidFill>
              <a:prstDash val="solid"/>
              <a:round/>
            </a:ln>
            <a:effectLst/>
          </p:spPr>
        </p:cxnSp>
        <p:cxnSp>
          <p:nvCxnSpPr>
            <p:cNvPr id="42" name="直接连接符 41">
              <a:extLst>
                <a:ext uri="{FF2B5EF4-FFF2-40B4-BE49-F238E27FC236}">
                  <a16:creationId xmlns:a16="http://schemas.microsoft.com/office/drawing/2014/main" id="{1D6FCF73-5F5E-44ED-AC3F-4E7DCE3C53D7}"/>
                </a:ext>
              </a:extLst>
            </p:cNvPr>
            <p:cNvCxnSpPr/>
            <p:nvPr/>
          </p:nvCxnSpPr>
          <p:spPr>
            <a:xfrm>
              <a:off x="1783080" y="513430"/>
              <a:ext cx="0" cy="441960"/>
            </a:xfrm>
            <a:prstGeom prst="line">
              <a:avLst/>
            </a:prstGeom>
            <a:noFill/>
            <a:ln w="38100" cap="rnd" cmpd="sng" algn="ctr">
              <a:solidFill>
                <a:srgbClr val="C0B6B4"/>
              </a:solidFill>
              <a:prstDash val="solid"/>
              <a:round/>
            </a:ln>
            <a:effectLst/>
          </p:spPr>
        </p:cxnSp>
      </p:grpSp>
      <p:sp>
        <p:nvSpPr>
          <p:cNvPr id="24" name="TextBox 23">
            <a:extLst>
              <a:ext uri="{FF2B5EF4-FFF2-40B4-BE49-F238E27FC236}">
                <a16:creationId xmlns:a16="http://schemas.microsoft.com/office/drawing/2014/main" id="{4BB2E70D-186F-492E-8822-5944E17F7F00}"/>
              </a:ext>
            </a:extLst>
          </p:cNvPr>
          <p:cNvSpPr txBox="1"/>
          <p:nvPr/>
        </p:nvSpPr>
        <p:spPr>
          <a:xfrm>
            <a:off x="2684851" y="568812"/>
            <a:ext cx="8556595" cy="1877437"/>
          </a:xfrm>
          <a:prstGeom prst="rect">
            <a:avLst/>
          </a:prstGeom>
          <a:noFill/>
        </p:spPr>
        <p:txBody>
          <a:bodyPr wrap="square" lIns="0" tIns="0" rIns="0" bIns="0" rtlCol="0">
            <a:spAutoFit/>
          </a:bodyPr>
          <a:lstStyle/>
          <a:p>
            <a:r>
              <a:rPr lang="en-US" sz="32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 5: </a:t>
            </a:r>
            <a:r>
              <a:rPr lang="vi-VN" sz="3000" b="1" dirty="0">
                <a:solidFill>
                  <a:srgbClr val="C00000"/>
                </a:solidFill>
                <a:latin typeface="Tahoma" panose="020B0604030504040204" pitchFamily="34" charset="0"/>
                <a:ea typeface="Tahoma" panose="020B0604030504040204" pitchFamily="34" charset="0"/>
                <a:cs typeface="Tahoma" panose="020B0604030504040204" pitchFamily="34" charset="0"/>
              </a:rPr>
              <a:t>Có thể thay từ </a:t>
            </a:r>
            <a:r>
              <a:rPr lang="vi-VN" sz="3000" b="1" i="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nhỏ nhoi</a:t>
            </a:r>
            <a:r>
              <a:rPr lang="vi-VN" sz="3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0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vi-VN" sz="3000" b="1" dirty="0">
                <a:solidFill>
                  <a:srgbClr val="C00000"/>
                </a:solidFill>
                <a:latin typeface="Tahoma" panose="020B0604030504040204" pitchFamily="34" charset="0"/>
                <a:ea typeface="Tahoma" panose="020B0604030504040204" pitchFamily="34" charset="0"/>
                <a:cs typeface="Tahoma" panose="020B0604030504040204" pitchFamily="34" charset="0"/>
              </a:rPr>
              <a:t>trong câu </a:t>
            </a:r>
            <a:r>
              <a:rPr lang="vi-VN" sz="3000" b="1" i="1" dirty="0">
                <a:solidFill>
                  <a:schemeClr val="tx1">
                    <a:lumMod val="65000"/>
                    <a:lumOff val="35000"/>
                  </a:schemeClr>
                </a:solidFill>
                <a:latin typeface="Tahoma" panose="020B0604030504040204" pitchFamily="34" charset="0"/>
                <a:ea typeface="Tahoma" panose="020B0604030504040204" pitchFamily="34" charset="0"/>
                <a:cs typeface="Tahoma" panose="020B0604030504040204" pitchFamily="34" charset="0"/>
              </a:rPr>
              <a:t>Suốt đời, tôi chỉ là một chiếc lá nhỏ nhoi bình thường</a:t>
            </a:r>
            <a:r>
              <a:rPr lang="vi-VN" sz="3000" b="1" dirty="0">
                <a:solidFill>
                  <a:srgbClr val="C00000"/>
                </a:solidFill>
                <a:latin typeface="Tahoma" panose="020B0604030504040204" pitchFamily="34" charset="0"/>
                <a:ea typeface="Tahoma" panose="020B0604030504040204" pitchFamily="34" charset="0"/>
                <a:cs typeface="Tahoma" panose="020B0604030504040204" pitchFamily="34" charset="0"/>
              </a:rPr>
              <a:t> bằng từ nào dưới đây?</a:t>
            </a:r>
            <a:endParaRPr lang="vi-VN" sz="30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endParaRPr lang="vi-VN" sz="3000" dirty="0">
              <a:solidFill>
                <a:srgbClr val="45ADDB"/>
              </a:solidFill>
              <a:latin typeface="Tahoma" panose="020B0604030504040204" pitchFamily="34" charset="0"/>
              <a:ea typeface="Tahoma" panose="020B0604030504040204" pitchFamily="34" charset="0"/>
              <a:cs typeface="Tahoma" panose="020B0604030504040204" pitchFamily="34" charset="0"/>
            </a:endParaRPr>
          </a:p>
        </p:txBody>
      </p:sp>
      <p:grpSp>
        <p:nvGrpSpPr>
          <p:cNvPr id="25" name="Keo - 9Slide.vn">
            <a:extLst>
              <a:ext uri="{FF2B5EF4-FFF2-40B4-BE49-F238E27FC236}">
                <a16:creationId xmlns:a16="http://schemas.microsoft.com/office/drawing/2014/main" id="{3F9BD939-5013-4C52-BD34-1D9001C920CE}"/>
              </a:ext>
            </a:extLst>
          </p:cNvPr>
          <p:cNvGrpSpPr/>
          <p:nvPr/>
        </p:nvGrpSpPr>
        <p:grpSpPr>
          <a:xfrm>
            <a:off x="2891520" y="2040204"/>
            <a:ext cx="5747276" cy="1625168"/>
            <a:chOff x="877121" y="2081481"/>
            <a:chExt cx="10857679" cy="2166890"/>
          </a:xfrm>
        </p:grpSpPr>
        <p:sp>
          <p:nvSpPr>
            <p:cNvPr id="26" name="Rectangle: Rounded Corners 15">
              <a:extLst>
                <a:ext uri="{FF2B5EF4-FFF2-40B4-BE49-F238E27FC236}">
                  <a16:creationId xmlns:a16="http://schemas.microsoft.com/office/drawing/2014/main" id="{6F7BD1A3-87C6-4150-B039-4C13E8C2DBDB}"/>
                </a:ext>
              </a:extLst>
            </p:cNvPr>
            <p:cNvSpPr/>
            <p:nvPr/>
          </p:nvSpPr>
          <p:spPr>
            <a:xfrm>
              <a:off x="1295400" y="2743199"/>
              <a:ext cx="10439400" cy="941046"/>
            </a:xfrm>
            <a:prstGeom prst="roundRect">
              <a:avLst/>
            </a:prstGeom>
            <a:solidFill>
              <a:srgbClr val="DCFCEC"/>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vi-VN"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nhỏ</a:t>
              </a:r>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nhắn</a:t>
              </a:r>
              <a:endParaRPr lang="vi-VN"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27" name="Graphic 14">
              <a:extLst>
                <a:ext uri="{FF2B5EF4-FFF2-40B4-BE49-F238E27FC236}">
                  <a16:creationId xmlns:a16="http://schemas.microsoft.com/office/drawing/2014/main" id="{05EF34E3-FADD-4808-A6CE-FCD329437C7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950" b="21650" l="11100" r="23550">
                          <a14:foregroundMark x1="11600" y1="15300" x2="11600" y2="15300"/>
                          <a14:foregroundMark x1="12050" y1="15200" x2="12050" y2="15200"/>
                          <a14:foregroundMark x1="12050" y1="15200" x2="11600" y2="15500"/>
                          <a14:foregroundMark x1="12150" y1="13800" x2="12800" y2="14550"/>
                          <a14:foregroundMark x1="14000" y1="14950" x2="13750" y2="15950"/>
                          <a14:foregroundMark x1="13450" y1="14650" x2="13650" y2="17750"/>
                          <a14:foregroundMark x1="11500" y1="17000" x2="11500" y2="17000"/>
                          <a14:foregroundMark x1="11750" y1="17450" x2="11750" y2="17450"/>
                          <a14:foregroundMark x1="11100" y1="17450" x2="11100" y2="17450"/>
                          <a14:foregroundMark x1="11600" y1="17450" x2="11600" y2="17450"/>
                        </a14:backgroundRemoval>
                      </a14:imgEffect>
                    </a14:imgLayer>
                  </a14:imgProps>
                </a:ext>
              </a:extLst>
            </a:blip>
            <a:srcRect l="10107" t="612" r="74936" b="75976"/>
            <a:stretch/>
          </p:blipFill>
          <p:spPr>
            <a:xfrm>
              <a:off x="877121" y="2081481"/>
              <a:ext cx="1384391" cy="2166890"/>
            </a:xfrm>
            <a:prstGeom prst="rect">
              <a:avLst/>
            </a:prstGeom>
          </p:spPr>
        </p:pic>
      </p:grpSp>
      <p:grpSp>
        <p:nvGrpSpPr>
          <p:cNvPr id="31" name="Bua - 9Slide.vn">
            <a:extLst>
              <a:ext uri="{FF2B5EF4-FFF2-40B4-BE49-F238E27FC236}">
                <a16:creationId xmlns:a16="http://schemas.microsoft.com/office/drawing/2014/main" id="{5E9C7BEF-19CD-4FDF-B098-00E605D1DAAE}"/>
              </a:ext>
            </a:extLst>
          </p:cNvPr>
          <p:cNvGrpSpPr/>
          <p:nvPr/>
        </p:nvGrpSpPr>
        <p:grpSpPr>
          <a:xfrm>
            <a:off x="2851170" y="3307576"/>
            <a:ext cx="5696929" cy="1307857"/>
            <a:chOff x="1032462" y="3754614"/>
            <a:chExt cx="10702338" cy="1743808"/>
          </a:xfrm>
        </p:grpSpPr>
        <p:sp>
          <p:nvSpPr>
            <p:cNvPr id="35"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accent3">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nhỏ</a:t>
              </a:r>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xinh</a:t>
              </a:r>
              <a:endParaRPr lang="vi-VN"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36" name="Graphic 22">
              <a:extLst>
                <a:ext uri="{FF2B5EF4-FFF2-40B4-BE49-F238E27FC236}">
                  <a16:creationId xmlns:a16="http://schemas.microsoft.com/office/drawing/2014/main" id="{B700D617-8037-41CA-863C-39850408BA7D}"/>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5750" b="18550" l="27550" r="38100">
                          <a14:foregroundMark x1="38100" y1="7500" x2="38100" y2="7500"/>
                          <a14:foregroundMark x1="28850" y1="7750" x2="28850" y2="7750"/>
                          <a14:foregroundMark x1="36800" y1="7950" x2="36800" y2="7950"/>
                          <a14:foregroundMark x1="32500" y1="18450" x2="32500" y2="18450"/>
                          <a14:foregroundMark x1="28800" y1="17350" x2="28800" y2="17350"/>
                          <a14:foregroundMark x1="28850" y1="16500" x2="28600" y2="17450"/>
                          <a14:foregroundMark x1="32500" y1="18550" x2="32500" y2="18550"/>
                          <a14:foregroundMark x1="38100" y1="15450" x2="38100" y2="15450"/>
                          <a14:foregroundMark x1="38100" y1="15800" x2="38100" y2="15800"/>
                          <a14:backgroundMark x1="32800" y1="10700" x2="33000" y2="10950"/>
                          <a14:backgroundMark x1="33900" y1="15600" x2="34050" y2="16000"/>
                        </a14:backgroundRemoval>
                      </a14:imgEffect>
                    </a14:imgLayer>
                  </a14:imgProps>
                </a:ext>
              </a:extLst>
            </a:blip>
            <a:srcRect l="26239" t="4266" r="60641" b="80072"/>
            <a:stretch/>
          </p:blipFill>
          <p:spPr>
            <a:xfrm>
              <a:off x="1032462" y="3754614"/>
              <a:ext cx="1460739" cy="1743808"/>
            </a:xfrm>
            <a:prstGeom prst="rect">
              <a:avLst/>
            </a:prstGeom>
          </p:spPr>
        </p:pic>
      </p:grpSp>
      <p:grpSp>
        <p:nvGrpSpPr>
          <p:cNvPr id="37" name="Bao - 9Slide.vn">
            <a:extLst>
              <a:ext uri="{FF2B5EF4-FFF2-40B4-BE49-F238E27FC236}">
                <a16:creationId xmlns:a16="http://schemas.microsoft.com/office/drawing/2014/main" id="{F9D7D70F-A2AC-44CB-925C-FB528ECBD59F}"/>
              </a:ext>
            </a:extLst>
          </p:cNvPr>
          <p:cNvGrpSpPr/>
          <p:nvPr/>
        </p:nvGrpSpPr>
        <p:grpSpPr>
          <a:xfrm>
            <a:off x="3015790" y="4735529"/>
            <a:ext cx="5623006" cy="875333"/>
            <a:chOff x="1175400" y="5580651"/>
            <a:chExt cx="10605416" cy="1167112"/>
          </a:xfrm>
        </p:grpSpPr>
        <p:sp>
          <p:nvSpPr>
            <p:cNvPr id="52" name="Rectangle: Rounded Corners 18">
              <a:extLst>
                <a:ext uri="{FF2B5EF4-FFF2-40B4-BE49-F238E27FC236}">
                  <a16:creationId xmlns:a16="http://schemas.microsoft.com/office/drawing/2014/main" id="{9BB386F8-1E91-4358-9C7D-8FA463469EF3}"/>
                </a:ext>
              </a:extLst>
            </p:cNvPr>
            <p:cNvSpPr/>
            <p:nvPr/>
          </p:nvSpPr>
          <p:spPr>
            <a:xfrm>
              <a:off x="1341416" y="5707497"/>
              <a:ext cx="10439400" cy="941048"/>
            </a:xfrm>
            <a:prstGeom prst="roundRect">
              <a:avLst/>
            </a:prstGeom>
            <a:solidFill>
              <a:schemeClr val="tx1">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endPar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nhỏ</a:t>
              </a:r>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bé</a:t>
              </a:r>
              <a:endParaRPr lang="vi-VN"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br>
                <a:rPr lang="vi-VN" sz="3000" b="1" dirty="0">
                  <a:solidFill>
                    <a:srgbClr val="002060"/>
                  </a:solidFill>
                  <a:latin typeface="Tahoma" panose="020B0604030504040204" pitchFamily="34" charset="0"/>
                  <a:ea typeface="Tahoma" panose="020B0604030504040204" pitchFamily="34" charset="0"/>
                  <a:cs typeface="Tahoma" panose="020B0604030504040204" pitchFamily="34" charset="0"/>
                </a:rPr>
              </a:br>
              <a:endPar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53" name="Graphic 23">
              <a:extLst>
                <a:ext uri="{FF2B5EF4-FFF2-40B4-BE49-F238E27FC236}">
                  <a16:creationId xmlns:a16="http://schemas.microsoft.com/office/drawing/2014/main" id="{9C7AB39B-B35D-47D3-8676-D7C1F203E516}"/>
                </a:ext>
              </a:extLst>
            </p:cNvPr>
            <p:cNvPicPr>
              <a:picLocks noChangeAspect="1"/>
            </p:cNvPicPr>
            <p:nvPr/>
          </p:nvPicPr>
          <p:blipFill rotWithShape="1">
            <a:blip r:embed="rId9">
              <a:extLst>
                <a:ext uri="{BEBA8EAE-BF5A-486C-A8C5-ECC9F3942E4B}">
                  <a14:imgProps xmlns:a14="http://schemas.microsoft.com/office/drawing/2010/main">
                    <a14:imgLayer r:embed="rId7">
                      <a14:imgEffect>
                        <a14:backgroundRemoval t="5701" b="18793" l="40898" r="56306"/>
                      </a14:imgEffect>
                    </a14:imgLayer>
                  </a14:imgProps>
                </a:ext>
              </a:extLst>
            </a:blip>
            <a:srcRect l="38972" t="4065" r="41768" b="79570"/>
            <a:stretch/>
          </p:blipFill>
          <p:spPr>
            <a:xfrm>
              <a:off x="1175400" y="5580651"/>
              <a:ext cx="1772461" cy="1167112"/>
            </a:xfrm>
            <a:prstGeom prst="rect">
              <a:avLst/>
            </a:prstGeom>
          </p:spPr>
        </p:pic>
      </p:grpSp>
      <p:pic>
        <p:nvPicPr>
          <p:cNvPr id="54"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864306" y="372305"/>
            <a:ext cx="1038293" cy="1038293"/>
          </a:xfrm>
          <a:prstGeom prst="rect">
            <a:avLst/>
          </a:prstGeom>
        </p:spPr>
      </p:pic>
      <p:pic>
        <p:nvPicPr>
          <p:cNvPr id="55" name="Picture 54">
            <a:extLst>
              <a:ext uri="{FF2B5EF4-FFF2-40B4-BE49-F238E27FC236}">
                <a16:creationId xmlns:a16="http://schemas.microsoft.com/office/drawing/2014/main" id="{92804378-07B2-4FF3-9FB1-3DE20DFBDF9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16659" y="2475692"/>
            <a:ext cx="918164" cy="892660"/>
          </a:xfrm>
          <a:prstGeom prst="rect">
            <a:avLst/>
          </a:prstGeom>
        </p:spPr>
      </p:pic>
      <p:pic>
        <p:nvPicPr>
          <p:cNvPr id="56" name="Picture 55">
            <a:extLst>
              <a:ext uri="{FF2B5EF4-FFF2-40B4-BE49-F238E27FC236}">
                <a16:creationId xmlns:a16="http://schemas.microsoft.com/office/drawing/2014/main" id="{A3C97762-4B77-449B-8D84-A4C2E2C175A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016659" y="3694417"/>
            <a:ext cx="901761" cy="876712"/>
          </a:xfrm>
          <a:prstGeom prst="rect">
            <a:avLst/>
          </a:prstGeom>
        </p:spPr>
      </p:pic>
      <p:pic>
        <p:nvPicPr>
          <p:cNvPr id="57" name="Picture 56" descr="Icon&#10;&#10;Description automatically generated with low confidence">
            <a:extLst>
              <a:ext uri="{FF2B5EF4-FFF2-40B4-BE49-F238E27FC236}">
                <a16:creationId xmlns:a16="http://schemas.microsoft.com/office/drawing/2014/main" id="{4939E1B2-1162-4534-942D-D1B889061BD9}"/>
              </a:ext>
            </a:extLst>
          </p:cNvPr>
          <p:cNvPicPr>
            <a:picLocks noChangeAspect="1"/>
          </p:cNvPicPr>
          <p:nvPr/>
        </p:nvPicPr>
        <p:blipFill>
          <a:blip r:embed="rId12"/>
          <a:stretch>
            <a:fillRect/>
          </a:stretch>
        </p:blipFill>
        <p:spPr>
          <a:xfrm>
            <a:off x="6963148" y="4754074"/>
            <a:ext cx="858962" cy="858962"/>
          </a:xfrm>
          <a:prstGeom prst="rect">
            <a:avLst/>
          </a:prstGeom>
        </p:spPr>
      </p:pic>
      <p:pic>
        <p:nvPicPr>
          <p:cNvPr id="22" name="图片 4" descr="564ed7d2ddea4"/>
          <p:cNvPicPr>
            <a:picLocks noChangeAspect="1"/>
          </p:cNvPicPr>
          <p:nvPr/>
        </p:nvPicPr>
        <p:blipFill>
          <a:blip r:embed="rId13"/>
          <a:srcRect l="37062" t="59299" r="-8255" b="-3283"/>
          <a:stretch>
            <a:fillRect/>
          </a:stretch>
        </p:blipFill>
        <p:spPr>
          <a:xfrm flipH="1">
            <a:off x="7306606" y="3596159"/>
            <a:ext cx="4885394" cy="3880577"/>
          </a:xfrm>
          <a:prstGeom prst="ellipse">
            <a:avLst/>
          </a:prstGeom>
        </p:spPr>
      </p:pic>
    </p:spTree>
    <p:extLst>
      <p:ext uri="{BB962C8B-B14F-4D97-AF65-F5344CB8AC3E}">
        <p14:creationId xmlns:p14="http://schemas.microsoft.com/office/powerpoint/2010/main" val="202314241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heel(1)">
                                          <p:cBhvr>
                                            <p:cTn id="13" dur="500"/>
                                            <p:tgtEl>
                                              <p:spTgt spid="30"/>
                                            </p:tgtEl>
                                          </p:cBhvr>
                                        </p:animEffect>
                                      </p:childTnLst>
                                    </p:cTn>
                                  </p:par>
                                  <p:par>
                                    <p:cTn id="14" presetID="2" presetClass="entr" presetSubtype="1" fill="hold" grpId="0" nodeType="withEffect" p14:presetBounceEnd="78000">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14:bounceEnd="78000">
                                          <p:cBhvr additive="base">
                                            <p:cTn id="16" dur="1500" fill="hold"/>
                                            <p:tgtEl>
                                              <p:spTgt spid="24"/>
                                            </p:tgtEl>
                                            <p:attrNameLst>
                                              <p:attrName>ppt_x</p:attrName>
                                            </p:attrNameLst>
                                          </p:cBhvr>
                                          <p:tavLst>
                                            <p:tav tm="0">
                                              <p:val>
                                                <p:strVal val="#ppt_x"/>
                                              </p:val>
                                            </p:tav>
                                            <p:tav tm="100000">
                                              <p:val>
                                                <p:strVal val="#ppt_x"/>
                                              </p:val>
                                            </p:tav>
                                          </p:tavLst>
                                        </p:anim>
                                        <p:anim calcmode="lin" valueType="num" p14:bounceEnd="78000">
                                          <p:cBhvr additive="base">
                                            <p:cTn id="17" dur="1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14:presetBounceEnd="72000">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14:bounceEnd="72000">
                                          <p:cBhvr additive="base">
                                            <p:cTn id="22"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3" dur="1500" fill="hold"/>
                                            <p:tgtEl>
                                              <p:spTgt spid="25"/>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14:presetBounceEnd="72000">
                                      <p:stCondLst>
                                        <p:cond delay="700"/>
                                      </p:stCondLst>
                                      <p:childTnLst>
                                        <p:set>
                                          <p:cBhvr>
                                            <p:cTn id="25" dur="1" fill="hold">
                                              <p:stCondLst>
                                                <p:cond delay="0"/>
                                              </p:stCondLst>
                                            </p:cTn>
                                            <p:tgtEl>
                                              <p:spTgt spid="31"/>
                                            </p:tgtEl>
                                            <p:attrNameLst>
                                              <p:attrName>style.visibility</p:attrName>
                                            </p:attrNameLst>
                                          </p:cBhvr>
                                          <p:to>
                                            <p:strVal val="visible"/>
                                          </p:to>
                                        </p:set>
                                        <p:anim calcmode="lin" valueType="num" p14:bounceEnd="72000">
                                          <p:cBhvr additive="base">
                                            <p:cTn id="26" dur="1500" fill="hold"/>
                                            <p:tgtEl>
                                              <p:spTgt spid="31"/>
                                            </p:tgtEl>
                                            <p:attrNameLst>
                                              <p:attrName>ppt_x</p:attrName>
                                            </p:attrNameLst>
                                          </p:cBhvr>
                                          <p:tavLst>
                                            <p:tav tm="0">
                                              <p:val>
                                                <p:strVal val="#ppt_x"/>
                                              </p:val>
                                            </p:tav>
                                            <p:tav tm="100000">
                                              <p:val>
                                                <p:strVal val="#ppt_x"/>
                                              </p:val>
                                            </p:tav>
                                          </p:tavLst>
                                        </p:anim>
                                        <p:anim calcmode="lin" valueType="num" p14:bounceEnd="72000">
                                          <p:cBhvr additive="base">
                                            <p:cTn id="27" dur="1500" fill="hold"/>
                                            <p:tgtEl>
                                              <p:spTgt spid="31"/>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14:presetBounceEnd="72000">
                                      <p:stCondLst>
                                        <p:cond delay="1500"/>
                                      </p:stCondLst>
                                      <p:childTnLst>
                                        <p:set>
                                          <p:cBhvr>
                                            <p:cTn id="29" dur="1" fill="hold">
                                              <p:stCondLst>
                                                <p:cond delay="0"/>
                                              </p:stCondLst>
                                            </p:cTn>
                                            <p:tgtEl>
                                              <p:spTgt spid="37"/>
                                            </p:tgtEl>
                                            <p:attrNameLst>
                                              <p:attrName>style.visibility</p:attrName>
                                            </p:attrNameLst>
                                          </p:cBhvr>
                                          <p:to>
                                            <p:strVal val="visible"/>
                                          </p:to>
                                        </p:set>
                                        <p:anim calcmode="lin" valueType="num" p14:bounceEnd="72000">
                                          <p:cBhvr additive="base">
                                            <p:cTn id="30" dur="1500" fill="hold"/>
                                            <p:tgtEl>
                                              <p:spTgt spid="37"/>
                                            </p:tgtEl>
                                            <p:attrNameLst>
                                              <p:attrName>ppt_x</p:attrName>
                                            </p:attrNameLst>
                                          </p:cBhvr>
                                          <p:tavLst>
                                            <p:tav tm="0">
                                              <p:val>
                                                <p:strVal val="#ppt_x"/>
                                              </p:val>
                                            </p:tav>
                                            <p:tav tm="100000">
                                              <p:val>
                                                <p:strVal val="#ppt_x"/>
                                              </p:val>
                                            </p:tav>
                                          </p:tavLst>
                                        </p:anim>
                                        <p:anim calcmode="lin" valueType="num" p14:bounceEnd="72000">
                                          <p:cBhvr additive="base">
                                            <p:cTn id="31" dur="1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1"/>
                        </p:tgtEl>
                      </p:cond>
                    </p:stCondLst>
                    <p:endSync evt="end" delay="0">
                      <p:rtn val="all"/>
                    </p:endSync>
                    <p:childTnLst>
                      <p:par>
                        <p:cTn id="33" fill="hold">
                          <p:stCondLst>
                            <p:cond delay="0"/>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 calcmode="lin" valueType="num">
                                          <p:cBhvr additive="base">
                                            <p:cTn id="37" dur="500" fill="hold"/>
                                            <p:tgtEl>
                                              <p:spTgt spid="56"/>
                                            </p:tgtEl>
                                            <p:attrNameLst>
                                              <p:attrName>ppt_x</p:attrName>
                                            </p:attrNameLst>
                                          </p:cBhvr>
                                          <p:tavLst>
                                            <p:tav tm="0">
                                              <p:val>
                                                <p:strVal val="1+#ppt_w/2"/>
                                              </p:val>
                                            </p:tav>
                                            <p:tav tm="100000">
                                              <p:val>
                                                <p:strVal val="#ppt_x"/>
                                              </p:val>
                                            </p:tav>
                                          </p:tavLst>
                                        </p:anim>
                                        <p:anim calcmode="lin" valueType="num">
                                          <p:cBhvr additive="base">
                                            <p:cTn id="38" dur="500" fill="hold"/>
                                            <p:tgtEl>
                                              <p:spTgt spid="56"/>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35"/>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31"/>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additive="base">
                                            <p:cTn id="44" dur="500" fill="hold"/>
                                            <p:tgtEl>
                                              <p:spTgt spid="55"/>
                                            </p:tgtEl>
                                            <p:attrNameLst>
                                              <p:attrName>ppt_x</p:attrName>
                                            </p:attrNameLst>
                                          </p:cBhvr>
                                          <p:tavLst>
                                            <p:tav tm="0">
                                              <p:val>
                                                <p:strVal val="1+#ppt_w/2"/>
                                              </p:val>
                                            </p:tav>
                                            <p:tav tm="100000">
                                              <p:val>
                                                <p:strVal val="#ppt_x"/>
                                              </p:val>
                                            </p:tav>
                                          </p:tavLst>
                                        </p:anim>
                                        <p:anim calcmode="lin" valueType="num">
                                          <p:cBhvr additive="base">
                                            <p:cTn id="45" dur="500" fill="hold"/>
                                            <p:tgtEl>
                                              <p:spTgt spid="55"/>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42"/>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25"/>
                      </p:tgtEl>
                    </p:cond>
                  </p:nextCondLst>
                </p:seq>
                <p:seq concurrent="1" nextAc="seek">
                  <p:cTn id="46" restart="whenNotActive" fill="hold" evtFilter="cancelBubble" nodeType="interactiveSeq">
                    <p:stCondLst>
                      <p:cond evt="onClick" delay="0">
                        <p:tgtEl>
                          <p:spTgt spid="37"/>
                        </p:tgtEl>
                      </p:cond>
                    </p:stCondLst>
                    <p:endSync evt="end" delay="0">
                      <p:rtn val="all"/>
                    </p:endSync>
                    <p:childTnLst>
                      <p:par>
                        <p:cTn id="47" fill="hold">
                          <p:stCondLst>
                            <p:cond delay="0"/>
                          </p:stCondLst>
                          <p:childTnLst>
                            <p:par>
                              <p:cTn id="48" fill="hold">
                                <p:stCondLst>
                                  <p:cond delay="0"/>
                                </p:stCondLst>
                                <p:childTnLst>
                                  <p:par>
                                    <p:cTn id="49" presetID="37" presetClass="entr" presetSubtype="0" fill="hold" nodeType="click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fade">
                                          <p:cBhvr>
                                            <p:cTn id="51" dur="1000"/>
                                            <p:tgtEl>
                                              <p:spTgt spid="57"/>
                                            </p:tgtEl>
                                          </p:cBhvr>
                                        </p:animEffect>
                                        <p:anim calcmode="lin" valueType="num">
                                          <p:cBhvr>
                                            <p:cTn id="52" dur="1000" fill="hold"/>
                                            <p:tgtEl>
                                              <p:spTgt spid="57"/>
                                            </p:tgtEl>
                                            <p:attrNameLst>
                                              <p:attrName>ppt_x</p:attrName>
                                            </p:attrNameLst>
                                          </p:cBhvr>
                                          <p:tavLst>
                                            <p:tav tm="0">
                                              <p:val>
                                                <p:strVal val="#ppt_x"/>
                                              </p:val>
                                            </p:tav>
                                            <p:tav tm="100000">
                                              <p:val>
                                                <p:strVal val="#ppt_x"/>
                                              </p:val>
                                            </p:tav>
                                          </p:tavLst>
                                        </p:anim>
                                        <p:anim calcmode="lin" valueType="num">
                                          <p:cBhvr>
                                            <p:cTn id="53" dur="900" decel="100000" fill="hold"/>
                                            <p:tgtEl>
                                              <p:spTgt spid="57"/>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57"/>
                                            </p:tgtEl>
                                            <p:attrNameLst>
                                              <p:attrName>ppt_y</p:attrName>
                                            </p:attrNameLst>
                                          </p:cBhvr>
                                          <p:tavLst>
                                            <p:tav tm="0">
                                              <p:val>
                                                <p:strVal val="#ppt_y-.03"/>
                                              </p:val>
                                            </p:tav>
                                            <p:tav tm="100000">
                                              <p:val>
                                                <p:strVal val="#ppt_y"/>
                                              </p:val>
                                            </p:tav>
                                          </p:tavLst>
                                        </p:anim>
                                      </p:childTnLst>
                                    </p:cTn>
                                  </p:par>
                                </p:childTnLst>
                              </p:cTn>
                            </p:par>
                            <p:par>
                              <p:cTn id="55" fill="hold">
                                <p:stCondLst>
                                  <p:cond delay="1000"/>
                                </p:stCondLst>
                                <p:childTnLst>
                                  <p:par>
                                    <p:cTn id="56" presetID="1" presetClass="mediacall" presetSubtype="0" fill="hold" nodeType="afterEffect">
                                      <p:stCondLst>
                                        <p:cond delay="0"/>
                                      </p:stCondLst>
                                      <p:childTnLst>
                                        <p:cmd type="call" cmd="playFrom(0.0)">
                                          <p:cBhvr>
                                            <p:cTn id="57" dur="4576" fill="hold"/>
                                            <p:tgtEl>
                                              <p:spTgt spid="54"/>
                                            </p:tgtEl>
                                          </p:cBhvr>
                                        </p:cmd>
                                      </p:childTnLst>
                                    </p:cTn>
                                  </p:par>
                                  <p:par>
                                    <p:cTn id="58" presetID="2" presetClass="exit" presetSubtype="2" fill="hold" nodeType="withEffect">
                                      <p:stCondLst>
                                        <p:cond delay="0"/>
                                      </p:stCondLst>
                                      <p:childTnLst>
                                        <p:anim calcmode="lin" valueType="num">
                                          <p:cBhvr additive="base">
                                            <p:cTn id="59" dur="500"/>
                                            <p:tgtEl>
                                              <p:spTgt spid="25"/>
                                            </p:tgtEl>
                                            <p:attrNameLst>
                                              <p:attrName>ppt_x</p:attrName>
                                            </p:attrNameLst>
                                          </p:cBhvr>
                                          <p:tavLst>
                                            <p:tav tm="0">
                                              <p:val>
                                                <p:strVal val="ppt_x"/>
                                              </p:val>
                                            </p:tav>
                                            <p:tav tm="100000">
                                              <p:val>
                                                <p:strVal val="1+ppt_w/2"/>
                                              </p:val>
                                            </p:tav>
                                          </p:tavLst>
                                        </p:anim>
                                        <p:anim calcmode="lin" valueType="num">
                                          <p:cBhvr additive="base">
                                            <p:cTn id="60" dur="500"/>
                                            <p:tgtEl>
                                              <p:spTgt spid="25"/>
                                            </p:tgtEl>
                                            <p:attrNameLst>
                                              <p:attrName>ppt_y</p:attrName>
                                            </p:attrNameLst>
                                          </p:cBhvr>
                                          <p:tavLst>
                                            <p:tav tm="0">
                                              <p:val>
                                                <p:strVal val="ppt_y"/>
                                              </p:val>
                                            </p:tav>
                                            <p:tav tm="100000">
                                              <p:val>
                                                <p:strVal val="ppt_y"/>
                                              </p:val>
                                            </p:tav>
                                          </p:tavLst>
                                        </p:anim>
                                        <p:set>
                                          <p:cBhvr>
                                            <p:cTn id="61" dur="1" fill="hold">
                                              <p:stCondLst>
                                                <p:cond delay="499"/>
                                              </p:stCondLst>
                                            </p:cTn>
                                            <p:tgtEl>
                                              <p:spTgt spid="25"/>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31"/>
                                            </p:tgtEl>
                                            <p:attrNameLst>
                                              <p:attrName>ppt_x</p:attrName>
                                            </p:attrNameLst>
                                          </p:cBhvr>
                                          <p:tavLst>
                                            <p:tav tm="0">
                                              <p:val>
                                                <p:strVal val="ppt_x"/>
                                              </p:val>
                                            </p:tav>
                                            <p:tav tm="100000">
                                              <p:val>
                                                <p:strVal val="1+ppt_w/2"/>
                                              </p:val>
                                            </p:tav>
                                          </p:tavLst>
                                        </p:anim>
                                        <p:anim calcmode="lin" valueType="num">
                                          <p:cBhvr additive="base">
                                            <p:cTn id="64" dur="500"/>
                                            <p:tgtEl>
                                              <p:spTgt spid="31"/>
                                            </p:tgtEl>
                                            <p:attrNameLst>
                                              <p:attrName>ppt_y</p:attrName>
                                            </p:attrNameLst>
                                          </p:cBhvr>
                                          <p:tavLst>
                                            <p:tav tm="0">
                                              <p:val>
                                                <p:strVal val="ppt_y"/>
                                              </p:val>
                                            </p:tav>
                                            <p:tav tm="100000">
                                              <p:val>
                                                <p:strVal val="ppt_y"/>
                                              </p:val>
                                            </p:tav>
                                          </p:tavLst>
                                        </p:anim>
                                        <p:set>
                                          <p:cBhvr>
                                            <p:cTn id="65" dur="1" fill="hold">
                                              <p:stCondLst>
                                                <p:cond delay="499"/>
                                              </p:stCondLst>
                                            </p:cTn>
                                            <p:tgtEl>
                                              <p:spTgt spid="31"/>
                                            </p:tgtEl>
                                            <p:attrNameLst>
                                              <p:attrName>style.visibility</p:attrName>
                                            </p:attrNameLst>
                                          </p:cBhvr>
                                          <p:to>
                                            <p:strVal val="hidden"/>
                                          </p:to>
                                        </p:set>
                                      </p:childTnLst>
                                    </p:cTn>
                                  </p:par>
                                  <p:par>
                                    <p:cTn id="66" presetID="2" presetClass="exit" presetSubtype="2" fill="hold" nodeType="withEffect">
                                      <p:stCondLst>
                                        <p:cond delay="0"/>
                                      </p:stCondLst>
                                      <p:childTnLst>
                                        <p:anim calcmode="lin" valueType="num">
                                          <p:cBhvr additive="base">
                                            <p:cTn id="67" dur="500"/>
                                            <p:tgtEl>
                                              <p:spTgt spid="56"/>
                                            </p:tgtEl>
                                            <p:attrNameLst>
                                              <p:attrName>ppt_x</p:attrName>
                                            </p:attrNameLst>
                                          </p:cBhvr>
                                          <p:tavLst>
                                            <p:tav tm="0">
                                              <p:val>
                                                <p:strVal val="ppt_x"/>
                                              </p:val>
                                            </p:tav>
                                            <p:tav tm="100000">
                                              <p:val>
                                                <p:strVal val="1+ppt_w/2"/>
                                              </p:val>
                                            </p:tav>
                                          </p:tavLst>
                                        </p:anim>
                                        <p:anim calcmode="lin" valueType="num">
                                          <p:cBhvr additive="base">
                                            <p:cTn id="68" dur="500"/>
                                            <p:tgtEl>
                                              <p:spTgt spid="56"/>
                                            </p:tgtEl>
                                            <p:attrNameLst>
                                              <p:attrName>ppt_y</p:attrName>
                                            </p:attrNameLst>
                                          </p:cBhvr>
                                          <p:tavLst>
                                            <p:tav tm="0">
                                              <p:val>
                                                <p:strVal val="ppt_y"/>
                                              </p:val>
                                            </p:tav>
                                            <p:tav tm="100000">
                                              <p:val>
                                                <p:strVal val="ppt_y"/>
                                              </p:val>
                                            </p:tav>
                                          </p:tavLst>
                                        </p:anim>
                                        <p:set>
                                          <p:cBhvr>
                                            <p:cTn id="69" dur="1" fill="hold">
                                              <p:stCondLst>
                                                <p:cond delay="499"/>
                                              </p:stCondLst>
                                            </p:cTn>
                                            <p:tgtEl>
                                              <p:spTgt spid="56"/>
                                            </p:tgtEl>
                                            <p:attrNameLst>
                                              <p:attrName>style.visibility</p:attrName>
                                            </p:attrNameLst>
                                          </p:cBhvr>
                                          <p:to>
                                            <p:strVal val="hidden"/>
                                          </p:to>
                                        </p:set>
                                      </p:childTnLst>
                                    </p:cTn>
                                  </p:par>
                                  <p:par>
                                    <p:cTn id="70" presetID="2" presetClass="exit" presetSubtype="2" fill="hold" nodeType="withEffect">
                                      <p:stCondLst>
                                        <p:cond delay="0"/>
                                      </p:stCondLst>
                                      <p:childTnLst>
                                        <p:anim calcmode="lin" valueType="num">
                                          <p:cBhvr additive="base">
                                            <p:cTn id="71" dur="500"/>
                                            <p:tgtEl>
                                              <p:spTgt spid="55"/>
                                            </p:tgtEl>
                                            <p:attrNameLst>
                                              <p:attrName>ppt_x</p:attrName>
                                            </p:attrNameLst>
                                          </p:cBhvr>
                                          <p:tavLst>
                                            <p:tav tm="0">
                                              <p:val>
                                                <p:strVal val="ppt_x"/>
                                              </p:val>
                                            </p:tav>
                                            <p:tav tm="100000">
                                              <p:val>
                                                <p:strVal val="1+ppt_w/2"/>
                                              </p:val>
                                            </p:tav>
                                          </p:tavLst>
                                        </p:anim>
                                        <p:anim calcmode="lin" valueType="num">
                                          <p:cBhvr additive="base">
                                            <p:cTn id="72" dur="500"/>
                                            <p:tgtEl>
                                              <p:spTgt spid="55"/>
                                            </p:tgtEl>
                                            <p:attrNameLst>
                                              <p:attrName>ppt_y</p:attrName>
                                            </p:attrNameLst>
                                          </p:cBhvr>
                                          <p:tavLst>
                                            <p:tav tm="0">
                                              <p:val>
                                                <p:strVal val="ppt_y"/>
                                              </p:val>
                                            </p:tav>
                                            <p:tav tm="100000">
                                              <p:val>
                                                <p:strVal val="ppt_y"/>
                                              </p:val>
                                            </p:tav>
                                          </p:tavLst>
                                        </p:anim>
                                        <p:set>
                                          <p:cBhvr>
                                            <p:cTn id="73"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37"/>
                      </p:tgtEl>
                    </p:cond>
                  </p:nextCondLst>
                </p:seq>
                <p:audio>
                  <p:cMediaNode vol="80000">
                    <p:cTn id="74" fill="hold" display="0">
                      <p:stCondLst>
                        <p:cond delay="indefinite"/>
                      </p:stCondLst>
                      <p:endCondLst>
                        <p:cond evt="onStopAudio" delay="0">
                          <p:tgtEl>
                            <p:sldTgt/>
                          </p:tgtEl>
                        </p:cond>
                      </p:endCondLst>
                    </p:cTn>
                    <p:tgtEl>
                      <p:spTgt spid="54"/>
                    </p:tgtEl>
                  </p:cMediaNode>
                </p:audio>
              </p:childTnLst>
            </p:cTn>
          </p:par>
        </p:tnLst>
        <p:bldLst>
          <p:bldP spid="2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heel(1)">
                                          <p:cBhvr>
                                            <p:cTn id="13" dur="500"/>
                                            <p:tgtEl>
                                              <p:spTgt spid="30"/>
                                            </p:tgtEl>
                                          </p:cBhvr>
                                        </p:animEffect>
                                      </p:childTnLst>
                                    </p:cTn>
                                  </p:par>
                                  <p:par>
                                    <p:cTn id="14" presetID="2" presetClass="entr" presetSubtype="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 calcmode="lin" valueType="num">
                                          <p:cBhvr additive="base">
                                            <p:cTn id="16" dur="1500" fill="hold"/>
                                            <p:tgtEl>
                                              <p:spTgt spid="24"/>
                                            </p:tgtEl>
                                            <p:attrNameLst>
                                              <p:attrName>ppt_x</p:attrName>
                                            </p:attrNameLst>
                                          </p:cBhvr>
                                          <p:tavLst>
                                            <p:tav tm="0">
                                              <p:val>
                                                <p:strVal val="#ppt_x"/>
                                              </p:val>
                                            </p:tav>
                                            <p:tav tm="100000">
                                              <p:val>
                                                <p:strVal val="#ppt_x"/>
                                              </p:val>
                                            </p:tav>
                                          </p:tavLst>
                                        </p:anim>
                                        <p:anim calcmode="lin" valueType="num">
                                          <p:cBhvr additive="base">
                                            <p:cTn id="17" dur="1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1500" fill="hold"/>
                                            <p:tgtEl>
                                              <p:spTgt spid="25"/>
                                            </p:tgtEl>
                                            <p:attrNameLst>
                                              <p:attrName>ppt_x</p:attrName>
                                            </p:attrNameLst>
                                          </p:cBhvr>
                                          <p:tavLst>
                                            <p:tav tm="0">
                                              <p:val>
                                                <p:strVal val="#ppt_x"/>
                                              </p:val>
                                            </p:tav>
                                            <p:tav tm="100000">
                                              <p:val>
                                                <p:strVal val="#ppt_x"/>
                                              </p:val>
                                            </p:tav>
                                          </p:tavLst>
                                        </p:anim>
                                        <p:anim calcmode="lin" valueType="num">
                                          <p:cBhvr additive="base">
                                            <p:cTn id="23" dur="1500" fill="hold"/>
                                            <p:tgtEl>
                                              <p:spTgt spid="25"/>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700"/>
                                      </p:stCondLst>
                                      <p:childTnLst>
                                        <p:set>
                                          <p:cBhvr>
                                            <p:cTn id="25" dur="1" fill="hold">
                                              <p:stCondLst>
                                                <p:cond delay="0"/>
                                              </p:stCondLst>
                                            </p:cTn>
                                            <p:tgtEl>
                                              <p:spTgt spid="31"/>
                                            </p:tgtEl>
                                            <p:attrNameLst>
                                              <p:attrName>style.visibility</p:attrName>
                                            </p:attrNameLst>
                                          </p:cBhvr>
                                          <p:to>
                                            <p:strVal val="visible"/>
                                          </p:to>
                                        </p:set>
                                        <p:anim calcmode="lin" valueType="num">
                                          <p:cBhvr additive="base">
                                            <p:cTn id="26" dur="1500" fill="hold"/>
                                            <p:tgtEl>
                                              <p:spTgt spid="31"/>
                                            </p:tgtEl>
                                            <p:attrNameLst>
                                              <p:attrName>ppt_x</p:attrName>
                                            </p:attrNameLst>
                                          </p:cBhvr>
                                          <p:tavLst>
                                            <p:tav tm="0">
                                              <p:val>
                                                <p:strVal val="#ppt_x"/>
                                              </p:val>
                                            </p:tav>
                                            <p:tav tm="100000">
                                              <p:val>
                                                <p:strVal val="#ppt_x"/>
                                              </p:val>
                                            </p:tav>
                                          </p:tavLst>
                                        </p:anim>
                                        <p:anim calcmode="lin" valueType="num">
                                          <p:cBhvr additive="base">
                                            <p:cTn id="27" dur="1500" fill="hold"/>
                                            <p:tgtEl>
                                              <p:spTgt spid="31"/>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1500"/>
                                      </p:stCondLst>
                                      <p:childTnLst>
                                        <p:set>
                                          <p:cBhvr>
                                            <p:cTn id="29" dur="1" fill="hold">
                                              <p:stCondLst>
                                                <p:cond delay="0"/>
                                              </p:stCondLst>
                                            </p:cTn>
                                            <p:tgtEl>
                                              <p:spTgt spid="37"/>
                                            </p:tgtEl>
                                            <p:attrNameLst>
                                              <p:attrName>style.visibility</p:attrName>
                                            </p:attrNameLst>
                                          </p:cBhvr>
                                          <p:to>
                                            <p:strVal val="visible"/>
                                          </p:to>
                                        </p:set>
                                        <p:anim calcmode="lin" valueType="num">
                                          <p:cBhvr additive="base">
                                            <p:cTn id="30" dur="1500" fill="hold"/>
                                            <p:tgtEl>
                                              <p:spTgt spid="37"/>
                                            </p:tgtEl>
                                            <p:attrNameLst>
                                              <p:attrName>ppt_x</p:attrName>
                                            </p:attrNameLst>
                                          </p:cBhvr>
                                          <p:tavLst>
                                            <p:tav tm="0">
                                              <p:val>
                                                <p:strVal val="#ppt_x"/>
                                              </p:val>
                                            </p:tav>
                                            <p:tav tm="100000">
                                              <p:val>
                                                <p:strVal val="#ppt_x"/>
                                              </p:val>
                                            </p:tav>
                                          </p:tavLst>
                                        </p:anim>
                                        <p:anim calcmode="lin" valueType="num">
                                          <p:cBhvr additive="base">
                                            <p:cTn id="31" dur="1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1"/>
                        </p:tgtEl>
                      </p:cond>
                    </p:stCondLst>
                    <p:endSync evt="end" delay="0">
                      <p:rtn val="all"/>
                    </p:endSync>
                    <p:childTnLst>
                      <p:par>
                        <p:cTn id="33" fill="hold">
                          <p:stCondLst>
                            <p:cond delay="0"/>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56"/>
                                            </p:tgtEl>
                                            <p:attrNameLst>
                                              <p:attrName>style.visibility</p:attrName>
                                            </p:attrNameLst>
                                          </p:cBhvr>
                                          <p:to>
                                            <p:strVal val="visible"/>
                                          </p:to>
                                        </p:set>
                                        <p:anim calcmode="lin" valueType="num">
                                          <p:cBhvr additive="base">
                                            <p:cTn id="37" dur="500" fill="hold"/>
                                            <p:tgtEl>
                                              <p:spTgt spid="56"/>
                                            </p:tgtEl>
                                            <p:attrNameLst>
                                              <p:attrName>ppt_x</p:attrName>
                                            </p:attrNameLst>
                                          </p:cBhvr>
                                          <p:tavLst>
                                            <p:tav tm="0">
                                              <p:val>
                                                <p:strVal val="1+#ppt_w/2"/>
                                              </p:val>
                                            </p:tav>
                                            <p:tav tm="100000">
                                              <p:val>
                                                <p:strVal val="#ppt_x"/>
                                              </p:val>
                                            </p:tav>
                                          </p:tavLst>
                                        </p:anim>
                                        <p:anim calcmode="lin" valueType="num">
                                          <p:cBhvr additive="base">
                                            <p:cTn id="38" dur="500" fill="hold"/>
                                            <p:tgtEl>
                                              <p:spTgt spid="56"/>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35"/>
                                                </p:cond>
                                              </p:stCondLst>
                                              <p:endCondLst>
                                                <p:cond evt="onStopAudio" delay="0">
                                                  <p:tgtEl>
                                                    <p:sldTgt/>
                                                  </p:tgtEl>
                                                </p:cond>
                                              </p:endCondLst>
                                            </p:cTn>
                                            <p:tgtEl>
                                              <p:sndTgt r:embed="rId14" name="bomb.wav"/>
                                            </p:tgtEl>
                                          </p:cMediaNode>
                                        </p:audio>
                                      </p:subTnLst>
                                    </p:cTn>
                                  </p:par>
                                </p:childTnLst>
                              </p:cTn>
                            </p:par>
                          </p:childTnLst>
                        </p:cTn>
                      </p:par>
                    </p:childTnLst>
                  </p:cTn>
                  <p:nextCondLst>
                    <p:cond evt="onClick" delay="0">
                      <p:tgtEl>
                        <p:spTgt spid="31"/>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additive="base">
                                            <p:cTn id="44" dur="500" fill="hold"/>
                                            <p:tgtEl>
                                              <p:spTgt spid="55"/>
                                            </p:tgtEl>
                                            <p:attrNameLst>
                                              <p:attrName>ppt_x</p:attrName>
                                            </p:attrNameLst>
                                          </p:cBhvr>
                                          <p:tavLst>
                                            <p:tav tm="0">
                                              <p:val>
                                                <p:strVal val="1+#ppt_w/2"/>
                                              </p:val>
                                            </p:tav>
                                            <p:tav tm="100000">
                                              <p:val>
                                                <p:strVal val="#ppt_x"/>
                                              </p:val>
                                            </p:tav>
                                          </p:tavLst>
                                        </p:anim>
                                        <p:anim calcmode="lin" valueType="num">
                                          <p:cBhvr additive="base">
                                            <p:cTn id="45" dur="500" fill="hold"/>
                                            <p:tgtEl>
                                              <p:spTgt spid="55"/>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42"/>
                                                </p:cond>
                                              </p:stCondLst>
                                              <p:endCondLst>
                                                <p:cond evt="onStopAudio" delay="0">
                                                  <p:tgtEl>
                                                    <p:sldTgt/>
                                                  </p:tgtEl>
                                                </p:cond>
                                              </p:endCondLst>
                                            </p:cTn>
                                            <p:tgtEl>
                                              <p:sndTgt r:embed="rId14" name="bomb.wav"/>
                                            </p:tgtEl>
                                          </p:cMediaNode>
                                        </p:audio>
                                      </p:subTnLst>
                                    </p:cTn>
                                  </p:par>
                                </p:childTnLst>
                              </p:cTn>
                            </p:par>
                          </p:childTnLst>
                        </p:cTn>
                      </p:par>
                    </p:childTnLst>
                  </p:cTn>
                  <p:nextCondLst>
                    <p:cond evt="onClick" delay="0">
                      <p:tgtEl>
                        <p:spTgt spid="25"/>
                      </p:tgtEl>
                    </p:cond>
                  </p:nextCondLst>
                </p:seq>
                <p:seq concurrent="1" nextAc="seek">
                  <p:cTn id="46" restart="whenNotActive" fill="hold" evtFilter="cancelBubble" nodeType="interactiveSeq">
                    <p:stCondLst>
                      <p:cond evt="onClick" delay="0">
                        <p:tgtEl>
                          <p:spTgt spid="37"/>
                        </p:tgtEl>
                      </p:cond>
                    </p:stCondLst>
                    <p:endSync evt="end" delay="0">
                      <p:rtn val="all"/>
                    </p:endSync>
                    <p:childTnLst>
                      <p:par>
                        <p:cTn id="47" fill="hold">
                          <p:stCondLst>
                            <p:cond delay="0"/>
                          </p:stCondLst>
                          <p:childTnLst>
                            <p:par>
                              <p:cTn id="48" fill="hold">
                                <p:stCondLst>
                                  <p:cond delay="0"/>
                                </p:stCondLst>
                                <p:childTnLst>
                                  <p:par>
                                    <p:cTn id="49" presetID="37" presetClass="entr" presetSubtype="0" fill="hold" nodeType="click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fade">
                                          <p:cBhvr>
                                            <p:cTn id="51" dur="1000"/>
                                            <p:tgtEl>
                                              <p:spTgt spid="57"/>
                                            </p:tgtEl>
                                          </p:cBhvr>
                                        </p:animEffect>
                                        <p:anim calcmode="lin" valueType="num">
                                          <p:cBhvr>
                                            <p:cTn id="52" dur="1000" fill="hold"/>
                                            <p:tgtEl>
                                              <p:spTgt spid="57"/>
                                            </p:tgtEl>
                                            <p:attrNameLst>
                                              <p:attrName>ppt_x</p:attrName>
                                            </p:attrNameLst>
                                          </p:cBhvr>
                                          <p:tavLst>
                                            <p:tav tm="0">
                                              <p:val>
                                                <p:strVal val="#ppt_x"/>
                                              </p:val>
                                            </p:tav>
                                            <p:tav tm="100000">
                                              <p:val>
                                                <p:strVal val="#ppt_x"/>
                                              </p:val>
                                            </p:tav>
                                          </p:tavLst>
                                        </p:anim>
                                        <p:anim calcmode="lin" valueType="num">
                                          <p:cBhvr>
                                            <p:cTn id="53" dur="900" decel="100000" fill="hold"/>
                                            <p:tgtEl>
                                              <p:spTgt spid="57"/>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57"/>
                                            </p:tgtEl>
                                            <p:attrNameLst>
                                              <p:attrName>ppt_y</p:attrName>
                                            </p:attrNameLst>
                                          </p:cBhvr>
                                          <p:tavLst>
                                            <p:tav tm="0">
                                              <p:val>
                                                <p:strVal val="#ppt_y-.03"/>
                                              </p:val>
                                            </p:tav>
                                            <p:tav tm="100000">
                                              <p:val>
                                                <p:strVal val="#ppt_y"/>
                                              </p:val>
                                            </p:tav>
                                          </p:tavLst>
                                        </p:anim>
                                      </p:childTnLst>
                                    </p:cTn>
                                  </p:par>
                                </p:childTnLst>
                              </p:cTn>
                            </p:par>
                            <p:par>
                              <p:cTn id="55" fill="hold">
                                <p:stCondLst>
                                  <p:cond delay="1000"/>
                                </p:stCondLst>
                                <p:childTnLst>
                                  <p:par>
                                    <p:cTn id="56" presetID="1" presetClass="mediacall" presetSubtype="0" fill="hold" nodeType="afterEffect">
                                      <p:stCondLst>
                                        <p:cond delay="0"/>
                                      </p:stCondLst>
                                      <p:childTnLst>
                                        <p:cmd type="call" cmd="playFrom(0.0)">
                                          <p:cBhvr>
                                            <p:cTn id="57" dur="4576" fill="hold"/>
                                            <p:tgtEl>
                                              <p:spTgt spid="54"/>
                                            </p:tgtEl>
                                          </p:cBhvr>
                                        </p:cmd>
                                      </p:childTnLst>
                                    </p:cTn>
                                  </p:par>
                                  <p:par>
                                    <p:cTn id="58" presetID="2" presetClass="exit" presetSubtype="2" fill="hold" nodeType="withEffect">
                                      <p:stCondLst>
                                        <p:cond delay="0"/>
                                      </p:stCondLst>
                                      <p:childTnLst>
                                        <p:anim calcmode="lin" valueType="num">
                                          <p:cBhvr additive="base">
                                            <p:cTn id="59" dur="500"/>
                                            <p:tgtEl>
                                              <p:spTgt spid="25"/>
                                            </p:tgtEl>
                                            <p:attrNameLst>
                                              <p:attrName>ppt_x</p:attrName>
                                            </p:attrNameLst>
                                          </p:cBhvr>
                                          <p:tavLst>
                                            <p:tav tm="0">
                                              <p:val>
                                                <p:strVal val="ppt_x"/>
                                              </p:val>
                                            </p:tav>
                                            <p:tav tm="100000">
                                              <p:val>
                                                <p:strVal val="1+ppt_w/2"/>
                                              </p:val>
                                            </p:tav>
                                          </p:tavLst>
                                        </p:anim>
                                        <p:anim calcmode="lin" valueType="num">
                                          <p:cBhvr additive="base">
                                            <p:cTn id="60" dur="500"/>
                                            <p:tgtEl>
                                              <p:spTgt spid="25"/>
                                            </p:tgtEl>
                                            <p:attrNameLst>
                                              <p:attrName>ppt_y</p:attrName>
                                            </p:attrNameLst>
                                          </p:cBhvr>
                                          <p:tavLst>
                                            <p:tav tm="0">
                                              <p:val>
                                                <p:strVal val="ppt_y"/>
                                              </p:val>
                                            </p:tav>
                                            <p:tav tm="100000">
                                              <p:val>
                                                <p:strVal val="ppt_y"/>
                                              </p:val>
                                            </p:tav>
                                          </p:tavLst>
                                        </p:anim>
                                        <p:set>
                                          <p:cBhvr>
                                            <p:cTn id="61" dur="1" fill="hold">
                                              <p:stCondLst>
                                                <p:cond delay="499"/>
                                              </p:stCondLst>
                                            </p:cTn>
                                            <p:tgtEl>
                                              <p:spTgt spid="25"/>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31"/>
                                            </p:tgtEl>
                                            <p:attrNameLst>
                                              <p:attrName>ppt_x</p:attrName>
                                            </p:attrNameLst>
                                          </p:cBhvr>
                                          <p:tavLst>
                                            <p:tav tm="0">
                                              <p:val>
                                                <p:strVal val="ppt_x"/>
                                              </p:val>
                                            </p:tav>
                                            <p:tav tm="100000">
                                              <p:val>
                                                <p:strVal val="1+ppt_w/2"/>
                                              </p:val>
                                            </p:tav>
                                          </p:tavLst>
                                        </p:anim>
                                        <p:anim calcmode="lin" valueType="num">
                                          <p:cBhvr additive="base">
                                            <p:cTn id="64" dur="500"/>
                                            <p:tgtEl>
                                              <p:spTgt spid="31"/>
                                            </p:tgtEl>
                                            <p:attrNameLst>
                                              <p:attrName>ppt_y</p:attrName>
                                            </p:attrNameLst>
                                          </p:cBhvr>
                                          <p:tavLst>
                                            <p:tav tm="0">
                                              <p:val>
                                                <p:strVal val="ppt_y"/>
                                              </p:val>
                                            </p:tav>
                                            <p:tav tm="100000">
                                              <p:val>
                                                <p:strVal val="ppt_y"/>
                                              </p:val>
                                            </p:tav>
                                          </p:tavLst>
                                        </p:anim>
                                        <p:set>
                                          <p:cBhvr>
                                            <p:cTn id="65" dur="1" fill="hold">
                                              <p:stCondLst>
                                                <p:cond delay="499"/>
                                              </p:stCondLst>
                                            </p:cTn>
                                            <p:tgtEl>
                                              <p:spTgt spid="31"/>
                                            </p:tgtEl>
                                            <p:attrNameLst>
                                              <p:attrName>style.visibility</p:attrName>
                                            </p:attrNameLst>
                                          </p:cBhvr>
                                          <p:to>
                                            <p:strVal val="hidden"/>
                                          </p:to>
                                        </p:set>
                                      </p:childTnLst>
                                    </p:cTn>
                                  </p:par>
                                  <p:par>
                                    <p:cTn id="66" presetID="2" presetClass="exit" presetSubtype="2" fill="hold" nodeType="withEffect">
                                      <p:stCondLst>
                                        <p:cond delay="0"/>
                                      </p:stCondLst>
                                      <p:childTnLst>
                                        <p:anim calcmode="lin" valueType="num">
                                          <p:cBhvr additive="base">
                                            <p:cTn id="67" dur="500"/>
                                            <p:tgtEl>
                                              <p:spTgt spid="56"/>
                                            </p:tgtEl>
                                            <p:attrNameLst>
                                              <p:attrName>ppt_x</p:attrName>
                                            </p:attrNameLst>
                                          </p:cBhvr>
                                          <p:tavLst>
                                            <p:tav tm="0">
                                              <p:val>
                                                <p:strVal val="ppt_x"/>
                                              </p:val>
                                            </p:tav>
                                            <p:tav tm="100000">
                                              <p:val>
                                                <p:strVal val="1+ppt_w/2"/>
                                              </p:val>
                                            </p:tav>
                                          </p:tavLst>
                                        </p:anim>
                                        <p:anim calcmode="lin" valueType="num">
                                          <p:cBhvr additive="base">
                                            <p:cTn id="68" dur="500"/>
                                            <p:tgtEl>
                                              <p:spTgt spid="56"/>
                                            </p:tgtEl>
                                            <p:attrNameLst>
                                              <p:attrName>ppt_y</p:attrName>
                                            </p:attrNameLst>
                                          </p:cBhvr>
                                          <p:tavLst>
                                            <p:tav tm="0">
                                              <p:val>
                                                <p:strVal val="ppt_y"/>
                                              </p:val>
                                            </p:tav>
                                            <p:tav tm="100000">
                                              <p:val>
                                                <p:strVal val="ppt_y"/>
                                              </p:val>
                                            </p:tav>
                                          </p:tavLst>
                                        </p:anim>
                                        <p:set>
                                          <p:cBhvr>
                                            <p:cTn id="69" dur="1" fill="hold">
                                              <p:stCondLst>
                                                <p:cond delay="499"/>
                                              </p:stCondLst>
                                            </p:cTn>
                                            <p:tgtEl>
                                              <p:spTgt spid="56"/>
                                            </p:tgtEl>
                                            <p:attrNameLst>
                                              <p:attrName>style.visibility</p:attrName>
                                            </p:attrNameLst>
                                          </p:cBhvr>
                                          <p:to>
                                            <p:strVal val="hidden"/>
                                          </p:to>
                                        </p:set>
                                      </p:childTnLst>
                                    </p:cTn>
                                  </p:par>
                                  <p:par>
                                    <p:cTn id="70" presetID="2" presetClass="exit" presetSubtype="2" fill="hold" nodeType="withEffect">
                                      <p:stCondLst>
                                        <p:cond delay="0"/>
                                      </p:stCondLst>
                                      <p:childTnLst>
                                        <p:anim calcmode="lin" valueType="num">
                                          <p:cBhvr additive="base">
                                            <p:cTn id="71" dur="500"/>
                                            <p:tgtEl>
                                              <p:spTgt spid="55"/>
                                            </p:tgtEl>
                                            <p:attrNameLst>
                                              <p:attrName>ppt_x</p:attrName>
                                            </p:attrNameLst>
                                          </p:cBhvr>
                                          <p:tavLst>
                                            <p:tav tm="0">
                                              <p:val>
                                                <p:strVal val="ppt_x"/>
                                              </p:val>
                                            </p:tav>
                                            <p:tav tm="100000">
                                              <p:val>
                                                <p:strVal val="1+ppt_w/2"/>
                                              </p:val>
                                            </p:tav>
                                          </p:tavLst>
                                        </p:anim>
                                        <p:anim calcmode="lin" valueType="num">
                                          <p:cBhvr additive="base">
                                            <p:cTn id="72" dur="500"/>
                                            <p:tgtEl>
                                              <p:spTgt spid="55"/>
                                            </p:tgtEl>
                                            <p:attrNameLst>
                                              <p:attrName>ppt_y</p:attrName>
                                            </p:attrNameLst>
                                          </p:cBhvr>
                                          <p:tavLst>
                                            <p:tav tm="0">
                                              <p:val>
                                                <p:strVal val="ppt_y"/>
                                              </p:val>
                                            </p:tav>
                                            <p:tav tm="100000">
                                              <p:val>
                                                <p:strVal val="ppt_y"/>
                                              </p:val>
                                            </p:tav>
                                          </p:tavLst>
                                        </p:anim>
                                        <p:set>
                                          <p:cBhvr>
                                            <p:cTn id="73" dur="1" fill="hold">
                                              <p:stCondLst>
                                                <p:cond delay="4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37"/>
                      </p:tgtEl>
                    </p:cond>
                  </p:nextCondLst>
                </p:seq>
                <p:audio>
                  <p:cMediaNode vol="80000">
                    <p:cTn id="74" fill="hold" display="0">
                      <p:stCondLst>
                        <p:cond delay="indefinite"/>
                      </p:stCondLst>
                      <p:endCondLst>
                        <p:cond evt="onStopAudio" delay="0">
                          <p:tgtEl>
                            <p:sldTgt/>
                          </p:tgtEl>
                        </p:cond>
                      </p:endCondLst>
                    </p:cTn>
                    <p:tgtEl>
                      <p:spTgt spid="54"/>
                    </p:tgtEl>
                  </p:cMediaNode>
                </p:audio>
              </p:childTnLst>
            </p:cTn>
          </p:par>
        </p:tnLst>
        <p:bldLst>
          <p:bldP spid="24"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a:extLst>
              <a:ext uri="{FF2B5EF4-FFF2-40B4-BE49-F238E27FC236}">
                <a16:creationId xmlns:a16="http://schemas.microsoft.com/office/drawing/2014/main" id="{983A79B6-0D63-4919-832C-7BC85902B54A}"/>
              </a:ext>
            </a:extLst>
          </p:cNvPr>
          <p:cNvGrpSpPr/>
          <p:nvPr/>
        </p:nvGrpSpPr>
        <p:grpSpPr>
          <a:xfrm>
            <a:off x="236217" y="4521908"/>
            <a:ext cx="2372995" cy="1773555"/>
            <a:chOff x="1199" y="5142"/>
            <a:chExt cx="3737" cy="2793"/>
          </a:xfrm>
        </p:grpSpPr>
        <p:sp>
          <p:nvSpPr>
            <p:cNvPr id="10" name="矩形 9">
              <a:extLst>
                <a:ext uri="{FF2B5EF4-FFF2-40B4-BE49-F238E27FC236}">
                  <a16:creationId xmlns:a16="http://schemas.microsoft.com/office/drawing/2014/main" id="{57BE9236-2350-492A-A5BF-8EF9C3DA7150}"/>
                </a:ext>
              </a:extLst>
            </p:cNvPr>
            <p:cNvSpPr/>
            <p:nvPr/>
          </p:nvSpPr>
          <p:spPr>
            <a:xfrm>
              <a:off x="2556" y="5142"/>
              <a:ext cx="2380" cy="2186"/>
            </a:xfrm>
            <a:prstGeom prst="rect">
              <a:avLst/>
            </a:prstGeom>
            <a:noFill/>
            <a:ln w="31750">
              <a:solidFill>
                <a:srgbClr val="C0B6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A3C8BD"/>
                </a:solidFill>
                <a:latin typeface="Tahoma" panose="020B0604030504040204" pitchFamily="34" charset="0"/>
                <a:cs typeface="Tahoma" panose="020B0604030504040204" pitchFamily="34" charset="0"/>
                <a:sym typeface="+mn-lt"/>
              </a:endParaRPr>
            </a:p>
          </p:txBody>
        </p:sp>
        <p:pic>
          <p:nvPicPr>
            <p:cNvPr id="11" name="图片 10" descr="ef804925077e5ad7b7c56f9e1d20d041">
              <a:extLst>
                <a:ext uri="{FF2B5EF4-FFF2-40B4-BE49-F238E27FC236}">
                  <a16:creationId xmlns:a16="http://schemas.microsoft.com/office/drawing/2014/main" id="{05B8ADA1-7252-49E7-BA3B-6231578BDB99}"/>
                </a:ext>
              </a:extLst>
            </p:cNvPr>
            <p:cNvPicPr>
              <a:picLocks noChangeAspect="1"/>
            </p:cNvPicPr>
            <p:nvPr/>
          </p:nvPicPr>
          <p:blipFill>
            <a:blip r:embed="rId6"/>
            <a:srcRect l="55101" t="10271" r="11779" b="61013"/>
            <a:stretch>
              <a:fillRect/>
            </a:stretch>
          </p:blipFill>
          <p:spPr>
            <a:xfrm flipH="1" flipV="1">
              <a:off x="1199" y="6365"/>
              <a:ext cx="1812" cy="1571"/>
            </a:xfrm>
            <a:prstGeom prst="rect">
              <a:avLst/>
            </a:prstGeom>
          </p:spPr>
        </p:pic>
      </p:grpSp>
      <p:grpSp>
        <p:nvGrpSpPr>
          <p:cNvPr id="12" name="组合 11">
            <a:extLst>
              <a:ext uri="{FF2B5EF4-FFF2-40B4-BE49-F238E27FC236}">
                <a16:creationId xmlns:a16="http://schemas.microsoft.com/office/drawing/2014/main" id="{DC206FCD-E054-45E0-8A25-E60986D3ED76}"/>
              </a:ext>
            </a:extLst>
          </p:cNvPr>
          <p:cNvGrpSpPr/>
          <p:nvPr/>
        </p:nvGrpSpPr>
        <p:grpSpPr>
          <a:xfrm>
            <a:off x="1805302" y="3410023"/>
            <a:ext cx="2372995" cy="1773555"/>
            <a:chOff x="1199" y="5142"/>
            <a:chExt cx="3737" cy="2793"/>
          </a:xfrm>
        </p:grpSpPr>
        <p:sp>
          <p:nvSpPr>
            <p:cNvPr id="13" name="矩形 12">
              <a:extLst>
                <a:ext uri="{FF2B5EF4-FFF2-40B4-BE49-F238E27FC236}">
                  <a16:creationId xmlns:a16="http://schemas.microsoft.com/office/drawing/2014/main" id="{A507579F-FFA8-49F1-B1C6-6C07683AB3ED}"/>
                </a:ext>
              </a:extLst>
            </p:cNvPr>
            <p:cNvSpPr/>
            <p:nvPr/>
          </p:nvSpPr>
          <p:spPr>
            <a:xfrm>
              <a:off x="2556" y="5142"/>
              <a:ext cx="2380" cy="2186"/>
            </a:xfrm>
            <a:prstGeom prst="rect">
              <a:avLst/>
            </a:prstGeom>
            <a:noFill/>
            <a:ln w="31750">
              <a:solidFill>
                <a:srgbClr val="C0B6B4"/>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rgbClr val="CDC5C3"/>
                </a:solidFill>
                <a:latin typeface="Tahoma" panose="020B0604030504040204" pitchFamily="34" charset="0"/>
                <a:cs typeface="Tahoma" panose="020B0604030504040204" pitchFamily="34" charset="0"/>
                <a:sym typeface="+mn-lt"/>
              </a:endParaRPr>
            </a:p>
          </p:txBody>
        </p:sp>
        <p:pic>
          <p:nvPicPr>
            <p:cNvPr id="14" name="图片 13" descr="ef804925077e5ad7b7c56f9e1d20d041">
              <a:extLst>
                <a:ext uri="{FF2B5EF4-FFF2-40B4-BE49-F238E27FC236}">
                  <a16:creationId xmlns:a16="http://schemas.microsoft.com/office/drawing/2014/main" id="{B81633A9-DFC9-422A-B5F2-A015F4FB1E3C}"/>
                </a:ext>
              </a:extLst>
            </p:cNvPr>
            <p:cNvPicPr>
              <a:picLocks noChangeAspect="1"/>
            </p:cNvPicPr>
            <p:nvPr/>
          </p:nvPicPr>
          <p:blipFill>
            <a:blip r:embed="rId6"/>
            <a:srcRect l="55101" t="10271" r="11779" b="61013"/>
            <a:stretch>
              <a:fillRect/>
            </a:stretch>
          </p:blipFill>
          <p:spPr>
            <a:xfrm flipH="1" flipV="1">
              <a:off x="1199" y="6365"/>
              <a:ext cx="1812" cy="1571"/>
            </a:xfrm>
            <a:prstGeom prst="rect">
              <a:avLst/>
            </a:prstGeom>
            <a:noFill/>
            <a:ln w="31750">
              <a:noFill/>
            </a:ln>
          </p:spPr>
        </p:pic>
      </p:grpSp>
      <p:pic>
        <p:nvPicPr>
          <p:cNvPr id="17" name="图片 16" descr="ef804925077e5ad7b7c56f9e1d20d041">
            <a:extLst>
              <a:ext uri="{FF2B5EF4-FFF2-40B4-BE49-F238E27FC236}">
                <a16:creationId xmlns:a16="http://schemas.microsoft.com/office/drawing/2014/main" id="{2A0CCAD0-5E54-4360-90A7-FD93A844F621}"/>
              </a:ext>
            </a:extLst>
          </p:cNvPr>
          <p:cNvPicPr>
            <a:picLocks noChangeAspect="1"/>
          </p:cNvPicPr>
          <p:nvPr/>
        </p:nvPicPr>
        <p:blipFill>
          <a:blip r:embed="rId6"/>
          <a:srcRect l="55101" t="10271" r="11779" b="61013"/>
          <a:stretch>
            <a:fillRect/>
          </a:stretch>
        </p:blipFill>
        <p:spPr>
          <a:xfrm flipH="1" flipV="1">
            <a:off x="3350935" y="2913770"/>
            <a:ext cx="1150620" cy="997585"/>
          </a:xfrm>
          <a:prstGeom prst="rect">
            <a:avLst/>
          </a:prstGeom>
          <a:noFill/>
          <a:ln w="31750">
            <a:noFill/>
          </a:ln>
        </p:spPr>
      </p:pic>
      <p:pic>
        <p:nvPicPr>
          <p:cNvPr id="30" name="图片 29">
            <a:extLst>
              <a:ext uri="{FF2B5EF4-FFF2-40B4-BE49-F238E27FC236}">
                <a16:creationId xmlns:a16="http://schemas.microsoft.com/office/drawing/2014/main" id="{4188359A-303B-4DF2-B5F8-6A84E6B50F4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rot="21076231">
            <a:off x="10759838" y="5256036"/>
            <a:ext cx="1332613" cy="1679130"/>
          </a:xfrm>
          <a:prstGeom prst="rect">
            <a:avLst/>
          </a:prstGeom>
        </p:spPr>
      </p:pic>
      <p:sp>
        <p:nvSpPr>
          <p:cNvPr id="31" name="Rounded Rectangle 30"/>
          <p:cNvSpPr/>
          <p:nvPr/>
        </p:nvSpPr>
        <p:spPr>
          <a:xfrm>
            <a:off x="811527" y="586416"/>
            <a:ext cx="7800145" cy="1392889"/>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33" name="TextBox 32">
            <a:extLst>
              <a:ext uri="{FF2B5EF4-FFF2-40B4-BE49-F238E27FC236}">
                <a16:creationId xmlns:a16="http://schemas.microsoft.com/office/drawing/2014/main" id="{4BB2E70D-186F-492E-8822-5944E17F7F00}"/>
              </a:ext>
            </a:extLst>
          </p:cNvPr>
          <p:cNvSpPr txBox="1"/>
          <p:nvPr/>
        </p:nvSpPr>
        <p:spPr>
          <a:xfrm>
            <a:off x="1022079" y="678808"/>
            <a:ext cx="7529568" cy="1846659"/>
          </a:xfrm>
          <a:prstGeom prst="rect">
            <a:avLst/>
          </a:prstGeom>
          <a:noFill/>
        </p:spPr>
        <p:txBody>
          <a:bodyPr wrap="square" lIns="0" tIns="0" rIns="0" bIns="0" rtlCol="0">
            <a:spAutoFit/>
          </a:bodyPr>
          <a:lstStyle/>
          <a:p>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6: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Trong</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chuyện</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trên</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có</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những</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loại</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nào</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em</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đã</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học</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a:t>
            </a:r>
            <a:br>
              <a:rPr lang="en-US" sz="3000" b="1" dirty="0">
                <a:solidFill>
                  <a:srgbClr val="C00000"/>
                </a:solidFill>
                <a:latin typeface="Tahoma" panose="020B0604030504040204" pitchFamily="34" charset="0"/>
                <a:ea typeface="Tahoma" panose="020B0604030504040204" pitchFamily="34" charset="0"/>
                <a:cs typeface="Tahoma" panose="020B0604030504040204" pitchFamily="34" charset="0"/>
              </a:rPr>
            </a:br>
            <a:br>
              <a:rPr lang="en-US" dirty="0">
                <a:latin typeface="Tahoma" panose="020B0604030504040204" pitchFamily="34" charset="0"/>
                <a:ea typeface="Tahoma" panose="020B0604030504040204" pitchFamily="34" charset="0"/>
                <a:cs typeface="Tahoma" panose="020B0604030504040204" pitchFamily="34" charset="0"/>
              </a:rPr>
            </a:br>
            <a:endParaRPr lang="vi-VN" sz="3200" dirty="0">
              <a:solidFill>
                <a:srgbClr val="45ADDB"/>
              </a:solidFill>
              <a:latin typeface="Tahoma" panose="020B0604030504040204" pitchFamily="34" charset="0"/>
              <a:ea typeface="Tahoma" panose="020B0604030504040204" pitchFamily="34" charset="0"/>
              <a:cs typeface="Tahoma" panose="020B0604030504040204" pitchFamily="34" charset="0"/>
            </a:endParaRPr>
          </a:p>
        </p:txBody>
      </p:sp>
      <p:grpSp>
        <p:nvGrpSpPr>
          <p:cNvPr id="34" name="Keo - 9Slide.vn">
            <a:extLst>
              <a:ext uri="{FF2B5EF4-FFF2-40B4-BE49-F238E27FC236}">
                <a16:creationId xmlns:a16="http://schemas.microsoft.com/office/drawing/2014/main" id="{3F9BD939-5013-4C52-BD34-1D9001C920CE}"/>
              </a:ext>
            </a:extLst>
          </p:cNvPr>
          <p:cNvGrpSpPr/>
          <p:nvPr/>
        </p:nvGrpSpPr>
        <p:grpSpPr>
          <a:xfrm>
            <a:off x="4361629" y="2282611"/>
            <a:ext cx="6670166" cy="1625168"/>
            <a:chOff x="877121" y="2081481"/>
            <a:chExt cx="10857679" cy="2166890"/>
          </a:xfrm>
        </p:grpSpPr>
        <p:sp>
          <p:nvSpPr>
            <p:cNvPr id="35" name="Rectangle: Rounded Corners 15">
              <a:extLst>
                <a:ext uri="{FF2B5EF4-FFF2-40B4-BE49-F238E27FC236}">
                  <a16:creationId xmlns:a16="http://schemas.microsoft.com/office/drawing/2014/main" id="{6F7BD1A3-87C6-4150-B039-4C13E8C2DBDB}"/>
                </a:ext>
              </a:extLst>
            </p:cNvPr>
            <p:cNvSpPr/>
            <p:nvPr/>
          </p:nvSpPr>
          <p:spPr>
            <a:xfrm>
              <a:off x="1295400" y="2743199"/>
              <a:ext cx="10439400" cy="941046"/>
            </a:xfrm>
            <a:prstGeom prst="roundRect">
              <a:avLst/>
            </a:prstGeom>
            <a:solidFill>
              <a:srgbClr val="DCFCEC"/>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Chỉ</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hỏi</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kể</a:t>
              </a:r>
              <a:endParaRPr lang="vi-VN" sz="35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36" name="Graphic 14">
              <a:extLst>
                <a:ext uri="{FF2B5EF4-FFF2-40B4-BE49-F238E27FC236}">
                  <a16:creationId xmlns:a16="http://schemas.microsoft.com/office/drawing/2014/main" id="{05EF34E3-FADD-4808-A6CE-FCD329437C7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950" b="21650" l="11100" r="23550">
                          <a14:foregroundMark x1="11600" y1="15300" x2="11600" y2="15300"/>
                          <a14:foregroundMark x1="12050" y1="15200" x2="12050" y2="15200"/>
                          <a14:foregroundMark x1="12050" y1="15200" x2="11600" y2="15500"/>
                          <a14:foregroundMark x1="12150" y1="13800" x2="12800" y2="14550"/>
                          <a14:foregroundMark x1="14000" y1="14950" x2="13750" y2="15950"/>
                          <a14:foregroundMark x1="13450" y1="14650" x2="13650" y2="17750"/>
                          <a14:foregroundMark x1="11500" y1="17000" x2="11500" y2="17000"/>
                          <a14:foregroundMark x1="11750" y1="17450" x2="11750" y2="17450"/>
                          <a14:foregroundMark x1="11100" y1="17450" x2="11100" y2="17450"/>
                          <a14:foregroundMark x1="11600" y1="17450" x2="11600" y2="17450"/>
                        </a14:backgroundRemoval>
                      </a14:imgEffect>
                    </a14:imgLayer>
                  </a14:imgProps>
                </a:ext>
              </a:extLst>
            </a:blip>
            <a:srcRect l="10107" t="612" r="74936" b="75976"/>
            <a:stretch/>
          </p:blipFill>
          <p:spPr>
            <a:xfrm>
              <a:off x="877121" y="2081481"/>
              <a:ext cx="1384391" cy="2166890"/>
            </a:xfrm>
            <a:prstGeom prst="rect">
              <a:avLst/>
            </a:prstGeom>
          </p:spPr>
        </p:pic>
      </p:grpSp>
      <p:grpSp>
        <p:nvGrpSpPr>
          <p:cNvPr id="37" name="Bua - 9Slide.vn">
            <a:extLst>
              <a:ext uri="{FF2B5EF4-FFF2-40B4-BE49-F238E27FC236}">
                <a16:creationId xmlns:a16="http://schemas.microsoft.com/office/drawing/2014/main" id="{5E9C7BEF-19CD-4FDF-B098-00E605D1DAAE}"/>
              </a:ext>
            </a:extLst>
          </p:cNvPr>
          <p:cNvGrpSpPr/>
          <p:nvPr/>
        </p:nvGrpSpPr>
        <p:grpSpPr>
          <a:xfrm>
            <a:off x="2732955" y="3738118"/>
            <a:ext cx="7630245" cy="1398239"/>
            <a:chOff x="1032462" y="3754614"/>
            <a:chExt cx="10702338" cy="1743808"/>
          </a:xfrm>
        </p:grpSpPr>
        <p:sp>
          <p:nvSpPr>
            <p:cNvPr id="38"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accent3">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Chỉ</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kể</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khiến</a:t>
              </a:r>
              <a:endParaRPr lang="vi-VN" sz="35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39" name="Graphic 22">
              <a:extLst>
                <a:ext uri="{FF2B5EF4-FFF2-40B4-BE49-F238E27FC236}">
                  <a16:creationId xmlns:a16="http://schemas.microsoft.com/office/drawing/2014/main" id="{B700D617-8037-41CA-863C-39850408BA7D}"/>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5750" b="18550" l="27550" r="38100">
                          <a14:foregroundMark x1="38100" y1="7500" x2="38100" y2="7500"/>
                          <a14:foregroundMark x1="28850" y1="7750" x2="28850" y2="7750"/>
                          <a14:foregroundMark x1="36800" y1="7950" x2="36800" y2="7950"/>
                          <a14:foregroundMark x1="32500" y1="18450" x2="32500" y2="18450"/>
                          <a14:foregroundMark x1="28800" y1="17350" x2="28800" y2="17350"/>
                          <a14:foregroundMark x1="28850" y1="16500" x2="28600" y2="17450"/>
                          <a14:foregroundMark x1="32500" y1="18550" x2="32500" y2="18550"/>
                          <a14:foregroundMark x1="38100" y1="15450" x2="38100" y2="15450"/>
                          <a14:foregroundMark x1="38100" y1="15800" x2="38100" y2="15800"/>
                          <a14:backgroundMark x1="32800" y1="10700" x2="33000" y2="10950"/>
                          <a14:backgroundMark x1="33900" y1="15600" x2="34050" y2="16000"/>
                        </a14:backgroundRemoval>
                      </a14:imgEffect>
                    </a14:imgLayer>
                  </a14:imgProps>
                </a:ext>
              </a:extLst>
            </a:blip>
            <a:srcRect l="26239" t="4266" r="60641" b="80072"/>
            <a:stretch/>
          </p:blipFill>
          <p:spPr>
            <a:xfrm>
              <a:off x="1032462" y="3754614"/>
              <a:ext cx="1460739" cy="1743808"/>
            </a:xfrm>
            <a:prstGeom prst="rect">
              <a:avLst/>
            </a:prstGeom>
          </p:spPr>
        </p:pic>
      </p:grpSp>
      <p:grpSp>
        <p:nvGrpSpPr>
          <p:cNvPr id="40" name="Bao - 9Slide.vn">
            <a:extLst>
              <a:ext uri="{FF2B5EF4-FFF2-40B4-BE49-F238E27FC236}">
                <a16:creationId xmlns:a16="http://schemas.microsoft.com/office/drawing/2014/main" id="{F9D7D70F-A2AC-44CB-925C-FB528ECBD59F}"/>
              </a:ext>
            </a:extLst>
          </p:cNvPr>
          <p:cNvGrpSpPr/>
          <p:nvPr/>
        </p:nvGrpSpPr>
        <p:grpSpPr>
          <a:xfrm>
            <a:off x="1247466" y="5288573"/>
            <a:ext cx="9045960" cy="1278841"/>
            <a:chOff x="1175402" y="5580651"/>
            <a:chExt cx="10605414" cy="1167112"/>
          </a:xfrm>
        </p:grpSpPr>
        <p:sp>
          <p:nvSpPr>
            <p:cNvPr id="41" name="Rectangle: Rounded Corners 18">
              <a:extLst>
                <a:ext uri="{FF2B5EF4-FFF2-40B4-BE49-F238E27FC236}">
                  <a16:creationId xmlns:a16="http://schemas.microsoft.com/office/drawing/2014/main" id="{9BB386F8-1E91-4358-9C7D-8FA463469EF3}"/>
                </a:ext>
              </a:extLst>
            </p:cNvPr>
            <p:cNvSpPr/>
            <p:nvPr/>
          </p:nvSpPr>
          <p:spPr>
            <a:xfrm>
              <a:off x="1341416" y="5707497"/>
              <a:ext cx="10439400" cy="941048"/>
            </a:xfrm>
            <a:prstGeom prst="roundRect">
              <a:avLst/>
            </a:prstGeom>
            <a:solidFill>
              <a:schemeClr val="tx1">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500" dirty="0">
                <a:solidFill>
                  <a:schemeClr val="tx1"/>
                </a:solidFill>
                <a:latin typeface="Tahoma" panose="020B0604030504040204" pitchFamily="34" charset="0"/>
                <a:ea typeface="Tahoma" panose="020B0604030504040204" pitchFamily="34" charset="0"/>
                <a:cs typeface="Tahoma" panose="020B0604030504040204" pitchFamily="34" charset="0"/>
              </a:endParaRPr>
            </a:p>
            <a:p>
              <a:endParaRPr lang="en-US" sz="3500"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p>
            <a:p>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cả</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hỏi</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kể</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500" dirty="0" err="1">
                  <a:solidFill>
                    <a:schemeClr val="tx1"/>
                  </a:solidFill>
                  <a:latin typeface="Tahoma" panose="020B0604030504040204" pitchFamily="34" charset="0"/>
                  <a:ea typeface="Tahoma" panose="020B0604030504040204" pitchFamily="34" charset="0"/>
                  <a:cs typeface="Tahoma" panose="020B0604030504040204" pitchFamily="34" charset="0"/>
                </a:rPr>
                <a:t>khiến</a:t>
              </a:r>
              <a:b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br>
              <a:br>
                <a:rPr lang="en-US" sz="3500" dirty="0">
                  <a:solidFill>
                    <a:schemeClr val="tx1"/>
                  </a:solidFill>
                  <a:latin typeface="Tahoma" panose="020B0604030504040204" pitchFamily="34" charset="0"/>
                  <a:ea typeface="Tahoma" panose="020B0604030504040204" pitchFamily="34" charset="0"/>
                  <a:cs typeface="Tahoma" panose="020B0604030504040204" pitchFamily="34" charset="0"/>
                </a:rPr>
              </a:br>
              <a:br>
                <a:rPr lang="vi-VN" sz="3500" dirty="0">
                  <a:solidFill>
                    <a:schemeClr val="tx1"/>
                  </a:solidFill>
                  <a:latin typeface="Tahoma" panose="020B0604030504040204" pitchFamily="34" charset="0"/>
                  <a:ea typeface="Tahoma" panose="020B0604030504040204" pitchFamily="34" charset="0"/>
                  <a:cs typeface="Tahoma" panose="020B0604030504040204" pitchFamily="34" charset="0"/>
                </a:rPr>
              </a:br>
              <a:endParaRPr lang="en-US" sz="35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42" name="Graphic 23">
              <a:extLst>
                <a:ext uri="{FF2B5EF4-FFF2-40B4-BE49-F238E27FC236}">
                  <a16:creationId xmlns:a16="http://schemas.microsoft.com/office/drawing/2014/main" id="{9C7AB39B-B35D-47D3-8676-D7C1F203E516}"/>
                </a:ext>
              </a:extLst>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5701" b="18793" l="40898" r="56306"/>
                      </a14:imgEffect>
                    </a14:imgLayer>
                  </a14:imgProps>
                </a:ext>
              </a:extLst>
            </a:blip>
            <a:srcRect l="38972" t="4065" r="41768" b="79570"/>
            <a:stretch/>
          </p:blipFill>
          <p:spPr>
            <a:xfrm>
              <a:off x="1175402" y="5580651"/>
              <a:ext cx="1373611" cy="1167112"/>
            </a:xfrm>
            <a:prstGeom prst="rect">
              <a:avLst/>
            </a:prstGeom>
          </p:spPr>
        </p:pic>
      </p:grpSp>
      <p:pic>
        <p:nvPicPr>
          <p:cNvPr id="43"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83119" y="1394860"/>
            <a:ext cx="1038293" cy="1038293"/>
          </a:xfrm>
          <a:prstGeom prst="rect">
            <a:avLst/>
          </a:prstGeom>
        </p:spPr>
      </p:pic>
      <p:pic>
        <p:nvPicPr>
          <p:cNvPr id="44" name="Picture 43">
            <a:extLst>
              <a:ext uri="{FF2B5EF4-FFF2-40B4-BE49-F238E27FC236}">
                <a16:creationId xmlns:a16="http://schemas.microsoft.com/office/drawing/2014/main" id="{92804378-07B2-4FF3-9FB1-3DE20DFBDF9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95980" y="2736530"/>
            <a:ext cx="813995" cy="791384"/>
          </a:xfrm>
          <a:prstGeom prst="rect">
            <a:avLst/>
          </a:prstGeom>
        </p:spPr>
      </p:pic>
      <p:pic>
        <p:nvPicPr>
          <p:cNvPr id="45" name="Picture 44">
            <a:extLst>
              <a:ext uri="{FF2B5EF4-FFF2-40B4-BE49-F238E27FC236}">
                <a16:creationId xmlns:a16="http://schemas.microsoft.com/office/drawing/2014/main" id="{A3C97762-4B77-449B-8D84-A4C2E2C175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460643" y="4088531"/>
            <a:ext cx="868068" cy="843955"/>
          </a:xfrm>
          <a:prstGeom prst="rect">
            <a:avLst/>
          </a:prstGeom>
        </p:spPr>
      </p:pic>
      <p:pic>
        <p:nvPicPr>
          <p:cNvPr id="46" name="Picture 45" descr="Icon&#10;&#10;Description automatically generated with low confidence">
            <a:extLst>
              <a:ext uri="{FF2B5EF4-FFF2-40B4-BE49-F238E27FC236}">
                <a16:creationId xmlns:a16="http://schemas.microsoft.com/office/drawing/2014/main" id="{4939E1B2-1162-4534-942D-D1B889061BD9}"/>
              </a:ext>
            </a:extLst>
          </p:cNvPr>
          <p:cNvPicPr>
            <a:picLocks noChangeAspect="1"/>
          </p:cNvPicPr>
          <p:nvPr/>
        </p:nvPicPr>
        <p:blipFill>
          <a:blip r:embed="rId14"/>
          <a:stretch>
            <a:fillRect/>
          </a:stretch>
        </p:blipFill>
        <p:spPr>
          <a:xfrm>
            <a:off x="9048538" y="5287574"/>
            <a:ext cx="1244888" cy="1244888"/>
          </a:xfrm>
          <a:prstGeom prst="rect">
            <a:avLst/>
          </a:prstGeom>
        </p:spPr>
      </p:pic>
      <p:pic>
        <p:nvPicPr>
          <p:cNvPr id="25" name="图片 29" descr="8b0fccb2e21d61b25266c16d7d822443"/>
          <p:cNvPicPr>
            <a:picLocks noChangeAspect="1"/>
          </p:cNvPicPr>
          <p:nvPr/>
        </p:nvPicPr>
        <p:blipFill>
          <a:blip r:embed="rId15"/>
          <a:srcRect r="3242"/>
          <a:stretch>
            <a:fillRect/>
          </a:stretch>
        </p:blipFill>
        <p:spPr>
          <a:xfrm>
            <a:off x="8976852" y="141607"/>
            <a:ext cx="3048466" cy="1927915"/>
          </a:xfrm>
          <a:prstGeom prst="rect">
            <a:avLst/>
          </a:prstGeom>
        </p:spPr>
      </p:pic>
    </p:spTree>
    <p:extLst>
      <p:ext uri="{BB962C8B-B14F-4D97-AF65-F5344CB8AC3E}">
        <p14:creationId xmlns:p14="http://schemas.microsoft.com/office/powerpoint/2010/main" val="30584746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5"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vertical)">
                                          <p:cBhvr>
                                            <p:cTn id="13" dur="500"/>
                                            <p:tgtEl>
                                              <p:spTgt spid="9"/>
                                            </p:tgtEl>
                                          </p:cBhvr>
                                        </p:animEffect>
                                      </p:childTnLst>
                                    </p:cTn>
                                  </p:par>
                                </p:childTnLst>
                              </p:cTn>
                            </p:par>
                            <p:par>
                              <p:cTn id="14" fill="hold">
                                <p:stCondLst>
                                  <p:cond delay="1500"/>
                                </p:stCondLst>
                                <p:childTnLst>
                                  <p:par>
                                    <p:cTn id="15" presetID="14" presetClass="entr" presetSubtype="5"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circle(in)">
                                          <p:cBhvr>
                                            <p:cTn id="22" dur="2000"/>
                                            <p:tgtEl>
                                              <p:spTgt spid="31"/>
                                            </p:tgtEl>
                                          </p:cBhvr>
                                        </p:animEffect>
                                      </p:childTnLst>
                                    </p:cTn>
                                  </p:par>
                                  <p:par>
                                    <p:cTn id="23" presetID="2" presetClass="entr" presetSubtype="1" fill="hold" grpId="0" nodeType="withEffect" p14:presetBounceEnd="78000">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14:bounceEnd="78000">
                                          <p:cBhvr additive="base">
                                            <p:cTn id="25" dur="1500" fill="hold"/>
                                            <p:tgtEl>
                                              <p:spTgt spid="33"/>
                                            </p:tgtEl>
                                            <p:attrNameLst>
                                              <p:attrName>ppt_x</p:attrName>
                                            </p:attrNameLst>
                                          </p:cBhvr>
                                          <p:tavLst>
                                            <p:tav tm="0">
                                              <p:val>
                                                <p:strVal val="#ppt_x"/>
                                              </p:val>
                                            </p:tav>
                                            <p:tav tm="100000">
                                              <p:val>
                                                <p:strVal val="#ppt_x"/>
                                              </p:val>
                                            </p:tav>
                                          </p:tavLst>
                                        </p:anim>
                                        <p:anim calcmode="lin" valueType="num" p14:bounceEnd="78000">
                                          <p:cBhvr additive="base">
                                            <p:cTn id="26" dur="1500" fill="hold"/>
                                            <p:tgtEl>
                                              <p:spTgt spid="33"/>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14:presetBounceEnd="72000">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14:bounceEnd="72000">
                                          <p:cBhvr additive="base">
                                            <p:cTn id="31" dur="1500" fill="hold"/>
                                            <p:tgtEl>
                                              <p:spTgt spid="34"/>
                                            </p:tgtEl>
                                            <p:attrNameLst>
                                              <p:attrName>ppt_x</p:attrName>
                                            </p:attrNameLst>
                                          </p:cBhvr>
                                          <p:tavLst>
                                            <p:tav tm="0">
                                              <p:val>
                                                <p:strVal val="#ppt_x"/>
                                              </p:val>
                                            </p:tav>
                                            <p:tav tm="100000">
                                              <p:val>
                                                <p:strVal val="#ppt_x"/>
                                              </p:val>
                                            </p:tav>
                                          </p:tavLst>
                                        </p:anim>
                                        <p:anim calcmode="lin" valueType="num" p14:bounceEnd="72000">
                                          <p:cBhvr additive="base">
                                            <p:cTn id="32" dur="15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72000">
                                      <p:stCondLst>
                                        <p:cond delay="700"/>
                                      </p:stCondLst>
                                      <p:childTnLst>
                                        <p:set>
                                          <p:cBhvr>
                                            <p:cTn id="34" dur="1" fill="hold">
                                              <p:stCondLst>
                                                <p:cond delay="0"/>
                                              </p:stCondLst>
                                            </p:cTn>
                                            <p:tgtEl>
                                              <p:spTgt spid="37"/>
                                            </p:tgtEl>
                                            <p:attrNameLst>
                                              <p:attrName>style.visibility</p:attrName>
                                            </p:attrNameLst>
                                          </p:cBhvr>
                                          <p:to>
                                            <p:strVal val="visible"/>
                                          </p:to>
                                        </p:set>
                                        <p:anim calcmode="lin" valueType="num" p14:bounceEnd="72000">
                                          <p:cBhvr additive="base">
                                            <p:cTn id="35" dur="1500" fill="hold"/>
                                            <p:tgtEl>
                                              <p:spTgt spid="37"/>
                                            </p:tgtEl>
                                            <p:attrNameLst>
                                              <p:attrName>ppt_x</p:attrName>
                                            </p:attrNameLst>
                                          </p:cBhvr>
                                          <p:tavLst>
                                            <p:tav tm="0">
                                              <p:val>
                                                <p:strVal val="#ppt_x"/>
                                              </p:val>
                                            </p:tav>
                                            <p:tav tm="100000">
                                              <p:val>
                                                <p:strVal val="#ppt_x"/>
                                              </p:val>
                                            </p:tav>
                                          </p:tavLst>
                                        </p:anim>
                                        <p:anim calcmode="lin" valueType="num" p14:bounceEnd="72000">
                                          <p:cBhvr additive="base">
                                            <p:cTn id="36" dur="1500" fill="hold"/>
                                            <p:tgtEl>
                                              <p:spTgt spid="3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14:presetBounceEnd="72000">
                                      <p:stCondLst>
                                        <p:cond delay="1500"/>
                                      </p:stCondLst>
                                      <p:childTnLst>
                                        <p:set>
                                          <p:cBhvr>
                                            <p:cTn id="38" dur="1" fill="hold">
                                              <p:stCondLst>
                                                <p:cond delay="0"/>
                                              </p:stCondLst>
                                            </p:cTn>
                                            <p:tgtEl>
                                              <p:spTgt spid="40"/>
                                            </p:tgtEl>
                                            <p:attrNameLst>
                                              <p:attrName>style.visibility</p:attrName>
                                            </p:attrNameLst>
                                          </p:cBhvr>
                                          <p:to>
                                            <p:strVal val="visible"/>
                                          </p:to>
                                        </p:set>
                                        <p:anim calcmode="lin" valueType="num" p14:bounceEnd="72000">
                                          <p:cBhvr additive="base">
                                            <p:cTn id="39" dur="1500" fill="hold"/>
                                            <p:tgtEl>
                                              <p:spTgt spid="40"/>
                                            </p:tgtEl>
                                            <p:attrNameLst>
                                              <p:attrName>ppt_x</p:attrName>
                                            </p:attrNameLst>
                                          </p:cBhvr>
                                          <p:tavLst>
                                            <p:tav tm="0">
                                              <p:val>
                                                <p:strVal val="#ppt_x"/>
                                              </p:val>
                                            </p:tav>
                                            <p:tav tm="100000">
                                              <p:val>
                                                <p:strVal val="#ppt_x"/>
                                              </p:val>
                                            </p:tav>
                                          </p:tavLst>
                                        </p:anim>
                                        <p:anim calcmode="lin" valueType="num" p14:bounceEnd="72000">
                                          <p:cBhvr additive="base">
                                            <p:cTn id="40" dur="1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2" presetClass="entr" presetSubtype="2"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additive="base">
                                            <p:cTn id="46" dur="500" fill="hold"/>
                                            <p:tgtEl>
                                              <p:spTgt spid="45"/>
                                            </p:tgtEl>
                                            <p:attrNameLst>
                                              <p:attrName>ppt_x</p:attrName>
                                            </p:attrNameLst>
                                          </p:cBhvr>
                                          <p:tavLst>
                                            <p:tav tm="0">
                                              <p:val>
                                                <p:strVal val="1+#ppt_w/2"/>
                                              </p:val>
                                            </p:tav>
                                            <p:tav tm="100000">
                                              <p:val>
                                                <p:strVal val="#ppt_x"/>
                                              </p:val>
                                            </p:tav>
                                          </p:tavLst>
                                        </p:anim>
                                        <p:anim calcmode="lin" valueType="num">
                                          <p:cBhvr additive="base">
                                            <p:cTn id="47" dur="500" fill="hold"/>
                                            <p:tgtEl>
                                              <p:spTgt spid="45"/>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44"/>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34"/>
                        </p:tgtEl>
                      </p:cond>
                    </p:stCondLst>
                    <p:endSync evt="end" delay="0">
                      <p:rtn val="all"/>
                    </p:endSync>
                    <p:childTnLst>
                      <p:par>
                        <p:cTn id="49" fill="hold">
                          <p:stCondLst>
                            <p:cond delay="0"/>
                          </p:stCondLst>
                          <p:childTnLst>
                            <p:par>
                              <p:cTn id="50" fill="hold">
                                <p:stCondLst>
                                  <p:cond delay="0"/>
                                </p:stCondLst>
                                <p:childTnLst>
                                  <p:par>
                                    <p:cTn id="51" presetID="2" presetClass="entr" presetSubtype="2" fill="hold" nodeType="click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500" fill="hold"/>
                                            <p:tgtEl>
                                              <p:spTgt spid="44"/>
                                            </p:tgtEl>
                                            <p:attrNameLst>
                                              <p:attrName>ppt_x</p:attrName>
                                            </p:attrNameLst>
                                          </p:cBhvr>
                                          <p:tavLst>
                                            <p:tav tm="0">
                                              <p:val>
                                                <p:strVal val="1+#ppt_w/2"/>
                                              </p:val>
                                            </p:tav>
                                            <p:tav tm="100000">
                                              <p:val>
                                                <p:strVal val="#ppt_x"/>
                                              </p:val>
                                            </p:tav>
                                          </p:tavLst>
                                        </p:anim>
                                        <p:anim calcmode="lin" valueType="num">
                                          <p:cBhvr additive="base">
                                            <p:cTn id="54" dur="500" fill="hold"/>
                                            <p:tgtEl>
                                              <p:spTgt spid="44"/>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51"/>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34"/>
                      </p:tgtEl>
                    </p:cond>
                  </p:nextCondLst>
                </p:seq>
                <p:seq concurrent="1" nextAc="seek">
                  <p:cTn id="55" restart="whenNotActive" fill="hold" evtFilter="cancelBubble" nodeType="interactiveSeq">
                    <p:stCondLst>
                      <p:cond evt="onClick" delay="0">
                        <p:tgtEl>
                          <p:spTgt spid="40"/>
                        </p:tgtEl>
                      </p:cond>
                    </p:stCondLst>
                    <p:endSync evt="end" delay="0">
                      <p:rtn val="all"/>
                    </p:endSync>
                    <p:childTnLst>
                      <p:par>
                        <p:cTn id="56" fill="hold">
                          <p:stCondLst>
                            <p:cond delay="0"/>
                          </p:stCondLst>
                          <p:childTnLst>
                            <p:par>
                              <p:cTn id="57" fill="hold">
                                <p:stCondLst>
                                  <p:cond delay="0"/>
                                </p:stCondLst>
                                <p:childTnLst>
                                  <p:par>
                                    <p:cTn id="58" presetID="37" presetClass="entr" presetSubtype="0" fill="hold" nodeType="click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1000"/>
                                            <p:tgtEl>
                                              <p:spTgt spid="46"/>
                                            </p:tgtEl>
                                          </p:cBhvr>
                                        </p:animEffect>
                                        <p:anim calcmode="lin" valueType="num">
                                          <p:cBhvr>
                                            <p:cTn id="61" dur="1000" fill="hold"/>
                                            <p:tgtEl>
                                              <p:spTgt spid="46"/>
                                            </p:tgtEl>
                                            <p:attrNameLst>
                                              <p:attrName>ppt_x</p:attrName>
                                            </p:attrNameLst>
                                          </p:cBhvr>
                                          <p:tavLst>
                                            <p:tav tm="0">
                                              <p:val>
                                                <p:strVal val="#ppt_x"/>
                                              </p:val>
                                            </p:tav>
                                            <p:tav tm="100000">
                                              <p:val>
                                                <p:strVal val="#ppt_x"/>
                                              </p:val>
                                            </p:tav>
                                          </p:tavLst>
                                        </p:anim>
                                        <p:anim calcmode="lin" valueType="num">
                                          <p:cBhvr>
                                            <p:cTn id="62" dur="900" decel="100000" fill="hold"/>
                                            <p:tgtEl>
                                              <p:spTgt spid="46"/>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46"/>
                                            </p:tgtEl>
                                            <p:attrNameLst>
                                              <p:attrName>ppt_y</p:attrName>
                                            </p:attrNameLst>
                                          </p:cBhvr>
                                          <p:tavLst>
                                            <p:tav tm="0">
                                              <p:val>
                                                <p:strVal val="#ppt_y-.03"/>
                                              </p:val>
                                            </p:tav>
                                            <p:tav tm="100000">
                                              <p:val>
                                                <p:strVal val="#ppt_y"/>
                                              </p:val>
                                            </p:tav>
                                          </p:tavLst>
                                        </p:anim>
                                      </p:childTnLst>
                                    </p:cTn>
                                  </p:par>
                                </p:childTnLst>
                              </p:cTn>
                            </p:par>
                            <p:par>
                              <p:cTn id="64" fill="hold">
                                <p:stCondLst>
                                  <p:cond delay="1000"/>
                                </p:stCondLst>
                                <p:childTnLst>
                                  <p:par>
                                    <p:cTn id="65" presetID="1" presetClass="mediacall" presetSubtype="0" fill="hold" nodeType="afterEffect">
                                      <p:stCondLst>
                                        <p:cond delay="0"/>
                                      </p:stCondLst>
                                      <p:childTnLst>
                                        <p:cmd type="call" cmd="playFrom(0.0)">
                                          <p:cBhvr>
                                            <p:cTn id="66" dur="4576" fill="hold"/>
                                            <p:tgtEl>
                                              <p:spTgt spid="43"/>
                                            </p:tgtEl>
                                          </p:cBhvr>
                                        </p:cmd>
                                      </p:childTnLst>
                                    </p:cTn>
                                  </p:par>
                                  <p:par>
                                    <p:cTn id="67" presetID="2" presetClass="exit" presetSubtype="2" fill="hold" nodeType="withEffect">
                                      <p:stCondLst>
                                        <p:cond delay="0"/>
                                      </p:stCondLst>
                                      <p:childTnLst>
                                        <p:anim calcmode="lin" valueType="num">
                                          <p:cBhvr additive="base">
                                            <p:cTn id="68" dur="500"/>
                                            <p:tgtEl>
                                              <p:spTgt spid="34"/>
                                            </p:tgtEl>
                                            <p:attrNameLst>
                                              <p:attrName>ppt_x</p:attrName>
                                            </p:attrNameLst>
                                          </p:cBhvr>
                                          <p:tavLst>
                                            <p:tav tm="0">
                                              <p:val>
                                                <p:strVal val="ppt_x"/>
                                              </p:val>
                                            </p:tav>
                                            <p:tav tm="100000">
                                              <p:val>
                                                <p:strVal val="1+ppt_w/2"/>
                                              </p:val>
                                            </p:tav>
                                          </p:tavLst>
                                        </p:anim>
                                        <p:anim calcmode="lin" valueType="num">
                                          <p:cBhvr additive="base">
                                            <p:cTn id="69" dur="500"/>
                                            <p:tgtEl>
                                              <p:spTgt spid="34"/>
                                            </p:tgtEl>
                                            <p:attrNameLst>
                                              <p:attrName>ppt_y</p:attrName>
                                            </p:attrNameLst>
                                          </p:cBhvr>
                                          <p:tavLst>
                                            <p:tav tm="0">
                                              <p:val>
                                                <p:strVal val="ppt_y"/>
                                              </p:val>
                                            </p:tav>
                                            <p:tav tm="100000">
                                              <p:val>
                                                <p:strVal val="ppt_y"/>
                                              </p:val>
                                            </p:tav>
                                          </p:tavLst>
                                        </p:anim>
                                        <p:set>
                                          <p:cBhvr>
                                            <p:cTn id="70" dur="1" fill="hold">
                                              <p:stCondLst>
                                                <p:cond delay="499"/>
                                              </p:stCondLst>
                                            </p:cTn>
                                            <p:tgtEl>
                                              <p:spTgt spid="34"/>
                                            </p:tgtEl>
                                            <p:attrNameLst>
                                              <p:attrName>style.visibility</p:attrName>
                                            </p:attrNameLst>
                                          </p:cBhvr>
                                          <p:to>
                                            <p:strVal val="hidden"/>
                                          </p:to>
                                        </p:set>
                                      </p:childTnLst>
                                    </p:cTn>
                                  </p:par>
                                  <p:par>
                                    <p:cTn id="71" presetID="2" presetClass="exit" presetSubtype="2" fill="hold" nodeType="withEffect">
                                      <p:stCondLst>
                                        <p:cond delay="0"/>
                                      </p:stCondLst>
                                      <p:childTnLst>
                                        <p:anim calcmode="lin" valueType="num">
                                          <p:cBhvr additive="base">
                                            <p:cTn id="72" dur="500"/>
                                            <p:tgtEl>
                                              <p:spTgt spid="37"/>
                                            </p:tgtEl>
                                            <p:attrNameLst>
                                              <p:attrName>ppt_x</p:attrName>
                                            </p:attrNameLst>
                                          </p:cBhvr>
                                          <p:tavLst>
                                            <p:tav tm="0">
                                              <p:val>
                                                <p:strVal val="ppt_x"/>
                                              </p:val>
                                            </p:tav>
                                            <p:tav tm="100000">
                                              <p:val>
                                                <p:strVal val="1+ppt_w/2"/>
                                              </p:val>
                                            </p:tav>
                                          </p:tavLst>
                                        </p:anim>
                                        <p:anim calcmode="lin" valueType="num">
                                          <p:cBhvr additive="base">
                                            <p:cTn id="73" dur="500"/>
                                            <p:tgtEl>
                                              <p:spTgt spid="37"/>
                                            </p:tgtEl>
                                            <p:attrNameLst>
                                              <p:attrName>ppt_y</p:attrName>
                                            </p:attrNameLst>
                                          </p:cBhvr>
                                          <p:tavLst>
                                            <p:tav tm="0">
                                              <p:val>
                                                <p:strVal val="ppt_y"/>
                                              </p:val>
                                            </p:tav>
                                            <p:tav tm="100000">
                                              <p:val>
                                                <p:strVal val="ppt_y"/>
                                              </p:val>
                                            </p:tav>
                                          </p:tavLst>
                                        </p:anim>
                                        <p:set>
                                          <p:cBhvr>
                                            <p:cTn id="74" dur="1" fill="hold">
                                              <p:stCondLst>
                                                <p:cond delay="499"/>
                                              </p:stCondLst>
                                            </p:cTn>
                                            <p:tgtEl>
                                              <p:spTgt spid="37"/>
                                            </p:tgtEl>
                                            <p:attrNameLst>
                                              <p:attrName>style.visibility</p:attrName>
                                            </p:attrNameLst>
                                          </p:cBhvr>
                                          <p:to>
                                            <p:strVal val="hidden"/>
                                          </p:to>
                                        </p:set>
                                      </p:childTnLst>
                                    </p:cTn>
                                  </p:par>
                                  <p:par>
                                    <p:cTn id="75" presetID="2" presetClass="exit" presetSubtype="2" fill="hold" nodeType="withEffect">
                                      <p:stCondLst>
                                        <p:cond delay="0"/>
                                      </p:stCondLst>
                                      <p:childTnLst>
                                        <p:anim calcmode="lin" valueType="num">
                                          <p:cBhvr additive="base">
                                            <p:cTn id="76" dur="500"/>
                                            <p:tgtEl>
                                              <p:spTgt spid="45"/>
                                            </p:tgtEl>
                                            <p:attrNameLst>
                                              <p:attrName>ppt_x</p:attrName>
                                            </p:attrNameLst>
                                          </p:cBhvr>
                                          <p:tavLst>
                                            <p:tav tm="0">
                                              <p:val>
                                                <p:strVal val="ppt_x"/>
                                              </p:val>
                                            </p:tav>
                                            <p:tav tm="100000">
                                              <p:val>
                                                <p:strVal val="1+ppt_w/2"/>
                                              </p:val>
                                            </p:tav>
                                          </p:tavLst>
                                        </p:anim>
                                        <p:anim calcmode="lin" valueType="num">
                                          <p:cBhvr additive="base">
                                            <p:cTn id="77" dur="500"/>
                                            <p:tgtEl>
                                              <p:spTgt spid="45"/>
                                            </p:tgtEl>
                                            <p:attrNameLst>
                                              <p:attrName>ppt_y</p:attrName>
                                            </p:attrNameLst>
                                          </p:cBhvr>
                                          <p:tavLst>
                                            <p:tav tm="0">
                                              <p:val>
                                                <p:strVal val="ppt_y"/>
                                              </p:val>
                                            </p:tav>
                                            <p:tav tm="100000">
                                              <p:val>
                                                <p:strVal val="ppt_y"/>
                                              </p:val>
                                            </p:tav>
                                          </p:tavLst>
                                        </p:anim>
                                        <p:set>
                                          <p:cBhvr>
                                            <p:cTn id="78" dur="1" fill="hold">
                                              <p:stCondLst>
                                                <p:cond delay="499"/>
                                              </p:stCondLst>
                                            </p:cTn>
                                            <p:tgtEl>
                                              <p:spTgt spid="45"/>
                                            </p:tgtEl>
                                            <p:attrNameLst>
                                              <p:attrName>style.visibility</p:attrName>
                                            </p:attrNameLst>
                                          </p:cBhvr>
                                          <p:to>
                                            <p:strVal val="hidden"/>
                                          </p:to>
                                        </p:set>
                                      </p:childTnLst>
                                    </p:cTn>
                                  </p:par>
                                  <p:par>
                                    <p:cTn id="79" presetID="2" presetClass="exit" presetSubtype="2" fill="hold" nodeType="withEffect">
                                      <p:stCondLst>
                                        <p:cond delay="0"/>
                                      </p:stCondLst>
                                      <p:childTnLst>
                                        <p:anim calcmode="lin" valueType="num">
                                          <p:cBhvr additive="base">
                                            <p:cTn id="80" dur="500"/>
                                            <p:tgtEl>
                                              <p:spTgt spid="44"/>
                                            </p:tgtEl>
                                            <p:attrNameLst>
                                              <p:attrName>ppt_x</p:attrName>
                                            </p:attrNameLst>
                                          </p:cBhvr>
                                          <p:tavLst>
                                            <p:tav tm="0">
                                              <p:val>
                                                <p:strVal val="ppt_x"/>
                                              </p:val>
                                            </p:tav>
                                            <p:tav tm="100000">
                                              <p:val>
                                                <p:strVal val="1+ppt_w/2"/>
                                              </p:val>
                                            </p:tav>
                                          </p:tavLst>
                                        </p:anim>
                                        <p:anim calcmode="lin" valueType="num">
                                          <p:cBhvr additive="base">
                                            <p:cTn id="81" dur="500"/>
                                            <p:tgtEl>
                                              <p:spTgt spid="44"/>
                                            </p:tgtEl>
                                            <p:attrNameLst>
                                              <p:attrName>ppt_y</p:attrName>
                                            </p:attrNameLst>
                                          </p:cBhvr>
                                          <p:tavLst>
                                            <p:tav tm="0">
                                              <p:val>
                                                <p:strVal val="ppt_y"/>
                                              </p:val>
                                            </p:tav>
                                            <p:tav tm="100000">
                                              <p:val>
                                                <p:strVal val="ppt_y"/>
                                              </p:val>
                                            </p:tav>
                                          </p:tavLst>
                                        </p:anim>
                                        <p:set>
                                          <p:cBhvr>
                                            <p:cTn id="82"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0"/>
                      </p:tgtEl>
                    </p:cond>
                  </p:nextCondLst>
                </p:seq>
                <p:audio>
                  <p:cMediaNode vol="80000">
                    <p:cTn id="83" fill="hold" display="0">
                      <p:stCondLst>
                        <p:cond delay="indefinite"/>
                      </p:stCondLst>
                      <p:endCondLst>
                        <p:cond evt="onStopAudio" delay="0">
                          <p:tgtEl>
                            <p:sldTgt/>
                          </p:tgtEl>
                        </p:cond>
                      </p:endCondLst>
                    </p:cTn>
                    <p:tgtEl>
                      <p:spTgt spid="43"/>
                    </p:tgtEl>
                  </p:cMediaNode>
                </p:audio>
              </p:childTnLst>
            </p:cTn>
          </p:par>
        </p:tnLst>
        <p:bldLst>
          <p:bldP spid="31" grpId="0" animBg="1"/>
          <p:bldP spid="3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5"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vertical)">
                                          <p:cBhvr>
                                            <p:cTn id="13" dur="500"/>
                                            <p:tgtEl>
                                              <p:spTgt spid="9"/>
                                            </p:tgtEl>
                                          </p:cBhvr>
                                        </p:animEffect>
                                      </p:childTnLst>
                                    </p:cTn>
                                  </p:par>
                                </p:childTnLst>
                              </p:cTn>
                            </p:par>
                            <p:par>
                              <p:cTn id="14" fill="hold">
                                <p:stCondLst>
                                  <p:cond delay="1500"/>
                                </p:stCondLst>
                                <p:childTnLst>
                                  <p:par>
                                    <p:cTn id="15" presetID="14" presetClass="entr" presetSubtype="5"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circle(in)">
                                          <p:cBhvr>
                                            <p:cTn id="22" dur="2000"/>
                                            <p:tgtEl>
                                              <p:spTgt spid="31"/>
                                            </p:tgtEl>
                                          </p:cBhvr>
                                        </p:animEffect>
                                      </p:childTnLst>
                                    </p:cTn>
                                  </p:par>
                                  <p:par>
                                    <p:cTn id="23" presetID="2" presetClass="entr" presetSubtype="1"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additive="base">
                                            <p:cTn id="25" dur="1500" fill="hold"/>
                                            <p:tgtEl>
                                              <p:spTgt spid="33"/>
                                            </p:tgtEl>
                                            <p:attrNameLst>
                                              <p:attrName>ppt_x</p:attrName>
                                            </p:attrNameLst>
                                          </p:cBhvr>
                                          <p:tavLst>
                                            <p:tav tm="0">
                                              <p:val>
                                                <p:strVal val="#ppt_x"/>
                                              </p:val>
                                            </p:tav>
                                            <p:tav tm="100000">
                                              <p:val>
                                                <p:strVal val="#ppt_x"/>
                                              </p:val>
                                            </p:tav>
                                          </p:tavLst>
                                        </p:anim>
                                        <p:anim calcmode="lin" valueType="num">
                                          <p:cBhvr additive="base">
                                            <p:cTn id="26" dur="1500" fill="hold"/>
                                            <p:tgtEl>
                                              <p:spTgt spid="33"/>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anim calcmode="lin" valueType="num">
                                          <p:cBhvr additive="base">
                                            <p:cTn id="31" dur="1500" fill="hold"/>
                                            <p:tgtEl>
                                              <p:spTgt spid="34"/>
                                            </p:tgtEl>
                                            <p:attrNameLst>
                                              <p:attrName>ppt_x</p:attrName>
                                            </p:attrNameLst>
                                          </p:cBhvr>
                                          <p:tavLst>
                                            <p:tav tm="0">
                                              <p:val>
                                                <p:strVal val="#ppt_x"/>
                                              </p:val>
                                            </p:tav>
                                            <p:tav tm="100000">
                                              <p:val>
                                                <p:strVal val="#ppt_x"/>
                                              </p:val>
                                            </p:tav>
                                          </p:tavLst>
                                        </p:anim>
                                        <p:anim calcmode="lin" valueType="num">
                                          <p:cBhvr additive="base">
                                            <p:cTn id="32" dur="1500" fill="hold"/>
                                            <p:tgtEl>
                                              <p:spTgt spid="3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700"/>
                                      </p:stCondLst>
                                      <p:childTnLst>
                                        <p:set>
                                          <p:cBhvr>
                                            <p:cTn id="34" dur="1" fill="hold">
                                              <p:stCondLst>
                                                <p:cond delay="0"/>
                                              </p:stCondLst>
                                            </p:cTn>
                                            <p:tgtEl>
                                              <p:spTgt spid="37"/>
                                            </p:tgtEl>
                                            <p:attrNameLst>
                                              <p:attrName>style.visibility</p:attrName>
                                            </p:attrNameLst>
                                          </p:cBhvr>
                                          <p:to>
                                            <p:strVal val="visible"/>
                                          </p:to>
                                        </p:set>
                                        <p:anim calcmode="lin" valueType="num">
                                          <p:cBhvr additive="base">
                                            <p:cTn id="35" dur="1500" fill="hold"/>
                                            <p:tgtEl>
                                              <p:spTgt spid="37"/>
                                            </p:tgtEl>
                                            <p:attrNameLst>
                                              <p:attrName>ppt_x</p:attrName>
                                            </p:attrNameLst>
                                          </p:cBhvr>
                                          <p:tavLst>
                                            <p:tav tm="0">
                                              <p:val>
                                                <p:strVal val="#ppt_x"/>
                                              </p:val>
                                            </p:tav>
                                            <p:tav tm="100000">
                                              <p:val>
                                                <p:strVal val="#ppt_x"/>
                                              </p:val>
                                            </p:tav>
                                          </p:tavLst>
                                        </p:anim>
                                        <p:anim calcmode="lin" valueType="num">
                                          <p:cBhvr additive="base">
                                            <p:cTn id="36" dur="1500" fill="hold"/>
                                            <p:tgtEl>
                                              <p:spTgt spid="37"/>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150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1500" fill="hold"/>
                                            <p:tgtEl>
                                              <p:spTgt spid="40"/>
                                            </p:tgtEl>
                                            <p:attrNameLst>
                                              <p:attrName>ppt_x</p:attrName>
                                            </p:attrNameLst>
                                          </p:cBhvr>
                                          <p:tavLst>
                                            <p:tav tm="0">
                                              <p:val>
                                                <p:strVal val="#ppt_x"/>
                                              </p:val>
                                            </p:tav>
                                            <p:tav tm="100000">
                                              <p:val>
                                                <p:strVal val="#ppt_x"/>
                                              </p:val>
                                            </p:tav>
                                          </p:tavLst>
                                        </p:anim>
                                        <p:anim calcmode="lin" valueType="num">
                                          <p:cBhvr additive="base">
                                            <p:cTn id="40" dur="1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2" presetClass="entr" presetSubtype="2" fill="hold" nodeType="clickEffect">
                                      <p:stCondLst>
                                        <p:cond delay="0"/>
                                      </p:stCondLst>
                                      <p:childTnLst>
                                        <p:set>
                                          <p:cBhvr>
                                            <p:cTn id="45" dur="1" fill="hold">
                                              <p:stCondLst>
                                                <p:cond delay="0"/>
                                              </p:stCondLst>
                                            </p:cTn>
                                            <p:tgtEl>
                                              <p:spTgt spid="45"/>
                                            </p:tgtEl>
                                            <p:attrNameLst>
                                              <p:attrName>style.visibility</p:attrName>
                                            </p:attrNameLst>
                                          </p:cBhvr>
                                          <p:to>
                                            <p:strVal val="visible"/>
                                          </p:to>
                                        </p:set>
                                        <p:anim calcmode="lin" valueType="num">
                                          <p:cBhvr additive="base">
                                            <p:cTn id="46" dur="500" fill="hold"/>
                                            <p:tgtEl>
                                              <p:spTgt spid="45"/>
                                            </p:tgtEl>
                                            <p:attrNameLst>
                                              <p:attrName>ppt_x</p:attrName>
                                            </p:attrNameLst>
                                          </p:cBhvr>
                                          <p:tavLst>
                                            <p:tav tm="0">
                                              <p:val>
                                                <p:strVal val="1+#ppt_w/2"/>
                                              </p:val>
                                            </p:tav>
                                            <p:tav tm="100000">
                                              <p:val>
                                                <p:strVal val="#ppt_x"/>
                                              </p:val>
                                            </p:tav>
                                          </p:tavLst>
                                        </p:anim>
                                        <p:anim calcmode="lin" valueType="num">
                                          <p:cBhvr additive="base">
                                            <p:cTn id="47" dur="500" fill="hold"/>
                                            <p:tgtEl>
                                              <p:spTgt spid="45"/>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44"/>
                                                </p:cond>
                                              </p:stCondLst>
                                              <p:endCondLst>
                                                <p:cond evt="onStopAudio" delay="0">
                                                  <p:tgtEl>
                                                    <p:sldTgt/>
                                                  </p:tgtEl>
                                                </p:cond>
                                              </p:endCondLst>
                                            </p:cTn>
                                            <p:tgtEl>
                                              <p:sndTgt r:embed="rId16" name="bomb.wav"/>
                                            </p:tgtEl>
                                          </p:cMediaNode>
                                        </p:audio>
                                      </p:sub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34"/>
                        </p:tgtEl>
                      </p:cond>
                    </p:stCondLst>
                    <p:endSync evt="end" delay="0">
                      <p:rtn val="all"/>
                    </p:endSync>
                    <p:childTnLst>
                      <p:par>
                        <p:cTn id="49" fill="hold">
                          <p:stCondLst>
                            <p:cond delay="0"/>
                          </p:stCondLst>
                          <p:childTnLst>
                            <p:par>
                              <p:cTn id="50" fill="hold">
                                <p:stCondLst>
                                  <p:cond delay="0"/>
                                </p:stCondLst>
                                <p:childTnLst>
                                  <p:par>
                                    <p:cTn id="51" presetID="2" presetClass="entr" presetSubtype="2" fill="hold" nodeType="clickEffect">
                                      <p:stCondLst>
                                        <p:cond delay="0"/>
                                      </p:stCondLst>
                                      <p:childTnLst>
                                        <p:set>
                                          <p:cBhvr>
                                            <p:cTn id="52" dur="1" fill="hold">
                                              <p:stCondLst>
                                                <p:cond delay="0"/>
                                              </p:stCondLst>
                                            </p:cTn>
                                            <p:tgtEl>
                                              <p:spTgt spid="44"/>
                                            </p:tgtEl>
                                            <p:attrNameLst>
                                              <p:attrName>style.visibility</p:attrName>
                                            </p:attrNameLst>
                                          </p:cBhvr>
                                          <p:to>
                                            <p:strVal val="visible"/>
                                          </p:to>
                                        </p:set>
                                        <p:anim calcmode="lin" valueType="num">
                                          <p:cBhvr additive="base">
                                            <p:cTn id="53" dur="500" fill="hold"/>
                                            <p:tgtEl>
                                              <p:spTgt spid="44"/>
                                            </p:tgtEl>
                                            <p:attrNameLst>
                                              <p:attrName>ppt_x</p:attrName>
                                            </p:attrNameLst>
                                          </p:cBhvr>
                                          <p:tavLst>
                                            <p:tav tm="0">
                                              <p:val>
                                                <p:strVal val="1+#ppt_w/2"/>
                                              </p:val>
                                            </p:tav>
                                            <p:tav tm="100000">
                                              <p:val>
                                                <p:strVal val="#ppt_x"/>
                                              </p:val>
                                            </p:tav>
                                          </p:tavLst>
                                        </p:anim>
                                        <p:anim calcmode="lin" valueType="num">
                                          <p:cBhvr additive="base">
                                            <p:cTn id="54" dur="500" fill="hold"/>
                                            <p:tgtEl>
                                              <p:spTgt spid="44"/>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51"/>
                                                </p:cond>
                                              </p:stCondLst>
                                              <p:endCondLst>
                                                <p:cond evt="onStopAudio" delay="0">
                                                  <p:tgtEl>
                                                    <p:sldTgt/>
                                                  </p:tgtEl>
                                                </p:cond>
                                              </p:endCondLst>
                                            </p:cTn>
                                            <p:tgtEl>
                                              <p:sndTgt r:embed="rId16" name="bomb.wav"/>
                                            </p:tgtEl>
                                          </p:cMediaNode>
                                        </p:audio>
                                      </p:subTnLst>
                                    </p:cTn>
                                  </p:par>
                                </p:childTnLst>
                              </p:cTn>
                            </p:par>
                          </p:childTnLst>
                        </p:cTn>
                      </p:par>
                    </p:childTnLst>
                  </p:cTn>
                  <p:nextCondLst>
                    <p:cond evt="onClick" delay="0">
                      <p:tgtEl>
                        <p:spTgt spid="34"/>
                      </p:tgtEl>
                    </p:cond>
                  </p:nextCondLst>
                </p:seq>
                <p:seq concurrent="1" nextAc="seek">
                  <p:cTn id="55" restart="whenNotActive" fill="hold" evtFilter="cancelBubble" nodeType="interactiveSeq">
                    <p:stCondLst>
                      <p:cond evt="onClick" delay="0">
                        <p:tgtEl>
                          <p:spTgt spid="40"/>
                        </p:tgtEl>
                      </p:cond>
                    </p:stCondLst>
                    <p:endSync evt="end" delay="0">
                      <p:rtn val="all"/>
                    </p:endSync>
                    <p:childTnLst>
                      <p:par>
                        <p:cTn id="56" fill="hold">
                          <p:stCondLst>
                            <p:cond delay="0"/>
                          </p:stCondLst>
                          <p:childTnLst>
                            <p:par>
                              <p:cTn id="57" fill="hold">
                                <p:stCondLst>
                                  <p:cond delay="0"/>
                                </p:stCondLst>
                                <p:childTnLst>
                                  <p:par>
                                    <p:cTn id="58" presetID="37" presetClass="entr" presetSubtype="0" fill="hold" nodeType="click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fade">
                                          <p:cBhvr>
                                            <p:cTn id="60" dur="1000"/>
                                            <p:tgtEl>
                                              <p:spTgt spid="46"/>
                                            </p:tgtEl>
                                          </p:cBhvr>
                                        </p:animEffect>
                                        <p:anim calcmode="lin" valueType="num">
                                          <p:cBhvr>
                                            <p:cTn id="61" dur="1000" fill="hold"/>
                                            <p:tgtEl>
                                              <p:spTgt spid="46"/>
                                            </p:tgtEl>
                                            <p:attrNameLst>
                                              <p:attrName>ppt_x</p:attrName>
                                            </p:attrNameLst>
                                          </p:cBhvr>
                                          <p:tavLst>
                                            <p:tav tm="0">
                                              <p:val>
                                                <p:strVal val="#ppt_x"/>
                                              </p:val>
                                            </p:tav>
                                            <p:tav tm="100000">
                                              <p:val>
                                                <p:strVal val="#ppt_x"/>
                                              </p:val>
                                            </p:tav>
                                          </p:tavLst>
                                        </p:anim>
                                        <p:anim calcmode="lin" valueType="num">
                                          <p:cBhvr>
                                            <p:cTn id="62" dur="900" decel="100000" fill="hold"/>
                                            <p:tgtEl>
                                              <p:spTgt spid="46"/>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46"/>
                                            </p:tgtEl>
                                            <p:attrNameLst>
                                              <p:attrName>ppt_y</p:attrName>
                                            </p:attrNameLst>
                                          </p:cBhvr>
                                          <p:tavLst>
                                            <p:tav tm="0">
                                              <p:val>
                                                <p:strVal val="#ppt_y-.03"/>
                                              </p:val>
                                            </p:tav>
                                            <p:tav tm="100000">
                                              <p:val>
                                                <p:strVal val="#ppt_y"/>
                                              </p:val>
                                            </p:tav>
                                          </p:tavLst>
                                        </p:anim>
                                      </p:childTnLst>
                                    </p:cTn>
                                  </p:par>
                                </p:childTnLst>
                              </p:cTn>
                            </p:par>
                            <p:par>
                              <p:cTn id="64" fill="hold">
                                <p:stCondLst>
                                  <p:cond delay="1000"/>
                                </p:stCondLst>
                                <p:childTnLst>
                                  <p:par>
                                    <p:cTn id="65" presetID="1" presetClass="mediacall" presetSubtype="0" fill="hold" nodeType="afterEffect">
                                      <p:stCondLst>
                                        <p:cond delay="0"/>
                                      </p:stCondLst>
                                      <p:childTnLst>
                                        <p:cmd type="call" cmd="playFrom(0.0)">
                                          <p:cBhvr>
                                            <p:cTn id="66" dur="4576" fill="hold"/>
                                            <p:tgtEl>
                                              <p:spTgt spid="43"/>
                                            </p:tgtEl>
                                          </p:cBhvr>
                                        </p:cmd>
                                      </p:childTnLst>
                                    </p:cTn>
                                  </p:par>
                                  <p:par>
                                    <p:cTn id="67" presetID="2" presetClass="exit" presetSubtype="2" fill="hold" nodeType="withEffect">
                                      <p:stCondLst>
                                        <p:cond delay="0"/>
                                      </p:stCondLst>
                                      <p:childTnLst>
                                        <p:anim calcmode="lin" valueType="num">
                                          <p:cBhvr additive="base">
                                            <p:cTn id="68" dur="500"/>
                                            <p:tgtEl>
                                              <p:spTgt spid="34"/>
                                            </p:tgtEl>
                                            <p:attrNameLst>
                                              <p:attrName>ppt_x</p:attrName>
                                            </p:attrNameLst>
                                          </p:cBhvr>
                                          <p:tavLst>
                                            <p:tav tm="0">
                                              <p:val>
                                                <p:strVal val="ppt_x"/>
                                              </p:val>
                                            </p:tav>
                                            <p:tav tm="100000">
                                              <p:val>
                                                <p:strVal val="1+ppt_w/2"/>
                                              </p:val>
                                            </p:tav>
                                          </p:tavLst>
                                        </p:anim>
                                        <p:anim calcmode="lin" valueType="num">
                                          <p:cBhvr additive="base">
                                            <p:cTn id="69" dur="500"/>
                                            <p:tgtEl>
                                              <p:spTgt spid="34"/>
                                            </p:tgtEl>
                                            <p:attrNameLst>
                                              <p:attrName>ppt_y</p:attrName>
                                            </p:attrNameLst>
                                          </p:cBhvr>
                                          <p:tavLst>
                                            <p:tav tm="0">
                                              <p:val>
                                                <p:strVal val="ppt_y"/>
                                              </p:val>
                                            </p:tav>
                                            <p:tav tm="100000">
                                              <p:val>
                                                <p:strVal val="ppt_y"/>
                                              </p:val>
                                            </p:tav>
                                          </p:tavLst>
                                        </p:anim>
                                        <p:set>
                                          <p:cBhvr>
                                            <p:cTn id="70" dur="1" fill="hold">
                                              <p:stCondLst>
                                                <p:cond delay="499"/>
                                              </p:stCondLst>
                                            </p:cTn>
                                            <p:tgtEl>
                                              <p:spTgt spid="34"/>
                                            </p:tgtEl>
                                            <p:attrNameLst>
                                              <p:attrName>style.visibility</p:attrName>
                                            </p:attrNameLst>
                                          </p:cBhvr>
                                          <p:to>
                                            <p:strVal val="hidden"/>
                                          </p:to>
                                        </p:set>
                                      </p:childTnLst>
                                    </p:cTn>
                                  </p:par>
                                  <p:par>
                                    <p:cTn id="71" presetID="2" presetClass="exit" presetSubtype="2" fill="hold" nodeType="withEffect">
                                      <p:stCondLst>
                                        <p:cond delay="0"/>
                                      </p:stCondLst>
                                      <p:childTnLst>
                                        <p:anim calcmode="lin" valueType="num">
                                          <p:cBhvr additive="base">
                                            <p:cTn id="72" dur="500"/>
                                            <p:tgtEl>
                                              <p:spTgt spid="37"/>
                                            </p:tgtEl>
                                            <p:attrNameLst>
                                              <p:attrName>ppt_x</p:attrName>
                                            </p:attrNameLst>
                                          </p:cBhvr>
                                          <p:tavLst>
                                            <p:tav tm="0">
                                              <p:val>
                                                <p:strVal val="ppt_x"/>
                                              </p:val>
                                            </p:tav>
                                            <p:tav tm="100000">
                                              <p:val>
                                                <p:strVal val="1+ppt_w/2"/>
                                              </p:val>
                                            </p:tav>
                                          </p:tavLst>
                                        </p:anim>
                                        <p:anim calcmode="lin" valueType="num">
                                          <p:cBhvr additive="base">
                                            <p:cTn id="73" dur="500"/>
                                            <p:tgtEl>
                                              <p:spTgt spid="37"/>
                                            </p:tgtEl>
                                            <p:attrNameLst>
                                              <p:attrName>ppt_y</p:attrName>
                                            </p:attrNameLst>
                                          </p:cBhvr>
                                          <p:tavLst>
                                            <p:tav tm="0">
                                              <p:val>
                                                <p:strVal val="ppt_y"/>
                                              </p:val>
                                            </p:tav>
                                            <p:tav tm="100000">
                                              <p:val>
                                                <p:strVal val="ppt_y"/>
                                              </p:val>
                                            </p:tav>
                                          </p:tavLst>
                                        </p:anim>
                                        <p:set>
                                          <p:cBhvr>
                                            <p:cTn id="74" dur="1" fill="hold">
                                              <p:stCondLst>
                                                <p:cond delay="499"/>
                                              </p:stCondLst>
                                            </p:cTn>
                                            <p:tgtEl>
                                              <p:spTgt spid="37"/>
                                            </p:tgtEl>
                                            <p:attrNameLst>
                                              <p:attrName>style.visibility</p:attrName>
                                            </p:attrNameLst>
                                          </p:cBhvr>
                                          <p:to>
                                            <p:strVal val="hidden"/>
                                          </p:to>
                                        </p:set>
                                      </p:childTnLst>
                                    </p:cTn>
                                  </p:par>
                                  <p:par>
                                    <p:cTn id="75" presetID="2" presetClass="exit" presetSubtype="2" fill="hold" nodeType="withEffect">
                                      <p:stCondLst>
                                        <p:cond delay="0"/>
                                      </p:stCondLst>
                                      <p:childTnLst>
                                        <p:anim calcmode="lin" valueType="num">
                                          <p:cBhvr additive="base">
                                            <p:cTn id="76" dur="500"/>
                                            <p:tgtEl>
                                              <p:spTgt spid="45"/>
                                            </p:tgtEl>
                                            <p:attrNameLst>
                                              <p:attrName>ppt_x</p:attrName>
                                            </p:attrNameLst>
                                          </p:cBhvr>
                                          <p:tavLst>
                                            <p:tav tm="0">
                                              <p:val>
                                                <p:strVal val="ppt_x"/>
                                              </p:val>
                                            </p:tav>
                                            <p:tav tm="100000">
                                              <p:val>
                                                <p:strVal val="1+ppt_w/2"/>
                                              </p:val>
                                            </p:tav>
                                          </p:tavLst>
                                        </p:anim>
                                        <p:anim calcmode="lin" valueType="num">
                                          <p:cBhvr additive="base">
                                            <p:cTn id="77" dur="500"/>
                                            <p:tgtEl>
                                              <p:spTgt spid="45"/>
                                            </p:tgtEl>
                                            <p:attrNameLst>
                                              <p:attrName>ppt_y</p:attrName>
                                            </p:attrNameLst>
                                          </p:cBhvr>
                                          <p:tavLst>
                                            <p:tav tm="0">
                                              <p:val>
                                                <p:strVal val="ppt_y"/>
                                              </p:val>
                                            </p:tav>
                                            <p:tav tm="100000">
                                              <p:val>
                                                <p:strVal val="ppt_y"/>
                                              </p:val>
                                            </p:tav>
                                          </p:tavLst>
                                        </p:anim>
                                        <p:set>
                                          <p:cBhvr>
                                            <p:cTn id="78" dur="1" fill="hold">
                                              <p:stCondLst>
                                                <p:cond delay="499"/>
                                              </p:stCondLst>
                                            </p:cTn>
                                            <p:tgtEl>
                                              <p:spTgt spid="45"/>
                                            </p:tgtEl>
                                            <p:attrNameLst>
                                              <p:attrName>style.visibility</p:attrName>
                                            </p:attrNameLst>
                                          </p:cBhvr>
                                          <p:to>
                                            <p:strVal val="hidden"/>
                                          </p:to>
                                        </p:set>
                                      </p:childTnLst>
                                    </p:cTn>
                                  </p:par>
                                  <p:par>
                                    <p:cTn id="79" presetID="2" presetClass="exit" presetSubtype="2" fill="hold" nodeType="withEffect">
                                      <p:stCondLst>
                                        <p:cond delay="0"/>
                                      </p:stCondLst>
                                      <p:childTnLst>
                                        <p:anim calcmode="lin" valueType="num">
                                          <p:cBhvr additive="base">
                                            <p:cTn id="80" dur="500"/>
                                            <p:tgtEl>
                                              <p:spTgt spid="44"/>
                                            </p:tgtEl>
                                            <p:attrNameLst>
                                              <p:attrName>ppt_x</p:attrName>
                                            </p:attrNameLst>
                                          </p:cBhvr>
                                          <p:tavLst>
                                            <p:tav tm="0">
                                              <p:val>
                                                <p:strVal val="ppt_x"/>
                                              </p:val>
                                            </p:tav>
                                            <p:tav tm="100000">
                                              <p:val>
                                                <p:strVal val="1+ppt_w/2"/>
                                              </p:val>
                                            </p:tav>
                                          </p:tavLst>
                                        </p:anim>
                                        <p:anim calcmode="lin" valueType="num">
                                          <p:cBhvr additive="base">
                                            <p:cTn id="81" dur="500"/>
                                            <p:tgtEl>
                                              <p:spTgt spid="44"/>
                                            </p:tgtEl>
                                            <p:attrNameLst>
                                              <p:attrName>ppt_y</p:attrName>
                                            </p:attrNameLst>
                                          </p:cBhvr>
                                          <p:tavLst>
                                            <p:tav tm="0">
                                              <p:val>
                                                <p:strVal val="ppt_y"/>
                                              </p:val>
                                            </p:tav>
                                            <p:tav tm="100000">
                                              <p:val>
                                                <p:strVal val="ppt_y"/>
                                              </p:val>
                                            </p:tav>
                                          </p:tavLst>
                                        </p:anim>
                                        <p:set>
                                          <p:cBhvr>
                                            <p:cTn id="82" dur="1" fill="hold">
                                              <p:stCondLst>
                                                <p:cond delay="4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0"/>
                      </p:tgtEl>
                    </p:cond>
                  </p:nextCondLst>
                </p:seq>
                <p:audio>
                  <p:cMediaNode vol="80000">
                    <p:cTn id="83" fill="hold" display="0">
                      <p:stCondLst>
                        <p:cond delay="indefinite"/>
                      </p:stCondLst>
                      <p:endCondLst>
                        <p:cond evt="onStopAudio" delay="0">
                          <p:tgtEl>
                            <p:sldTgt/>
                          </p:tgtEl>
                        </p:cond>
                      </p:endCondLst>
                    </p:cTn>
                    <p:tgtEl>
                      <p:spTgt spid="43"/>
                    </p:tgtEl>
                  </p:cMediaNode>
                </p:audio>
              </p:childTnLst>
            </p:cTn>
          </p:par>
        </p:tnLst>
        <p:bldLst>
          <p:bldP spid="31" grpId="0" animBg="1"/>
          <p:bldP spid="33"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图片 61">
            <a:extLst>
              <a:ext uri="{FF2B5EF4-FFF2-40B4-BE49-F238E27FC236}">
                <a16:creationId xmlns:a16="http://schemas.microsoft.com/office/drawing/2014/main" id="{41923F51-DC69-4A8E-B1BD-707C783E69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7113" y="1926961"/>
            <a:ext cx="5174946" cy="5174946"/>
          </a:xfrm>
          <a:prstGeom prst="rect">
            <a:avLst/>
          </a:prstGeom>
        </p:spPr>
      </p:pic>
      <p:grpSp>
        <p:nvGrpSpPr>
          <p:cNvPr id="63" name="îṩľidè">
            <a:extLst>
              <a:ext uri="{FF2B5EF4-FFF2-40B4-BE49-F238E27FC236}">
                <a16:creationId xmlns:a16="http://schemas.microsoft.com/office/drawing/2014/main" id="{31C8C5CA-522C-4401-A1FB-8CDB3C71B31B}"/>
              </a:ext>
            </a:extLst>
          </p:cNvPr>
          <p:cNvGrpSpPr/>
          <p:nvPr/>
        </p:nvGrpSpPr>
        <p:grpSpPr>
          <a:xfrm>
            <a:off x="9576619" y="5368413"/>
            <a:ext cx="2399072" cy="1378368"/>
            <a:chOff x="3292200" y="2356149"/>
            <a:chExt cx="5242166" cy="2592546"/>
          </a:xfrm>
        </p:grpSpPr>
        <p:sp>
          <p:nvSpPr>
            <p:cNvPr id="64" name="ïṧlîḑè">
              <a:extLst>
                <a:ext uri="{FF2B5EF4-FFF2-40B4-BE49-F238E27FC236}">
                  <a16:creationId xmlns:a16="http://schemas.microsoft.com/office/drawing/2014/main" id="{1B87026C-2009-44A4-88B7-CFC695D8D4AB}"/>
                </a:ext>
              </a:extLst>
            </p:cNvPr>
            <p:cNvSpPr/>
            <p:nvPr/>
          </p:nvSpPr>
          <p:spPr>
            <a:xfrm rot="10800000">
              <a:off x="6880587" y="4224940"/>
              <a:ext cx="1653778" cy="723755"/>
            </a:xfrm>
            <a:prstGeom prst="bentArrow">
              <a:avLst>
                <a:gd name="adj1" fmla="val 15000"/>
                <a:gd name="adj2" fmla="val 15000"/>
                <a:gd name="adj3" fmla="val 20000"/>
                <a:gd name="adj4" fmla="val 30000"/>
              </a:avLst>
            </a:prstGeom>
            <a:solidFill>
              <a:srgbClr val="B6ABAE"/>
            </a:solidFill>
            <a:ln w="12700" cap="flat" cmpd="sng" algn="ctr">
              <a:noFill/>
              <a:prstDash val="solid"/>
              <a:miter lim="800000"/>
            </a:ln>
            <a:effectLst/>
          </p:spPr>
          <p:txBody>
            <a:bodyPr wrap="square" lIns="91440" tIns="45720" rIns="91440" bIns="45720" rtlCol="0" anchor="ctr">
              <a:normAutofit/>
            </a:bodyPr>
            <a:lstStyle>
              <a:defPPr>
                <a:defRPr lang="en-US"/>
              </a:defPPr>
              <a:lvl1pPr marL="0" algn="l" defTabSz="457200" rtl="0" eaLnBrk="1" latinLnBrk="0" hangingPunct="1">
                <a:defRPr sz="1800" kern="1200">
                  <a:solidFill>
                    <a:schemeClr val="lt1"/>
                  </a:solidFill>
                </a:defRPr>
              </a:lvl1pPr>
              <a:lvl2pPr marL="457200" algn="l" defTabSz="457200" rtl="0" eaLnBrk="1" latinLnBrk="0" hangingPunct="1">
                <a:defRPr sz="1800" kern="1200">
                  <a:solidFill>
                    <a:schemeClr val="lt1"/>
                  </a:solidFill>
                </a:defRPr>
              </a:lvl2pPr>
              <a:lvl3pPr marL="914400" algn="l" defTabSz="457200" rtl="0" eaLnBrk="1" latinLnBrk="0" hangingPunct="1">
                <a:defRPr sz="1800" kern="1200">
                  <a:solidFill>
                    <a:schemeClr val="lt1"/>
                  </a:solidFill>
                </a:defRPr>
              </a:lvl3pPr>
              <a:lvl4pPr marL="1371600" algn="l" defTabSz="457200" rtl="0" eaLnBrk="1" latinLnBrk="0" hangingPunct="1">
                <a:defRPr sz="1800" kern="1200">
                  <a:solidFill>
                    <a:schemeClr val="lt1"/>
                  </a:solidFill>
                </a:defRPr>
              </a:lvl4pPr>
              <a:lvl5pPr marL="1828800" algn="l" defTabSz="457200" rtl="0" eaLnBrk="1" latinLnBrk="0" hangingPunct="1">
                <a:defRPr sz="1800" kern="1200">
                  <a:solidFill>
                    <a:schemeClr val="lt1"/>
                  </a:solidFill>
                </a:defRPr>
              </a:lvl5pPr>
              <a:lvl6pPr marL="2286000" algn="l" defTabSz="457200" rtl="0" eaLnBrk="1" latinLnBrk="0" hangingPunct="1">
                <a:defRPr sz="1800" kern="1200">
                  <a:solidFill>
                    <a:schemeClr val="lt1"/>
                  </a:solidFill>
                </a:defRPr>
              </a:lvl6pPr>
              <a:lvl7pPr marL="2743200" algn="l" defTabSz="457200" rtl="0" eaLnBrk="1" latinLnBrk="0" hangingPunct="1">
                <a:defRPr sz="1800" kern="1200">
                  <a:solidFill>
                    <a:schemeClr val="lt1"/>
                  </a:solidFill>
                </a:defRPr>
              </a:lvl7pPr>
              <a:lvl8pPr marL="3200400" algn="l" defTabSz="457200" rtl="0" eaLnBrk="1" latinLnBrk="0" hangingPunct="1">
                <a:defRPr sz="1800" kern="1200">
                  <a:solidFill>
                    <a:schemeClr val="lt1"/>
                  </a:solidFill>
                </a:defRPr>
              </a:lvl8pPr>
              <a:lvl9pPr marL="3657600" algn="l" defTabSz="457200" rtl="0" eaLnBrk="1" latinLnBrk="0" hangingPunct="1">
                <a:defRPr sz="1800" kern="1200">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cs typeface="+mn-ea"/>
                <a:sym typeface="+mn-lt"/>
              </a:endParaRPr>
            </a:p>
          </p:txBody>
        </p:sp>
        <p:sp>
          <p:nvSpPr>
            <p:cNvPr id="65" name="iṥlíďê">
              <a:extLst>
                <a:ext uri="{FF2B5EF4-FFF2-40B4-BE49-F238E27FC236}">
                  <a16:creationId xmlns:a16="http://schemas.microsoft.com/office/drawing/2014/main" id="{D9D81680-5E79-4A2F-B964-864B48CC9140}"/>
                </a:ext>
              </a:extLst>
            </p:cNvPr>
            <p:cNvSpPr/>
            <p:nvPr/>
          </p:nvSpPr>
          <p:spPr>
            <a:xfrm rot="5400000">
              <a:off x="7566045" y="2090168"/>
              <a:ext cx="702340" cy="1234303"/>
            </a:xfrm>
            <a:prstGeom prst="bentArrow">
              <a:avLst>
                <a:gd name="adj1" fmla="val 15000"/>
                <a:gd name="adj2" fmla="val 15000"/>
                <a:gd name="adj3" fmla="val 20000"/>
                <a:gd name="adj4" fmla="val 30000"/>
              </a:avLst>
            </a:prstGeom>
            <a:solidFill>
              <a:srgbClr val="B6ABAE"/>
            </a:solidFill>
            <a:ln w="12700" cap="flat" cmpd="sng" algn="ctr">
              <a:noFill/>
              <a:prstDash val="solid"/>
              <a:miter lim="800000"/>
            </a:ln>
            <a:effectLst/>
          </p:spPr>
          <p:txBody>
            <a:bodyPr wrap="square" lIns="91440" tIns="45720" rIns="91440" bIns="45720" rtlCol="0" anchor="ctr">
              <a:normAutofit/>
            </a:bodyPr>
            <a:lstStyle>
              <a:defPPr>
                <a:defRPr lang="en-US"/>
              </a:defPPr>
              <a:lvl1pPr marL="0" algn="l" defTabSz="457200" rtl="0" eaLnBrk="1" latinLnBrk="0" hangingPunct="1">
                <a:defRPr sz="1800" kern="1200">
                  <a:solidFill>
                    <a:schemeClr val="lt1"/>
                  </a:solidFill>
                </a:defRPr>
              </a:lvl1pPr>
              <a:lvl2pPr marL="457200" algn="l" defTabSz="457200" rtl="0" eaLnBrk="1" latinLnBrk="0" hangingPunct="1">
                <a:defRPr sz="1800" kern="1200">
                  <a:solidFill>
                    <a:schemeClr val="lt1"/>
                  </a:solidFill>
                </a:defRPr>
              </a:lvl2pPr>
              <a:lvl3pPr marL="914400" algn="l" defTabSz="457200" rtl="0" eaLnBrk="1" latinLnBrk="0" hangingPunct="1">
                <a:defRPr sz="1800" kern="1200">
                  <a:solidFill>
                    <a:schemeClr val="lt1"/>
                  </a:solidFill>
                </a:defRPr>
              </a:lvl3pPr>
              <a:lvl4pPr marL="1371600" algn="l" defTabSz="457200" rtl="0" eaLnBrk="1" latinLnBrk="0" hangingPunct="1">
                <a:defRPr sz="1800" kern="1200">
                  <a:solidFill>
                    <a:schemeClr val="lt1"/>
                  </a:solidFill>
                </a:defRPr>
              </a:lvl4pPr>
              <a:lvl5pPr marL="1828800" algn="l" defTabSz="457200" rtl="0" eaLnBrk="1" latinLnBrk="0" hangingPunct="1">
                <a:defRPr sz="1800" kern="1200">
                  <a:solidFill>
                    <a:schemeClr val="lt1"/>
                  </a:solidFill>
                </a:defRPr>
              </a:lvl5pPr>
              <a:lvl6pPr marL="2286000" algn="l" defTabSz="457200" rtl="0" eaLnBrk="1" latinLnBrk="0" hangingPunct="1">
                <a:defRPr sz="1800" kern="1200">
                  <a:solidFill>
                    <a:schemeClr val="lt1"/>
                  </a:solidFill>
                </a:defRPr>
              </a:lvl6pPr>
              <a:lvl7pPr marL="2743200" algn="l" defTabSz="457200" rtl="0" eaLnBrk="1" latinLnBrk="0" hangingPunct="1">
                <a:defRPr sz="1800" kern="1200">
                  <a:solidFill>
                    <a:schemeClr val="lt1"/>
                  </a:solidFill>
                </a:defRPr>
              </a:lvl7pPr>
              <a:lvl8pPr marL="3200400" algn="l" defTabSz="457200" rtl="0" eaLnBrk="1" latinLnBrk="0" hangingPunct="1">
                <a:defRPr sz="1800" kern="1200">
                  <a:solidFill>
                    <a:schemeClr val="lt1"/>
                  </a:solidFill>
                </a:defRPr>
              </a:lvl8pPr>
              <a:lvl9pPr marL="3657600" algn="l" defTabSz="457200" rtl="0" eaLnBrk="1" latinLnBrk="0" hangingPunct="1">
                <a:defRPr sz="1800" kern="1200">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cs typeface="+mn-ea"/>
                <a:sym typeface="+mn-lt"/>
              </a:endParaRPr>
            </a:p>
          </p:txBody>
        </p:sp>
        <p:sp>
          <p:nvSpPr>
            <p:cNvPr id="66" name="íşḷíḑé">
              <a:extLst>
                <a:ext uri="{FF2B5EF4-FFF2-40B4-BE49-F238E27FC236}">
                  <a16:creationId xmlns:a16="http://schemas.microsoft.com/office/drawing/2014/main" id="{9379EF29-0C41-4BF7-9E5A-A3FAFA5E1199}"/>
                </a:ext>
              </a:extLst>
            </p:cNvPr>
            <p:cNvSpPr/>
            <p:nvPr/>
          </p:nvSpPr>
          <p:spPr>
            <a:xfrm rot="16200000">
              <a:off x="3820824" y="3696321"/>
              <a:ext cx="702340" cy="1759586"/>
            </a:xfrm>
            <a:prstGeom prst="bentArrow">
              <a:avLst>
                <a:gd name="adj1" fmla="val 15000"/>
                <a:gd name="adj2" fmla="val 15000"/>
                <a:gd name="adj3" fmla="val 20000"/>
                <a:gd name="adj4" fmla="val 30000"/>
              </a:avLst>
            </a:prstGeom>
            <a:solidFill>
              <a:srgbClr val="B6ABAE"/>
            </a:solidFill>
            <a:ln w="12700" cap="flat" cmpd="sng" algn="ctr">
              <a:noFill/>
              <a:prstDash val="solid"/>
              <a:miter lim="800000"/>
            </a:ln>
            <a:effectLst/>
          </p:spPr>
          <p:txBody>
            <a:bodyPr wrap="square" lIns="91440" tIns="45720" rIns="91440" bIns="45720" rtlCol="0" anchor="ctr">
              <a:normAutofit/>
            </a:bodyPr>
            <a:lstStyle>
              <a:defPPr>
                <a:defRPr lang="en-US"/>
              </a:defPPr>
              <a:lvl1pPr marL="0" algn="l" defTabSz="457200" rtl="0" eaLnBrk="1" latinLnBrk="0" hangingPunct="1">
                <a:defRPr sz="1800" kern="1200">
                  <a:solidFill>
                    <a:schemeClr val="lt1"/>
                  </a:solidFill>
                </a:defRPr>
              </a:lvl1pPr>
              <a:lvl2pPr marL="457200" algn="l" defTabSz="457200" rtl="0" eaLnBrk="1" latinLnBrk="0" hangingPunct="1">
                <a:defRPr sz="1800" kern="1200">
                  <a:solidFill>
                    <a:schemeClr val="lt1"/>
                  </a:solidFill>
                </a:defRPr>
              </a:lvl2pPr>
              <a:lvl3pPr marL="914400" algn="l" defTabSz="457200" rtl="0" eaLnBrk="1" latinLnBrk="0" hangingPunct="1">
                <a:defRPr sz="1800" kern="1200">
                  <a:solidFill>
                    <a:schemeClr val="lt1"/>
                  </a:solidFill>
                </a:defRPr>
              </a:lvl3pPr>
              <a:lvl4pPr marL="1371600" algn="l" defTabSz="457200" rtl="0" eaLnBrk="1" latinLnBrk="0" hangingPunct="1">
                <a:defRPr sz="1800" kern="1200">
                  <a:solidFill>
                    <a:schemeClr val="lt1"/>
                  </a:solidFill>
                </a:defRPr>
              </a:lvl4pPr>
              <a:lvl5pPr marL="1828800" algn="l" defTabSz="457200" rtl="0" eaLnBrk="1" latinLnBrk="0" hangingPunct="1">
                <a:defRPr sz="1800" kern="1200">
                  <a:solidFill>
                    <a:schemeClr val="lt1"/>
                  </a:solidFill>
                </a:defRPr>
              </a:lvl5pPr>
              <a:lvl6pPr marL="2286000" algn="l" defTabSz="457200" rtl="0" eaLnBrk="1" latinLnBrk="0" hangingPunct="1">
                <a:defRPr sz="1800" kern="1200">
                  <a:solidFill>
                    <a:schemeClr val="lt1"/>
                  </a:solidFill>
                </a:defRPr>
              </a:lvl6pPr>
              <a:lvl7pPr marL="2743200" algn="l" defTabSz="457200" rtl="0" eaLnBrk="1" latinLnBrk="0" hangingPunct="1">
                <a:defRPr sz="1800" kern="1200">
                  <a:solidFill>
                    <a:schemeClr val="lt1"/>
                  </a:solidFill>
                </a:defRPr>
              </a:lvl7pPr>
              <a:lvl8pPr marL="3200400" algn="l" defTabSz="457200" rtl="0" eaLnBrk="1" latinLnBrk="0" hangingPunct="1">
                <a:defRPr sz="1800" kern="1200">
                  <a:solidFill>
                    <a:schemeClr val="lt1"/>
                  </a:solidFill>
                </a:defRPr>
              </a:lvl8pPr>
              <a:lvl9pPr marL="3657600" algn="l" defTabSz="457200" rtl="0" eaLnBrk="1" latinLnBrk="0" hangingPunct="1">
                <a:defRPr sz="1800" kern="1200">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cs typeface="+mn-ea"/>
                <a:sym typeface="+mn-lt"/>
              </a:endParaRPr>
            </a:p>
          </p:txBody>
        </p:sp>
        <p:sp>
          <p:nvSpPr>
            <p:cNvPr id="67" name="is1îďe">
              <a:extLst>
                <a:ext uri="{FF2B5EF4-FFF2-40B4-BE49-F238E27FC236}">
                  <a16:creationId xmlns:a16="http://schemas.microsoft.com/office/drawing/2014/main" id="{E4BDB8A3-1F85-40D5-A8F2-1E259059FBE6}"/>
                </a:ext>
              </a:extLst>
            </p:cNvPr>
            <p:cNvSpPr/>
            <p:nvPr/>
          </p:nvSpPr>
          <p:spPr>
            <a:xfrm>
              <a:off x="3292200" y="2356149"/>
              <a:ext cx="1085633" cy="723755"/>
            </a:xfrm>
            <a:prstGeom prst="bentArrow">
              <a:avLst>
                <a:gd name="adj1" fmla="val 15000"/>
                <a:gd name="adj2" fmla="val 15000"/>
                <a:gd name="adj3" fmla="val 20000"/>
                <a:gd name="adj4" fmla="val 30000"/>
              </a:avLst>
            </a:prstGeom>
            <a:solidFill>
              <a:srgbClr val="B6ABAE"/>
            </a:solidFill>
            <a:ln w="12700" cap="flat" cmpd="sng" algn="ctr">
              <a:noFill/>
              <a:prstDash val="solid"/>
              <a:miter lim="800000"/>
            </a:ln>
            <a:effectLst/>
          </p:spPr>
          <p:txBody>
            <a:bodyPr wrap="square" lIns="91440" tIns="45720" rIns="91440" bIns="45720" rtlCol="0" anchor="ctr">
              <a:normAutofit/>
            </a:bodyPr>
            <a:lstStyle>
              <a:defPPr>
                <a:defRPr lang="en-US"/>
              </a:defPPr>
              <a:lvl1pPr marL="0" algn="l" defTabSz="457200" rtl="0" eaLnBrk="1" latinLnBrk="0" hangingPunct="1">
                <a:defRPr sz="1800" kern="1200">
                  <a:solidFill>
                    <a:schemeClr val="lt1"/>
                  </a:solidFill>
                </a:defRPr>
              </a:lvl1pPr>
              <a:lvl2pPr marL="457200" algn="l" defTabSz="457200" rtl="0" eaLnBrk="1" latinLnBrk="0" hangingPunct="1">
                <a:defRPr sz="1800" kern="1200">
                  <a:solidFill>
                    <a:schemeClr val="lt1"/>
                  </a:solidFill>
                </a:defRPr>
              </a:lvl2pPr>
              <a:lvl3pPr marL="914400" algn="l" defTabSz="457200" rtl="0" eaLnBrk="1" latinLnBrk="0" hangingPunct="1">
                <a:defRPr sz="1800" kern="1200">
                  <a:solidFill>
                    <a:schemeClr val="lt1"/>
                  </a:solidFill>
                </a:defRPr>
              </a:lvl3pPr>
              <a:lvl4pPr marL="1371600" algn="l" defTabSz="457200" rtl="0" eaLnBrk="1" latinLnBrk="0" hangingPunct="1">
                <a:defRPr sz="1800" kern="1200">
                  <a:solidFill>
                    <a:schemeClr val="lt1"/>
                  </a:solidFill>
                </a:defRPr>
              </a:lvl4pPr>
              <a:lvl5pPr marL="1828800" algn="l" defTabSz="457200" rtl="0" eaLnBrk="1" latinLnBrk="0" hangingPunct="1">
                <a:defRPr sz="1800" kern="1200">
                  <a:solidFill>
                    <a:schemeClr val="lt1"/>
                  </a:solidFill>
                </a:defRPr>
              </a:lvl5pPr>
              <a:lvl6pPr marL="2286000" algn="l" defTabSz="457200" rtl="0" eaLnBrk="1" latinLnBrk="0" hangingPunct="1">
                <a:defRPr sz="1800" kern="1200">
                  <a:solidFill>
                    <a:schemeClr val="lt1"/>
                  </a:solidFill>
                </a:defRPr>
              </a:lvl6pPr>
              <a:lvl7pPr marL="2743200" algn="l" defTabSz="457200" rtl="0" eaLnBrk="1" latinLnBrk="0" hangingPunct="1">
                <a:defRPr sz="1800" kern="1200">
                  <a:solidFill>
                    <a:schemeClr val="lt1"/>
                  </a:solidFill>
                </a:defRPr>
              </a:lvl7pPr>
              <a:lvl8pPr marL="3200400" algn="l" defTabSz="457200" rtl="0" eaLnBrk="1" latinLnBrk="0" hangingPunct="1">
                <a:defRPr sz="1800" kern="1200">
                  <a:solidFill>
                    <a:schemeClr val="lt1"/>
                  </a:solidFill>
                </a:defRPr>
              </a:lvl8pPr>
              <a:lvl9pPr marL="3657600" algn="l" defTabSz="457200" rtl="0" eaLnBrk="1" latinLnBrk="0" hangingPunct="1">
                <a:defRPr sz="1800" kern="1200">
                  <a:solidFill>
                    <a:schemeClr val="lt1"/>
                  </a:solidFill>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prstClr val="white"/>
                </a:solidFill>
                <a:effectLst/>
                <a:uLnTx/>
                <a:uFillTx/>
                <a:cs typeface="+mn-ea"/>
                <a:sym typeface="+mn-lt"/>
              </a:endParaRPr>
            </a:p>
          </p:txBody>
        </p:sp>
      </p:grpSp>
      <p:sp>
        <p:nvSpPr>
          <p:cNvPr id="53" name="Rounded Rectangle 52"/>
          <p:cNvSpPr/>
          <p:nvPr/>
        </p:nvSpPr>
        <p:spPr>
          <a:xfrm>
            <a:off x="1010764" y="424167"/>
            <a:ext cx="7800145" cy="1392889"/>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4" name="TextBox 53">
            <a:extLst>
              <a:ext uri="{FF2B5EF4-FFF2-40B4-BE49-F238E27FC236}">
                <a16:creationId xmlns:a16="http://schemas.microsoft.com/office/drawing/2014/main" id="{4BB2E70D-186F-492E-8822-5944E17F7F00}"/>
              </a:ext>
            </a:extLst>
          </p:cNvPr>
          <p:cNvSpPr txBox="1"/>
          <p:nvPr/>
        </p:nvSpPr>
        <p:spPr>
          <a:xfrm>
            <a:off x="1281341" y="544402"/>
            <a:ext cx="7529568" cy="1615827"/>
          </a:xfrm>
          <a:prstGeom prst="rect">
            <a:avLst/>
          </a:prstGeom>
          <a:noFill/>
        </p:spPr>
        <p:txBody>
          <a:bodyPr wrap="square" lIns="0" tIns="0" rIns="0" bIns="0" rtlCol="0">
            <a:spAutoFit/>
          </a:bodyPr>
          <a:lstStyle/>
          <a:p>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7: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Trong</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chuyện</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trên</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có</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những</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kiểu</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kể</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 </a:t>
            </a:r>
            <a:r>
              <a:rPr lang="en-US" sz="3500" b="1" dirty="0" err="1">
                <a:solidFill>
                  <a:srgbClr val="C00000"/>
                </a:solidFill>
                <a:latin typeface="Tahoma" panose="020B0604030504040204" pitchFamily="34" charset="0"/>
                <a:ea typeface="Tahoma" panose="020B0604030504040204" pitchFamily="34" charset="0"/>
                <a:cs typeface="Tahoma" panose="020B0604030504040204" pitchFamily="34" charset="0"/>
              </a:rPr>
              <a:t>nào</a:t>
            </a:r>
            <a: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t>?</a:t>
            </a:r>
            <a:br>
              <a:rPr lang="en-US" sz="3500" b="1" dirty="0">
                <a:solidFill>
                  <a:srgbClr val="C00000"/>
                </a:solidFill>
                <a:latin typeface="Tahoma" panose="020B0604030504040204" pitchFamily="34" charset="0"/>
                <a:ea typeface="Tahoma" panose="020B0604030504040204" pitchFamily="34" charset="0"/>
                <a:cs typeface="Tahoma" panose="020B0604030504040204" pitchFamily="34" charset="0"/>
              </a:rPr>
            </a:br>
            <a:endParaRPr lang="vi-VN" sz="35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55" name="Keo - 9Slide.vn">
            <a:extLst>
              <a:ext uri="{FF2B5EF4-FFF2-40B4-BE49-F238E27FC236}">
                <a16:creationId xmlns:a16="http://schemas.microsoft.com/office/drawing/2014/main" id="{3F9BD939-5013-4C52-BD34-1D9001C920CE}"/>
              </a:ext>
            </a:extLst>
          </p:cNvPr>
          <p:cNvGrpSpPr/>
          <p:nvPr/>
        </p:nvGrpSpPr>
        <p:grpSpPr>
          <a:xfrm>
            <a:off x="2234777" y="1926961"/>
            <a:ext cx="6670166" cy="1625168"/>
            <a:chOff x="877121" y="2081481"/>
            <a:chExt cx="10857679" cy="2166890"/>
          </a:xfrm>
        </p:grpSpPr>
        <p:sp>
          <p:nvSpPr>
            <p:cNvPr id="56" name="Rectangle: Rounded Corners 15">
              <a:extLst>
                <a:ext uri="{FF2B5EF4-FFF2-40B4-BE49-F238E27FC236}">
                  <a16:creationId xmlns:a16="http://schemas.microsoft.com/office/drawing/2014/main" id="{6F7BD1A3-87C6-4150-B039-4C13E8C2DBDB}"/>
                </a:ext>
              </a:extLst>
            </p:cNvPr>
            <p:cNvSpPr/>
            <p:nvPr/>
          </p:nvSpPr>
          <p:spPr>
            <a:xfrm>
              <a:off x="1295400" y="2743199"/>
              <a:ext cx="10439400" cy="941046"/>
            </a:xfrm>
            <a:prstGeom prst="roundRect">
              <a:avLst/>
            </a:prstGeom>
            <a:solidFill>
              <a:srgbClr val="DCFCEC"/>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a:solidFill>
                    <a:srgbClr val="002060"/>
                  </a:solidFill>
                  <a:latin typeface="Nunito" panose="00000500000000000000" pitchFamily="2" charset="0"/>
                  <a:cs typeface="Times New Roman" panose="02020603050405020304" pitchFamily="18" charset="0"/>
                </a:rPr>
                <a:t>       </a:t>
              </a:r>
              <a:r>
                <a:rPr lang="en-US" sz="2600" b="1" dirty="0" err="1">
                  <a:solidFill>
                    <a:srgbClr val="002060"/>
                  </a:solidFill>
                  <a:latin typeface="Nunito" panose="00000500000000000000" pitchFamily="2" charset="0"/>
                </a:rPr>
                <a:t>Chỉ</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có</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kiểu</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câu</a:t>
              </a:r>
              <a:r>
                <a:rPr lang="en-US" sz="2600" b="1" dirty="0">
                  <a:solidFill>
                    <a:srgbClr val="002060"/>
                  </a:solidFill>
                  <a:latin typeface="Nunito" panose="00000500000000000000" pitchFamily="2" charset="0"/>
                </a:rPr>
                <a:t> Ai </a:t>
              </a:r>
              <a:r>
                <a:rPr lang="en-US" sz="2600" b="1" dirty="0" err="1">
                  <a:solidFill>
                    <a:srgbClr val="002060"/>
                  </a:solidFill>
                  <a:latin typeface="Nunito" panose="00000500000000000000" pitchFamily="2" charset="0"/>
                </a:rPr>
                <a:t>làm</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gì</a:t>
              </a:r>
              <a:r>
                <a:rPr lang="en-US" sz="2600" b="1" dirty="0">
                  <a:solidFill>
                    <a:srgbClr val="002060"/>
                  </a:solidFill>
                  <a:latin typeface="Nunito" panose="00000500000000000000" pitchFamily="2" charset="0"/>
                </a:rPr>
                <a:t>?</a:t>
              </a:r>
              <a:endParaRPr lang="vi-VN" sz="2600" b="1" dirty="0">
                <a:solidFill>
                  <a:srgbClr val="002060"/>
                </a:solidFill>
                <a:latin typeface="Nunito" panose="00000500000000000000" pitchFamily="2" charset="0"/>
                <a:cs typeface="Times New Roman" panose="02020603050405020304" pitchFamily="18" charset="0"/>
              </a:endParaRPr>
            </a:p>
          </p:txBody>
        </p:sp>
        <p:pic>
          <p:nvPicPr>
            <p:cNvPr id="57" name="Graphic 14">
              <a:extLst>
                <a:ext uri="{FF2B5EF4-FFF2-40B4-BE49-F238E27FC236}">
                  <a16:creationId xmlns:a16="http://schemas.microsoft.com/office/drawing/2014/main" id="{05EF34E3-FADD-4808-A6CE-FCD329437C7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950" b="21650" l="11100" r="23550">
                          <a14:foregroundMark x1="11600" y1="15300" x2="11600" y2="15300"/>
                          <a14:foregroundMark x1="12050" y1="15200" x2="12050" y2="15200"/>
                          <a14:foregroundMark x1="12050" y1="15200" x2="11600" y2="15500"/>
                          <a14:foregroundMark x1="12150" y1="13800" x2="12800" y2="14550"/>
                          <a14:foregroundMark x1="14000" y1="14950" x2="13750" y2="15950"/>
                          <a14:foregroundMark x1="13450" y1="14650" x2="13650" y2="17750"/>
                          <a14:foregroundMark x1="11500" y1="17000" x2="11500" y2="17000"/>
                          <a14:foregroundMark x1="11750" y1="17450" x2="11750" y2="17450"/>
                          <a14:foregroundMark x1="11100" y1="17450" x2="11100" y2="17450"/>
                          <a14:foregroundMark x1="11600" y1="17450" x2="11600" y2="17450"/>
                        </a14:backgroundRemoval>
                      </a14:imgEffect>
                    </a14:imgLayer>
                  </a14:imgProps>
                </a:ext>
              </a:extLst>
            </a:blip>
            <a:srcRect l="10107" t="612" r="74936" b="75976"/>
            <a:stretch/>
          </p:blipFill>
          <p:spPr>
            <a:xfrm>
              <a:off x="877121" y="2081481"/>
              <a:ext cx="1384391" cy="2166890"/>
            </a:xfrm>
            <a:prstGeom prst="rect">
              <a:avLst/>
            </a:prstGeom>
          </p:spPr>
        </p:pic>
      </p:grpSp>
      <p:grpSp>
        <p:nvGrpSpPr>
          <p:cNvPr id="58" name="Bua - 9Slide.vn">
            <a:extLst>
              <a:ext uri="{FF2B5EF4-FFF2-40B4-BE49-F238E27FC236}">
                <a16:creationId xmlns:a16="http://schemas.microsoft.com/office/drawing/2014/main" id="{5E9C7BEF-19CD-4FDF-B098-00E605D1DAAE}"/>
              </a:ext>
            </a:extLst>
          </p:cNvPr>
          <p:cNvGrpSpPr/>
          <p:nvPr/>
        </p:nvGrpSpPr>
        <p:grpSpPr>
          <a:xfrm>
            <a:off x="811082" y="3569733"/>
            <a:ext cx="8127640" cy="1262398"/>
            <a:chOff x="1032462" y="3924028"/>
            <a:chExt cx="10702338" cy="1574394"/>
          </a:xfrm>
        </p:grpSpPr>
        <p:sp>
          <p:nvSpPr>
            <p:cNvPr id="59"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accent3">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a:solidFill>
                    <a:srgbClr val="002060"/>
                  </a:solidFill>
                  <a:latin typeface="Nunito" panose="00000500000000000000" pitchFamily="2" charset="0"/>
                  <a:cs typeface="Times New Roman" panose="02020603050405020304" pitchFamily="18" charset="0"/>
                </a:rPr>
                <a:t>         </a:t>
              </a:r>
            </a:p>
            <a:p>
              <a:r>
                <a:rPr lang="en-US" sz="2600" b="1" dirty="0">
                  <a:solidFill>
                    <a:srgbClr val="002060"/>
                  </a:solidFill>
                  <a:latin typeface="Nunito" panose="00000500000000000000" pitchFamily="2" charset="0"/>
                  <a:cs typeface="Times New Roman" panose="02020603050405020304" pitchFamily="18" charset="0"/>
                </a:rPr>
                <a:t>       </a:t>
              </a:r>
            </a:p>
            <a:p>
              <a:r>
                <a:rPr lang="en-US" sz="2600" b="1" dirty="0">
                  <a:solidFill>
                    <a:srgbClr val="002060"/>
                  </a:solidFill>
                  <a:latin typeface="Nunito" panose="00000500000000000000" pitchFamily="2" charset="0"/>
                  <a:cs typeface="Times New Roman" panose="02020603050405020304" pitchFamily="18" charset="0"/>
                </a:rPr>
                <a:t>        </a:t>
              </a:r>
              <a:r>
                <a:rPr lang="en-US" sz="2600" b="1" dirty="0" err="1">
                  <a:solidFill>
                    <a:srgbClr val="002060"/>
                  </a:solidFill>
                  <a:latin typeface="Nunito" panose="00000500000000000000" pitchFamily="2" charset="0"/>
                </a:rPr>
                <a:t>Có</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hai</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kiểu</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câu</a:t>
              </a:r>
              <a:r>
                <a:rPr lang="en-US" sz="2600" b="1" dirty="0">
                  <a:solidFill>
                    <a:srgbClr val="002060"/>
                  </a:solidFill>
                  <a:latin typeface="Nunito" panose="00000500000000000000" pitchFamily="2" charset="0"/>
                </a:rPr>
                <a:t> Ai </a:t>
              </a:r>
              <a:r>
                <a:rPr lang="en-US" sz="2600" b="1" dirty="0" err="1">
                  <a:solidFill>
                    <a:srgbClr val="002060"/>
                  </a:solidFill>
                  <a:latin typeface="Nunito" panose="00000500000000000000" pitchFamily="2" charset="0"/>
                </a:rPr>
                <a:t>làm</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gì</a:t>
              </a:r>
              <a:r>
                <a:rPr lang="en-US" sz="2600" b="1" dirty="0">
                  <a:solidFill>
                    <a:srgbClr val="002060"/>
                  </a:solidFill>
                  <a:latin typeface="Nunito" panose="00000500000000000000" pitchFamily="2" charset="0"/>
                </a:rPr>
                <a:t>?, Ai </a:t>
              </a:r>
              <a:r>
                <a:rPr lang="en-US" sz="2600" b="1" dirty="0" err="1">
                  <a:solidFill>
                    <a:srgbClr val="002060"/>
                  </a:solidFill>
                  <a:latin typeface="Nunito" panose="00000500000000000000" pitchFamily="2" charset="0"/>
                </a:rPr>
                <a:t>thế</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nào</a:t>
              </a:r>
              <a:r>
                <a:rPr lang="en-US" sz="2600" b="1" dirty="0">
                  <a:solidFill>
                    <a:srgbClr val="002060"/>
                  </a:solidFill>
                  <a:latin typeface="Nunito" panose="00000500000000000000" pitchFamily="2" charset="0"/>
                </a:rPr>
                <a:t>?</a:t>
              </a:r>
              <a:br>
                <a:rPr lang="en-US" sz="2600" b="1" dirty="0">
                  <a:solidFill>
                    <a:srgbClr val="002060"/>
                  </a:solidFill>
                  <a:latin typeface="Nunito" panose="00000500000000000000" pitchFamily="2" charset="0"/>
                </a:rPr>
              </a:br>
              <a:br>
                <a:rPr lang="en-US" sz="2600" b="1" dirty="0">
                  <a:solidFill>
                    <a:srgbClr val="002060"/>
                  </a:solidFill>
                  <a:latin typeface="Nunito" panose="00000500000000000000" pitchFamily="2" charset="0"/>
                </a:rPr>
              </a:br>
              <a:endParaRPr lang="vi-VN" sz="2600" b="1" dirty="0">
                <a:solidFill>
                  <a:srgbClr val="002060"/>
                </a:solidFill>
                <a:latin typeface="Nunito" panose="00000500000000000000" pitchFamily="2" charset="0"/>
                <a:cs typeface="Times New Roman" panose="02020603050405020304" pitchFamily="18" charset="0"/>
              </a:endParaRPr>
            </a:p>
          </p:txBody>
        </p:sp>
        <p:pic>
          <p:nvPicPr>
            <p:cNvPr id="60" name="Graphic 22">
              <a:extLst>
                <a:ext uri="{FF2B5EF4-FFF2-40B4-BE49-F238E27FC236}">
                  <a16:creationId xmlns:a16="http://schemas.microsoft.com/office/drawing/2014/main" id="{B700D617-8037-41CA-863C-39850408BA7D}"/>
                </a:ext>
              </a:extLst>
            </p:cNvPr>
            <p:cNvPicPr>
              <a:picLocks noChangeAspect="1"/>
            </p:cNvPicPr>
            <p:nvPr/>
          </p:nvPicPr>
          <p:blipFill rotWithShape="1">
            <a:blip r:embed="rId8">
              <a:extLst>
                <a:ext uri="{BEBA8EAE-BF5A-486C-A8C5-ECC9F3942E4B}">
                  <a14:imgProps xmlns:a14="http://schemas.microsoft.com/office/drawing/2010/main">
                    <a14:imgLayer r:embed="rId7">
                      <a14:imgEffect>
                        <a14:backgroundRemoval t="5750" b="18550" l="27550" r="38100">
                          <a14:foregroundMark x1="38100" y1="7500" x2="38100" y2="7500"/>
                          <a14:foregroundMark x1="28850" y1="7750" x2="28850" y2="7750"/>
                          <a14:foregroundMark x1="36800" y1="7950" x2="36800" y2="7950"/>
                          <a14:foregroundMark x1="32500" y1="18450" x2="32500" y2="18450"/>
                          <a14:foregroundMark x1="28800" y1="17350" x2="28800" y2="17350"/>
                          <a14:foregroundMark x1="28850" y1="16500" x2="28600" y2="17450"/>
                          <a14:foregroundMark x1="32500" y1="18550" x2="32500" y2="18550"/>
                          <a14:foregroundMark x1="38100" y1="15450" x2="38100" y2="15450"/>
                          <a14:foregroundMark x1="38100" y1="15800" x2="38100" y2="15800"/>
                          <a14:backgroundMark x1="32800" y1="10700" x2="33000" y2="10950"/>
                          <a14:backgroundMark x1="33900" y1="15600" x2="34050" y2="16000"/>
                        </a14:backgroundRemoval>
                      </a14:imgEffect>
                    </a14:imgLayer>
                  </a14:imgProps>
                </a:ext>
              </a:extLst>
            </a:blip>
            <a:srcRect l="26239" t="4266" r="60641" b="80072"/>
            <a:stretch/>
          </p:blipFill>
          <p:spPr>
            <a:xfrm>
              <a:off x="1032462" y="3924028"/>
              <a:ext cx="1318827" cy="1574394"/>
            </a:xfrm>
            <a:prstGeom prst="rect">
              <a:avLst/>
            </a:prstGeom>
          </p:spPr>
        </p:pic>
      </p:grpSp>
      <p:grpSp>
        <p:nvGrpSpPr>
          <p:cNvPr id="61" name="Bao - 9Slide.vn">
            <a:extLst>
              <a:ext uri="{FF2B5EF4-FFF2-40B4-BE49-F238E27FC236}">
                <a16:creationId xmlns:a16="http://schemas.microsoft.com/office/drawing/2014/main" id="{F9D7D70F-A2AC-44CB-925C-FB528ECBD59F}"/>
              </a:ext>
            </a:extLst>
          </p:cNvPr>
          <p:cNvGrpSpPr/>
          <p:nvPr/>
        </p:nvGrpSpPr>
        <p:grpSpPr>
          <a:xfrm>
            <a:off x="116935" y="5010220"/>
            <a:ext cx="9204046" cy="1170379"/>
            <a:chOff x="1064675" y="5668451"/>
            <a:chExt cx="10716141" cy="1098808"/>
          </a:xfrm>
        </p:grpSpPr>
        <p:sp>
          <p:nvSpPr>
            <p:cNvPr id="74" name="Rectangle: Rounded Corners 18">
              <a:extLst>
                <a:ext uri="{FF2B5EF4-FFF2-40B4-BE49-F238E27FC236}">
                  <a16:creationId xmlns:a16="http://schemas.microsoft.com/office/drawing/2014/main" id="{9BB386F8-1E91-4358-9C7D-8FA463469EF3}"/>
                </a:ext>
              </a:extLst>
            </p:cNvPr>
            <p:cNvSpPr/>
            <p:nvPr/>
          </p:nvSpPr>
          <p:spPr>
            <a:xfrm>
              <a:off x="1341416" y="5874819"/>
              <a:ext cx="10439400" cy="773725"/>
            </a:xfrm>
            <a:prstGeom prst="roundRect">
              <a:avLst/>
            </a:prstGeom>
            <a:solidFill>
              <a:schemeClr val="tx1">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600" b="1" dirty="0">
                <a:solidFill>
                  <a:srgbClr val="002060"/>
                </a:solidFill>
                <a:latin typeface="Nunito" panose="00000500000000000000" pitchFamily="2" charset="0"/>
              </a:endParaRPr>
            </a:p>
            <a:p>
              <a:r>
                <a:rPr lang="en-US" sz="2600" b="1" dirty="0">
                  <a:solidFill>
                    <a:srgbClr val="002060"/>
                  </a:solidFill>
                  <a:latin typeface="Nunito" panose="00000500000000000000" pitchFamily="2" charset="0"/>
                </a:rPr>
                <a:t>          </a:t>
              </a:r>
            </a:p>
            <a:p>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Có</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cả</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ba</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kiểu</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câu</a:t>
              </a:r>
              <a:r>
                <a:rPr lang="en-US" sz="2600" b="1" dirty="0">
                  <a:solidFill>
                    <a:srgbClr val="002060"/>
                  </a:solidFill>
                  <a:latin typeface="Nunito" panose="00000500000000000000" pitchFamily="2" charset="0"/>
                </a:rPr>
                <a:t> Ai </a:t>
              </a:r>
              <a:r>
                <a:rPr lang="en-US" sz="2600" b="1" dirty="0" err="1">
                  <a:solidFill>
                    <a:srgbClr val="002060"/>
                  </a:solidFill>
                  <a:latin typeface="Nunito" panose="00000500000000000000" pitchFamily="2" charset="0"/>
                </a:rPr>
                <a:t>làm</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gì</a:t>
              </a:r>
              <a:r>
                <a:rPr lang="en-US" sz="2600" b="1" dirty="0">
                  <a:solidFill>
                    <a:srgbClr val="002060"/>
                  </a:solidFill>
                  <a:latin typeface="Nunito" panose="00000500000000000000" pitchFamily="2" charset="0"/>
                </a:rPr>
                <a:t>?, Ai </a:t>
              </a:r>
              <a:r>
                <a:rPr lang="en-US" sz="2600" b="1" dirty="0" err="1">
                  <a:solidFill>
                    <a:srgbClr val="002060"/>
                  </a:solidFill>
                  <a:latin typeface="Nunito" panose="00000500000000000000" pitchFamily="2" charset="0"/>
                </a:rPr>
                <a:t>thế</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nào</a:t>
              </a:r>
              <a:r>
                <a:rPr lang="en-US" sz="2600" b="1" dirty="0">
                  <a:solidFill>
                    <a:srgbClr val="002060"/>
                  </a:solidFill>
                  <a:latin typeface="Nunito" panose="00000500000000000000" pitchFamily="2" charset="0"/>
                </a:rPr>
                <a:t>? Ai </a:t>
              </a:r>
              <a:r>
                <a:rPr lang="en-US" sz="2600" b="1" dirty="0" err="1">
                  <a:solidFill>
                    <a:srgbClr val="002060"/>
                  </a:solidFill>
                  <a:latin typeface="Nunito" panose="00000500000000000000" pitchFamily="2" charset="0"/>
                </a:rPr>
                <a:t>là</a:t>
              </a:r>
              <a:r>
                <a:rPr lang="en-US" sz="2600" b="1" dirty="0">
                  <a:solidFill>
                    <a:srgbClr val="002060"/>
                  </a:solidFill>
                  <a:latin typeface="Nunito" panose="00000500000000000000" pitchFamily="2" charset="0"/>
                </a:rPr>
                <a:t> </a:t>
              </a:r>
              <a:r>
                <a:rPr lang="en-US" sz="2600" b="1" dirty="0" err="1">
                  <a:solidFill>
                    <a:srgbClr val="002060"/>
                  </a:solidFill>
                  <a:latin typeface="Nunito" panose="00000500000000000000" pitchFamily="2" charset="0"/>
                </a:rPr>
                <a:t>gì</a:t>
              </a:r>
              <a:r>
                <a:rPr lang="en-US" sz="2600" b="1" dirty="0">
                  <a:solidFill>
                    <a:srgbClr val="002060"/>
                  </a:solidFill>
                  <a:latin typeface="Nunito" panose="00000500000000000000" pitchFamily="2" charset="0"/>
                </a:rPr>
                <a:t>?</a:t>
              </a:r>
              <a:br>
                <a:rPr lang="en-US" sz="2600" b="1" dirty="0">
                  <a:solidFill>
                    <a:srgbClr val="002060"/>
                  </a:solidFill>
                  <a:latin typeface="Nunito" panose="00000500000000000000" pitchFamily="2" charset="0"/>
                </a:rPr>
              </a:br>
              <a:br>
                <a:rPr lang="en-US" sz="2600" b="1" dirty="0">
                  <a:solidFill>
                    <a:srgbClr val="002060"/>
                  </a:solidFill>
                  <a:latin typeface="Nunito" panose="00000500000000000000" pitchFamily="2" charset="0"/>
                </a:rPr>
              </a:br>
              <a:endParaRPr lang="en-US" sz="2600" b="1" dirty="0">
                <a:solidFill>
                  <a:srgbClr val="002060"/>
                </a:solidFill>
                <a:latin typeface="Nunito" panose="00000500000000000000" pitchFamily="2" charset="0"/>
              </a:endParaRPr>
            </a:p>
          </p:txBody>
        </p:sp>
        <p:pic>
          <p:nvPicPr>
            <p:cNvPr id="75" name="Graphic 23">
              <a:extLst>
                <a:ext uri="{FF2B5EF4-FFF2-40B4-BE49-F238E27FC236}">
                  <a16:creationId xmlns:a16="http://schemas.microsoft.com/office/drawing/2014/main" id="{9C7AB39B-B35D-47D3-8676-D7C1F203E516}"/>
                </a:ext>
              </a:extLst>
            </p:cNvPr>
            <p:cNvPicPr>
              <a:picLocks noChangeAspect="1"/>
            </p:cNvPicPr>
            <p:nvPr/>
          </p:nvPicPr>
          <p:blipFill rotWithShape="1">
            <a:blip r:embed="rId9">
              <a:extLst>
                <a:ext uri="{BEBA8EAE-BF5A-486C-A8C5-ECC9F3942E4B}">
                  <a14:imgProps xmlns:a14="http://schemas.microsoft.com/office/drawing/2010/main">
                    <a14:imgLayer r:embed="rId7">
                      <a14:imgEffect>
                        <a14:backgroundRemoval t="5701" b="18793" l="40898" r="56306"/>
                      </a14:imgEffect>
                    </a14:imgLayer>
                  </a14:imgProps>
                </a:ext>
              </a:extLst>
            </a:blip>
            <a:srcRect l="38972" t="4065" r="41768" b="79570"/>
            <a:stretch/>
          </p:blipFill>
          <p:spPr>
            <a:xfrm>
              <a:off x="1064675" y="5668451"/>
              <a:ext cx="1539495" cy="1098808"/>
            </a:xfrm>
            <a:prstGeom prst="rect">
              <a:avLst/>
            </a:prstGeom>
          </p:spPr>
        </p:pic>
      </p:grpSp>
      <p:pic>
        <p:nvPicPr>
          <p:cNvPr id="76"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83119" y="991737"/>
            <a:ext cx="1038293" cy="1038293"/>
          </a:xfrm>
          <a:prstGeom prst="rect">
            <a:avLst/>
          </a:prstGeom>
        </p:spPr>
      </p:pic>
      <p:pic>
        <p:nvPicPr>
          <p:cNvPr id="77" name="Picture 76">
            <a:extLst>
              <a:ext uri="{FF2B5EF4-FFF2-40B4-BE49-F238E27FC236}">
                <a16:creationId xmlns:a16="http://schemas.microsoft.com/office/drawing/2014/main" id="{92804378-07B2-4FF3-9FB1-3DE20DFBDF9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42140" y="2380450"/>
            <a:ext cx="813995" cy="791384"/>
          </a:xfrm>
          <a:prstGeom prst="rect">
            <a:avLst/>
          </a:prstGeom>
        </p:spPr>
      </p:pic>
      <p:pic>
        <p:nvPicPr>
          <p:cNvPr id="78" name="Picture 77">
            <a:extLst>
              <a:ext uri="{FF2B5EF4-FFF2-40B4-BE49-F238E27FC236}">
                <a16:creationId xmlns:a16="http://schemas.microsoft.com/office/drawing/2014/main" id="{A3C97762-4B77-449B-8D84-A4C2E2C175A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82216" y="3854193"/>
            <a:ext cx="868068" cy="843955"/>
          </a:xfrm>
          <a:prstGeom prst="rect">
            <a:avLst/>
          </a:prstGeom>
        </p:spPr>
      </p:pic>
      <p:pic>
        <p:nvPicPr>
          <p:cNvPr id="79" name="Picture 78" descr="Icon&#10;&#10;Description automatically generated with low confidence">
            <a:extLst>
              <a:ext uri="{FF2B5EF4-FFF2-40B4-BE49-F238E27FC236}">
                <a16:creationId xmlns:a16="http://schemas.microsoft.com/office/drawing/2014/main" id="{4939E1B2-1162-4534-942D-D1B889061BD9}"/>
              </a:ext>
            </a:extLst>
          </p:cNvPr>
          <p:cNvPicPr>
            <a:picLocks noChangeAspect="1"/>
          </p:cNvPicPr>
          <p:nvPr/>
        </p:nvPicPr>
        <p:blipFill>
          <a:blip r:embed="rId12"/>
          <a:stretch>
            <a:fillRect/>
          </a:stretch>
        </p:blipFill>
        <p:spPr>
          <a:xfrm>
            <a:off x="8551647" y="5176368"/>
            <a:ext cx="1004231" cy="1004231"/>
          </a:xfrm>
          <a:prstGeom prst="rect">
            <a:avLst/>
          </a:prstGeom>
        </p:spPr>
      </p:pic>
    </p:spTree>
    <p:extLst>
      <p:ext uri="{BB962C8B-B14F-4D97-AF65-F5344CB8AC3E}">
        <p14:creationId xmlns:p14="http://schemas.microsoft.com/office/powerpoint/2010/main" val="206709220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0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anim calcmode="lin" valueType="num">
                                          <p:cBhvr>
                                            <p:cTn id="8" dur="1000" fill="hold"/>
                                            <p:tgtEl>
                                              <p:spTgt spid="62"/>
                                            </p:tgtEl>
                                            <p:attrNameLst>
                                              <p:attrName>ppt_x</p:attrName>
                                            </p:attrNameLst>
                                          </p:cBhvr>
                                          <p:tavLst>
                                            <p:tav tm="0">
                                              <p:val>
                                                <p:strVal val="#ppt_x"/>
                                              </p:val>
                                            </p:tav>
                                            <p:tav tm="100000">
                                              <p:val>
                                                <p:strVal val="#ppt_x"/>
                                              </p:val>
                                            </p:tav>
                                          </p:tavLst>
                                        </p:anim>
                                        <p:anim calcmode="lin" valueType="num">
                                          <p:cBhvr>
                                            <p:cTn id="9" dur="1000" fill="hold"/>
                                            <p:tgtEl>
                                              <p:spTgt spid="62"/>
                                            </p:tgtEl>
                                            <p:attrNameLst>
                                              <p:attrName>ppt_y</p:attrName>
                                            </p:attrNameLst>
                                          </p:cBhvr>
                                          <p:tavLst>
                                            <p:tav tm="0">
                                              <p:val>
                                                <p:strVal val="#ppt_y+.1"/>
                                              </p:val>
                                            </p:tav>
                                            <p:tav tm="100000">
                                              <p:val>
                                                <p:strVal val="#ppt_y"/>
                                              </p:val>
                                            </p:tav>
                                          </p:tavLst>
                                        </p:anim>
                                      </p:childTnLst>
                                    </p:cTn>
                                  </p:par>
                                </p:childTnLst>
                              </p:cTn>
                            </p:par>
                            <p:par>
                              <p:cTn id="10" fill="hold">
                                <p:stCondLst>
                                  <p:cond delay="1200"/>
                                </p:stCondLst>
                                <p:childTnLst>
                                  <p:par>
                                    <p:cTn id="11" presetID="21" presetClass="entr" presetSubtype="1"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wheel(1)">
                                          <p:cBhvr>
                                            <p:cTn id="13" dur="500"/>
                                            <p:tgtEl>
                                              <p:spTgt spid="6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circle(in)">
                                          <p:cBhvr>
                                            <p:cTn id="18" dur="2000"/>
                                            <p:tgtEl>
                                              <p:spTgt spid="53"/>
                                            </p:tgtEl>
                                          </p:cBhvr>
                                        </p:animEffect>
                                      </p:childTnLst>
                                    </p:cTn>
                                  </p:par>
                                  <p:par>
                                    <p:cTn id="19" presetID="2" presetClass="entr" presetSubtype="1" fill="hold" grpId="0" nodeType="withEffect" p14:presetBounceEnd="78000">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14:bounceEnd="78000">
                                          <p:cBhvr additive="base">
                                            <p:cTn id="21" dur="1500" fill="hold"/>
                                            <p:tgtEl>
                                              <p:spTgt spid="54"/>
                                            </p:tgtEl>
                                            <p:attrNameLst>
                                              <p:attrName>ppt_x</p:attrName>
                                            </p:attrNameLst>
                                          </p:cBhvr>
                                          <p:tavLst>
                                            <p:tav tm="0">
                                              <p:val>
                                                <p:strVal val="#ppt_x"/>
                                              </p:val>
                                            </p:tav>
                                            <p:tav tm="100000">
                                              <p:val>
                                                <p:strVal val="#ppt_x"/>
                                              </p:val>
                                            </p:tav>
                                          </p:tavLst>
                                        </p:anim>
                                        <p:anim calcmode="lin" valueType="num" p14:bounceEnd="78000">
                                          <p:cBhvr additive="base">
                                            <p:cTn id="22" dur="1500" fill="hold"/>
                                            <p:tgtEl>
                                              <p:spTgt spid="54"/>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14:presetBounceEnd="72000">
                                      <p:stCondLst>
                                        <p:cond delay="0"/>
                                      </p:stCondLst>
                                      <p:childTnLst>
                                        <p:set>
                                          <p:cBhvr>
                                            <p:cTn id="26" dur="1" fill="hold">
                                              <p:stCondLst>
                                                <p:cond delay="0"/>
                                              </p:stCondLst>
                                            </p:cTn>
                                            <p:tgtEl>
                                              <p:spTgt spid="55"/>
                                            </p:tgtEl>
                                            <p:attrNameLst>
                                              <p:attrName>style.visibility</p:attrName>
                                            </p:attrNameLst>
                                          </p:cBhvr>
                                          <p:to>
                                            <p:strVal val="visible"/>
                                          </p:to>
                                        </p:set>
                                        <p:anim calcmode="lin" valueType="num" p14:bounceEnd="72000">
                                          <p:cBhvr additive="base">
                                            <p:cTn id="27" dur="1500" fill="hold"/>
                                            <p:tgtEl>
                                              <p:spTgt spid="55"/>
                                            </p:tgtEl>
                                            <p:attrNameLst>
                                              <p:attrName>ppt_x</p:attrName>
                                            </p:attrNameLst>
                                          </p:cBhvr>
                                          <p:tavLst>
                                            <p:tav tm="0">
                                              <p:val>
                                                <p:strVal val="#ppt_x"/>
                                              </p:val>
                                            </p:tav>
                                            <p:tav tm="100000">
                                              <p:val>
                                                <p:strVal val="#ppt_x"/>
                                              </p:val>
                                            </p:tav>
                                          </p:tavLst>
                                        </p:anim>
                                        <p:anim calcmode="lin" valueType="num" p14:bounceEnd="72000">
                                          <p:cBhvr additive="base">
                                            <p:cTn id="28" dur="1500" fill="hold"/>
                                            <p:tgtEl>
                                              <p:spTgt spid="5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14:presetBounceEnd="72000">
                                      <p:stCondLst>
                                        <p:cond delay="700"/>
                                      </p:stCondLst>
                                      <p:childTnLst>
                                        <p:set>
                                          <p:cBhvr>
                                            <p:cTn id="30" dur="1" fill="hold">
                                              <p:stCondLst>
                                                <p:cond delay="0"/>
                                              </p:stCondLst>
                                            </p:cTn>
                                            <p:tgtEl>
                                              <p:spTgt spid="58"/>
                                            </p:tgtEl>
                                            <p:attrNameLst>
                                              <p:attrName>style.visibility</p:attrName>
                                            </p:attrNameLst>
                                          </p:cBhvr>
                                          <p:to>
                                            <p:strVal val="visible"/>
                                          </p:to>
                                        </p:set>
                                        <p:anim calcmode="lin" valueType="num" p14:bounceEnd="72000">
                                          <p:cBhvr additive="base">
                                            <p:cTn id="31" dur="1500" fill="hold"/>
                                            <p:tgtEl>
                                              <p:spTgt spid="58"/>
                                            </p:tgtEl>
                                            <p:attrNameLst>
                                              <p:attrName>ppt_x</p:attrName>
                                            </p:attrNameLst>
                                          </p:cBhvr>
                                          <p:tavLst>
                                            <p:tav tm="0">
                                              <p:val>
                                                <p:strVal val="#ppt_x"/>
                                              </p:val>
                                            </p:tav>
                                            <p:tav tm="100000">
                                              <p:val>
                                                <p:strVal val="#ppt_x"/>
                                              </p:val>
                                            </p:tav>
                                          </p:tavLst>
                                        </p:anim>
                                        <p:anim calcmode="lin" valueType="num" p14:bounceEnd="72000">
                                          <p:cBhvr additive="base">
                                            <p:cTn id="32" dur="1500" fill="hold"/>
                                            <p:tgtEl>
                                              <p:spTgt spid="5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72000">
                                      <p:stCondLst>
                                        <p:cond delay="1500"/>
                                      </p:stCondLst>
                                      <p:childTnLst>
                                        <p:set>
                                          <p:cBhvr>
                                            <p:cTn id="34" dur="1" fill="hold">
                                              <p:stCondLst>
                                                <p:cond delay="0"/>
                                              </p:stCondLst>
                                            </p:cTn>
                                            <p:tgtEl>
                                              <p:spTgt spid="61"/>
                                            </p:tgtEl>
                                            <p:attrNameLst>
                                              <p:attrName>style.visibility</p:attrName>
                                            </p:attrNameLst>
                                          </p:cBhvr>
                                          <p:to>
                                            <p:strVal val="visible"/>
                                          </p:to>
                                        </p:set>
                                        <p:anim calcmode="lin" valueType="num" p14:bounceEnd="72000">
                                          <p:cBhvr additive="base">
                                            <p:cTn id="35" dur="1500" fill="hold"/>
                                            <p:tgtEl>
                                              <p:spTgt spid="61"/>
                                            </p:tgtEl>
                                            <p:attrNameLst>
                                              <p:attrName>ppt_x</p:attrName>
                                            </p:attrNameLst>
                                          </p:cBhvr>
                                          <p:tavLst>
                                            <p:tav tm="0">
                                              <p:val>
                                                <p:strVal val="#ppt_x"/>
                                              </p:val>
                                            </p:tav>
                                            <p:tav tm="100000">
                                              <p:val>
                                                <p:strVal val="#ppt_x"/>
                                              </p:val>
                                            </p:tav>
                                          </p:tavLst>
                                        </p:anim>
                                        <p:anim calcmode="lin" valueType="num" p14:bounceEnd="72000">
                                          <p:cBhvr additive="base">
                                            <p:cTn id="36" dur="1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58"/>
                        </p:tgtEl>
                      </p:cond>
                    </p:stCondLst>
                    <p:endSync evt="end" delay="0">
                      <p:rtn val="all"/>
                    </p:endSync>
                    <p:childTnLst>
                      <p:par>
                        <p:cTn id="38" fill="hold">
                          <p:stCondLst>
                            <p:cond delay="0"/>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78"/>
                                            </p:tgtEl>
                                            <p:attrNameLst>
                                              <p:attrName>style.visibility</p:attrName>
                                            </p:attrNameLst>
                                          </p:cBhvr>
                                          <p:to>
                                            <p:strVal val="visible"/>
                                          </p:to>
                                        </p:set>
                                        <p:anim calcmode="lin" valueType="num">
                                          <p:cBhvr additive="base">
                                            <p:cTn id="42" dur="500" fill="hold"/>
                                            <p:tgtEl>
                                              <p:spTgt spid="78"/>
                                            </p:tgtEl>
                                            <p:attrNameLst>
                                              <p:attrName>ppt_x</p:attrName>
                                            </p:attrNameLst>
                                          </p:cBhvr>
                                          <p:tavLst>
                                            <p:tav tm="0">
                                              <p:val>
                                                <p:strVal val="1+#ppt_w/2"/>
                                              </p:val>
                                            </p:tav>
                                            <p:tav tm="100000">
                                              <p:val>
                                                <p:strVal val="#ppt_x"/>
                                              </p:val>
                                            </p:tav>
                                          </p:tavLst>
                                        </p:anim>
                                        <p:anim calcmode="lin" valueType="num">
                                          <p:cBhvr additive="base">
                                            <p:cTn id="43" dur="500" fill="hold"/>
                                            <p:tgtEl>
                                              <p:spTgt spid="78"/>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4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58"/>
                      </p:tgtEl>
                    </p:cond>
                  </p:nextCondLst>
                </p:seq>
                <p:seq concurrent="1" nextAc="seek">
                  <p:cTn id="44" restart="whenNotActive" fill="hold" evtFilter="cancelBubble" nodeType="interactiveSeq">
                    <p:stCondLst>
                      <p:cond evt="onClick" delay="0">
                        <p:tgtEl>
                          <p:spTgt spid="55"/>
                        </p:tgtEl>
                      </p:cond>
                    </p:stCondLst>
                    <p:endSync evt="end" delay="0">
                      <p:rtn val="all"/>
                    </p:endSync>
                    <p:childTnLst>
                      <p:par>
                        <p:cTn id="45" fill="hold">
                          <p:stCondLst>
                            <p:cond delay="0"/>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77"/>
                                            </p:tgtEl>
                                            <p:attrNameLst>
                                              <p:attrName>style.visibility</p:attrName>
                                            </p:attrNameLst>
                                          </p:cBhvr>
                                          <p:to>
                                            <p:strVal val="visible"/>
                                          </p:to>
                                        </p:set>
                                        <p:anim calcmode="lin" valueType="num">
                                          <p:cBhvr additive="base">
                                            <p:cTn id="49" dur="500" fill="hold"/>
                                            <p:tgtEl>
                                              <p:spTgt spid="77"/>
                                            </p:tgtEl>
                                            <p:attrNameLst>
                                              <p:attrName>ppt_x</p:attrName>
                                            </p:attrNameLst>
                                          </p:cBhvr>
                                          <p:tavLst>
                                            <p:tav tm="0">
                                              <p:val>
                                                <p:strVal val="1+#ppt_w/2"/>
                                              </p:val>
                                            </p:tav>
                                            <p:tav tm="100000">
                                              <p:val>
                                                <p:strVal val="#ppt_x"/>
                                              </p:val>
                                            </p:tav>
                                          </p:tavLst>
                                        </p:anim>
                                        <p:anim calcmode="lin" valueType="num">
                                          <p:cBhvr additive="base">
                                            <p:cTn id="50" dur="500" fill="hold"/>
                                            <p:tgtEl>
                                              <p:spTgt spid="77"/>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4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55"/>
                      </p:tgtEl>
                    </p:cond>
                  </p:nextCondLst>
                </p:seq>
                <p:seq concurrent="1" nextAc="seek">
                  <p:cTn id="51" restart="whenNotActive" fill="hold" evtFilter="cancelBubble" nodeType="interactiveSeq">
                    <p:stCondLst>
                      <p:cond evt="onClick" delay="0">
                        <p:tgtEl>
                          <p:spTgt spid="61"/>
                        </p:tgtEl>
                      </p:cond>
                    </p:stCondLst>
                    <p:endSync evt="end" delay="0">
                      <p:rtn val="all"/>
                    </p:endSync>
                    <p:childTnLst>
                      <p:par>
                        <p:cTn id="52" fill="hold">
                          <p:stCondLst>
                            <p:cond delay="0"/>
                          </p:stCondLst>
                          <p:childTnLst>
                            <p:par>
                              <p:cTn id="53" fill="hold">
                                <p:stCondLst>
                                  <p:cond delay="0"/>
                                </p:stCondLst>
                                <p:childTnLst>
                                  <p:par>
                                    <p:cTn id="54" presetID="37" presetClass="entr" presetSubtype="0" fill="hold" nodeType="clickEffect">
                                      <p:stCondLst>
                                        <p:cond delay="0"/>
                                      </p:stCondLst>
                                      <p:childTnLst>
                                        <p:set>
                                          <p:cBhvr>
                                            <p:cTn id="55" dur="1" fill="hold">
                                              <p:stCondLst>
                                                <p:cond delay="0"/>
                                              </p:stCondLst>
                                            </p:cTn>
                                            <p:tgtEl>
                                              <p:spTgt spid="79"/>
                                            </p:tgtEl>
                                            <p:attrNameLst>
                                              <p:attrName>style.visibility</p:attrName>
                                            </p:attrNameLst>
                                          </p:cBhvr>
                                          <p:to>
                                            <p:strVal val="visible"/>
                                          </p:to>
                                        </p:set>
                                        <p:animEffect transition="in" filter="fade">
                                          <p:cBhvr>
                                            <p:cTn id="56" dur="1000"/>
                                            <p:tgtEl>
                                              <p:spTgt spid="79"/>
                                            </p:tgtEl>
                                          </p:cBhvr>
                                        </p:animEffect>
                                        <p:anim calcmode="lin" valueType="num">
                                          <p:cBhvr>
                                            <p:cTn id="57" dur="1000" fill="hold"/>
                                            <p:tgtEl>
                                              <p:spTgt spid="79"/>
                                            </p:tgtEl>
                                            <p:attrNameLst>
                                              <p:attrName>ppt_x</p:attrName>
                                            </p:attrNameLst>
                                          </p:cBhvr>
                                          <p:tavLst>
                                            <p:tav tm="0">
                                              <p:val>
                                                <p:strVal val="#ppt_x"/>
                                              </p:val>
                                            </p:tav>
                                            <p:tav tm="100000">
                                              <p:val>
                                                <p:strVal val="#ppt_x"/>
                                              </p:val>
                                            </p:tav>
                                          </p:tavLst>
                                        </p:anim>
                                        <p:anim calcmode="lin" valueType="num">
                                          <p:cBhvr>
                                            <p:cTn id="58" dur="900" decel="100000" fill="hold"/>
                                            <p:tgtEl>
                                              <p:spTgt spid="79"/>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79"/>
                                            </p:tgtEl>
                                            <p:attrNameLst>
                                              <p:attrName>ppt_y</p:attrName>
                                            </p:attrNameLst>
                                          </p:cBhvr>
                                          <p:tavLst>
                                            <p:tav tm="0">
                                              <p:val>
                                                <p:strVal val="#ppt_y-.03"/>
                                              </p:val>
                                            </p:tav>
                                            <p:tav tm="100000">
                                              <p:val>
                                                <p:strVal val="#ppt_y"/>
                                              </p:val>
                                            </p:tav>
                                          </p:tavLst>
                                        </p:anim>
                                      </p:childTnLst>
                                    </p:cTn>
                                  </p:par>
                                </p:childTnLst>
                              </p:cTn>
                            </p:par>
                            <p:par>
                              <p:cTn id="60" fill="hold">
                                <p:stCondLst>
                                  <p:cond delay="1000"/>
                                </p:stCondLst>
                                <p:childTnLst>
                                  <p:par>
                                    <p:cTn id="61" presetID="1" presetClass="mediacall" presetSubtype="0" fill="hold" nodeType="afterEffect">
                                      <p:stCondLst>
                                        <p:cond delay="0"/>
                                      </p:stCondLst>
                                      <p:childTnLst>
                                        <p:cmd type="call" cmd="playFrom(0.0)">
                                          <p:cBhvr>
                                            <p:cTn id="62" dur="4576" fill="hold"/>
                                            <p:tgtEl>
                                              <p:spTgt spid="76"/>
                                            </p:tgtEl>
                                          </p:cBhvr>
                                        </p:cmd>
                                      </p:childTnLst>
                                    </p:cTn>
                                  </p:par>
                                  <p:par>
                                    <p:cTn id="63" presetID="2" presetClass="exit" presetSubtype="2" fill="hold" nodeType="withEffect">
                                      <p:stCondLst>
                                        <p:cond delay="0"/>
                                      </p:stCondLst>
                                      <p:childTnLst>
                                        <p:anim calcmode="lin" valueType="num">
                                          <p:cBhvr additive="base">
                                            <p:cTn id="64" dur="500"/>
                                            <p:tgtEl>
                                              <p:spTgt spid="55"/>
                                            </p:tgtEl>
                                            <p:attrNameLst>
                                              <p:attrName>ppt_x</p:attrName>
                                            </p:attrNameLst>
                                          </p:cBhvr>
                                          <p:tavLst>
                                            <p:tav tm="0">
                                              <p:val>
                                                <p:strVal val="ppt_x"/>
                                              </p:val>
                                            </p:tav>
                                            <p:tav tm="100000">
                                              <p:val>
                                                <p:strVal val="1+ppt_w/2"/>
                                              </p:val>
                                            </p:tav>
                                          </p:tavLst>
                                        </p:anim>
                                        <p:anim calcmode="lin" valueType="num">
                                          <p:cBhvr additive="base">
                                            <p:cTn id="65" dur="500"/>
                                            <p:tgtEl>
                                              <p:spTgt spid="55"/>
                                            </p:tgtEl>
                                            <p:attrNameLst>
                                              <p:attrName>ppt_y</p:attrName>
                                            </p:attrNameLst>
                                          </p:cBhvr>
                                          <p:tavLst>
                                            <p:tav tm="0">
                                              <p:val>
                                                <p:strVal val="ppt_y"/>
                                              </p:val>
                                            </p:tav>
                                            <p:tav tm="100000">
                                              <p:val>
                                                <p:strVal val="ppt_y"/>
                                              </p:val>
                                            </p:tav>
                                          </p:tavLst>
                                        </p:anim>
                                        <p:set>
                                          <p:cBhvr>
                                            <p:cTn id="66" dur="1" fill="hold">
                                              <p:stCondLst>
                                                <p:cond delay="499"/>
                                              </p:stCondLst>
                                            </p:cTn>
                                            <p:tgtEl>
                                              <p:spTgt spid="55"/>
                                            </p:tgtEl>
                                            <p:attrNameLst>
                                              <p:attrName>style.visibility</p:attrName>
                                            </p:attrNameLst>
                                          </p:cBhvr>
                                          <p:to>
                                            <p:strVal val="hidden"/>
                                          </p:to>
                                        </p:set>
                                      </p:childTnLst>
                                    </p:cTn>
                                  </p:par>
                                  <p:par>
                                    <p:cTn id="67" presetID="2" presetClass="exit" presetSubtype="2" fill="hold" nodeType="withEffect">
                                      <p:stCondLst>
                                        <p:cond delay="0"/>
                                      </p:stCondLst>
                                      <p:childTnLst>
                                        <p:anim calcmode="lin" valueType="num">
                                          <p:cBhvr additive="base">
                                            <p:cTn id="68" dur="500"/>
                                            <p:tgtEl>
                                              <p:spTgt spid="58"/>
                                            </p:tgtEl>
                                            <p:attrNameLst>
                                              <p:attrName>ppt_x</p:attrName>
                                            </p:attrNameLst>
                                          </p:cBhvr>
                                          <p:tavLst>
                                            <p:tav tm="0">
                                              <p:val>
                                                <p:strVal val="ppt_x"/>
                                              </p:val>
                                            </p:tav>
                                            <p:tav tm="100000">
                                              <p:val>
                                                <p:strVal val="1+ppt_w/2"/>
                                              </p:val>
                                            </p:tav>
                                          </p:tavLst>
                                        </p:anim>
                                        <p:anim calcmode="lin" valueType="num">
                                          <p:cBhvr additive="base">
                                            <p:cTn id="69" dur="500"/>
                                            <p:tgtEl>
                                              <p:spTgt spid="58"/>
                                            </p:tgtEl>
                                            <p:attrNameLst>
                                              <p:attrName>ppt_y</p:attrName>
                                            </p:attrNameLst>
                                          </p:cBhvr>
                                          <p:tavLst>
                                            <p:tav tm="0">
                                              <p:val>
                                                <p:strVal val="ppt_y"/>
                                              </p:val>
                                            </p:tav>
                                            <p:tav tm="100000">
                                              <p:val>
                                                <p:strVal val="ppt_y"/>
                                              </p:val>
                                            </p:tav>
                                          </p:tavLst>
                                        </p:anim>
                                        <p:set>
                                          <p:cBhvr>
                                            <p:cTn id="70" dur="1" fill="hold">
                                              <p:stCondLst>
                                                <p:cond delay="499"/>
                                              </p:stCondLst>
                                            </p:cTn>
                                            <p:tgtEl>
                                              <p:spTgt spid="58"/>
                                            </p:tgtEl>
                                            <p:attrNameLst>
                                              <p:attrName>style.visibility</p:attrName>
                                            </p:attrNameLst>
                                          </p:cBhvr>
                                          <p:to>
                                            <p:strVal val="hidden"/>
                                          </p:to>
                                        </p:set>
                                      </p:childTnLst>
                                    </p:cTn>
                                  </p:par>
                                  <p:par>
                                    <p:cTn id="71" presetID="2" presetClass="exit" presetSubtype="2" fill="hold" nodeType="withEffect">
                                      <p:stCondLst>
                                        <p:cond delay="0"/>
                                      </p:stCondLst>
                                      <p:childTnLst>
                                        <p:anim calcmode="lin" valueType="num">
                                          <p:cBhvr additive="base">
                                            <p:cTn id="72" dur="500"/>
                                            <p:tgtEl>
                                              <p:spTgt spid="78"/>
                                            </p:tgtEl>
                                            <p:attrNameLst>
                                              <p:attrName>ppt_x</p:attrName>
                                            </p:attrNameLst>
                                          </p:cBhvr>
                                          <p:tavLst>
                                            <p:tav tm="0">
                                              <p:val>
                                                <p:strVal val="ppt_x"/>
                                              </p:val>
                                            </p:tav>
                                            <p:tav tm="100000">
                                              <p:val>
                                                <p:strVal val="1+ppt_w/2"/>
                                              </p:val>
                                            </p:tav>
                                          </p:tavLst>
                                        </p:anim>
                                        <p:anim calcmode="lin" valueType="num">
                                          <p:cBhvr additive="base">
                                            <p:cTn id="73" dur="500"/>
                                            <p:tgtEl>
                                              <p:spTgt spid="78"/>
                                            </p:tgtEl>
                                            <p:attrNameLst>
                                              <p:attrName>ppt_y</p:attrName>
                                            </p:attrNameLst>
                                          </p:cBhvr>
                                          <p:tavLst>
                                            <p:tav tm="0">
                                              <p:val>
                                                <p:strVal val="ppt_y"/>
                                              </p:val>
                                            </p:tav>
                                            <p:tav tm="100000">
                                              <p:val>
                                                <p:strVal val="ppt_y"/>
                                              </p:val>
                                            </p:tav>
                                          </p:tavLst>
                                        </p:anim>
                                        <p:set>
                                          <p:cBhvr>
                                            <p:cTn id="74" dur="1" fill="hold">
                                              <p:stCondLst>
                                                <p:cond delay="499"/>
                                              </p:stCondLst>
                                            </p:cTn>
                                            <p:tgtEl>
                                              <p:spTgt spid="78"/>
                                            </p:tgtEl>
                                            <p:attrNameLst>
                                              <p:attrName>style.visibility</p:attrName>
                                            </p:attrNameLst>
                                          </p:cBhvr>
                                          <p:to>
                                            <p:strVal val="hidden"/>
                                          </p:to>
                                        </p:set>
                                      </p:childTnLst>
                                    </p:cTn>
                                  </p:par>
                                  <p:par>
                                    <p:cTn id="75" presetID="2" presetClass="exit" presetSubtype="2" fill="hold" nodeType="withEffect">
                                      <p:stCondLst>
                                        <p:cond delay="0"/>
                                      </p:stCondLst>
                                      <p:childTnLst>
                                        <p:anim calcmode="lin" valueType="num">
                                          <p:cBhvr additive="base">
                                            <p:cTn id="76" dur="500"/>
                                            <p:tgtEl>
                                              <p:spTgt spid="77"/>
                                            </p:tgtEl>
                                            <p:attrNameLst>
                                              <p:attrName>ppt_x</p:attrName>
                                            </p:attrNameLst>
                                          </p:cBhvr>
                                          <p:tavLst>
                                            <p:tav tm="0">
                                              <p:val>
                                                <p:strVal val="ppt_x"/>
                                              </p:val>
                                            </p:tav>
                                            <p:tav tm="100000">
                                              <p:val>
                                                <p:strVal val="1+ppt_w/2"/>
                                              </p:val>
                                            </p:tav>
                                          </p:tavLst>
                                        </p:anim>
                                        <p:anim calcmode="lin" valueType="num">
                                          <p:cBhvr additive="base">
                                            <p:cTn id="77" dur="500"/>
                                            <p:tgtEl>
                                              <p:spTgt spid="77"/>
                                            </p:tgtEl>
                                            <p:attrNameLst>
                                              <p:attrName>ppt_y</p:attrName>
                                            </p:attrNameLst>
                                          </p:cBhvr>
                                          <p:tavLst>
                                            <p:tav tm="0">
                                              <p:val>
                                                <p:strVal val="ppt_y"/>
                                              </p:val>
                                            </p:tav>
                                            <p:tav tm="100000">
                                              <p:val>
                                                <p:strVal val="ppt_y"/>
                                              </p:val>
                                            </p:tav>
                                          </p:tavLst>
                                        </p:anim>
                                        <p:set>
                                          <p:cBhvr>
                                            <p:cTn id="78" dur="1" fill="hold">
                                              <p:stCondLst>
                                                <p:cond delay="499"/>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61"/>
                      </p:tgtEl>
                    </p:cond>
                  </p:nextCondLst>
                </p:seq>
                <p:audio>
                  <p:cMediaNode vol="80000">
                    <p:cTn id="79" fill="hold" display="0">
                      <p:stCondLst>
                        <p:cond delay="indefinite"/>
                      </p:stCondLst>
                      <p:endCondLst>
                        <p:cond evt="onStopAudio" delay="0">
                          <p:tgtEl>
                            <p:sldTgt/>
                          </p:tgtEl>
                        </p:cond>
                      </p:endCondLst>
                    </p:cTn>
                    <p:tgtEl>
                      <p:spTgt spid="76"/>
                    </p:tgtEl>
                  </p:cMediaNode>
                </p:audio>
              </p:childTnLst>
            </p:cTn>
          </p:par>
        </p:tnLst>
        <p:bldLst>
          <p:bldP spid="53" grpId="0" animBg="1"/>
          <p:bldP spid="5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0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anim calcmode="lin" valueType="num">
                                          <p:cBhvr>
                                            <p:cTn id="8" dur="1000" fill="hold"/>
                                            <p:tgtEl>
                                              <p:spTgt spid="62"/>
                                            </p:tgtEl>
                                            <p:attrNameLst>
                                              <p:attrName>ppt_x</p:attrName>
                                            </p:attrNameLst>
                                          </p:cBhvr>
                                          <p:tavLst>
                                            <p:tav tm="0">
                                              <p:val>
                                                <p:strVal val="#ppt_x"/>
                                              </p:val>
                                            </p:tav>
                                            <p:tav tm="100000">
                                              <p:val>
                                                <p:strVal val="#ppt_x"/>
                                              </p:val>
                                            </p:tav>
                                          </p:tavLst>
                                        </p:anim>
                                        <p:anim calcmode="lin" valueType="num">
                                          <p:cBhvr>
                                            <p:cTn id="9" dur="1000" fill="hold"/>
                                            <p:tgtEl>
                                              <p:spTgt spid="62"/>
                                            </p:tgtEl>
                                            <p:attrNameLst>
                                              <p:attrName>ppt_y</p:attrName>
                                            </p:attrNameLst>
                                          </p:cBhvr>
                                          <p:tavLst>
                                            <p:tav tm="0">
                                              <p:val>
                                                <p:strVal val="#ppt_y+.1"/>
                                              </p:val>
                                            </p:tav>
                                            <p:tav tm="100000">
                                              <p:val>
                                                <p:strVal val="#ppt_y"/>
                                              </p:val>
                                            </p:tav>
                                          </p:tavLst>
                                        </p:anim>
                                      </p:childTnLst>
                                    </p:cTn>
                                  </p:par>
                                </p:childTnLst>
                              </p:cTn>
                            </p:par>
                            <p:par>
                              <p:cTn id="10" fill="hold">
                                <p:stCondLst>
                                  <p:cond delay="1200"/>
                                </p:stCondLst>
                                <p:childTnLst>
                                  <p:par>
                                    <p:cTn id="11" presetID="21" presetClass="entr" presetSubtype="1" fill="hold" nodeType="after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wheel(1)">
                                          <p:cBhvr>
                                            <p:cTn id="13" dur="500"/>
                                            <p:tgtEl>
                                              <p:spTgt spid="6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3"/>
                                            </p:tgtEl>
                                            <p:attrNameLst>
                                              <p:attrName>style.visibility</p:attrName>
                                            </p:attrNameLst>
                                          </p:cBhvr>
                                          <p:to>
                                            <p:strVal val="visible"/>
                                          </p:to>
                                        </p:set>
                                        <p:animEffect transition="in" filter="circle(in)">
                                          <p:cBhvr>
                                            <p:cTn id="18" dur="2000"/>
                                            <p:tgtEl>
                                              <p:spTgt spid="53"/>
                                            </p:tgtEl>
                                          </p:cBhvr>
                                        </p:animEffect>
                                      </p:childTnLst>
                                    </p:cTn>
                                  </p:par>
                                  <p:par>
                                    <p:cTn id="19" presetID="2" presetClass="entr" presetSubtype="1" fill="hold" grpId="0" nodeType="withEffect">
                                      <p:stCondLst>
                                        <p:cond delay="0"/>
                                      </p:stCondLst>
                                      <p:childTnLst>
                                        <p:set>
                                          <p:cBhvr>
                                            <p:cTn id="20" dur="1" fill="hold">
                                              <p:stCondLst>
                                                <p:cond delay="0"/>
                                              </p:stCondLst>
                                            </p:cTn>
                                            <p:tgtEl>
                                              <p:spTgt spid="54"/>
                                            </p:tgtEl>
                                            <p:attrNameLst>
                                              <p:attrName>style.visibility</p:attrName>
                                            </p:attrNameLst>
                                          </p:cBhvr>
                                          <p:to>
                                            <p:strVal val="visible"/>
                                          </p:to>
                                        </p:set>
                                        <p:anim calcmode="lin" valueType="num">
                                          <p:cBhvr additive="base">
                                            <p:cTn id="21" dur="1500" fill="hold"/>
                                            <p:tgtEl>
                                              <p:spTgt spid="54"/>
                                            </p:tgtEl>
                                            <p:attrNameLst>
                                              <p:attrName>ppt_x</p:attrName>
                                            </p:attrNameLst>
                                          </p:cBhvr>
                                          <p:tavLst>
                                            <p:tav tm="0">
                                              <p:val>
                                                <p:strVal val="#ppt_x"/>
                                              </p:val>
                                            </p:tav>
                                            <p:tav tm="100000">
                                              <p:val>
                                                <p:strVal val="#ppt_x"/>
                                              </p:val>
                                            </p:tav>
                                          </p:tavLst>
                                        </p:anim>
                                        <p:anim calcmode="lin" valueType="num">
                                          <p:cBhvr additive="base">
                                            <p:cTn id="22" dur="1500" fill="hold"/>
                                            <p:tgtEl>
                                              <p:spTgt spid="54"/>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5"/>
                                            </p:tgtEl>
                                            <p:attrNameLst>
                                              <p:attrName>style.visibility</p:attrName>
                                            </p:attrNameLst>
                                          </p:cBhvr>
                                          <p:to>
                                            <p:strVal val="visible"/>
                                          </p:to>
                                        </p:set>
                                        <p:anim calcmode="lin" valueType="num">
                                          <p:cBhvr additive="base">
                                            <p:cTn id="27" dur="1500" fill="hold"/>
                                            <p:tgtEl>
                                              <p:spTgt spid="55"/>
                                            </p:tgtEl>
                                            <p:attrNameLst>
                                              <p:attrName>ppt_x</p:attrName>
                                            </p:attrNameLst>
                                          </p:cBhvr>
                                          <p:tavLst>
                                            <p:tav tm="0">
                                              <p:val>
                                                <p:strVal val="#ppt_x"/>
                                              </p:val>
                                            </p:tav>
                                            <p:tav tm="100000">
                                              <p:val>
                                                <p:strVal val="#ppt_x"/>
                                              </p:val>
                                            </p:tav>
                                          </p:tavLst>
                                        </p:anim>
                                        <p:anim calcmode="lin" valueType="num">
                                          <p:cBhvr additive="base">
                                            <p:cTn id="28" dur="1500" fill="hold"/>
                                            <p:tgtEl>
                                              <p:spTgt spid="5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700"/>
                                      </p:stCondLst>
                                      <p:childTnLst>
                                        <p:set>
                                          <p:cBhvr>
                                            <p:cTn id="30" dur="1" fill="hold">
                                              <p:stCondLst>
                                                <p:cond delay="0"/>
                                              </p:stCondLst>
                                            </p:cTn>
                                            <p:tgtEl>
                                              <p:spTgt spid="58"/>
                                            </p:tgtEl>
                                            <p:attrNameLst>
                                              <p:attrName>style.visibility</p:attrName>
                                            </p:attrNameLst>
                                          </p:cBhvr>
                                          <p:to>
                                            <p:strVal val="visible"/>
                                          </p:to>
                                        </p:set>
                                        <p:anim calcmode="lin" valueType="num">
                                          <p:cBhvr additive="base">
                                            <p:cTn id="31" dur="1500" fill="hold"/>
                                            <p:tgtEl>
                                              <p:spTgt spid="58"/>
                                            </p:tgtEl>
                                            <p:attrNameLst>
                                              <p:attrName>ppt_x</p:attrName>
                                            </p:attrNameLst>
                                          </p:cBhvr>
                                          <p:tavLst>
                                            <p:tav tm="0">
                                              <p:val>
                                                <p:strVal val="#ppt_x"/>
                                              </p:val>
                                            </p:tav>
                                            <p:tav tm="100000">
                                              <p:val>
                                                <p:strVal val="#ppt_x"/>
                                              </p:val>
                                            </p:tav>
                                          </p:tavLst>
                                        </p:anim>
                                        <p:anim calcmode="lin" valueType="num">
                                          <p:cBhvr additive="base">
                                            <p:cTn id="32" dur="1500" fill="hold"/>
                                            <p:tgtEl>
                                              <p:spTgt spid="5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1500"/>
                                      </p:stCondLst>
                                      <p:childTnLst>
                                        <p:set>
                                          <p:cBhvr>
                                            <p:cTn id="34" dur="1" fill="hold">
                                              <p:stCondLst>
                                                <p:cond delay="0"/>
                                              </p:stCondLst>
                                            </p:cTn>
                                            <p:tgtEl>
                                              <p:spTgt spid="61"/>
                                            </p:tgtEl>
                                            <p:attrNameLst>
                                              <p:attrName>style.visibility</p:attrName>
                                            </p:attrNameLst>
                                          </p:cBhvr>
                                          <p:to>
                                            <p:strVal val="visible"/>
                                          </p:to>
                                        </p:set>
                                        <p:anim calcmode="lin" valueType="num">
                                          <p:cBhvr additive="base">
                                            <p:cTn id="35" dur="1500" fill="hold"/>
                                            <p:tgtEl>
                                              <p:spTgt spid="61"/>
                                            </p:tgtEl>
                                            <p:attrNameLst>
                                              <p:attrName>ppt_x</p:attrName>
                                            </p:attrNameLst>
                                          </p:cBhvr>
                                          <p:tavLst>
                                            <p:tav tm="0">
                                              <p:val>
                                                <p:strVal val="#ppt_x"/>
                                              </p:val>
                                            </p:tav>
                                            <p:tav tm="100000">
                                              <p:val>
                                                <p:strVal val="#ppt_x"/>
                                              </p:val>
                                            </p:tav>
                                          </p:tavLst>
                                        </p:anim>
                                        <p:anim calcmode="lin" valueType="num">
                                          <p:cBhvr additive="base">
                                            <p:cTn id="36" dur="1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58"/>
                        </p:tgtEl>
                      </p:cond>
                    </p:stCondLst>
                    <p:endSync evt="end" delay="0">
                      <p:rtn val="all"/>
                    </p:endSync>
                    <p:childTnLst>
                      <p:par>
                        <p:cTn id="38" fill="hold">
                          <p:stCondLst>
                            <p:cond delay="0"/>
                          </p:stCondLst>
                          <p:childTnLst>
                            <p:par>
                              <p:cTn id="39" fill="hold">
                                <p:stCondLst>
                                  <p:cond delay="0"/>
                                </p:stCondLst>
                                <p:childTnLst>
                                  <p:par>
                                    <p:cTn id="40" presetID="2" presetClass="entr" presetSubtype="2" fill="hold" nodeType="clickEffect">
                                      <p:stCondLst>
                                        <p:cond delay="0"/>
                                      </p:stCondLst>
                                      <p:childTnLst>
                                        <p:set>
                                          <p:cBhvr>
                                            <p:cTn id="41" dur="1" fill="hold">
                                              <p:stCondLst>
                                                <p:cond delay="0"/>
                                              </p:stCondLst>
                                            </p:cTn>
                                            <p:tgtEl>
                                              <p:spTgt spid="78"/>
                                            </p:tgtEl>
                                            <p:attrNameLst>
                                              <p:attrName>style.visibility</p:attrName>
                                            </p:attrNameLst>
                                          </p:cBhvr>
                                          <p:to>
                                            <p:strVal val="visible"/>
                                          </p:to>
                                        </p:set>
                                        <p:anim calcmode="lin" valueType="num">
                                          <p:cBhvr additive="base">
                                            <p:cTn id="42" dur="500" fill="hold"/>
                                            <p:tgtEl>
                                              <p:spTgt spid="78"/>
                                            </p:tgtEl>
                                            <p:attrNameLst>
                                              <p:attrName>ppt_x</p:attrName>
                                            </p:attrNameLst>
                                          </p:cBhvr>
                                          <p:tavLst>
                                            <p:tav tm="0">
                                              <p:val>
                                                <p:strVal val="1+#ppt_w/2"/>
                                              </p:val>
                                            </p:tav>
                                            <p:tav tm="100000">
                                              <p:val>
                                                <p:strVal val="#ppt_x"/>
                                              </p:val>
                                            </p:tav>
                                          </p:tavLst>
                                        </p:anim>
                                        <p:anim calcmode="lin" valueType="num">
                                          <p:cBhvr additive="base">
                                            <p:cTn id="43" dur="500" fill="hold"/>
                                            <p:tgtEl>
                                              <p:spTgt spid="78"/>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40"/>
                                                </p:cond>
                                              </p:stCondLst>
                                              <p:endCondLst>
                                                <p:cond evt="onStopAudio" delay="0">
                                                  <p:tgtEl>
                                                    <p:sldTgt/>
                                                  </p:tgtEl>
                                                </p:cond>
                                              </p:endCondLst>
                                            </p:cTn>
                                            <p:tgtEl>
                                              <p:sndTgt r:embed="rId13" name="bomb.wav"/>
                                            </p:tgtEl>
                                          </p:cMediaNode>
                                        </p:audio>
                                      </p:subTnLst>
                                    </p:cTn>
                                  </p:par>
                                </p:childTnLst>
                              </p:cTn>
                            </p:par>
                          </p:childTnLst>
                        </p:cTn>
                      </p:par>
                    </p:childTnLst>
                  </p:cTn>
                  <p:nextCondLst>
                    <p:cond evt="onClick" delay="0">
                      <p:tgtEl>
                        <p:spTgt spid="58"/>
                      </p:tgtEl>
                    </p:cond>
                  </p:nextCondLst>
                </p:seq>
                <p:seq concurrent="1" nextAc="seek">
                  <p:cTn id="44" restart="whenNotActive" fill="hold" evtFilter="cancelBubble" nodeType="interactiveSeq">
                    <p:stCondLst>
                      <p:cond evt="onClick" delay="0">
                        <p:tgtEl>
                          <p:spTgt spid="55"/>
                        </p:tgtEl>
                      </p:cond>
                    </p:stCondLst>
                    <p:endSync evt="end" delay="0">
                      <p:rtn val="all"/>
                    </p:endSync>
                    <p:childTnLst>
                      <p:par>
                        <p:cTn id="45" fill="hold">
                          <p:stCondLst>
                            <p:cond delay="0"/>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77"/>
                                            </p:tgtEl>
                                            <p:attrNameLst>
                                              <p:attrName>style.visibility</p:attrName>
                                            </p:attrNameLst>
                                          </p:cBhvr>
                                          <p:to>
                                            <p:strVal val="visible"/>
                                          </p:to>
                                        </p:set>
                                        <p:anim calcmode="lin" valueType="num">
                                          <p:cBhvr additive="base">
                                            <p:cTn id="49" dur="500" fill="hold"/>
                                            <p:tgtEl>
                                              <p:spTgt spid="77"/>
                                            </p:tgtEl>
                                            <p:attrNameLst>
                                              <p:attrName>ppt_x</p:attrName>
                                            </p:attrNameLst>
                                          </p:cBhvr>
                                          <p:tavLst>
                                            <p:tav tm="0">
                                              <p:val>
                                                <p:strVal val="1+#ppt_w/2"/>
                                              </p:val>
                                            </p:tav>
                                            <p:tav tm="100000">
                                              <p:val>
                                                <p:strVal val="#ppt_x"/>
                                              </p:val>
                                            </p:tav>
                                          </p:tavLst>
                                        </p:anim>
                                        <p:anim calcmode="lin" valueType="num">
                                          <p:cBhvr additive="base">
                                            <p:cTn id="50" dur="500" fill="hold"/>
                                            <p:tgtEl>
                                              <p:spTgt spid="77"/>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47"/>
                                                </p:cond>
                                              </p:stCondLst>
                                              <p:endCondLst>
                                                <p:cond evt="onStopAudio" delay="0">
                                                  <p:tgtEl>
                                                    <p:sldTgt/>
                                                  </p:tgtEl>
                                                </p:cond>
                                              </p:endCondLst>
                                            </p:cTn>
                                            <p:tgtEl>
                                              <p:sndTgt r:embed="rId13" name="bomb.wav"/>
                                            </p:tgtEl>
                                          </p:cMediaNode>
                                        </p:audio>
                                      </p:subTnLst>
                                    </p:cTn>
                                  </p:par>
                                </p:childTnLst>
                              </p:cTn>
                            </p:par>
                          </p:childTnLst>
                        </p:cTn>
                      </p:par>
                    </p:childTnLst>
                  </p:cTn>
                  <p:nextCondLst>
                    <p:cond evt="onClick" delay="0">
                      <p:tgtEl>
                        <p:spTgt spid="55"/>
                      </p:tgtEl>
                    </p:cond>
                  </p:nextCondLst>
                </p:seq>
                <p:seq concurrent="1" nextAc="seek">
                  <p:cTn id="51" restart="whenNotActive" fill="hold" evtFilter="cancelBubble" nodeType="interactiveSeq">
                    <p:stCondLst>
                      <p:cond evt="onClick" delay="0">
                        <p:tgtEl>
                          <p:spTgt spid="61"/>
                        </p:tgtEl>
                      </p:cond>
                    </p:stCondLst>
                    <p:endSync evt="end" delay="0">
                      <p:rtn val="all"/>
                    </p:endSync>
                    <p:childTnLst>
                      <p:par>
                        <p:cTn id="52" fill="hold">
                          <p:stCondLst>
                            <p:cond delay="0"/>
                          </p:stCondLst>
                          <p:childTnLst>
                            <p:par>
                              <p:cTn id="53" fill="hold">
                                <p:stCondLst>
                                  <p:cond delay="0"/>
                                </p:stCondLst>
                                <p:childTnLst>
                                  <p:par>
                                    <p:cTn id="54" presetID="37" presetClass="entr" presetSubtype="0" fill="hold" nodeType="clickEffect">
                                      <p:stCondLst>
                                        <p:cond delay="0"/>
                                      </p:stCondLst>
                                      <p:childTnLst>
                                        <p:set>
                                          <p:cBhvr>
                                            <p:cTn id="55" dur="1" fill="hold">
                                              <p:stCondLst>
                                                <p:cond delay="0"/>
                                              </p:stCondLst>
                                            </p:cTn>
                                            <p:tgtEl>
                                              <p:spTgt spid="79"/>
                                            </p:tgtEl>
                                            <p:attrNameLst>
                                              <p:attrName>style.visibility</p:attrName>
                                            </p:attrNameLst>
                                          </p:cBhvr>
                                          <p:to>
                                            <p:strVal val="visible"/>
                                          </p:to>
                                        </p:set>
                                        <p:animEffect transition="in" filter="fade">
                                          <p:cBhvr>
                                            <p:cTn id="56" dur="1000"/>
                                            <p:tgtEl>
                                              <p:spTgt spid="79"/>
                                            </p:tgtEl>
                                          </p:cBhvr>
                                        </p:animEffect>
                                        <p:anim calcmode="lin" valueType="num">
                                          <p:cBhvr>
                                            <p:cTn id="57" dur="1000" fill="hold"/>
                                            <p:tgtEl>
                                              <p:spTgt spid="79"/>
                                            </p:tgtEl>
                                            <p:attrNameLst>
                                              <p:attrName>ppt_x</p:attrName>
                                            </p:attrNameLst>
                                          </p:cBhvr>
                                          <p:tavLst>
                                            <p:tav tm="0">
                                              <p:val>
                                                <p:strVal val="#ppt_x"/>
                                              </p:val>
                                            </p:tav>
                                            <p:tav tm="100000">
                                              <p:val>
                                                <p:strVal val="#ppt_x"/>
                                              </p:val>
                                            </p:tav>
                                          </p:tavLst>
                                        </p:anim>
                                        <p:anim calcmode="lin" valueType="num">
                                          <p:cBhvr>
                                            <p:cTn id="58" dur="900" decel="100000" fill="hold"/>
                                            <p:tgtEl>
                                              <p:spTgt spid="79"/>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79"/>
                                            </p:tgtEl>
                                            <p:attrNameLst>
                                              <p:attrName>ppt_y</p:attrName>
                                            </p:attrNameLst>
                                          </p:cBhvr>
                                          <p:tavLst>
                                            <p:tav tm="0">
                                              <p:val>
                                                <p:strVal val="#ppt_y-.03"/>
                                              </p:val>
                                            </p:tav>
                                            <p:tav tm="100000">
                                              <p:val>
                                                <p:strVal val="#ppt_y"/>
                                              </p:val>
                                            </p:tav>
                                          </p:tavLst>
                                        </p:anim>
                                      </p:childTnLst>
                                    </p:cTn>
                                  </p:par>
                                </p:childTnLst>
                              </p:cTn>
                            </p:par>
                            <p:par>
                              <p:cTn id="60" fill="hold">
                                <p:stCondLst>
                                  <p:cond delay="1000"/>
                                </p:stCondLst>
                                <p:childTnLst>
                                  <p:par>
                                    <p:cTn id="61" presetID="1" presetClass="mediacall" presetSubtype="0" fill="hold" nodeType="afterEffect">
                                      <p:stCondLst>
                                        <p:cond delay="0"/>
                                      </p:stCondLst>
                                      <p:childTnLst>
                                        <p:cmd type="call" cmd="playFrom(0.0)">
                                          <p:cBhvr>
                                            <p:cTn id="62" dur="4576" fill="hold"/>
                                            <p:tgtEl>
                                              <p:spTgt spid="76"/>
                                            </p:tgtEl>
                                          </p:cBhvr>
                                        </p:cmd>
                                      </p:childTnLst>
                                    </p:cTn>
                                  </p:par>
                                  <p:par>
                                    <p:cTn id="63" presetID="2" presetClass="exit" presetSubtype="2" fill="hold" nodeType="withEffect">
                                      <p:stCondLst>
                                        <p:cond delay="0"/>
                                      </p:stCondLst>
                                      <p:childTnLst>
                                        <p:anim calcmode="lin" valueType="num">
                                          <p:cBhvr additive="base">
                                            <p:cTn id="64" dur="500"/>
                                            <p:tgtEl>
                                              <p:spTgt spid="55"/>
                                            </p:tgtEl>
                                            <p:attrNameLst>
                                              <p:attrName>ppt_x</p:attrName>
                                            </p:attrNameLst>
                                          </p:cBhvr>
                                          <p:tavLst>
                                            <p:tav tm="0">
                                              <p:val>
                                                <p:strVal val="ppt_x"/>
                                              </p:val>
                                            </p:tav>
                                            <p:tav tm="100000">
                                              <p:val>
                                                <p:strVal val="1+ppt_w/2"/>
                                              </p:val>
                                            </p:tav>
                                          </p:tavLst>
                                        </p:anim>
                                        <p:anim calcmode="lin" valueType="num">
                                          <p:cBhvr additive="base">
                                            <p:cTn id="65" dur="500"/>
                                            <p:tgtEl>
                                              <p:spTgt spid="55"/>
                                            </p:tgtEl>
                                            <p:attrNameLst>
                                              <p:attrName>ppt_y</p:attrName>
                                            </p:attrNameLst>
                                          </p:cBhvr>
                                          <p:tavLst>
                                            <p:tav tm="0">
                                              <p:val>
                                                <p:strVal val="ppt_y"/>
                                              </p:val>
                                            </p:tav>
                                            <p:tav tm="100000">
                                              <p:val>
                                                <p:strVal val="ppt_y"/>
                                              </p:val>
                                            </p:tav>
                                          </p:tavLst>
                                        </p:anim>
                                        <p:set>
                                          <p:cBhvr>
                                            <p:cTn id="66" dur="1" fill="hold">
                                              <p:stCondLst>
                                                <p:cond delay="499"/>
                                              </p:stCondLst>
                                            </p:cTn>
                                            <p:tgtEl>
                                              <p:spTgt spid="55"/>
                                            </p:tgtEl>
                                            <p:attrNameLst>
                                              <p:attrName>style.visibility</p:attrName>
                                            </p:attrNameLst>
                                          </p:cBhvr>
                                          <p:to>
                                            <p:strVal val="hidden"/>
                                          </p:to>
                                        </p:set>
                                      </p:childTnLst>
                                    </p:cTn>
                                  </p:par>
                                  <p:par>
                                    <p:cTn id="67" presetID="2" presetClass="exit" presetSubtype="2" fill="hold" nodeType="withEffect">
                                      <p:stCondLst>
                                        <p:cond delay="0"/>
                                      </p:stCondLst>
                                      <p:childTnLst>
                                        <p:anim calcmode="lin" valueType="num">
                                          <p:cBhvr additive="base">
                                            <p:cTn id="68" dur="500"/>
                                            <p:tgtEl>
                                              <p:spTgt spid="58"/>
                                            </p:tgtEl>
                                            <p:attrNameLst>
                                              <p:attrName>ppt_x</p:attrName>
                                            </p:attrNameLst>
                                          </p:cBhvr>
                                          <p:tavLst>
                                            <p:tav tm="0">
                                              <p:val>
                                                <p:strVal val="ppt_x"/>
                                              </p:val>
                                            </p:tav>
                                            <p:tav tm="100000">
                                              <p:val>
                                                <p:strVal val="1+ppt_w/2"/>
                                              </p:val>
                                            </p:tav>
                                          </p:tavLst>
                                        </p:anim>
                                        <p:anim calcmode="lin" valueType="num">
                                          <p:cBhvr additive="base">
                                            <p:cTn id="69" dur="500"/>
                                            <p:tgtEl>
                                              <p:spTgt spid="58"/>
                                            </p:tgtEl>
                                            <p:attrNameLst>
                                              <p:attrName>ppt_y</p:attrName>
                                            </p:attrNameLst>
                                          </p:cBhvr>
                                          <p:tavLst>
                                            <p:tav tm="0">
                                              <p:val>
                                                <p:strVal val="ppt_y"/>
                                              </p:val>
                                            </p:tav>
                                            <p:tav tm="100000">
                                              <p:val>
                                                <p:strVal val="ppt_y"/>
                                              </p:val>
                                            </p:tav>
                                          </p:tavLst>
                                        </p:anim>
                                        <p:set>
                                          <p:cBhvr>
                                            <p:cTn id="70" dur="1" fill="hold">
                                              <p:stCondLst>
                                                <p:cond delay="499"/>
                                              </p:stCondLst>
                                            </p:cTn>
                                            <p:tgtEl>
                                              <p:spTgt spid="58"/>
                                            </p:tgtEl>
                                            <p:attrNameLst>
                                              <p:attrName>style.visibility</p:attrName>
                                            </p:attrNameLst>
                                          </p:cBhvr>
                                          <p:to>
                                            <p:strVal val="hidden"/>
                                          </p:to>
                                        </p:set>
                                      </p:childTnLst>
                                    </p:cTn>
                                  </p:par>
                                  <p:par>
                                    <p:cTn id="71" presetID="2" presetClass="exit" presetSubtype="2" fill="hold" nodeType="withEffect">
                                      <p:stCondLst>
                                        <p:cond delay="0"/>
                                      </p:stCondLst>
                                      <p:childTnLst>
                                        <p:anim calcmode="lin" valueType="num">
                                          <p:cBhvr additive="base">
                                            <p:cTn id="72" dur="500"/>
                                            <p:tgtEl>
                                              <p:spTgt spid="78"/>
                                            </p:tgtEl>
                                            <p:attrNameLst>
                                              <p:attrName>ppt_x</p:attrName>
                                            </p:attrNameLst>
                                          </p:cBhvr>
                                          <p:tavLst>
                                            <p:tav tm="0">
                                              <p:val>
                                                <p:strVal val="ppt_x"/>
                                              </p:val>
                                            </p:tav>
                                            <p:tav tm="100000">
                                              <p:val>
                                                <p:strVal val="1+ppt_w/2"/>
                                              </p:val>
                                            </p:tav>
                                          </p:tavLst>
                                        </p:anim>
                                        <p:anim calcmode="lin" valueType="num">
                                          <p:cBhvr additive="base">
                                            <p:cTn id="73" dur="500"/>
                                            <p:tgtEl>
                                              <p:spTgt spid="78"/>
                                            </p:tgtEl>
                                            <p:attrNameLst>
                                              <p:attrName>ppt_y</p:attrName>
                                            </p:attrNameLst>
                                          </p:cBhvr>
                                          <p:tavLst>
                                            <p:tav tm="0">
                                              <p:val>
                                                <p:strVal val="ppt_y"/>
                                              </p:val>
                                            </p:tav>
                                            <p:tav tm="100000">
                                              <p:val>
                                                <p:strVal val="ppt_y"/>
                                              </p:val>
                                            </p:tav>
                                          </p:tavLst>
                                        </p:anim>
                                        <p:set>
                                          <p:cBhvr>
                                            <p:cTn id="74" dur="1" fill="hold">
                                              <p:stCondLst>
                                                <p:cond delay="499"/>
                                              </p:stCondLst>
                                            </p:cTn>
                                            <p:tgtEl>
                                              <p:spTgt spid="78"/>
                                            </p:tgtEl>
                                            <p:attrNameLst>
                                              <p:attrName>style.visibility</p:attrName>
                                            </p:attrNameLst>
                                          </p:cBhvr>
                                          <p:to>
                                            <p:strVal val="hidden"/>
                                          </p:to>
                                        </p:set>
                                      </p:childTnLst>
                                    </p:cTn>
                                  </p:par>
                                  <p:par>
                                    <p:cTn id="75" presetID="2" presetClass="exit" presetSubtype="2" fill="hold" nodeType="withEffect">
                                      <p:stCondLst>
                                        <p:cond delay="0"/>
                                      </p:stCondLst>
                                      <p:childTnLst>
                                        <p:anim calcmode="lin" valueType="num">
                                          <p:cBhvr additive="base">
                                            <p:cTn id="76" dur="500"/>
                                            <p:tgtEl>
                                              <p:spTgt spid="77"/>
                                            </p:tgtEl>
                                            <p:attrNameLst>
                                              <p:attrName>ppt_x</p:attrName>
                                            </p:attrNameLst>
                                          </p:cBhvr>
                                          <p:tavLst>
                                            <p:tav tm="0">
                                              <p:val>
                                                <p:strVal val="ppt_x"/>
                                              </p:val>
                                            </p:tav>
                                            <p:tav tm="100000">
                                              <p:val>
                                                <p:strVal val="1+ppt_w/2"/>
                                              </p:val>
                                            </p:tav>
                                          </p:tavLst>
                                        </p:anim>
                                        <p:anim calcmode="lin" valueType="num">
                                          <p:cBhvr additive="base">
                                            <p:cTn id="77" dur="500"/>
                                            <p:tgtEl>
                                              <p:spTgt spid="77"/>
                                            </p:tgtEl>
                                            <p:attrNameLst>
                                              <p:attrName>ppt_y</p:attrName>
                                            </p:attrNameLst>
                                          </p:cBhvr>
                                          <p:tavLst>
                                            <p:tav tm="0">
                                              <p:val>
                                                <p:strVal val="ppt_y"/>
                                              </p:val>
                                            </p:tav>
                                            <p:tav tm="100000">
                                              <p:val>
                                                <p:strVal val="ppt_y"/>
                                              </p:val>
                                            </p:tav>
                                          </p:tavLst>
                                        </p:anim>
                                        <p:set>
                                          <p:cBhvr>
                                            <p:cTn id="78" dur="1" fill="hold">
                                              <p:stCondLst>
                                                <p:cond delay="499"/>
                                              </p:stCondLst>
                                            </p:cTn>
                                            <p:tgtEl>
                                              <p:spTgt spid="77"/>
                                            </p:tgtEl>
                                            <p:attrNameLst>
                                              <p:attrName>style.visibility</p:attrName>
                                            </p:attrNameLst>
                                          </p:cBhvr>
                                          <p:to>
                                            <p:strVal val="hidden"/>
                                          </p:to>
                                        </p:set>
                                      </p:childTnLst>
                                    </p:cTn>
                                  </p:par>
                                </p:childTnLst>
                              </p:cTn>
                            </p:par>
                          </p:childTnLst>
                        </p:cTn>
                      </p:par>
                    </p:childTnLst>
                  </p:cTn>
                  <p:nextCondLst>
                    <p:cond evt="onClick" delay="0">
                      <p:tgtEl>
                        <p:spTgt spid="61"/>
                      </p:tgtEl>
                    </p:cond>
                  </p:nextCondLst>
                </p:seq>
                <p:audio>
                  <p:cMediaNode vol="80000">
                    <p:cTn id="79" fill="hold" display="0">
                      <p:stCondLst>
                        <p:cond delay="indefinite"/>
                      </p:stCondLst>
                      <p:endCondLst>
                        <p:cond evt="onStopAudio" delay="0">
                          <p:tgtEl>
                            <p:sldTgt/>
                          </p:tgtEl>
                        </p:cond>
                      </p:endCondLst>
                    </p:cTn>
                    <p:tgtEl>
                      <p:spTgt spid="76"/>
                    </p:tgtEl>
                  </p:cMediaNode>
                </p:audio>
              </p:childTnLst>
            </p:cTn>
          </p:par>
        </p:tnLst>
        <p:bldLst>
          <p:bldP spid="53" grpId="0" animBg="1"/>
          <p:bldP spid="54"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descr="c2b694ed49633963eb320821e33c9b8c"/>
          <p:cNvPicPr>
            <a:picLocks noChangeAspect="1"/>
          </p:cNvPicPr>
          <p:nvPr/>
        </p:nvPicPr>
        <p:blipFill>
          <a:blip r:embed="rId5"/>
          <a:stretch>
            <a:fillRect/>
          </a:stretch>
        </p:blipFill>
        <p:spPr>
          <a:xfrm>
            <a:off x="8250513" y="2129297"/>
            <a:ext cx="3941487" cy="4438098"/>
          </a:xfrm>
          <a:prstGeom prst="rect">
            <a:avLst/>
          </a:prstGeom>
        </p:spPr>
      </p:pic>
      <p:pic>
        <p:nvPicPr>
          <p:cNvPr id="26" name="图片 3">
            <a:extLst>
              <a:ext uri="{FF2B5EF4-FFF2-40B4-BE49-F238E27FC236}">
                <a16:creationId xmlns:a16="http://schemas.microsoft.com/office/drawing/2014/main" id="{FA3BC66F-66CA-4028-99BC-0A11D109D16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20151372">
            <a:off x="563049" y="4256289"/>
            <a:ext cx="2313368" cy="2060342"/>
          </a:xfrm>
          <a:prstGeom prst="rect">
            <a:avLst/>
          </a:prstGeom>
        </p:spPr>
      </p:pic>
      <p:pic>
        <p:nvPicPr>
          <p:cNvPr id="7" name="图片 6">
            <a:extLst>
              <a:ext uri="{FF2B5EF4-FFF2-40B4-BE49-F238E27FC236}">
                <a16:creationId xmlns:a16="http://schemas.microsoft.com/office/drawing/2014/main" id="{8B469003-9A4D-4378-B3FA-077DF93063C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13397" y="2393941"/>
            <a:ext cx="3571244" cy="4042843"/>
          </a:xfrm>
          <a:prstGeom prst="rect">
            <a:avLst/>
          </a:prstGeom>
        </p:spPr>
      </p:pic>
      <p:pic>
        <p:nvPicPr>
          <p:cNvPr id="25" name="图片 8">
            <a:extLst>
              <a:ext uri="{FF2B5EF4-FFF2-40B4-BE49-F238E27FC236}">
                <a16:creationId xmlns:a16="http://schemas.microsoft.com/office/drawing/2014/main" id="{ECF9DF8A-9D01-4A4D-A25F-A48DF55A7C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777644" y="4929511"/>
            <a:ext cx="4355556" cy="1782704"/>
          </a:xfrm>
          <a:prstGeom prst="rect">
            <a:avLst/>
          </a:prstGeom>
        </p:spPr>
      </p:pic>
      <p:pic>
        <p:nvPicPr>
          <p:cNvPr id="32" name="图片 8">
            <a:extLst>
              <a:ext uri="{FF2B5EF4-FFF2-40B4-BE49-F238E27FC236}">
                <a16:creationId xmlns:a16="http://schemas.microsoft.com/office/drawing/2014/main" id="{575AF2D8-6503-4EEC-9BCB-72077DF6C1D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36765" y="4970089"/>
            <a:ext cx="6013588" cy="1782704"/>
          </a:xfrm>
          <a:prstGeom prst="rect">
            <a:avLst/>
          </a:prstGeom>
        </p:spPr>
      </p:pic>
      <p:grpSp>
        <p:nvGrpSpPr>
          <p:cNvPr id="27" name="组合 29">
            <a:extLst>
              <a:ext uri="{FF2B5EF4-FFF2-40B4-BE49-F238E27FC236}">
                <a16:creationId xmlns:a16="http://schemas.microsoft.com/office/drawing/2014/main" id="{7E2FA45F-EF45-4441-9462-C087F19B4C8E}"/>
              </a:ext>
            </a:extLst>
          </p:cNvPr>
          <p:cNvGrpSpPr/>
          <p:nvPr/>
        </p:nvGrpSpPr>
        <p:grpSpPr>
          <a:xfrm>
            <a:off x="1638222" y="502883"/>
            <a:ext cx="10109391" cy="5711021"/>
            <a:chOff x="1783080" y="513430"/>
            <a:chExt cx="9418320" cy="5644580"/>
          </a:xfrm>
        </p:grpSpPr>
        <p:cxnSp>
          <p:nvCxnSpPr>
            <p:cNvPr id="28" name="直接连接符 38">
              <a:extLst>
                <a:ext uri="{FF2B5EF4-FFF2-40B4-BE49-F238E27FC236}">
                  <a16:creationId xmlns:a16="http://schemas.microsoft.com/office/drawing/2014/main" id="{99E31519-962F-4D19-9357-40EC356DA1C5}"/>
                </a:ext>
              </a:extLst>
            </p:cNvPr>
            <p:cNvCxnSpPr/>
            <p:nvPr/>
          </p:nvCxnSpPr>
          <p:spPr>
            <a:xfrm>
              <a:off x="1783080" y="518160"/>
              <a:ext cx="9387840" cy="0"/>
            </a:xfrm>
            <a:prstGeom prst="line">
              <a:avLst/>
            </a:prstGeom>
            <a:noFill/>
            <a:ln w="38100" cap="rnd" cmpd="sng" algn="ctr">
              <a:solidFill>
                <a:srgbClr val="C0B6B4"/>
              </a:solidFill>
              <a:prstDash val="solid"/>
              <a:round/>
            </a:ln>
            <a:effectLst/>
          </p:spPr>
        </p:cxnSp>
        <p:cxnSp>
          <p:nvCxnSpPr>
            <p:cNvPr id="29" name="直接连接符 39">
              <a:extLst>
                <a:ext uri="{FF2B5EF4-FFF2-40B4-BE49-F238E27FC236}">
                  <a16:creationId xmlns:a16="http://schemas.microsoft.com/office/drawing/2014/main" id="{91C4A290-2BF0-4DF6-B805-7C4742DDDF96}"/>
                </a:ext>
              </a:extLst>
            </p:cNvPr>
            <p:cNvCxnSpPr/>
            <p:nvPr/>
          </p:nvCxnSpPr>
          <p:spPr>
            <a:xfrm>
              <a:off x="11201400" y="513430"/>
              <a:ext cx="0" cy="5638800"/>
            </a:xfrm>
            <a:prstGeom prst="line">
              <a:avLst/>
            </a:prstGeom>
            <a:noFill/>
            <a:ln w="38100" cap="rnd" cmpd="sng" algn="ctr">
              <a:solidFill>
                <a:srgbClr val="C0B6B4"/>
              </a:solidFill>
              <a:prstDash val="solid"/>
              <a:round/>
            </a:ln>
            <a:effectLst/>
          </p:spPr>
        </p:cxnSp>
        <p:cxnSp>
          <p:nvCxnSpPr>
            <p:cNvPr id="30" name="直接连接符 40">
              <a:extLst>
                <a:ext uri="{FF2B5EF4-FFF2-40B4-BE49-F238E27FC236}">
                  <a16:creationId xmlns:a16="http://schemas.microsoft.com/office/drawing/2014/main" id="{D0282796-3415-4445-B793-5D93A6643C56}"/>
                </a:ext>
              </a:extLst>
            </p:cNvPr>
            <p:cNvCxnSpPr/>
            <p:nvPr/>
          </p:nvCxnSpPr>
          <p:spPr>
            <a:xfrm flipH="1">
              <a:off x="6898990" y="6158010"/>
              <a:ext cx="4282440" cy="0"/>
            </a:xfrm>
            <a:prstGeom prst="line">
              <a:avLst/>
            </a:prstGeom>
            <a:noFill/>
            <a:ln w="38100" cap="rnd" cmpd="sng" algn="ctr">
              <a:solidFill>
                <a:srgbClr val="C0B6B4"/>
              </a:solidFill>
              <a:prstDash val="solid"/>
              <a:round/>
            </a:ln>
            <a:effectLst/>
          </p:spPr>
        </p:cxnSp>
        <p:cxnSp>
          <p:nvCxnSpPr>
            <p:cNvPr id="31" name="直接连接符 41">
              <a:extLst>
                <a:ext uri="{FF2B5EF4-FFF2-40B4-BE49-F238E27FC236}">
                  <a16:creationId xmlns:a16="http://schemas.microsoft.com/office/drawing/2014/main" id="{1D6FCF73-5F5E-44ED-AC3F-4E7DCE3C53D7}"/>
                </a:ext>
              </a:extLst>
            </p:cNvPr>
            <p:cNvCxnSpPr/>
            <p:nvPr/>
          </p:nvCxnSpPr>
          <p:spPr>
            <a:xfrm>
              <a:off x="1783080" y="513430"/>
              <a:ext cx="0" cy="441960"/>
            </a:xfrm>
            <a:prstGeom prst="line">
              <a:avLst/>
            </a:prstGeom>
            <a:noFill/>
            <a:ln w="38100" cap="rnd" cmpd="sng" algn="ctr">
              <a:solidFill>
                <a:srgbClr val="C0B6B4"/>
              </a:solidFill>
              <a:prstDash val="solid"/>
              <a:round/>
            </a:ln>
            <a:effectLst/>
          </p:spPr>
        </p:cxnSp>
      </p:grpSp>
      <p:grpSp>
        <p:nvGrpSpPr>
          <p:cNvPr id="51" name="Keo - 9Slide.vn">
            <a:extLst>
              <a:ext uri="{FF2B5EF4-FFF2-40B4-BE49-F238E27FC236}">
                <a16:creationId xmlns:a16="http://schemas.microsoft.com/office/drawing/2014/main" id="{3F9BD939-5013-4C52-BD34-1D9001C920CE}"/>
              </a:ext>
            </a:extLst>
          </p:cNvPr>
          <p:cNvGrpSpPr/>
          <p:nvPr/>
        </p:nvGrpSpPr>
        <p:grpSpPr>
          <a:xfrm>
            <a:off x="2527968" y="2148193"/>
            <a:ext cx="5940646" cy="1625168"/>
            <a:chOff x="877121" y="2081481"/>
            <a:chExt cx="10857679" cy="2166890"/>
          </a:xfrm>
        </p:grpSpPr>
        <p:sp>
          <p:nvSpPr>
            <p:cNvPr id="52" name="Rectangle: Rounded Corners 15">
              <a:extLst>
                <a:ext uri="{FF2B5EF4-FFF2-40B4-BE49-F238E27FC236}">
                  <a16:creationId xmlns:a16="http://schemas.microsoft.com/office/drawing/2014/main" id="{6F7BD1A3-87C6-4150-B039-4C13E8C2DBDB}"/>
                </a:ext>
              </a:extLst>
            </p:cNvPr>
            <p:cNvSpPr/>
            <p:nvPr/>
          </p:nvSpPr>
          <p:spPr>
            <a:xfrm>
              <a:off x="1295400" y="2743199"/>
              <a:ext cx="10439400" cy="941046"/>
            </a:xfrm>
            <a:prstGeom prst="roundRect">
              <a:avLst/>
            </a:prstGeom>
            <a:solidFill>
              <a:srgbClr val="DCFCEC"/>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p>
            <a:p>
              <a:pPr algn="just"/>
              <a:r>
                <a:rPr lang="en-US" sz="32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rgbClr val="002060"/>
                  </a:solidFill>
                  <a:latin typeface="Tahoma" panose="020B0604030504040204" pitchFamily="34" charset="0"/>
                  <a:ea typeface="Tahoma" panose="020B0604030504040204" pitchFamily="34" charset="0"/>
                  <a:cs typeface="Tahoma" panose="020B0604030504040204" pitchFamily="34" charset="0"/>
                </a:rPr>
                <a:t>Tôi</a:t>
              </a:r>
              <a:endParaRPr lang="vi-VN" sz="32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just"/>
              <a:endParaRPr lang="vi-VN" sz="3000" b="1" dirty="0">
                <a:solidFill>
                  <a:srgbClr val="363636"/>
                </a:solidFill>
                <a:latin typeface="Tahoma" panose="020B0604030504040204" pitchFamily="34" charset="0"/>
                <a:ea typeface="Tahoma" panose="020B0604030504040204" pitchFamily="34" charset="0"/>
                <a:cs typeface="Tahoma" panose="020B0604030504040204" pitchFamily="34" charset="0"/>
              </a:endParaRPr>
            </a:p>
          </p:txBody>
        </p:sp>
        <p:pic>
          <p:nvPicPr>
            <p:cNvPr id="53" name="Graphic 14">
              <a:extLst>
                <a:ext uri="{FF2B5EF4-FFF2-40B4-BE49-F238E27FC236}">
                  <a16:creationId xmlns:a16="http://schemas.microsoft.com/office/drawing/2014/main" id="{05EF34E3-FADD-4808-A6CE-FCD329437C78}"/>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950" b="21650" l="11100" r="23550">
                          <a14:foregroundMark x1="11600" y1="15300" x2="11600" y2="15300"/>
                          <a14:foregroundMark x1="12050" y1="15200" x2="12050" y2="15200"/>
                          <a14:foregroundMark x1="12050" y1="15200" x2="11600" y2="15500"/>
                          <a14:foregroundMark x1="12150" y1="13800" x2="12800" y2="14550"/>
                          <a14:foregroundMark x1="14000" y1="14950" x2="13750" y2="15950"/>
                          <a14:foregroundMark x1="13450" y1="14650" x2="13650" y2="17750"/>
                          <a14:foregroundMark x1="11500" y1="17000" x2="11500" y2="17000"/>
                          <a14:foregroundMark x1="11750" y1="17450" x2="11750" y2="17450"/>
                          <a14:foregroundMark x1="11100" y1="17450" x2="11100" y2="17450"/>
                          <a14:foregroundMark x1="11600" y1="17450" x2="11600" y2="17450"/>
                        </a14:backgroundRemoval>
                      </a14:imgEffect>
                    </a14:imgLayer>
                  </a14:imgProps>
                </a:ext>
              </a:extLst>
            </a:blip>
            <a:srcRect l="10107" t="612" r="74936" b="75976"/>
            <a:stretch/>
          </p:blipFill>
          <p:spPr>
            <a:xfrm>
              <a:off x="877121" y="2081481"/>
              <a:ext cx="1384391" cy="2166890"/>
            </a:xfrm>
            <a:prstGeom prst="rect">
              <a:avLst/>
            </a:prstGeom>
          </p:spPr>
        </p:pic>
      </p:grpSp>
      <p:grpSp>
        <p:nvGrpSpPr>
          <p:cNvPr id="54" name="Bua - 9Slide.vn">
            <a:extLst>
              <a:ext uri="{FF2B5EF4-FFF2-40B4-BE49-F238E27FC236}">
                <a16:creationId xmlns:a16="http://schemas.microsoft.com/office/drawing/2014/main" id="{5E9C7BEF-19CD-4FDF-B098-00E605D1DAAE}"/>
              </a:ext>
            </a:extLst>
          </p:cNvPr>
          <p:cNvGrpSpPr/>
          <p:nvPr/>
        </p:nvGrpSpPr>
        <p:grpSpPr>
          <a:xfrm>
            <a:off x="2521331" y="3525241"/>
            <a:ext cx="6358447" cy="1244888"/>
            <a:chOff x="800774" y="3810488"/>
            <a:chExt cx="10631329" cy="1659849"/>
          </a:xfrm>
        </p:grpSpPr>
        <p:sp>
          <p:nvSpPr>
            <p:cNvPr id="55" name="Rectangle: Rounded Corners 16">
              <a:extLst>
                <a:ext uri="{FF2B5EF4-FFF2-40B4-BE49-F238E27FC236}">
                  <a16:creationId xmlns:a16="http://schemas.microsoft.com/office/drawing/2014/main" id="{C3F609AC-00FD-4AA8-8859-DFC33DD6D4AE}"/>
                </a:ext>
              </a:extLst>
            </p:cNvPr>
            <p:cNvSpPr/>
            <p:nvPr/>
          </p:nvSpPr>
          <p:spPr>
            <a:xfrm>
              <a:off x="992702" y="4227917"/>
              <a:ext cx="10439401" cy="941047"/>
            </a:xfrm>
            <a:prstGeom prst="roundRect">
              <a:avLst/>
            </a:prstGeom>
            <a:solidFill>
              <a:schemeClr val="accent3">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Cuộc</a:t>
              </a:r>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đời</a:t>
              </a:r>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tôi</a:t>
              </a:r>
              <a:endParaRPr lang="vi-VN"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56" name="Graphic 22">
              <a:extLst>
                <a:ext uri="{FF2B5EF4-FFF2-40B4-BE49-F238E27FC236}">
                  <a16:creationId xmlns:a16="http://schemas.microsoft.com/office/drawing/2014/main" id="{B700D617-8037-41CA-863C-39850408BA7D}"/>
                </a:ext>
              </a:extLst>
            </p:cNvPr>
            <p:cNvPicPr>
              <a:picLocks noChangeAspect="1"/>
            </p:cNvPicPr>
            <p:nvPr/>
          </p:nvPicPr>
          <p:blipFill rotWithShape="1">
            <a:blip r:embed="rId12">
              <a:extLst>
                <a:ext uri="{BEBA8EAE-BF5A-486C-A8C5-ECC9F3942E4B}">
                  <a14:imgProps xmlns:a14="http://schemas.microsoft.com/office/drawing/2010/main">
                    <a14:imgLayer r:embed="rId11">
                      <a14:imgEffect>
                        <a14:backgroundRemoval t="5750" b="18550" l="27550" r="38100">
                          <a14:foregroundMark x1="38100" y1="7500" x2="38100" y2="7500"/>
                          <a14:foregroundMark x1="28850" y1="7750" x2="28850" y2="7750"/>
                          <a14:foregroundMark x1="36800" y1="7950" x2="36800" y2="7950"/>
                          <a14:foregroundMark x1="32500" y1="18450" x2="32500" y2="18450"/>
                          <a14:foregroundMark x1="32500" y1="18550" x2="32500" y2="18550"/>
                          <a14:foregroundMark x1="38100" y1="15450" x2="38100" y2="15450"/>
                          <a14:foregroundMark x1="38100" y1="15800" x2="38100" y2="15800"/>
                          <a14:backgroundMark x1="32800" y1="10700" x2="33000" y2="10950"/>
                          <a14:backgroundMark x1="33900" y1="15600" x2="34050" y2="16000"/>
                          <a14:backgroundMark x1="28250" y1="17400" x2="28250" y2="17400"/>
                          <a14:backgroundMark x1="28550" y1="16800" x2="28700" y2="17000"/>
                        </a14:backgroundRemoval>
                      </a14:imgEffect>
                    </a14:imgLayer>
                  </a14:imgProps>
                </a:ext>
              </a:extLst>
            </a:blip>
            <a:srcRect l="26239" t="4266" r="60641" b="80072"/>
            <a:stretch/>
          </p:blipFill>
          <p:spPr>
            <a:xfrm>
              <a:off x="800774" y="3810488"/>
              <a:ext cx="1460739" cy="1659849"/>
            </a:xfrm>
            <a:prstGeom prst="rect">
              <a:avLst/>
            </a:prstGeom>
          </p:spPr>
        </p:pic>
      </p:grpSp>
      <p:grpSp>
        <p:nvGrpSpPr>
          <p:cNvPr id="57" name="Bao - 9Slide.vn">
            <a:extLst>
              <a:ext uri="{FF2B5EF4-FFF2-40B4-BE49-F238E27FC236}">
                <a16:creationId xmlns:a16="http://schemas.microsoft.com/office/drawing/2014/main" id="{F9D7D70F-A2AC-44CB-925C-FB528ECBD59F}"/>
              </a:ext>
            </a:extLst>
          </p:cNvPr>
          <p:cNvGrpSpPr/>
          <p:nvPr/>
        </p:nvGrpSpPr>
        <p:grpSpPr>
          <a:xfrm>
            <a:off x="2369299" y="4735045"/>
            <a:ext cx="6412156" cy="1102830"/>
            <a:chOff x="800127" y="5452908"/>
            <a:chExt cx="10934673" cy="1470441"/>
          </a:xfrm>
        </p:grpSpPr>
        <p:sp>
          <p:nvSpPr>
            <p:cNvPr id="58" name="Rectangle: Rounded Corners 18">
              <a:extLst>
                <a:ext uri="{FF2B5EF4-FFF2-40B4-BE49-F238E27FC236}">
                  <a16:creationId xmlns:a16="http://schemas.microsoft.com/office/drawing/2014/main" id="{9BB386F8-1E91-4358-9C7D-8FA463469EF3}"/>
                </a:ext>
              </a:extLst>
            </p:cNvPr>
            <p:cNvSpPr/>
            <p:nvPr/>
          </p:nvSpPr>
          <p:spPr>
            <a:xfrm>
              <a:off x="1295400" y="5733369"/>
              <a:ext cx="10439400" cy="941047"/>
            </a:xfrm>
            <a:prstGeom prst="roundRect">
              <a:avLst/>
            </a:prstGeom>
            <a:solidFill>
              <a:schemeClr val="tx1">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Rất</a:t>
              </a:r>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bình</a:t>
              </a:r>
              <a:r>
                <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3000" b="1" dirty="0" err="1">
                  <a:solidFill>
                    <a:srgbClr val="002060"/>
                  </a:solidFill>
                  <a:latin typeface="Tahoma" panose="020B0604030504040204" pitchFamily="34" charset="0"/>
                  <a:ea typeface="Tahoma" panose="020B0604030504040204" pitchFamily="34" charset="0"/>
                  <a:cs typeface="Tahoma" panose="020B0604030504040204" pitchFamily="34" charset="0"/>
                </a:rPr>
                <a:t>thường</a:t>
              </a:r>
              <a:endParaRPr lang="en-US" sz="3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59" name="Graphic 23">
              <a:extLst>
                <a:ext uri="{FF2B5EF4-FFF2-40B4-BE49-F238E27FC236}">
                  <a16:creationId xmlns:a16="http://schemas.microsoft.com/office/drawing/2014/main" id="{9C7AB39B-B35D-47D3-8676-D7C1F203E516}"/>
                </a:ext>
              </a:extLst>
            </p:cNvPr>
            <p:cNvPicPr>
              <a:picLocks noChangeAspect="1"/>
            </p:cNvPicPr>
            <p:nvPr/>
          </p:nvPicPr>
          <p:blipFill rotWithShape="1">
            <a:blip r:embed="rId13">
              <a:extLst>
                <a:ext uri="{BEBA8EAE-BF5A-486C-A8C5-ECC9F3942E4B}">
                  <a14:imgProps xmlns:a14="http://schemas.microsoft.com/office/drawing/2010/main">
                    <a14:imgLayer r:embed="rId11">
                      <a14:imgEffect>
                        <a14:backgroundRemoval t="5701" b="18793" l="40898" r="56306"/>
                      </a14:imgEffect>
                    </a14:imgLayer>
                  </a14:imgProps>
                </a:ext>
              </a:extLst>
            </a:blip>
            <a:srcRect l="38972" t="4065" r="41768" b="79570"/>
            <a:stretch/>
          </p:blipFill>
          <p:spPr>
            <a:xfrm>
              <a:off x="800127" y="5452908"/>
              <a:ext cx="2253071" cy="1470441"/>
            </a:xfrm>
            <a:prstGeom prst="rect">
              <a:avLst/>
            </a:prstGeom>
          </p:spPr>
        </p:pic>
      </p:grpSp>
      <p:pic>
        <p:nvPicPr>
          <p:cNvPr id="60"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364658" y="513744"/>
            <a:ext cx="886284" cy="886284"/>
          </a:xfrm>
          <a:prstGeom prst="rect">
            <a:avLst/>
          </a:prstGeom>
        </p:spPr>
      </p:pic>
      <p:pic>
        <p:nvPicPr>
          <p:cNvPr id="61" name="Picture 60">
            <a:extLst>
              <a:ext uri="{FF2B5EF4-FFF2-40B4-BE49-F238E27FC236}">
                <a16:creationId xmlns:a16="http://schemas.microsoft.com/office/drawing/2014/main" id="{92804378-07B2-4FF3-9FB1-3DE20DFBDF9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261563" y="2601372"/>
            <a:ext cx="861215" cy="837293"/>
          </a:xfrm>
          <a:prstGeom prst="rect">
            <a:avLst/>
          </a:prstGeom>
        </p:spPr>
      </p:pic>
      <p:pic>
        <p:nvPicPr>
          <p:cNvPr id="62" name="Picture 61">
            <a:extLst>
              <a:ext uri="{FF2B5EF4-FFF2-40B4-BE49-F238E27FC236}">
                <a16:creationId xmlns:a16="http://schemas.microsoft.com/office/drawing/2014/main" id="{A3C97762-4B77-449B-8D84-A4C2E2C175A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227078" y="4846107"/>
            <a:ext cx="930187" cy="904349"/>
          </a:xfrm>
          <a:prstGeom prst="rect">
            <a:avLst/>
          </a:prstGeom>
        </p:spPr>
      </p:pic>
      <p:pic>
        <p:nvPicPr>
          <p:cNvPr id="63" name="Picture 62" descr="Icon&#10;&#10;Description automatically generated with low confidence">
            <a:extLst>
              <a:ext uri="{FF2B5EF4-FFF2-40B4-BE49-F238E27FC236}">
                <a16:creationId xmlns:a16="http://schemas.microsoft.com/office/drawing/2014/main" id="{4939E1B2-1162-4534-942D-D1B889061BD9}"/>
              </a:ext>
            </a:extLst>
          </p:cNvPr>
          <p:cNvPicPr>
            <a:picLocks noChangeAspect="1"/>
          </p:cNvPicPr>
          <p:nvPr/>
        </p:nvPicPr>
        <p:blipFill>
          <a:blip r:embed="rId16"/>
          <a:stretch>
            <a:fillRect/>
          </a:stretch>
        </p:blipFill>
        <p:spPr>
          <a:xfrm>
            <a:off x="7118365" y="3717320"/>
            <a:ext cx="938394" cy="938394"/>
          </a:xfrm>
          <a:prstGeom prst="rect">
            <a:avLst/>
          </a:prstGeom>
        </p:spPr>
      </p:pic>
      <p:sp>
        <p:nvSpPr>
          <p:cNvPr id="65" name="Rounded Rectangle 64"/>
          <p:cNvSpPr/>
          <p:nvPr/>
        </p:nvSpPr>
        <p:spPr>
          <a:xfrm>
            <a:off x="2369299" y="706701"/>
            <a:ext cx="7798505" cy="1339191"/>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66" name="TextBox 65">
            <a:extLst>
              <a:ext uri="{FF2B5EF4-FFF2-40B4-BE49-F238E27FC236}">
                <a16:creationId xmlns:a16="http://schemas.microsoft.com/office/drawing/2014/main" id="{4BB2E70D-186F-492E-8822-5944E17F7F00}"/>
              </a:ext>
            </a:extLst>
          </p:cNvPr>
          <p:cNvSpPr txBox="1"/>
          <p:nvPr/>
        </p:nvSpPr>
        <p:spPr>
          <a:xfrm>
            <a:off x="2676790" y="859701"/>
            <a:ext cx="7795220" cy="1846659"/>
          </a:xfrm>
          <a:prstGeom prst="rect">
            <a:avLst/>
          </a:prstGeom>
          <a:noFill/>
        </p:spPr>
        <p:txBody>
          <a:bodyPr wrap="square" lIns="0" tIns="0" rIns="0" bIns="0" rtlCol="0">
            <a:spAutoFit/>
          </a:bodyPr>
          <a:lstStyle/>
          <a:p>
            <a:r>
              <a:rPr lang="en-US" sz="30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000" b="1" dirty="0">
                <a:solidFill>
                  <a:srgbClr val="C00000"/>
                </a:solidFill>
                <a:latin typeface="Tahoma" panose="020B0604030504040204" pitchFamily="34" charset="0"/>
                <a:ea typeface="Tahoma" panose="020B0604030504040204" pitchFamily="34" charset="0"/>
                <a:cs typeface="Tahoma" panose="020B0604030504040204" pitchFamily="34" charset="0"/>
              </a:rPr>
              <a:t> 8: C</a:t>
            </a:r>
            <a:r>
              <a:rPr lang="vi-VN" sz="3000" b="1" dirty="0">
                <a:solidFill>
                  <a:srgbClr val="C00000"/>
                </a:solidFill>
                <a:latin typeface="Tahoma" panose="020B0604030504040204" pitchFamily="34" charset="0"/>
                <a:ea typeface="Tahoma" panose="020B0604030504040204" pitchFamily="34" charset="0"/>
                <a:cs typeface="Tahoma" panose="020B0604030504040204" pitchFamily="34" charset="0"/>
              </a:rPr>
              <a:t>hủ ngữ trong câu </a:t>
            </a:r>
            <a:r>
              <a:rPr lang="vi-VN" sz="3000" b="1" i="1" dirty="0">
                <a:solidFill>
                  <a:srgbClr val="C00000"/>
                </a:solidFill>
                <a:latin typeface="Tahoma" panose="020B0604030504040204" pitchFamily="34" charset="0"/>
                <a:ea typeface="Tahoma" panose="020B0604030504040204" pitchFamily="34" charset="0"/>
                <a:cs typeface="Tahoma" panose="020B0604030504040204" pitchFamily="34" charset="0"/>
              </a:rPr>
              <a:t>Cuộc đời tôi rất bình thường</a:t>
            </a:r>
            <a:r>
              <a:rPr lang="vi-VN" sz="3000" b="1" dirty="0">
                <a:solidFill>
                  <a:srgbClr val="C00000"/>
                </a:solidFill>
                <a:latin typeface="Tahoma" panose="020B0604030504040204" pitchFamily="34" charset="0"/>
                <a:ea typeface="Tahoma" panose="020B0604030504040204" pitchFamily="34" charset="0"/>
                <a:cs typeface="Tahoma" panose="020B0604030504040204" pitchFamily="34" charset="0"/>
              </a:rPr>
              <a:t> là?</a:t>
            </a:r>
            <a:br>
              <a:rPr lang="vi-VN" sz="3000" dirty="0">
                <a:solidFill>
                  <a:srgbClr val="C00000"/>
                </a:solidFill>
                <a:latin typeface="Tahoma" panose="020B0604030504040204" pitchFamily="34" charset="0"/>
                <a:ea typeface="Tahoma" panose="020B0604030504040204" pitchFamily="34" charset="0"/>
                <a:cs typeface="Tahoma" panose="020B0604030504040204" pitchFamily="34" charset="0"/>
              </a:rPr>
            </a:br>
            <a:br>
              <a:rPr lang="vi-VN" sz="3000" dirty="0">
                <a:solidFill>
                  <a:srgbClr val="C00000"/>
                </a:solidFill>
                <a:latin typeface="Tahoma" panose="020B0604030504040204" pitchFamily="34" charset="0"/>
                <a:ea typeface="Tahoma" panose="020B0604030504040204" pitchFamily="34" charset="0"/>
                <a:cs typeface="Tahoma" panose="020B0604030504040204" pitchFamily="34" charset="0"/>
              </a:rPr>
            </a:br>
            <a:endParaRPr lang="vi-VN" sz="30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24" name="图片 8">
            <a:extLst>
              <a:ext uri="{FF2B5EF4-FFF2-40B4-BE49-F238E27FC236}">
                <a16:creationId xmlns:a16="http://schemas.microsoft.com/office/drawing/2014/main" id="{C3FFE1D4-86F8-4B5F-8211-39D3E731D59F}"/>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6192" y="5075296"/>
            <a:ext cx="6084464" cy="1782704"/>
          </a:xfrm>
          <a:prstGeom prst="rect">
            <a:avLst/>
          </a:prstGeom>
        </p:spPr>
      </p:pic>
    </p:spTree>
    <p:extLst>
      <p:ext uri="{BB962C8B-B14F-4D97-AF65-F5344CB8AC3E}">
        <p14:creationId xmlns:p14="http://schemas.microsoft.com/office/powerpoint/2010/main" val="15428504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par>
                              <p:cTn id="30" fill="hold">
                                <p:stCondLst>
                                  <p:cond delay="1200"/>
                                </p:stCondLst>
                                <p:childTnLst>
                                  <p:par>
                                    <p:cTn id="31" presetID="21" presetClass="entr" presetSubtype="1"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heel(1)">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circle(in)">
                                          <p:cBhvr>
                                            <p:cTn id="38" dur="2000"/>
                                            <p:tgtEl>
                                              <p:spTgt spid="65"/>
                                            </p:tgtEl>
                                          </p:cBhvr>
                                        </p:animEffect>
                                      </p:childTnLst>
                                    </p:cTn>
                                  </p:par>
                                  <p:par>
                                    <p:cTn id="39" presetID="2" presetClass="entr" presetSubtype="1" fill="hold" grpId="0" nodeType="withEffect" p14:presetBounceEnd="78000">
                                      <p:stCondLst>
                                        <p:cond delay="0"/>
                                      </p:stCondLst>
                                      <p:childTnLst>
                                        <p:set>
                                          <p:cBhvr>
                                            <p:cTn id="40" dur="1" fill="hold">
                                              <p:stCondLst>
                                                <p:cond delay="0"/>
                                              </p:stCondLst>
                                            </p:cTn>
                                            <p:tgtEl>
                                              <p:spTgt spid="66"/>
                                            </p:tgtEl>
                                            <p:attrNameLst>
                                              <p:attrName>style.visibility</p:attrName>
                                            </p:attrNameLst>
                                          </p:cBhvr>
                                          <p:to>
                                            <p:strVal val="visible"/>
                                          </p:to>
                                        </p:set>
                                        <p:anim calcmode="lin" valueType="num" p14:bounceEnd="78000">
                                          <p:cBhvr additive="base">
                                            <p:cTn id="41" dur="1500" fill="hold"/>
                                            <p:tgtEl>
                                              <p:spTgt spid="66"/>
                                            </p:tgtEl>
                                            <p:attrNameLst>
                                              <p:attrName>ppt_x</p:attrName>
                                            </p:attrNameLst>
                                          </p:cBhvr>
                                          <p:tavLst>
                                            <p:tav tm="0">
                                              <p:val>
                                                <p:strVal val="#ppt_x"/>
                                              </p:val>
                                            </p:tav>
                                            <p:tav tm="100000">
                                              <p:val>
                                                <p:strVal val="#ppt_x"/>
                                              </p:val>
                                            </p:tav>
                                          </p:tavLst>
                                        </p:anim>
                                        <p:anim calcmode="lin" valueType="num" p14:bounceEnd="78000">
                                          <p:cBhvr additive="base">
                                            <p:cTn id="42" dur="1500" fill="hold"/>
                                            <p:tgtEl>
                                              <p:spTgt spid="66"/>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14:presetBounceEnd="72000">
                                      <p:stCondLst>
                                        <p:cond delay="0"/>
                                      </p:stCondLst>
                                      <p:childTnLst>
                                        <p:set>
                                          <p:cBhvr>
                                            <p:cTn id="46" dur="1" fill="hold">
                                              <p:stCondLst>
                                                <p:cond delay="0"/>
                                              </p:stCondLst>
                                            </p:cTn>
                                            <p:tgtEl>
                                              <p:spTgt spid="51"/>
                                            </p:tgtEl>
                                            <p:attrNameLst>
                                              <p:attrName>style.visibility</p:attrName>
                                            </p:attrNameLst>
                                          </p:cBhvr>
                                          <p:to>
                                            <p:strVal val="visible"/>
                                          </p:to>
                                        </p:set>
                                        <p:anim calcmode="lin" valueType="num" p14:bounceEnd="72000">
                                          <p:cBhvr additive="base">
                                            <p:cTn id="47" dur="1500" fill="hold"/>
                                            <p:tgtEl>
                                              <p:spTgt spid="51"/>
                                            </p:tgtEl>
                                            <p:attrNameLst>
                                              <p:attrName>ppt_x</p:attrName>
                                            </p:attrNameLst>
                                          </p:cBhvr>
                                          <p:tavLst>
                                            <p:tav tm="0">
                                              <p:val>
                                                <p:strVal val="#ppt_x"/>
                                              </p:val>
                                            </p:tav>
                                            <p:tav tm="100000">
                                              <p:val>
                                                <p:strVal val="#ppt_x"/>
                                              </p:val>
                                            </p:tav>
                                          </p:tavLst>
                                        </p:anim>
                                        <p:anim calcmode="lin" valueType="num" p14:bounceEnd="72000">
                                          <p:cBhvr additive="base">
                                            <p:cTn id="48" dur="1500" fill="hold"/>
                                            <p:tgtEl>
                                              <p:spTgt spid="51"/>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14:presetBounceEnd="72000">
                                      <p:stCondLst>
                                        <p:cond delay="700"/>
                                      </p:stCondLst>
                                      <p:childTnLst>
                                        <p:set>
                                          <p:cBhvr>
                                            <p:cTn id="50" dur="1" fill="hold">
                                              <p:stCondLst>
                                                <p:cond delay="0"/>
                                              </p:stCondLst>
                                            </p:cTn>
                                            <p:tgtEl>
                                              <p:spTgt spid="54"/>
                                            </p:tgtEl>
                                            <p:attrNameLst>
                                              <p:attrName>style.visibility</p:attrName>
                                            </p:attrNameLst>
                                          </p:cBhvr>
                                          <p:to>
                                            <p:strVal val="visible"/>
                                          </p:to>
                                        </p:set>
                                        <p:anim calcmode="lin" valueType="num" p14:bounceEnd="72000">
                                          <p:cBhvr additive="base">
                                            <p:cTn id="51" dur="1500" fill="hold"/>
                                            <p:tgtEl>
                                              <p:spTgt spid="54"/>
                                            </p:tgtEl>
                                            <p:attrNameLst>
                                              <p:attrName>ppt_x</p:attrName>
                                            </p:attrNameLst>
                                          </p:cBhvr>
                                          <p:tavLst>
                                            <p:tav tm="0">
                                              <p:val>
                                                <p:strVal val="#ppt_x"/>
                                              </p:val>
                                            </p:tav>
                                            <p:tav tm="100000">
                                              <p:val>
                                                <p:strVal val="#ppt_x"/>
                                              </p:val>
                                            </p:tav>
                                          </p:tavLst>
                                        </p:anim>
                                        <p:anim calcmode="lin" valueType="num" p14:bounceEnd="72000">
                                          <p:cBhvr additive="base">
                                            <p:cTn id="52" dur="1500" fill="hold"/>
                                            <p:tgtEl>
                                              <p:spTgt spid="54"/>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14:presetBounceEnd="72000">
                                      <p:stCondLst>
                                        <p:cond delay="1500"/>
                                      </p:stCondLst>
                                      <p:childTnLst>
                                        <p:set>
                                          <p:cBhvr>
                                            <p:cTn id="54" dur="1" fill="hold">
                                              <p:stCondLst>
                                                <p:cond delay="0"/>
                                              </p:stCondLst>
                                            </p:cTn>
                                            <p:tgtEl>
                                              <p:spTgt spid="57"/>
                                            </p:tgtEl>
                                            <p:attrNameLst>
                                              <p:attrName>style.visibility</p:attrName>
                                            </p:attrNameLst>
                                          </p:cBhvr>
                                          <p:to>
                                            <p:strVal val="visible"/>
                                          </p:to>
                                        </p:set>
                                        <p:anim calcmode="lin" valueType="num" p14:bounceEnd="72000">
                                          <p:cBhvr additive="base">
                                            <p:cTn id="55" dur="1500" fill="hold"/>
                                            <p:tgtEl>
                                              <p:spTgt spid="57"/>
                                            </p:tgtEl>
                                            <p:attrNameLst>
                                              <p:attrName>ppt_x</p:attrName>
                                            </p:attrNameLst>
                                          </p:cBhvr>
                                          <p:tavLst>
                                            <p:tav tm="0">
                                              <p:val>
                                                <p:strVal val="#ppt_x"/>
                                              </p:val>
                                            </p:tav>
                                            <p:tav tm="100000">
                                              <p:val>
                                                <p:strVal val="#ppt_x"/>
                                              </p:val>
                                            </p:tav>
                                          </p:tavLst>
                                        </p:anim>
                                        <p:anim calcmode="lin" valueType="num" p14:bounceEnd="72000">
                                          <p:cBhvr additive="base">
                                            <p:cTn id="56" dur="1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51"/>
                        </p:tgtEl>
                      </p:cond>
                    </p:stCondLst>
                    <p:endSync evt="end" delay="0">
                      <p:rtn val="all"/>
                    </p:endSync>
                    <p:childTnLst>
                      <p:par>
                        <p:cTn id="58" fill="hold">
                          <p:stCondLst>
                            <p:cond delay="0"/>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61"/>
                                            </p:tgtEl>
                                            <p:attrNameLst>
                                              <p:attrName>style.visibility</p:attrName>
                                            </p:attrNameLst>
                                          </p:cBhvr>
                                          <p:to>
                                            <p:strVal val="visible"/>
                                          </p:to>
                                        </p:set>
                                        <p:anim calcmode="lin" valueType="num">
                                          <p:cBhvr additive="base">
                                            <p:cTn id="62" dur="500" fill="hold"/>
                                            <p:tgtEl>
                                              <p:spTgt spid="61"/>
                                            </p:tgtEl>
                                            <p:attrNameLst>
                                              <p:attrName>ppt_x</p:attrName>
                                            </p:attrNameLst>
                                          </p:cBhvr>
                                          <p:tavLst>
                                            <p:tav tm="0">
                                              <p:val>
                                                <p:strVal val="1+#ppt_w/2"/>
                                              </p:val>
                                            </p:tav>
                                            <p:tav tm="100000">
                                              <p:val>
                                                <p:strVal val="#ppt_x"/>
                                              </p:val>
                                            </p:tav>
                                          </p:tavLst>
                                        </p:anim>
                                        <p:anim calcmode="lin" valueType="num">
                                          <p:cBhvr additive="base">
                                            <p:cTn id="63" dur="500" fill="hold"/>
                                            <p:tgtEl>
                                              <p:spTgt spid="61"/>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60"/>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51"/>
                      </p:tgtEl>
                    </p:cond>
                  </p:nextCondLst>
                </p:seq>
                <p:seq concurrent="1" nextAc="seek">
                  <p:cTn id="64" restart="whenNotActive" fill="hold" evtFilter="cancelBubble" nodeType="interactiveSeq">
                    <p:stCondLst>
                      <p:cond evt="onClick" delay="0">
                        <p:tgtEl>
                          <p:spTgt spid="57"/>
                        </p:tgtEl>
                      </p:cond>
                    </p:stCondLst>
                    <p:endSync evt="end" delay="0">
                      <p:rtn val="all"/>
                    </p:endSync>
                    <p:childTnLst>
                      <p:par>
                        <p:cTn id="65" fill="hold">
                          <p:stCondLst>
                            <p:cond delay="0"/>
                          </p:stCondLst>
                          <p:childTnLst>
                            <p:par>
                              <p:cTn id="66" fill="hold">
                                <p:stCondLst>
                                  <p:cond delay="0"/>
                                </p:stCondLst>
                                <p:childTnLst>
                                  <p:par>
                                    <p:cTn id="67" presetID="2" presetClass="entr" presetSubtype="2" fill="hold" nodeType="clickEffect">
                                      <p:stCondLst>
                                        <p:cond delay="0"/>
                                      </p:stCondLst>
                                      <p:childTnLst>
                                        <p:set>
                                          <p:cBhvr>
                                            <p:cTn id="68" dur="1" fill="hold">
                                              <p:stCondLst>
                                                <p:cond delay="0"/>
                                              </p:stCondLst>
                                            </p:cTn>
                                            <p:tgtEl>
                                              <p:spTgt spid="62"/>
                                            </p:tgtEl>
                                            <p:attrNameLst>
                                              <p:attrName>style.visibility</p:attrName>
                                            </p:attrNameLst>
                                          </p:cBhvr>
                                          <p:to>
                                            <p:strVal val="visible"/>
                                          </p:to>
                                        </p:set>
                                        <p:anim calcmode="lin" valueType="num">
                                          <p:cBhvr additive="base">
                                            <p:cTn id="69" dur="500" fill="hold"/>
                                            <p:tgtEl>
                                              <p:spTgt spid="62"/>
                                            </p:tgtEl>
                                            <p:attrNameLst>
                                              <p:attrName>ppt_x</p:attrName>
                                            </p:attrNameLst>
                                          </p:cBhvr>
                                          <p:tavLst>
                                            <p:tav tm="0">
                                              <p:val>
                                                <p:strVal val="1+#ppt_w/2"/>
                                              </p:val>
                                            </p:tav>
                                            <p:tav tm="100000">
                                              <p:val>
                                                <p:strVal val="#ppt_x"/>
                                              </p:val>
                                            </p:tav>
                                          </p:tavLst>
                                        </p:anim>
                                        <p:anim calcmode="lin" valueType="num">
                                          <p:cBhvr additive="base">
                                            <p:cTn id="70" dur="500" fill="hold"/>
                                            <p:tgtEl>
                                              <p:spTgt spid="62"/>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67"/>
                                                </p:cond>
                                              </p:stCondLst>
                                              <p:endCondLst>
                                                <p:cond evt="onStopAudio" delay="0">
                                                  <p:tgtEl>
                                                    <p:sldTgt/>
                                                  </p:tgtEl>
                                                </p:cond>
                                              </p:endCondLst>
                                            </p:cTn>
                                            <p:tgtEl>
                                              <p:sndTgt r:embed="rId4" name="bomb.wav"/>
                                            </p:tgtEl>
                                          </p:cMediaNode>
                                        </p:audio>
                                      </p:subTnLst>
                                    </p:cTn>
                                  </p:par>
                                </p:childTnLst>
                              </p:cTn>
                            </p:par>
                          </p:childTnLst>
                        </p:cTn>
                      </p:par>
                    </p:childTnLst>
                  </p:cTn>
                  <p:nextCondLst>
                    <p:cond evt="onClick" delay="0">
                      <p:tgtEl>
                        <p:spTgt spid="57"/>
                      </p:tgtEl>
                    </p:cond>
                  </p:nextCondLst>
                </p:seq>
                <p:seq concurrent="1" nextAc="seek">
                  <p:cTn id="71" restart="whenNotActive" fill="hold" evtFilter="cancelBubble" nodeType="interactiveSeq">
                    <p:stCondLst>
                      <p:cond evt="onClick" delay="0">
                        <p:tgtEl>
                          <p:spTgt spid="54"/>
                        </p:tgtEl>
                      </p:cond>
                    </p:stCondLst>
                    <p:endSync evt="end" delay="0">
                      <p:rtn val="all"/>
                    </p:endSync>
                    <p:childTnLst>
                      <p:par>
                        <p:cTn id="72" fill="hold">
                          <p:stCondLst>
                            <p:cond delay="0"/>
                          </p:stCondLst>
                          <p:childTnLst>
                            <p:par>
                              <p:cTn id="73" fill="hold">
                                <p:stCondLst>
                                  <p:cond delay="0"/>
                                </p:stCondLst>
                                <p:childTnLst>
                                  <p:par>
                                    <p:cTn id="74" presetID="37" presetClass="entr" presetSubtype="0" fill="hold" nodeType="clickEffect">
                                      <p:stCondLst>
                                        <p:cond delay="0"/>
                                      </p:stCondLst>
                                      <p:childTnLst>
                                        <p:set>
                                          <p:cBhvr>
                                            <p:cTn id="75" dur="1" fill="hold">
                                              <p:stCondLst>
                                                <p:cond delay="0"/>
                                              </p:stCondLst>
                                            </p:cTn>
                                            <p:tgtEl>
                                              <p:spTgt spid="63"/>
                                            </p:tgtEl>
                                            <p:attrNameLst>
                                              <p:attrName>style.visibility</p:attrName>
                                            </p:attrNameLst>
                                          </p:cBhvr>
                                          <p:to>
                                            <p:strVal val="visible"/>
                                          </p:to>
                                        </p:set>
                                        <p:animEffect transition="in" filter="fade">
                                          <p:cBhvr>
                                            <p:cTn id="76" dur="1000"/>
                                            <p:tgtEl>
                                              <p:spTgt spid="63"/>
                                            </p:tgtEl>
                                          </p:cBhvr>
                                        </p:animEffect>
                                        <p:anim calcmode="lin" valueType="num">
                                          <p:cBhvr>
                                            <p:cTn id="77" dur="1000" fill="hold"/>
                                            <p:tgtEl>
                                              <p:spTgt spid="63"/>
                                            </p:tgtEl>
                                            <p:attrNameLst>
                                              <p:attrName>ppt_x</p:attrName>
                                            </p:attrNameLst>
                                          </p:cBhvr>
                                          <p:tavLst>
                                            <p:tav tm="0">
                                              <p:val>
                                                <p:strVal val="#ppt_x"/>
                                              </p:val>
                                            </p:tav>
                                            <p:tav tm="100000">
                                              <p:val>
                                                <p:strVal val="#ppt_x"/>
                                              </p:val>
                                            </p:tav>
                                          </p:tavLst>
                                        </p:anim>
                                        <p:anim calcmode="lin" valueType="num">
                                          <p:cBhvr>
                                            <p:cTn id="78" dur="900" decel="100000" fill="hold"/>
                                            <p:tgtEl>
                                              <p:spTgt spid="63"/>
                                            </p:tgtEl>
                                            <p:attrNameLst>
                                              <p:attrName>ppt_y</p:attrName>
                                            </p:attrNameLst>
                                          </p:cBhvr>
                                          <p:tavLst>
                                            <p:tav tm="0">
                                              <p:val>
                                                <p:strVal val="#ppt_y+1"/>
                                              </p:val>
                                            </p:tav>
                                            <p:tav tm="100000">
                                              <p:val>
                                                <p:strVal val="#ppt_y-.03"/>
                                              </p:val>
                                            </p:tav>
                                          </p:tavLst>
                                        </p:anim>
                                        <p:anim calcmode="lin" valueType="num">
                                          <p:cBhvr>
                                            <p:cTn id="79" dur="100" accel="100000" fill="hold">
                                              <p:stCondLst>
                                                <p:cond delay="900"/>
                                              </p:stCondLst>
                                            </p:cTn>
                                            <p:tgtEl>
                                              <p:spTgt spid="63"/>
                                            </p:tgtEl>
                                            <p:attrNameLst>
                                              <p:attrName>ppt_y</p:attrName>
                                            </p:attrNameLst>
                                          </p:cBhvr>
                                          <p:tavLst>
                                            <p:tav tm="0">
                                              <p:val>
                                                <p:strVal val="#ppt_y-.03"/>
                                              </p:val>
                                            </p:tav>
                                            <p:tav tm="100000">
                                              <p:val>
                                                <p:strVal val="#ppt_y"/>
                                              </p:val>
                                            </p:tav>
                                          </p:tavLst>
                                        </p:anim>
                                      </p:childTnLst>
                                    </p:cTn>
                                  </p:par>
                                </p:childTnLst>
                              </p:cTn>
                            </p:par>
                            <p:par>
                              <p:cTn id="80" fill="hold">
                                <p:stCondLst>
                                  <p:cond delay="1000"/>
                                </p:stCondLst>
                                <p:childTnLst>
                                  <p:par>
                                    <p:cTn id="81" presetID="1" presetClass="mediacall" presetSubtype="0" fill="hold" nodeType="afterEffect">
                                      <p:stCondLst>
                                        <p:cond delay="0"/>
                                      </p:stCondLst>
                                      <p:childTnLst>
                                        <p:cmd type="call" cmd="playFrom(0.0)">
                                          <p:cBhvr>
                                            <p:cTn id="82" dur="4576" fill="hold"/>
                                            <p:tgtEl>
                                              <p:spTgt spid="60"/>
                                            </p:tgtEl>
                                          </p:cBhvr>
                                        </p:cmd>
                                      </p:childTnLst>
                                    </p:cTn>
                                  </p:par>
                                  <p:par>
                                    <p:cTn id="83" presetID="2" presetClass="exit" presetSubtype="2" fill="hold" nodeType="withEffect">
                                      <p:stCondLst>
                                        <p:cond delay="0"/>
                                      </p:stCondLst>
                                      <p:childTnLst>
                                        <p:anim calcmode="lin" valueType="num">
                                          <p:cBhvr additive="base">
                                            <p:cTn id="84" dur="500"/>
                                            <p:tgtEl>
                                              <p:spTgt spid="51"/>
                                            </p:tgtEl>
                                            <p:attrNameLst>
                                              <p:attrName>ppt_x</p:attrName>
                                            </p:attrNameLst>
                                          </p:cBhvr>
                                          <p:tavLst>
                                            <p:tav tm="0">
                                              <p:val>
                                                <p:strVal val="ppt_x"/>
                                              </p:val>
                                            </p:tav>
                                            <p:tav tm="100000">
                                              <p:val>
                                                <p:strVal val="1+ppt_w/2"/>
                                              </p:val>
                                            </p:tav>
                                          </p:tavLst>
                                        </p:anim>
                                        <p:anim calcmode="lin" valueType="num">
                                          <p:cBhvr additive="base">
                                            <p:cTn id="85" dur="500"/>
                                            <p:tgtEl>
                                              <p:spTgt spid="51"/>
                                            </p:tgtEl>
                                            <p:attrNameLst>
                                              <p:attrName>ppt_y</p:attrName>
                                            </p:attrNameLst>
                                          </p:cBhvr>
                                          <p:tavLst>
                                            <p:tav tm="0">
                                              <p:val>
                                                <p:strVal val="ppt_y"/>
                                              </p:val>
                                            </p:tav>
                                            <p:tav tm="100000">
                                              <p:val>
                                                <p:strVal val="ppt_y"/>
                                              </p:val>
                                            </p:tav>
                                          </p:tavLst>
                                        </p:anim>
                                        <p:set>
                                          <p:cBhvr>
                                            <p:cTn id="86" dur="1" fill="hold">
                                              <p:stCondLst>
                                                <p:cond delay="499"/>
                                              </p:stCondLst>
                                            </p:cTn>
                                            <p:tgtEl>
                                              <p:spTgt spid="51"/>
                                            </p:tgtEl>
                                            <p:attrNameLst>
                                              <p:attrName>style.visibility</p:attrName>
                                            </p:attrNameLst>
                                          </p:cBhvr>
                                          <p:to>
                                            <p:strVal val="hidden"/>
                                          </p:to>
                                        </p:set>
                                      </p:childTnLst>
                                    </p:cTn>
                                  </p:par>
                                  <p:par>
                                    <p:cTn id="87" presetID="2" presetClass="exit" presetSubtype="2" fill="hold" nodeType="withEffect">
                                      <p:stCondLst>
                                        <p:cond delay="0"/>
                                      </p:stCondLst>
                                      <p:childTnLst>
                                        <p:anim calcmode="lin" valueType="num">
                                          <p:cBhvr additive="base">
                                            <p:cTn id="88" dur="500"/>
                                            <p:tgtEl>
                                              <p:spTgt spid="57"/>
                                            </p:tgtEl>
                                            <p:attrNameLst>
                                              <p:attrName>ppt_x</p:attrName>
                                            </p:attrNameLst>
                                          </p:cBhvr>
                                          <p:tavLst>
                                            <p:tav tm="0">
                                              <p:val>
                                                <p:strVal val="ppt_x"/>
                                              </p:val>
                                            </p:tav>
                                            <p:tav tm="100000">
                                              <p:val>
                                                <p:strVal val="1+ppt_w/2"/>
                                              </p:val>
                                            </p:tav>
                                          </p:tavLst>
                                        </p:anim>
                                        <p:anim calcmode="lin" valueType="num">
                                          <p:cBhvr additive="base">
                                            <p:cTn id="89" dur="500"/>
                                            <p:tgtEl>
                                              <p:spTgt spid="57"/>
                                            </p:tgtEl>
                                            <p:attrNameLst>
                                              <p:attrName>ppt_y</p:attrName>
                                            </p:attrNameLst>
                                          </p:cBhvr>
                                          <p:tavLst>
                                            <p:tav tm="0">
                                              <p:val>
                                                <p:strVal val="ppt_y"/>
                                              </p:val>
                                            </p:tav>
                                            <p:tav tm="100000">
                                              <p:val>
                                                <p:strVal val="ppt_y"/>
                                              </p:val>
                                            </p:tav>
                                          </p:tavLst>
                                        </p:anim>
                                        <p:set>
                                          <p:cBhvr>
                                            <p:cTn id="90" dur="1" fill="hold">
                                              <p:stCondLst>
                                                <p:cond delay="499"/>
                                              </p:stCondLst>
                                            </p:cTn>
                                            <p:tgtEl>
                                              <p:spTgt spid="57"/>
                                            </p:tgtEl>
                                            <p:attrNameLst>
                                              <p:attrName>style.visibility</p:attrName>
                                            </p:attrNameLst>
                                          </p:cBhvr>
                                          <p:to>
                                            <p:strVal val="hidden"/>
                                          </p:to>
                                        </p:set>
                                      </p:childTnLst>
                                    </p:cTn>
                                  </p:par>
                                  <p:par>
                                    <p:cTn id="91" presetID="2" presetClass="exit" presetSubtype="2" fill="hold" nodeType="withEffect">
                                      <p:stCondLst>
                                        <p:cond delay="0"/>
                                      </p:stCondLst>
                                      <p:childTnLst>
                                        <p:anim calcmode="lin" valueType="num">
                                          <p:cBhvr additive="base">
                                            <p:cTn id="92" dur="500"/>
                                            <p:tgtEl>
                                              <p:spTgt spid="61"/>
                                            </p:tgtEl>
                                            <p:attrNameLst>
                                              <p:attrName>ppt_x</p:attrName>
                                            </p:attrNameLst>
                                          </p:cBhvr>
                                          <p:tavLst>
                                            <p:tav tm="0">
                                              <p:val>
                                                <p:strVal val="ppt_x"/>
                                              </p:val>
                                            </p:tav>
                                            <p:tav tm="100000">
                                              <p:val>
                                                <p:strVal val="1+ppt_w/2"/>
                                              </p:val>
                                            </p:tav>
                                          </p:tavLst>
                                        </p:anim>
                                        <p:anim calcmode="lin" valueType="num">
                                          <p:cBhvr additive="base">
                                            <p:cTn id="93" dur="500"/>
                                            <p:tgtEl>
                                              <p:spTgt spid="61"/>
                                            </p:tgtEl>
                                            <p:attrNameLst>
                                              <p:attrName>ppt_y</p:attrName>
                                            </p:attrNameLst>
                                          </p:cBhvr>
                                          <p:tavLst>
                                            <p:tav tm="0">
                                              <p:val>
                                                <p:strVal val="ppt_y"/>
                                              </p:val>
                                            </p:tav>
                                            <p:tav tm="100000">
                                              <p:val>
                                                <p:strVal val="ppt_y"/>
                                              </p:val>
                                            </p:tav>
                                          </p:tavLst>
                                        </p:anim>
                                        <p:set>
                                          <p:cBhvr>
                                            <p:cTn id="94" dur="1" fill="hold">
                                              <p:stCondLst>
                                                <p:cond delay="499"/>
                                              </p:stCondLst>
                                            </p:cTn>
                                            <p:tgtEl>
                                              <p:spTgt spid="61"/>
                                            </p:tgtEl>
                                            <p:attrNameLst>
                                              <p:attrName>style.visibility</p:attrName>
                                            </p:attrNameLst>
                                          </p:cBhvr>
                                          <p:to>
                                            <p:strVal val="hidden"/>
                                          </p:to>
                                        </p:set>
                                      </p:childTnLst>
                                    </p:cTn>
                                  </p:par>
                                  <p:par>
                                    <p:cTn id="95" presetID="2" presetClass="exit" presetSubtype="2" fill="hold" nodeType="withEffect">
                                      <p:stCondLst>
                                        <p:cond delay="0"/>
                                      </p:stCondLst>
                                      <p:childTnLst>
                                        <p:anim calcmode="lin" valueType="num">
                                          <p:cBhvr additive="base">
                                            <p:cTn id="96" dur="500"/>
                                            <p:tgtEl>
                                              <p:spTgt spid="62"/>
                                            </p:tgtEl>
                                            <p:attrNameLst>
                                              <p:attrName>ppt_x</p:attrName>
                                            </p:attrNameLst>
                                          </p:cBhvr>
                                          <p:tavLst>
                                            <p:tav tm="0">
                                              <p:val>
                                                <p:strVal val="ppt_x"/>
                                              </p:val>
                                            </p:tav>
                                            <p:tav tm="100000">
                                              <p:val>
                                                <p:strVal val="1+ppt_w/2"/>
                                              </p:val>
                                            </p:tav>
                                          </p:tavLst>
                                        </p:anim>
                                        <p:anim calcmode="lin" valueType="num">
                                          <p:cBhvr additive="base">
                                            <p:cTn id="97" dur="500"/>
                                            <p:tgtEl>
                                              <p:spTgt spid="62"/>
                                            </p:tgtEl>
                                            <p:attrNameLst>
                                              <p:attrName>ppt_y</p:attrName>
                                            </p:attrNameLst>
                                          </p:cBhvr>
                                          <p:tavLst>
                                            <p:tav tm="0">
                                              <p:val>
                                                <p:strVal val="ppt_y"/>
                                              </p:val>
                                            </p:tav>
                                            <p:tav tm="100000">
                                              <p:val>
                                                <p:strVal val="ppt_y"/>
                                              </p:val>
                                            </p:tav>
                                          </p:tavLst>
                                        </p:anim>
                                        <p:set>
                                          <p:cBhvr>
                                            <p:cTn id="98" dur="1" fill="hold">
                                              <p:stCondLst>
                                                <p:cond delay="49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54"/>
                      </p:tgtEl>
                    </p:cond>
                  </p:nextCondLst>
                </p:seq>
                <p:audio>
                  <p:cMediaNode vol="80000">
                    <p:cTn id="99" fill="hold" display="0">
                      <p:stCondLst>
                        <p:cond delay="indefinite"/>
                      </p:stCondLst>
                      <p:endCondLst>
                        <p:cond evt="onStopAudio" delay="0">
                          <p:tgtEl>
                            <p:sldTgt/>
                          </p:tgtEl>
                        </p:cond>
                      </p:endCondLst>
                    </p:cTn>
                    <p:tgtEl>
                      <p:spTgt spid="60"/>
                    </p:tgtEl>
                  </p:cMediaNode>
                </p:audio>
              </p:childTnLst>
            </p:cTn>
          </p:par>
        </p:tnLst>
        <p:bldLst>
          <p:bldP spid="65" grpId="0" animBg="1"/>
          <p:bldP spid="6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par>
                              <p:cTn id="30" fill="hold">
                                <p:stCondLst>
                                  <p:cond delay="1200"/>
                                </p:stCondLst>
                                <p:childTnLst>
                                  <p:par>
                                    <p:cTn id="31" presetID="21" presetClass="entr" presetSubtype="1"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heel(1)">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65"/>
                                            </p:tgtEl>
                                            <p:attrNameLst>
                                              <p:attrName>style.visibility</p:attrName>
                                            </p:attrNameLst>
                                          </p:cBhvr>
                                          <p:to>
                                            <p:strVal val="visible"/>
                                          </p:to>
                                        </p:set>
                                        <p:animEffect transition="in" filter="circle(in)">
                                          <p:cBhvr>
                                            <p:cTn id="38" dur="2000"/>
                                            <p:tgtEl>
                                              <p:spTgt spid="65"/>
                                            </p:tgtEl>
                                          </p:cBhvr>
                                        </p:animEffect>
                                      </p:childTnLst>
                                    </p:cTn>
                                  </p:par>
                                  <p:par>
                                    <p:cTn id="39" presetID="2" presetClass="entr" presetSubtype="1" fill="hold" grpId="0" nodeType="withEffect">
                                      <p:stCondLst>
                                        <p:cond delay="0"/>
                                      </p:stCondLst>
                                      <p:childTnLst>
                                        <p:set>
                                          <p:cBhvr>
                                            <p:cTn id="40" dur="1" fill="hold">
                                              <p:stCondLst>
                                                <p:cond delay="0"/>
                                              </p:stCondLst>
                                            </p:cTn>
                                            <p:tgtEl>
                                              <p:spTgt spid="66"/>
                                            </p:tgtEl>
                                            <p:attrNameLst>
                                              <p:attrName>style.visibility</p:attrName>
                                            </p:attrNameLst>
                                          </p:cBhvr>
                                          <p:to>
                                            <p:strVal val="visible"/>
                                          </p:to>
                                        </p:set>
                                        <p:anim calcmode="lin" valueType="num">
                                          <p:cBhvr additive="base">
                                            <p:cTn id="41" dur="1500" fill="hold"/>
                                            <p:tgtEl>
                                              <p:spTgt spid="66"/>
                                            </p:tgtEl>
                                            <p:attrNameLst>
                                              <p:attrName>ppt_x</p:attrName>
                                            </p:attrNameLst>
                                          </p:cBhvr>
                                          <p:tavLst>
                                            <p:tav tm="0">
                                              <p:val>
                                                <p:strVal val="#ppt_x"/>
                                              </p:val>
                                            </p:tav>
                                            <p:tav tm="100000">
                                              <p:val>
                                                <p:strVal val="#ppt_x"/>
                                              </p:val>
                                            </p:tav>
                                          </p:tavLst>
                                        </p:anim>
                                        <p:anim calcmode="lin" valueType="num">
                                          <p:cBhvr additive="base">
                                            <p:cTn id="42" dur="1500" fill="hold"/>
                                            <p:tgtEl>
                                              <p:spTgt spid="66"/>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1"/>
                                            </p:tgtEl>
                                            <p:attrNameLst>
                                              <p:attrName>style.visibility</p:attrName>
                                            </p:attrNameLst>
                                          </p:cBhvr>
                                          <p:to>
                                            <p:strVal val="visible"/>
                                          </p:to>
                                        </p:set>
                                        <p:anim calcmode="lin" valueType="num">
                                          <p:cBhvr additive="base">
                                            <p:cTn id="47" dur="1500" fill="hold"/>
                                            <p:tgtEl>
                                              <p:spTgt spid="51"/>
                                            </p:tgtEl>
                                            <p:attrNameLst>
                                              <p:attrName>ppt_x</p:attrName>
                                            </p:attrNameLst>
                                          </p:cBhvr>
                                          <p:tavLst>
                                            <p:tav tm="0">
                                              <p:val>
                                                <p:strVal val="#ppt_x"/>
                                              </p:val>
                                            </p:tav>
                                            <p:tav tm="100000">
                                              <p:val>
                                                <p:strVal val="#ppt_x"/>
                                              </p:val>
                                            </p:tav>
                                          </p:tavLst>
                                        </p:anim>
                                        <p:anim calcmode="lin" valueType="num">
                                          <p:cBhvr additive="base">
                                            <p:cTn id="48" dur="1500" fill="hold"/>
                                            <p:tgtEl>
                                              <p:spTgt spid="51"/>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700"/>
                                      </p:stCondLst>
                                      <p:childTnLst>
                                        <p:set>
                                          <p:cBhvr>
                                            <p:cTn id="50" dur="1" fill="hold">
                                              <p:stCondLst>
                                                <p:cond delay="0"/>
                                              </p:stCondLst>
                                            </p:cTn>
                                            <p:tgtEl>
                                              <p:spTgt spid="54"/>
                                            </p:tgtEl>
                                            <p:attrNameLst>
                                              <p:attrName>style.visibility</p:attrName>
                                            </p:attrNameLst>
                                          </p:cBhvr>
                                          <p:to>
                                            <p:strVal val="visible"/>
                                          </p:to>
                                        </p:set>
                                        <p:anim calcmode="lin" valueType="num">
                                          <p:cBhvr additive="base">
                                            <p:cTn id="51" dur="1500" fill="hold"/>
                                            <p:tgtEl>
                                              <p:spTgt spid="54"/>
                                            </p:tgtEl>
                                            <p:attrNameLst>
                                              <p:attrName>ppt_x</p:attrName>
                                            </p:attrNameLst>
                                          </p:cBhvr>
                                          <p:tavLst>
                                            <p:tav tm="0">
                                              <p:val>
                                                <p:strVal val="#ppt_x"/>
                                              </p:val>
                                            </p:tav>
                                            <p:tav tm="100000">
                                              <p:val>
                                                <p:strVal val="#ppt_x"/>
                                              </p:val>
                                            </p:tav>
                                          </p:tavLst>
                                        </p:anim>
                                        <p:anim calcmode="lin" valueType="num">
                                          <p:cBhvr additive="base">
                                            <p:cTn id="52" dur="1500" fill="hold"/>
                                            <p:tgtEl>
                                              <p:spTgt spid="54"/>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1500"/>
                                      </p:stCondLst>
                                      <p:childTnLst>
                                        <p:set>
                                          <p:cBhvr>
                                            <p:cTn id="54" dur="1" fill="hold">
                                              <p:stCondLst>
                                                <p:cond delay="0"/>
                                              </p:stCondLst>
                                            </p:cTn>
                                            <p:tgtEl>
                                              <p:spTgt spid="57"/>
                                            </p:tgtEl>
                                            <p:attrNameLst>
                                              <p:attrName>style.visibility</p:attrName>
                                            </p:attrNameLst>
                                          </p:cBhvr>
                                          <p:to>
                                            <p:strVal val="visible"/>
                                          </p:to>
                                        </p:set>
                                        <p:anim calcmode="lin" valueType="num">
                                          <p:cBhvr additive="base">
                                            <p:cTn id="55" dur="1500" fill="hold"/>
                                            <p:tgtEl>
                                              <p:spTgt spid="57"/>
                                            </p:tgtEl>
                                            <p:attrNameLst>
                                              <p:attrName>ppt_x</p:attrName>
                                            </p:attrNameLst>
                                          </p:cBhvr>
                                          <p:tavLst>
                                            <p:tav tm="0">
                                              <p:val>
                                                <p:strVal val="#ppt_x"/>
                                              </p:val>
                                            </p:tav>
                                            <p:tav tm="100000">
                                              <p:val>
                                                <p:strVal val="#ppt_x"/>
                                              </p:val>
                                            </p:tav>
                                          </p:tavLst>
                                        </p:anim>
                                        <p:anim calcmode="lin" valueType="num">
                                          <p:cBhvr additive="base">
                                            <p:cTn id="56" dur="1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7" restart="whenNotActive" fill="hold" evtFilter="cancelBubble" nodeType="interactiveSeq">
                    <p:stCondLst>
                      <p:cond evt="onClick" delay="0">
                        <p:tgtEl>
                          <p:spTgt spid="51"/>
                        </p:tgtEl>
                      </p:cond>
                    </p:stCondLst>
                    <p:endSync evt="end" delay="0">
                      <p:rtn val="all"/>
                    </p:endSync>
                    <p:childTnLst>
                      <p:par>
                        <p:cTn id="58" fill="hold">
                          <p:stCondLst>
                            <p:cond delay="0"/>
                          </p:stCondLst>
                          <p:childTnLst>
                            <p:par>
                              <p:cTn id="59" fill="hold">
                                <p:stCondLst>
                                  <p:cond delay="0"/>
                                </p:stCondLst>
                                <p:childTnLst>
                                  <p:par>
                                    <p:cTn id="60" presetID="2" presetClass="entr" presetSubtype="2" fill="hold" nodeType="clickEffect">
                                      <p:stCondLst>
                                        <p:cond delay="0"/>
                                      </p:stCondLst>
                                      <p:childTnLst>
                                        <p:set>
                                          <p:cBhvr>
                                            <p:cTn id="61" dur="1" fill="hold">
                                              <p:stCondLst>
                                                <p:cond delay="0"/>
                                              </p:stCondLst>
                                            </p:cTn>
                                            <p:tgtEl>
                                              <p:spTgt spid="61"/>
                                            </p:tgtEl>
                                            <p:attrNameLst>
                                              <p:attrName>style.visibility</p:attrName>
                                            </p:attrNameLst>
                                          </p:cBhvr>
                                          <p:to>
                                            <p:strVal val="visible"/>
                                          </p:to>
                                        </p:set>
                                        <p:anim calcmode="lin" valueType="num">
                                          <p:cBhvr additive="base">
                                            <p:cTn id="62" dur="500" fill="hold"/>
                                            <p:tgtEl>
                                              <p:spTgt spid="61"/>
                                            </p:tgtEl>
                                            <p:attrNameLst>
                                              <p:attrName>ppt_x</p:attrName>
                                            </p:attrNameLst>
                                          </p:cBhvr>
                                          <p:tavLst>
                                            <p:tav tm="0">
                                              <p:val>
                                                <p:strVal val="1+#ppt_w/2"/>
                                              </p:val>
                                            </p:tav>
                                            <p:tav tm="100000">
                                              <p:val>
                                                <p:strVal val="#ppt_x"/>
                                              </p:val>
                                            </p:tav>
                                          </p:tavLst>
                                        </p:anim>
                                        <p:anim calcmode="lin" valueType="num">
                                          <p:cBhvr additive="base">
                                            <p:cTn id="63" dur="500" fill="hold"/>
                                            <p:tgtEl>
                                              <p:spTgt spid="61"/>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60"/>
                                                </p:cond>
                                              </p:stCondLst>
                                              <p:endCondLst>
                                                <p:cond evt="onStopAudio" delay="0">
                                                  <p:tgtEl>
                                                    <p:sldTgt/>
                                                  </p:tgtEl>
                                                </p:cond>
                                              </p:endCondLst>
                                            </p:cTn>
                                            <p:tgtEl>
                                              <p:sndTgt r:embed="rId18" name="bomb.wav"/>
                                            </p:tgtEl>
                                          </p:cMediaNode>
                                        </p:audio>
                                      </p:subTnLst>
                                    </p:cTn>
                                  </p:par>
                                </p:childTnLst>
                              </p:cTn>
                            </p:par>
                          </p:childTnLst>
                        </p:cTn>
                      </p:par>
                    </p:childTnLst>
                  </p:cTn>
                  <p:nextCondLst>
                    <p:cond evt="onClick" delay="0">
                      <p:tgtEl>
                        <p:spTgt spid="51"/>
                      </p:tgtEl>
                    </p:cond>
                  </p:nextCondLst>
                </p:seq>
                <p:seq concurrent="1" nextAc="seek">
                  <p:cTn id="64" restart="whenNotActive" fill="hold" evtFilter="cancelBubble" nodeType="interactiveSeq">
                    <p:stCondLst>
                      <p:cond evt="onClick" delay="0">
                        <p:tgtEl>
                          <p:spTgt spid="57"/>
                        </p:tgtEl>
                      </p:cond>
                    </p:stCondLst>
                    <p:endSync evt="end" delay="0">
                      <p:rtn val="all"/>
                    </p:endSync>
                    <p:childTnLst>
                      <p:par>
                        <p:cTn id="65" fill="hold">
                          <p:stCondLst>
                            <p:cond delay="0"/>
                          </p:stCondLst>
                          <p:childTnLst>
                            <p:par>
                              <p:cTn id="66" fill="hold">
                                <p:stCondLst>
                                  <p:cond delay="0"/>
                                </p:stCondLst>
                                <p:childTnLst>
                                  <p:par>
                                    <p:cTn id="67" presetID="2" presetClass="entr" presetSubtype="2" fill="hold" nodeType="clickEffect">
                                      <p:stCondLst>
                                        <p:cond delay="0"/>
                                      </p:stCondLst>
                                      <p:childTnLst>
                                        <p:set>
                                          <p:cBhvr>
                                            <p:cTn id="68" dur="1" fill="hold">
                                              <p:stCondLst>
                                                <p:cond delay="0"/>
                                              </p:stCondLst>
                                            </p:cTn>
                                            <p:tgtEl>
                                              <p:spTgt spid="62"/>
                                            </p:tgtEl>
                                            <p:attrNameLst>
                                              <p:attrName>style.visibility</p:attrName>
                                            </p:attrNameLst>
                                          </p:cBhvr>
                                          <p:to>
                                            <p:strVal val="visible"/>
                                          </p:to>
                                        </p:set>
                                        <p:anim calcmode="lin" valueType="num">
                                          <p:cBhvr additive="base">
                                            <p:cTn id="69" dur="500" fill="hold"/>
                                            <p:tgtEl>
                                              <p:spTgt spid="62"/>
                                            </p:tgtEl>
                                            <p:attrNameLst>
                                              <p:attrName>ppt_x</p:attrName>
                                            </p:attrNameLst>
                                          </p:cBhvr>
                                          <p:tavLst>
                                            <p:tav tm="0">
                                              <p:val>
                                                <p:strVal val="1+#ppt_w/2"/>
                                              </p:val>
                                            </p:tav>
                                            <p:tav tm="100000">
                                              <p:val>
                                                <p:strVal val="#ppt_x"/>
                                              </p:val>
                                            </p:tav>
                                          </p:tavLst>
                                        </p:anim>
                                        <p:anim calcmode="lin" valueType="num">
                                          <p:cBhvr additive="base">
                                            <p:cTn id="70" dur="500" fill="hold"/>
                                            <p:tgtEl>
                                              <p:spTgt spid="62"/>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67"/>
                                                </p:cond>
                                              </p:stCondLst>
                                              <p:endCondLst>
                                                <p:cond evt="onStopAudio" delay="0">
                                                  <p:tgtEl>
                                                    <p:sldTgt/>
                                                  </p:tgtEl>
                                                </p:cond>
                                              </p:endCondLst>
                                            </p:cTn>
                                            <p:tgtEl>
                                              <p:sndTgt r:embed="rId18" name="bomb.wav"/>
                                            </p:tgtEl>
                                          </p:cMediaNode>
                                        </p:audio>
                                      </p:subTnLst>
                                    </p:cTn>
                                  </p:par>
                                </p:childTnLst>
                              </p:cTn>
                            </p:par>
                          </p:childTnLst>
                        </p:cTn>
                      </p:par>
                    </p:childTnLst>
                  </p:cTn>
                  <p:nextCondLst>
                    <p:cond evt="onClick" delay="0">
                      <p:tgtEl>
                        <p:spTgt spid="57"/>
                      </p:tgtEl>
                    </p:cond>
                  </p:nextCondLst>
                </p:seq>
                <p:seq concurrent="1" nextAc="seek">
                  <p:cTn id="71" restart="whenNotActive" fill="hold" evtFilter="cancelBubble" nodeType="interactiveSeq">
                    <p:stCondLst>
                      <p:cond evt="onClick" delay="0">
                        <p:tgtEl>
                          <p:spTgt spid="54"/>
                        </p:tgtEl>
                      </p:cond>
                    </p:stCondLst>
                    <p:endSync evt="end" delay="0">
                      <p:rtn val="all"/>
                    </p:endSync>
                    <p:childTnLst>
                      <p:par>
                        <p:cTn id="72" fill="hold">
                          <p:stCondLst>
                            <p:cond delay="0"/>
                          </p:stCondLst>
                          <p:childTnLst>
                            <p:par>
                              <p:cTn id="73" fill="hold">
                                <p:stCondLst>
                                  <p:cond delay="0"/>
                                </p:stCondLst>
                                <p:childTnLst>
                                  <p:par>
                                    <p:cTn id="74" presetID="37" presetClass="entr" presetSubtype="0" fill="hold" nodeType="clickEffect">
                                      <p:stCondLst>
                                        <p:cond delay="0"/>
                                      </p:stCondLst>
                                      <p:childTnLst>
                                        <p:set>
                                          <p:cBhvr>
                                            <p:cTn id="75" dur="1" fill="hold">
                                              <p:stCondLst>
                                                <p:cond delay="0"/>
                                              </p:stCondLst>
                                            </p:cTn>
                                            <p:tgtEl>
                                              <p:spTgt spid="63"/>
                                            </p:tgtEl>
                                            <p:attrNameLst>
                                              <p:attrName>style.visibility</p:attrName>
                                            </p:attrNameLst>
                                          </p:cBhvr>
                                          <p:to>
                                            <p:strVal val="visible"/>
                                          </p:to>
                                        </p:set>
                                        <p:animEffect transition="in" filter="fade">
                                          <p:cBhvr>
                                            <p:cTn id="76" dur="1000"/>
                                            <p:tgtEl>
                                              <p:spTgt spid="63"/>
                                            </p:tgtEl>
                                          </p:cBhvr>
                                        </p:animEffect>
                                        <p:anim calcmode="lin" valueType="num">
                                          <p:cBhvr>
                                            <p:cTn id="77" dur="1000" fill="hold"/>
                                            <p:tgtEl>
                                              <p:spTgt spid="63"/>
                                            </p:tgtEl>
                                            <p:attrNameLst>
                                              <p:attrName>ppt_x</p:attrName>
                                            </p:attrNameLst>
                                          </p:cBhvr>
                                          <p:tavLst>
                                            <p:tav tm="0">
                                              <p:val>
                                                <p:strVal val="#ppt_x"/>
                                              </p:val>
                                            </p:tav>
                                            <p:tav tm="100000">
                                              <p:val>
                                                <p:strVal val="#ppt_x"/>
                                              </p:val>
                                            </p:tav>
                                          </p:tavLst>
                                        </p:anim>
                                        <p:anim calcmode="lin" valueType="num">
                                          <p:cBhvr>
                                            <p:cTn id="78" dur="900" decel="100000" fill="hold"/>
                                            <p:tgtEl>
                                              <p:spTgt spid="63"/>
                                            </p:tgtEl>
                                            <p:attrNameLst>
                                              <p:attrName>ppt_y</p:attrName>
                                            </p:attrNameLst>
                                          </p:cBhvr>
                                          <p:tavLst>
                                            <p:tav tm="0">
                                              <p:val>
                                                <p:strVal val="#ppt_y+1"/>
                                              </p:val>
                                            </p:tav>
                                            <p:tav tm="100000">
                                              <p:val>
                                                <p:strVal val="#ppt_y-.03"/>
                                              </p:val>
                                            </p:tav>
                                          </p:tavLst>
                                        </p:anim>
                                        <p:anim calcmode="lin" valueType="num">
                                          <p:cBhvr>
                                            <p:cTn id="79" dur="100" accel="100000" fill="hold">
                                              <p:stCondLst>
                                                <p:cond delay="900"/>
                                              </p:stCondLst>
                                            </p:cTn>
                                            <p:tgtEl>
                                              <p:spTgt spid="63"/>
                                            </p:tgtEl>
                                            <p:attrNameLst>
                                              <p:attrName>ppt_y</p:attrName>
                                            </p:attrNameLst>
                                          </p:cBhvr>
                                          <p:tavLst>
                                            <p:tav tm="0">
                                              <p:val>
                                                <p:strVal val="#ppt_y-.03"/>
                                              </p:val>
                                            </p:tav>
                                            <p:tav tm="100000">
                                              <p:val>
                                                <p:strVal val="#ppt_y"/>
                                              </p:val>
                                            </p:tav>
                                          </p:tavLst>
                                        </p:anim>
                                      </p:childTnLst>
                                    </p:cTn>
                                  </p:par>
                                </p:childTnLst>
                              </p:cTn>
                            </p:par>
                            <p:par>
                              <p:cTn id="80" fill="hold">
                                <p:stCondLst>
                                  <p:cond delay="1000"/>
                                </p:stCondLst>
                                <p:childTnLst>
                                  <p:par>
                                    <p:cTn id="81" presetID="1" presetClass="mediacall" presetSubtype="0" fill="hold" nodeType="afterEffect">
                                      <p:stCondLst>
                                        <p:cond delay="0"/>
                                      </p:stCondLst>
                                      <p:childTnLst>
                                        <p:cmd type="call" cmd="playFrom(0.0)">
                                          <p:cBhvr>
                                            <p:cTn id="82" dur="4576" fill="hold"/>
                                            <p:tgtEl>
                                              <p:spTgt spid="60"/>
                                            </p:tgtEl>
                                          </p:cBhvr>
                                        </p:cmd>
                                      </p:childTnLst>
                                    </p:cTn>
                                  </p:par>
                                  <p:par>
                                    <p:cTn id="83" presetID="2" presetClass="exit" presetSubtype="2" fill="hold" nodeType="withEffect">
                                      <p:stCondLst>
                                        <p:cond delay="0"/>
                                      </p:stCondLst>
                                      <p:childTnLst>
                                        <p:anim calcmode="lin" valueType="num">
                                          <p:cBhvr additive="base">
                                            <p:cTn id="84" dur="500"/>
                                            <p:tgtEl>
                                              <p:spTgt spid="51"/>
                                            </p:tgtEl>
                                            <p:attrNameLst>
                                              <p:attrName>ppt_x</p:attrName>
                                            </p:attrNameLst>
                                          </p:cBhvr>
                                          <p:tavLst>
                                            <p:tav tm="0">
                                              <p:val>
                                                <p:strVal val="ppt_x"/>
                                              </p:val>
                                            </p:tav>
                                            <p:tav tm="100000">
                                              <p:val>
                                                <p:strVal val="1+ppt_w/2"/>
                                              </p:val>
                                            </p:tav>
                                          </p:tavLst>
                                        </p:anim>
                                        <p:anim calcmode="lin" valueType="num">
                                          <p:cBhvr additive="base">
                                            <p:cTn id="85" dur="500"/>
                                            <p:tgtEl>
                                              <p:spTgt spid="51"/>
                                            </p:tgtEl>
                                            <p:attrNameLst>
                                              <p:attrName>ppt_y</p:attrName>
                                            </p:attrNameLst>
                                          </p:cBhvr>
                                          <p:tavLst>
                                            <p:tav tm="0">
                                              <p:val>
                                                <p:strVal val="ppt_y"/>
                                              </p:val>
                                            </p:tav>
                                            <p:tav tm="100000">
                                              <p:val>
                                                <p:strVal val="ppt_y"/>
                                              </p:val>
                                            </p:tav>
                                          </p:tavLst>
                                        </p:anim>
                                        <p:set>
                                          <p:cBhvr>
                                            <p:cTn id="86" dur="1" fill="hold">
                                              <p:stCondLst>
                                                <p:cond delay="499"/>
                                              </p:stCondLst>
                                            </p:cTn>
                                            <p:tgtEl>
                                              <p:spTgt spid="51"/>
                                            </p:tgtEl>
                                            <p:attrNameLst>
                                              <p:attrName>style.visibility</p:attrName>
                                            </p:attrNameLst>
                                          </p:cBhvr>
                                          <p:to>
                                            <p:strVal val="hidden"/>
                                          </p:to>
                                        </p:set>
                                      </p:childTnLst>
                                    </p:cTn>
                                  </p:par>
                                  <p:par>
                                    <p:cTn id="87" presetID="2" presetClass="exit" presetSubtype="2" fill="hold" nodeType="withEffect">
                                      <p:stCondLst>
                                        <p:cond delay="0"/>
                                      </p:stCondLst>
                                      <p:childTnLst>
                                        <p:anim calcmode="lin" valueType="num">
                                          <p:cBhvr additive="base">
                                            <p:cTn id="88" dur="500"/>
                                            <p:tgtEl>
                                              <p:spTgt spid="57"/>
                                            </p:tgtEl>
                                            <p:attrNameLst>
                                              <p:attrName>ppt_x</p:attrName>
                                            </p:attrNameLst>
                                          </p:cBhvr>
                                          <p:tavLst>
                                            <p:tav tm="0">
                                              <p:val>
                                                <p:strVal val="ppt_x"/>
                                              </p:val>
                                            </p:tav>
                                            <p:tav tm="100000">
                                              <p:val>
                                                <p:strVal val="1+ppt_w/2"/>
                                              </p:val>
                                            </p:tav>
                                          </p:tavLst>
                                        </p:anim>
                                        <p:anim calcmode="lin" valueType="num">
                                          <p:cBhvr additive="base">
                                            <p:cTn id="89" dur="500"/>
                                            <p:tgtEl>
                                              <p:spTgt spid="57"/>
                                            </p:tgtEl>
                                            <p:attrNameLst>
                                              <p:attrName>ppt_y</p:attrName>
                                            </p:attrNameLst>
                                          </p:cBhvr>
                                          <p:tavLst>
                                            <p:tav tm="0">
                                              <p:val>
                                                <p:strVal val="ppt_y"/>
                                              </p:val>
                                            </p:tav>
                                            <p:tav tm="100000">
                                              <p:val>
                                                <p:strVal val="ppt_y"/>
                                              </p:val>
                                            </p:tav>
                                          </p:tavLst>
                                        </p:anim>
                                        <p:set>
                                          <p:cBhvr>
                                            <p:cTn id="90" dur="1" fill="hold">
                                              <p:stCondLst>
                                                <p:cond delay="499"/>
                                              </p:stCondLst>
                                            </p:cTn>
                                            <p:tgtEl>
                                              <p:spTgt spid="57"/>
                                            </p:tgtEl>
                                            <p:attrNameLst>
                                              <p:attrName>style.visibility</p:attrName>
                                            </p:attrNameLst>
                                          </p:cBhvr>
                                          <p:to>
                                            <p:strVal val="hidden"/>
                                          </p:to>
                                        </p:set>
                                      </p:childTnLst>
                                    </p:cTn>
                                  </p:par>
                                  <p:par>
                                    <p:cTn id="91" presetID="2" presetClass="exit" presetSubtype="2" fill="hold" nodeType="withEffect">
                                      <p:stCondLst>
                                        <p:cond delay="0"/>
                                      </p:stCondLst>
                                      <p:childTnLst>
                                        <p:anim calcmode="lin" valueType="num">
                                          <p:cBhvr additive="base">
                                            <p:cTn id="92" dur="500"/>
                                            <p:tgtEl>
                                              <p:spTgt spid="61"/>
                                            </p:tgtEl>
                                            <p:attrNameLst>
                                              <p:attrName>ppt_x</p:attrName>
                                            </p:attrNameLst>
                                          </p:cBhvr>
                                          <p:tavLst>
                                            <p:tav tm="0">
                                              <p:val>
                                                <p:strVal val="ppt_x"/>
                                              </p:val>
                                            </p:tav>
                                            <p:tav tm="100000">
                                              <p:val>
                                                <p:strVal val="1+ppt_w/2"/>
                                              </p:val>
                                            </p:tav>
                                          </p:tavLst>
                                        </p:anim>
                                        <p:anim calcmode="lin" valueType="num">
                                          <p:cBhvr additive="base">
                                            <p:cTn id="93" dur="500"/>
                                            <p:tgtEl>
                                              <p:spTgt spid="61"/>
                                            </p:tgtEl>
                                            <p:attrNameLst>
                                              <p:attrName>ppt_y</p:attrName>
                                            </p:attrNameLst>
                                          </p:cBhvr>
                                          <p:tavLst>
                                            <p:tav tm="0">
                                              <p:val>
                                                <p:strVal val="ppt_y"/>
                                              </p:val>
                                            </p:tav>
                                            <p:tav tm="100000">
                                              <p:val>
                                                <p:strVal val="ppt_y"/>
                                              </p:val>
                                            </p:tav>
                                          </p:tavLst>
                                        </p:anim>
                                        <p:set>
                                          <p:cBhvr>
                                            <p:cTn id="94" dur="1" fill="hold">
                                              <p:stCondLst>
                                                <p:cond delay="499"/>
                                              </p:stCondLst>
                                            </p:cTn>
                                            <p:tgtEl>
                                              <p:spTgt spid="61"/>
                                            </p:tgtEl>
                                            <p:attrNameLst>
                                              <p:attrName>style.visibility</p:attrName>
                                            </p:attrNameLst>
                                          </p:cBhvr>
                                          <p:to>
                                            <p:strVal val="hidden"/>
                                          </p:to>
                                        </p:set>
                                      </p:childTnLst>
                                    </p:cTn>
                                  </p:par>
                                  <p:par>
                                    <p:cTn id="95" presetID="2" presetClass="exit" presetSubtype="2" fill="hold" nodeType="withEffect">
                                      <p:stCondLst>
                                        <p:cond delay="0"/>
                                      </p:stCondLst>
                                      <p:childTnLst>
                                        <p:anim calcmode="lin" valueType="num">
                                          <p:cBhvr additive="base">
                                            <p:cTn id="96" dur="500"/>
                                            <p:tgtEl>
                                              <p:spTgt spid="62"/>
                                            </p:tgtEl>
                                            <p:attrNameLst>
                                              <p:attrName>ppt_x</p:attrName>
                                            </p:attrNameLst>
                                          </p:cBhvr>
                                          <p:tavLst>
                                            <p:tav tm="0">
                                              <p:val>
                                                <p:strVal val="ppt_x"/>
                                              </p:val>
                                            </p:tav>
                                            <p:tav tm="100000">
                                              <p:val>
                                                <p:strVal val="1+ppt_w/2"/>
                                              </p:val>
                                            </p:tav>
                                          </p:tavLst>
                                        </p:anim>
                                        <p:anim calcmode="lin" valueType="num">
                                          <p:cBhvr additive="base">
                                            <p:cTn id="97" dur="500"/>
                                            <p:tgtEl>
                                              <p:spTgt spid="62"/>
                                            </p:tgtEl>
                                            <p:attrNameLst>
                                              <p:attrName>ppt_y</p:attrName>
                                            </p:attrNameLst>
                                          </p:cBhvr>
                                          <p:tavLst>
                                            <p:tav tm="0">
                                              <p:val>
                                                <p:strVal val="ppt_y"/>
                                              </p:val>
                                            </p:tav>
                                            <p:tav tm="100000">
                                              <p:val>
                                                <p:strVal val="ppt_y"/>
                                              </p:val>
                                            </p:tav>
                                          </p:tavLst>
                                        </p:anim>
                                        <p:set>
                                          <p:cBhvr>
                                            <p:cTn id="98" dur="1" fill="hold">
                                              <p:stCondLst>
                                                <p:cond delay="49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54"/>
                      </p:tgtEl>
                    </p:cond>
                  </p:nextCondLst>
                </p:seq>
                <p:audio>
                  <p:cMediaNode vol="80000">
                    <p:cTn id="99" fill="hold" display="0">
                      <p:stCondLst>
                        <p:cond delay="indefinite"/>
                      </p:stCondLst>
                      <p:endCondLst>
                        <p:cond evt="onStopAudio" delay="0">
                          <p:tgtEl>
                            <p:sldTgt/>
                          </p:tgtEl>
                        </p:cond>
                      </p:endCondLst>
                    </p:cTn>
                    <p:tgtEl>
                      <p:spTgt spid="60"/>
                    </p:tgtEl>
                  </p:cMediaNode>
                </p:audio>
              </p:childTnLst>
            </p:cTn>
          </p:par>
        </p:tnLst>
        <p:bldLst>
          <p:bldP spid="65" grpId="0" animBg="1"/>
          <p:bldP spid="66"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35" y="5847"/>
            <a:ext cx="12075065" cy="6789174"/>
          </a:xfrm>
          <a:prstGeom prst="rect">
            <a:avLst/>
          </a:prstGeom>
        </p:spPr>
      </p:pic>
      <p:sp>
        <p:nvSpPr>
          <p:cNvPr id="5" name="矩形: 圆角 6">
            <a:extLst>
              <a:ext uri="{FF2B5EF4-FFF2-40B4-BE49-F238E27FC236}">
                <a16:creationId xmlns:a16="http://schemas.microsoft.com/office/drawing/2014/main" id="{6E245909-1457-4C40-97A3-70C00034AAAC}"/>
              </a:ext>
            </a:extLst>
          </p:cNvPr>
          <p:cNvSpPr/>
          <p:nvPr/>
        </p:nvSpPr>
        <p:spPr>
          <a:xfrm>
            <a:off x="1829794" y="1317058"/>
            <a:ext cx="8702211" cy="4763964"/>
          </a:xfrm>
          <a:prstGeom prst="roundRect">
            <a:avLst>
              <a:gd name="adj" fmla="val 19216"/>
            </a:avLst>
          </a:prstGeom>
          <a:solidFill>
            <a:schemeClr val="bg1">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cs typeface="+mn-ea"/>
              <a:sym typeface="+mn-lt"/>
            </a:endParaRPr>
          </a:p>
        </p:txBody>
      </p:sp>
      <p:sp>
        <p:nvSpPr>
          <p:cNvPr id="3" name="Google Shape;3794;p53"/>
          <p:cNvSpPr txBox="1"/>
          <p:nvPr/>
        </p:nvSpPr>
        <p:spPr>
          <a:xfrm>
            <a:off x="-1591938" y="1658671"/>
            <a:ext cx="10594972" cy="113714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0" b="1" dirty="0" err="1">
                <a:solidFill>
                  <a:srgbClr val="FF0000"/>
                </a:solidFill>
                <a:latin typeface="UVF Filmotype Honey" panose="02000000000000000000" pitchFamily="50" charset="0"/>
                <a:ea typeface="Itim"/>
                <a:cs typeface="Itim" panose="020B0604020202020204" charset="-34"/>
                <a:sym typeface="Itim"/>
              </a:rPr>
              <a:t>Liên</a:t>
            </a:r>
            <a:r>
              <a:rPr lang="en-US" sz="12000" b="1" dirty="0">
                <a:solidFill>
                  <a:srgbClr val="FF0000"/>
                </a:solidFill>
                <a:latin typeface="UVF Filmotype Honey" panose="02000000000000000000" pitchFamily="50" charset="0"/>
                <a:ea typeface="Itim"/>
                <a:cs typeface="Itim" panose="020B0604020202020204" charset="-34"/>
                <a:sym typeface="Itim"/>
              </a:rPr>
              <a:t> </a:t>
            </a:r>
            <a:r>
              <a:rPr lang="en-US" sz="12000" b="1" dirty="0" err="1">
                <a:solidFill>
                  <a:srgbClr val="FF0000"/>
                </a:solidFill>
                <a:latin typeface="UVF Filmotype Honey" panose="02000000000000000000" pitchFamily="50" charset="0"/>
                <a:ea typeface="Itim"/>
                <a:cs typeface="Itim" panose="020B0604020202020204" charset="-34"/>
                <a:sym typeface="Itim"/>
              </a:rPr>
              <a:t>hê</a:t>
            </a:r>
            <a:r>
              <a:rPr lang="en-US" sz="12000" b="1" dirty="0">
                <a:solidFill>
                  <a:srgbClr val="FF0000"/>
                </a:solidFill>
                <a:latin typeface="UVF Filmotype Honey" panose="02000000000000000000" pitchFamily="50" charset="0"/>
                <a:ea typeface="Itim"/>
                <a:cs typeface="Itim" panose="020B0604020202020204" charset="-34"/>
                <a:sym typeface="Itim"/>
              </a:rPr>
              <a:t>̣</a:t>
            </a:r>
            <a:endParaRPr sz="15000" b="1" dirty="0">
              <a:solidFill>
                <a:srgbClr val="FF0000"/>
              </a:solidFill>
              <a:latin typeface="UVF Filmotype Honey" panose="02000000000000000000" pitchFamily="50" charset="0"/>
              <a:ea typeface="Itim"/>
              <a:cs typeface="Itim" panose="020B0604020202020204" charset="-34"/>
              <a:sym typeface="Itim"/>
            </a:endParaRPr>
          </a:p>
        </p:txBody>
      </p:sp>
      <p:sp>
        <p:nvSpPr>
          <p:cNvPr id="4" name="TextBox 3"/>
          <p:cNvSpPr txBox="1"/>
          <p:nvPr/>
        </p:nvSpPr>
        <p:spPr>
          <a:xfrm>
            <a:off x="1786061" y="3137432"/>
            <a:ext cx="8573729" cy="1600438"/>
          </a:xfrm>
          <a:prstGeom prst="rect">
            <a:avLst/>
          </a:prstGeom>
          <a:noFill/>
        </p:spPr>
        <p:txBody>
          <a:bodyPr wrap="square" rtlCol="0">
            <a:spAutoFit/>
          </a:bodyPr>
          <a:lstStyle/>
          <a:p>
            <a:pPr algn="ctr"/>
            <a:r>
              <a:rPr lang="en-US" sz="4900" b="1" dirty="0" err="1">
                <a:solidFill>
                  <a:srgbClr val="002060"/>
                </a:solidFill>
                <a:latin typeface="Times New Roman" panose="02020603050405020304" pitchFamily="18" charset="0"/>
                <a:cs typeface="Times New Roman" panose="02020603050405020304" pitchFamily="18" charset="0"/>
              </a:rPr>
              <a:t>Em</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hãy</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nêu</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một</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số</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biện</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pháp</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bảo</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vê</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chim</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và</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cây</a:t>
            </a:r>
            <a:r>
              <a:rPr lang="en-US" sz="4900" b="1" dirty="0">
                <a:solidFill>
                  <a:srgbClr val="002060"/>
                </a:solidFill>
                <a:latin typeface="Times New Roman" panose="02020603050405020304" pitchFamily="18" charset="0"/>
                <a:cs typeface="Times New Roman" panose="02020603050405020304" pitchFamily="18" charset="0"/>
              </a:rPr>
              <a:t> </a:t>
            </a:r>
            <a:r>
              <a:rPr lang="en-US" sz="4900" b="1" dirty="0" err="1">
                <a:solidFill>
                  <a:srgbClr val="002060"/>
                </a:solidFill>
                <a:latin typeface="Times New Roman" panose="02020603050405020304" pitchFamily="18" charset="0"/>
                <a:cs typeface="Times New Roman" panose="02020603050405020304" pitchFamily="18" charset="0"/>
              </a:rPr>
              <a:t>cối</a:t>
            </a:r>
            <a:r>
              <a:rPr lang="en-US" sz="4900" b="1" dirty="0">
                <a:solidFill>
                  <a:srgbClr val="002060"/>
                </a:solidFill>
                <a:latin typeface="Times New Roman" panose="02020603050405020304" pitchFamily="18" charset="0"/>
                <a:cs typeface="Times New Roman" panose="02020603050405020304" pitchFamily="18" charset="0"/>
              </a:rPr>
              <a:t>?</a:t>
            </a:r>
          </a:p>
        </p:txBody>
      </p:sp>
      <p:pic>
        <p:nvPicPr>
          <p:cNvPr id="7"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a:off x="8778754" y="178901"/>
            <a:ext cx="3239375" cy="3183484"/>
          </a:xfrm>
          <a:prstGeom prst="rect">
            <a:avLst/>
          </a:prstGeom>
        </p:spPr>
      </p:pic>
      <p:pic>
        <p:nvPicPr>
          <p:cNvPr id="9"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a:off x="8740102" y="149405"/>
            <a:ext cx="3239375" cy="3183484"/>
          </a:xfrm>
          <a:prstGeom prst="rect">
            <a:avLst/>
          </a:prstGeom>
        </p:spPr>
      </p:pic>
    </p:spTree>
    <p:extLst>
      <p:ext uri="{BB962C8B-B14F-4D97-AF65-F5344CB8AC3E}">
        <p14:creationId xmlns:p14="http://schemas.microsoft.com/office/powerpoint/2010/main" val="10645778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1+#ppt_w/2"/>
                                          </p:val>
                                        </p:tav>
                                        <p:tav tm="100000">
                                          <p:val>
                                            <p:strVal val="#ppt_x"/>
                                          </p:val>
                                        </p:tav>
                                      </p:tavLst>
                                    </p:anim>
                                    <p:anim calcmode="lin" valueType="num">
                                      <p:cBhvr additive="base">
                                        <p:cTn id="8" dur="1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500" fill="hold"/>
                                        <p:tgtEl>
                                          <p:spTgt spid="9"/>
                                        </p:tgtEl>
                                        <p:attrNameLst>
                                          <p:attrName>ppt_x</p:attrName>
                                        </p:attrNameLst>
                                      </p:cBhvr>
                                      <p:tavLst>
                                        <p:tav tm="0">
                                          <p:val>
                                            <p:strVal val="1+#ppt_w/2"/>
                                          </p:val>
                                        </p:tav>
                                        <p:tav tm="100000">
                                          <p:val>
                                            <p:strVal val="#ppt_x"/>
                                          </p:val>
                                        </p:tav>
                                      </p:tavLst>
                                    </p:anim>
                                    <p:anim calcmode="lin" valueType="num">
                                      <p:cBhvr additive="base">
                                        <p:cTn id="12" dur="1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75E6711F-B593-4271-A494-32E2E173A269}"/>
              </a:ext>
            </a:extLst>
          </p:cNvPr>
          <p:cNvPicPr>
            <a:picLocks noChangeAspect="1"/>
          </p:cNvPicPr>
          <p:nvPr/>
        </p:nvPicPr>
        <p:blipFill rotWithShape="1">
          <a:blip r:embed="rId2">
            <a:extLst>
              <a:ext uri="{28A0092B-C50C-407E-A947-70E740481C1C}">
                <a14:useLocalDpi xmlns:a14="http://schemas.microsoft.com/office/drawing/2010/main" val="0"/>
              </a:ext>
            </a:extLst>
          </a:blip>
          <a:srcRect l="13038" t="12407" r="75113" b="72037"/>
          <a:stretch/>
        </p:blipFill>
        <p:spPr>
          <a:xfrm rot="20820866">
            <a:off x="8103005" y="1842366"/>
            <a:ext cx="1092200" cy="1369325"/>
          </a:xfrm>
          <a:custGeom>
            <a:avLst/>
            <a:gdLst>
              <a:gd name="connsiteX0" fmla="*/ 0 w 1092200"/>
              <a:gd name="connsiteY0" fmla="*/ 0 h 1369325"/>
              <a:gd name="connsiteX1" fmla="*/ 1092200 w 1092200"/>
              <a:gd name="connsiteY1" fmla="*/ 0 h 1369325"/>
              <a:gd name="connsiteX2" fmla="*/ 1092200 w 1092200"/>
              <a:gd name="connsiteY2" fmla="*/ 1073151 h 1369325"/>
              <a:gd name="connsiteX3" fmla="*/ 914400 w 1092200"/>
              <a:gd name="connsiteY3" fmla="*/ 1225551 h 1369325"/>
              <a:gd name="connsiteX4" fmla="*/ 514350 w 1092200"/>
              <a:gd name="connsiteY4" fmla="*/ 1295401 h 1369325"/>
              <a:gd name="connsiteX5" fmla="*/ 469900 w 1092200"/>
              <a:gd name="connsiteY5" fmla="*/ 1352551 h 1369325"/>
              <a:gd name="connsiteX6" fmla="*/ 476807 w 1092200"/>
              <a:gd name="connsiteY6" fmla="*/ 1369325 h 1369325"/>
              <a:gd name="connsiteX7" fmla="*/ 0 w 1092200"/>
              <a:gd name="connsiteY7" fmla="*/ 1369325 h 136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2200" h="1369325">
                <a:moveTo>
                  <a:pt x="0" y="0"/>
                </a:moveTo>
                <a:lnTo>
                  <a:pt x="1092200" y="0"/>
                </a:lnTo>
                <a:lnTo>
                  <a:pt x="1092200" y="1073151"/>
                </a:lnTo>
                <a:lnTo>
                  <a:pt x="914400" y="1225551"/>
                </a:lnTo>
                <a:lnTo>
                  <a:pt x="514350" y="1295401"/>
                </a:lnTo>
                <a:lnTo>
                  <a:pt x="469900" y="1352551"/>
                </a:lnTo>
                <a:lnTo>
                  <a:pt x="476807" y="1369325"/>
                </a:lnTo>
                <a:lnTo>
                  <a:pt x="0" y="1369325"/>
                </a:lnTo>
                <a:close/>
              </a:path>
            </a:pathLst>
          </a:custGeom>
        </p:spPr>
      </p:pic>
      <p:pic>
        <p:nvPicPr>
          <p:cNvPr id="12" name="图片 11">
            <a:extLst>
              <a:ext uri="{FF2B5EF4-FFF2-40B4-BE49-F238E27FC236}">
                <a16:creationId xmlns:a16="http://schemas.microsoft.com/office/drawing/2014/main" id="{C27CC252-DDCF-4629-8C9E-A22BE2766B88}"/>
              </a:ext>
            </a:extLst>
          </p:cNvPr>
          <p:cNvPicPr>
            <a:picLocks noChangeAspect="1"/>
          </p:cNvPicPr>
          <p:nvPr/>
        </p:nvPicPr>
        <p:blipFill>
          <a:blip r:embed="rId3"/>
          <a:stretch>
            <a:fillRect/>
          </a:stretch>
        </p:blipFill>
        <p:spPr>
          <a:xfrm flipH="1">
            <a:off x="641084" y="4659783"/>
            <a:ext cx="1877564" cy="1897681"/>
          </a:xfrm>
          <a:prstGeom prst="rect">
            <a:avLst/>
          </a:prstGeom>
        </p:spPr>
      </p:pic>
      <p:grpSp>
        <p:nvGrpSpPr>
          <p:cNvPr id="6" name="组合 18">
            <a:extLst>
              <a:ext uri="{FF2B5EF4-FFF2-40B4-BE49-F238E27FC236}">
                <a16:creationId xmlns:a16="http://schemas.microsoft.com/office/drawing/2014/main" id="{901DC769-56FE-4952-B781-437CB6BFD6BA}"/>
              </a:ext>
            </a:extLst>
          </p:cNvPr>
          <p:cNvGrpSpPr/>
          <p:nvPr/>
        </p:nvGrpSpPr>
        <p:grpSpPr>
          <a:xfrm>
            <a:off x="-73026" y="4004974"/>
            <a:ext cx="12265026" cy="2655651"/>
            <a:chOff x="-1" y="3406111"/>
            <a:chExt cx="12265026" cy="3490959"/>
          </a:xfrm>
        </p:grpSpPr>
        <p:pic>
          <p:nvPicPr>
            <p:cNvPr id="7" name="图片 17">
              <a:extLst>
                <a:ext uri="{FF2B5EF4-FFF2-40B4-BE49-F238E27FC236}">
                  <a16:creationId xmlns:a16="http://schemas.microsoft.com/office/drawing/2014/main" id="{63C1D7D9-D8F7-48AD-92A0-C39668523C8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9096"/>
            <a:stretch/>
          </p:blipFill>
          <p:spPr>
            <a:xfrm>
              <a:off x="5407025" y="3406111"/>
              <a:ext cx="6858000" cy="3490959"/>
            </a:xfrm>
            <a:prstGeom prst="rect">
              <a:avLst/>
            </a:prstGeom>
          </p:spPr>
        </p:pic>
        <p:pic>
          <p:nvPicPr>
            <p:cNvPr id="11" name="图片 32">
              <a:extLst>
                <a:ext uri="{FF2B5EF4-FFF2-40B4-BE49-F238E27FC236}">
                  <a16:creationId xmlns:a16="http://schemas.microsoft.com/office/drawing/2014/main" id="{BBBD0FE5-7D2E-44A7-84B2-3A1EF7EB805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758" t="55374"/>
            <a:stretch/>
          </p:blipFill>
          <p:spPr>
            <a:xfrm>
              <a:off x="-1" y="3836629"/>
              <a:ext cx="5845893" cy="3060441"/>
            </a:xfrm>
            <a:prstGeom prst="rect">
              <a:avLst/>
            </a:prstGeom>
          </p:spPr>
        </p:pic>
      </p:grpSp>
      <p:sp>
        <p:nvSpPr>
          <p:cNvPr id="2" name="TextBox 1"/>
          <p:cNvSpPr txBox="1"/>
          <p:nvPr/>
        </p:nvSpPr>
        <p:spPr>
          <a:xfrm>
            <a:off x="1736149" y="3122046"/>
            <a:ext cx="9649837" cy="1477328"/>
          </a:xfrm>
          <a:prstGeom prst="rect">
            <a:avLst/>
          </a:prstGeom>
          <a:noFill/>
        </p:spPr>
        <p:txBody>
          <a:bodyPr wrap="square" rtlCol="0">
            <a:spAutoFit/>
          </a:bodyPr>
          <a:lstStyle/>
          <a:p>
            <a:r>
              <a:rPr lang="en-US" sz="9000" b="1" dirty="0">
                <a:solidFill>
                  <a:srgbClr val="FF0000"/>
                </a:solidFill>
                <a:latin typeface="UVF Valentine" panose="02000603000000000000" pitchFamily="2" charset="0"/>
                <a:ea typeface="UVF Valentine" panose="02000603000000000000" pitchFamily="2" charset="0"/>
              </a:rPr>
              <a:t>TẠM </a:t>
            </a:r>
            <a:r>
              <a:rPr lang="en-US" sz="9000" b="1" dirty="0">
                <a:solidFill>
                  <a:srgbClr val="0070C0"/>
                </a:solidFill>
                <a:latin typeface="UVF Valentine" panose="02000603000000000000" pitchFamily="2" charset="0"/>
                <a:ea typeface="UVF Valentine" panose="02000603000000000000" pitchFamily="2" charset="0"/>
              </a:rPr>
              <a:t>BIỆT</a:t>
            </a:r>
            <a:r>
              <a:rPr lang="en-US" sz="9000" b="1" dirty="0">
                <a:solidFill>
                  <a:srgbClr val="FF0000"/>
                </a:solidFill>
                <a:latin typeface="UVF Valentine" panose="02000603000000000000" pitchFamily="2" charset="0"/>
                <a:ea typeface="UVF Valentine" panose="02000603000000000000" pitchFamily="2" charset="0"/>
              </a:rPr>
              <a:t> </a:t>
            </a:r>
            <a:r>
              <a:rPr lang="en-US" sz="9000" b="1" dirty="0">
                <a:solidFill>
                  <a:srgbClr val="90634C"/>
                </a:solidFill>
                <a:latin typeface="UVF Valentine" panose="02000603000000000000" pitchFamily="2" charset="0"/>
                <a:ea typeface="UVF Valentine" panose="02000603000000000000" pitchFamily="2" charset="0"/>
              </a:rPr>
              <a:t>CÁC</a:t>
            </a:r>
            <a:r>
              <a:rPr lang="en-US" sz="9000" b="1" dirty="0">
                <a:solidFill>
                  <a:srgbClr val="FF0000"/>
                </a:solidFill>
                <a:latin typeface="UVF Valentine" panose="02000603000000000000" pitchFamily="2" charset="0"/>
                <a:ea typeface="UVF Valentine" panose="02000603000000000000" pitchFamily="2" charset="0"/>
              </a:rPr>
              <a:t> </a:t>
            </a:r>
            <a:r>
              <a:rPr lang="en-US" sz="9000" b="1" dirty="0">
                <a:solidFill>
                  <a:srgbClr val="7030A0"/>
                </a:solidFill>
                <a:latin typeface="UVF Valentine" panose="02000603000000000000" pitchFamily="2" charset="0"/>
                <a:ea typeface="UVF Valentine" panose="02000603000000000000" pitchFamily="2" charset="0"/>
              </a:rPr>
              <a:t>EM</a:t>
            </a:r>
          </a:p>
        </p:txBody>
      </p:sp>
    </p:spTree>
    <p:extLst>
      <p:ext uri="{BB962C8B-B14F-4D97-AF65-F5344CB8AC3E}">
        <p14:creationId xmlns:p14="http://schemas.microsoft.com/office/powerpoint/2010/main" val="2172337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 presetClass="entr" presetSubtype="12" decel="10000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1500" fill="hold"/>
                                        <p:tgtEl>
                                          <p:spTgt spid="12"/>
                                        </p:tgtEl>
                                        <p:attrNameLst>
                                          <p:attrName>ppt_x</p:attrName>
                                        </p:attrNameLst>
                                      </p:cBhvr>
                                      <p:tavLst>
                                        <p:tav tm="0">
                                          <p:val>
                                            <p:strVal val="0-#ppt_w/2"/>
                                          </p:val>
                                        </p:tav>
                                        <p:tav tm="100000">
                                          <p:val>
                                            <p:strVal val="#ppt_x"/>
                                          </p:val>
                                        </p:tav>
                                      </p:tavLst>
                                    </p:anim>
                                    <p:anim calcmode="lin" valueType="num">
                                      <p:cBhvr additive="base">
                                        <p:cTn id="13" dur="1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7">
            <a:extLst>
              <a:ext uri="{FF2B5EF4-FFF2-40B4-BE49-F238E27FC236}">
                <a16:creationId xmlns:a16="http://schemas.microsoft.com/office/drawing/2014/main" id="{5F38D8E0-169C-4BE8-81F5-40C2EC5141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547993">
            <a:off x="2413671" y="-148358"/>
            <a:ext cx="6824793" cy="5056126"/>
          </a:xfrm>
          <a:prstGeom prst="rect">
            <a:avLst/>
          </a:prstGeom>
        </p:spPr>
      </p:pic>
      <p:sp>
        <p:nvSpPr>
          <p:cNvPr id="4" name="文本框 3">
            <a:extLst>
              <a:ext uri="{FF2B5EF4-FFF2-40B4-BE49-F238E27FC236}">
                <a16:creationId xmlns:a16="http://schemas.microsoft.com/office/drawing/2014/main" id="{84F5CCCD-ECAA-43D1-82C7-D1F38C586991}"/>
              </a:ext>
            </a:extLst>
          </p:cNvPr>
          <p:cNvSpPr txBox="1"/>
          <p:nvPr/>
        </p:nvSpPr>
        <p:spPr>
          <a:xfrm>
            <a:off x="2507865" y="1692251"/>
            <a:ext cx="7282096" cy="1631216"/>
          </a:xfrm>
          <a:prstGeom prst="rect">
            <a:avLst/>
          </a:prstGeom>
          <a:noFill/>
          <a:ln>
            <a:noFill/>
          </a:ln>
        </p:spPr>
        <p:txBody>
          <a:bodyPr wrap="square" rtlCol="0">
            <a:spAutoFit/>
          </a:bodyPr>
          <a:lstStyle/>
          <a:p>
            <a:pPr algn="ctr" defTabSz="914377"/>
            <a:r>
              <a:rPr lang="en-US" altLang="zh-CN" sz="10000" b="1" dirty="0" err="1">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rPr>
              <a:t>Ôn</a:t>
            </a:r>
            <a:r>
              <a:rPr lang="en-US" altLang="zh-CN" sz="10000" b="1" dirty="0">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rPr>
              <a:t> </a:t>
            </a:r>
            <a:r>
              <a:rPr lang="en-US" altLang="zh-CN" sz="10000" b="1" dirty="0" err="1">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rPr>
              <a:t>tập</a:t>
            </a:r>
            <a:endParaRPr lang="zh-CN" altLang="en-US" sz="10000" b="1" dirty="0">
              <a:ln w="9525">
                <a:noFill/>
              </a:ln>
              <a:solidFill>
                <a:srgbClr val="002060"/>
              </a:solidFill>
              <a:effectLst>
                <a:glow rad="63500">
                  <a:schemeClr val="accent1">
                    <a:satMod val="175000"/>
                    <a:alpha val="40000"/>
                  </a:schemeClr>
                </a:glow>
                <a:reflection blurRad="6350" stA="60000" endA="900" endPos="58000" dir="5400000" sy="-100000" algn="bl" rotWithShape="0"/>
              </a:effectLst>
              <a:latin typeface="#9Slide07 Stormtrooper" panose="020B0500000000000000" pitchFamily="34" charset="0"/>
              <a:ea typeface="方正正黑简体" panose="02000000000000000000" pitchFamily="2" charset="-122"/>
              <a:cs typeface="+mn-ea"/>
              <a:sym typeface="+mn-lt"/>
            </a:endParaRPr>
          </a:p>
        </p:txBody>
      </p:sp>
      <p:sp>
        <p:nvSpPr>
          <p:cNvPr id="5" name="矩形 4">
            <a:extLst>
              <a:ext uri="{FF2B5EF4-FFF2-40B4-BE49-F238E27FC236}">
                <a16:creationId xmlns:a16="http://schemas.microsoft.com/office/drawing/2014/main" id="{1C8CF194-A068-4F5A-838F-E6B46E236561}"/>
              </a:ext>
            </a:extLst>
          </p:cNvPr>
          <p:cNvSpPr/>
          <p:nvPr/>
        </p:nvSpPr>
        <p:spPr>
          <a:xfrm>
            <a:off x="2633644" y="2435217"/>
            <a:ext cx="6023013" cy="830997"/>
          </a:xfrm>
          <a:prstGeom prst="rect">
            <a:avLst/>
          </a:prstGeom>
        </p:spPr>
        <p:txBody>
          <a:bodyPr wrap="square">
            <a:spAutoFit/>
          </a:bodyPr>
          <a:lstStyle/>
          <a:p>
            <a:pPr lvl="1" algn="ctr">
              <a:spcBef>
                <a:spcPct val="0"/>
              </a:spcBef>
            </a:pPr>
            <a:endParaRPr lang="zh-CN" altLang="en-US" sz="4800" spc="300" dirty="0">
              <a:solidFill>
                <a:srgbClr val="CDC5C3"/>
              </a:solidFill>
              <a:cs typeface="+mn-ea"/>
              <a:sym typeface="+mn-lt"/>
            </a:endParaRPr>
          </a:p>
        </p:txBody>
      </p:sp>
      <p:pic>
        <p:nvPicPr>
          <p:cNvPr id="7" name="图片 6">
            <a:extLst>
              <a:ext uri="{FF2B5EF4-FFF2-40B4-BE49-F238E27FC236}">
                <a16:creationId xmlns:a16="http://schemas.microsoft.com/office/drawing/2014/main" id="{8CCE5CC5-DC06-4FFA-8FB0-2837CBD28B30}"/>
              </a:ext>
            </a:extLst>
          </p:cNvPr>
          <p:cNvPicPr>
            <a:picLocks noChangeAspect="1"/>
          </p:cNvPicPr>
          <p:nvPr/>
        </p:nvPicPr>
        <p:blipFill rotWithShape="1">
          <a:blip r:embed="rId3">
            <a:extLst>
              <a:ext uri="{28A0092B-C50C-407E-A947-70E740481C1C}">
                <a14:useLocalDpi xmlns:a14="http://schemas.microsoft.com/office/drawing/2010/main" val="0"/>
              </a:ext>
            </a:extLst>
          </a:blip>
          <a:srcRect l="13038" t="12407" r="75113" b="72037"/>
          <a:stretch/>
        </p:blipFill>
        <p:spPr>
          <a:xfrm rot="20820866">
            <a:off x="10033000" y="804394"/>
            <a:ext cx="1092200" cy="1369325"/>
          </a:xfrm>
          <a:custGeom>
            <a:avLst/>
            <a:gdLst>
              <a:gd name="connsiteX0" fmla="*/ 0 w 1092200"/>
              <a:gd name="connsiteY0" fmla="*/ 0 h 1369325"/>
              <a:gd name="connsiteX1" fmla="*/ 1092200 w 1092200"/>
              <a:gd name="connsiteY1" fmla="*/ 0 h 1369325"/>
              <a:gd name="connsiteX2" fmla="*/ 1092200 w 1092200"/>
              <a:gd name="connsiteY2" fmla="*/ 1073151 h 1369325"/>
              <a:gd name="connsiteX3" fmla="*/ 914400 w 1092200"/>
              <a:gd name="connsiteY3" fmla="*/ 1225551 h 1369325"/>
              <a:gd name="connsiteX4" fmla="*/ 514350 w 1092200"/>
              <a:gd name="connsiteY4" fmla="*/ 1295401 h 1369325"/>
              <a:gd name="connsiteX5" fmla="*/ 469900 w 1092200"/>
              <a:gd name="connsiteY5" fmla="*/ 1352551 h 1369325"/>
              <a:gd name="connsiteX6" fmla="*/ 476807 w 1092200"/>
              <a:gd name="connsiteY6" fmla="*/ 1369325 h 1369325"/>
              <a:gd name="connsiteX7" fmla="*/ 0 w 1092200"/>
              <a:gd name="connsiteY7" fmla="*/ 1369325 h 136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92200" h="1369325">
                <a:moveTo>
                  <a:pt x="0" y="0"/>
                </a:moveTo>
                <a:lnTo>
                  <a:pt x="1092200" y="0"/>
                </a:lnTo>
                <a:lnTo>
                  <a:pt x="1092200" y="1073151"/>
                </a:lnTo>
                <a:lnTo>
                  <a:pt x="914400" y="1225551"/>
                </a:lnTo>
                <a:lnTo>
                  <a:pt x="514350" y="1295401"/>
                </a:lnTo>
                <a:lnTo>
                  <a:pt x="469900" y="1352551"/>
                </a:lnTo>
                <a:lnTo>
                  <a:pt x="476807" y="1369325"/>
                </a:lnTo>
                <a:lnTo>
                  <a:pt x="0" y="1369325"/>
                </a:lnTo>
                <a:close/>
              </a:path>
            </a:pathLst>
          </a:custGeom>
        </p:spPr>
      </p:pic>
      <p:pic>
        <p:nvPicPr>
          <p:cNvPr id="8" name="图片 7">
            <a:extLst>
              <a:ext uri="{FF2B5EF4-FFF2-40B4-BE49-F238E27FC236}">
                <a16:creationId xmlns:a16="http://schemas.microsoft.com/office/drawing/2014/main" id="{5DF77106-6F18-4F2A-99A8-10B08A091A9B}"/>
              </a:ext>
            </a:extLst>
          </p:cNvPr>
          <p:cNvPicPr>
            <a:picLocks noChangeAspect="1"/>
          </p:cNvPicPr>
          <p:nvPr/>
        </p:nvPicPr>
        <p:blipFill>
          <a:blip r:embed="rId4"/>
          <a:stretch>
            <a:fillRect/>
          </a:stretch>
        </p:blipFill>
        <p:spPr>
          <a:xfrm flipH="1">
            <a:off x="105193" y="381241"/>
            <a:ext cx="1877564" cy="1897681"/>
          </a:xfrm>
          <a:prstGeom prst="rect">
            <a:avLst/>
          </a:prstGeom>
        </p:spPr>
      </p:pic>
      <p:sp>
        <p:nvSpPr>
          <p:cNvPr id="10" name="TextBox 9">
            <a:extLst>
              <a:ext uri="{FF2B5EF4-FFF2-40B4-BE49-F238E27FC236}">
                <a16:creationId xmlns:a16="http://schemas.microsoft.com/office/drawing/2014/main" id="{56D5D6E8-06AA-4868-BB9A-32DE913437B1}"/>
              </a:ext>
            </a:extLst>
          </p:cNvPr>
          <p:cNvSpPr txBox="1"/>
          <p:nvPr/>
        </p:nvSpPr>
        <p:spPr>
          <a:xfrm>
            <a:off x="2063009" y="3455201"/>
            <a:ext cx="7086600" cy="707886"/>
          </a:xfrm>
          <a:prstGeom prst="rect">
            <a:avLst/>
          </a:prstGeom>
          <a:noFill/>
        </p:spPr>
        <p:txBody>
          <a:bodyPr wrap="square">
            <a:spAutoFit/>
          </a:bodyPr>
          <a:lstStyle/>
          <a:p>
            <a:pPr algn="ctr"/>
            <a:r>
              <a:rPr lang="en-GB" sz="4000" dirty="0" err="1">
                <a:ln w="0"/>
                <a:solidFill>
                  <a:srgbClr val="FF0000"/>
                </a:solidFill>
                <a:effectLst>
                  <a:reflection blurRad="6350" stA="53000" endA="300" endPos="35500" dir="5400000" sy="-90000" algn="bl" rotWithShape="0"/>
                </a:effectLst>
                <a:latin typeface="UVN Binh Duong" pitchFamily="2" charset="0"/>
                <a:ea typeface="方正黑体简体" panose="03000509000000000000" pitchFamily="65" charset="-122"/>
                <a:cs typeface="Arial" panose="020B0604020202020204" pitchFamily="34" charset="0"/>
              </a:rPr>
              <a:t>Tuần</a:t>
            </a:r>
            <a:r>
              <a:rPr lang="en-GB" sz="4000" dirty="0">
                <a:ln w="0"/>
                <a:solidFill>
                  <a:srgbClr val="FF0000"/>
                </a:solidFill>
                <a:effectLst>
                  <a:reflection blurRad="6350" stA="53000" endA="300" endPos="35500" dir="5400000" sy="-90000" algn="bl" rotWithShape="0"/>
                </a:effectLst>
                <a:latin typeface="UVN Binh Duong" pitchFamily="2" charset="0"/>
                <a:ea typeface="方正黑体简体" panose="03000509000000000000" pitchFamily="65" charset="-122"/>
                <a:cs typeface="Arial" panose="020B0604020202020204" pitchFamily="34" charset="0"/>
              </a:rPr>
              <a:t> 28 – </a:t>
            </a:r>
            <a:r>
              <a:rPr lang="en-GB" sz="4000" dirty="0" err="1">
                <a:ln w="0"/>
                <a:solidFill>
                  <a:srgbClr val="FF0000"/>
                </a:solidFill>
                <a:effectLst>
                  <a:reflection blurRad="6350" stA="53000" endA="300" endPos="35500" dir="5400000" sy="-90000" algn="bl" rotWithShape="0"/>
                </a:effectLst>
                <a:latin typeface="UVN Binh Duong" pitchFamily="2" charset="0"/>
                <a:ea typeface="方正黑体简体" panose="03000509000000000000" pitchFamily="65" charset="-122"/>
                <a:cs typeface="Arial" panose="020B0604020202020204" pitchFamily="34" charset="0"/>
              </a:rPr>
              <a:t>Tiết</a:t>
            </a:r>
            <a:r>
              <a:rPr lang="en-GB" sz="4000" dirty="0">
                <a:ln w="0"/>
                <a:solidFill>
                  <a:srgbClr val="FF0000"/>
                </a:solidFill>
                <a:effectLst>
                  <a:reflection blurRad="6350" stA="53000" endA="300" endPos="35500" dir="5400000" sy="-90000" algn="bl" rotWithShape="0"/>
                </a:effectLst>
                <a:latin typeface="UVN Binh Duong" pitchFamily="2" charset="0"/>
                <a:ea typeface="方正黑体简体" panose="03000509000000000000" pitchFamily="65" charset="-122"/>
                <a:cs typeface="Arial" panose="020B0604020202020204" pitchFamily="34" charset="0"/>
              </a:rPr>
              <a:t> 7</a:t>
            </a:r>
          </a:p>
        </p:txBody>
      </p:sp>
      <p:pic>
        <p:nvPicPr>
          <p:cNvPr id="12" name="图片 6">
            <a:extLst>
              <a:ext uri="{FF2B5EF4-FFF2-40B4-BE49-F238E27FC236}">
                <a16:creationId xmlns:a16="http://schemas.microsoft.com/office/drawing/2014/main" id="{B80FBBD2-C361-44E2-90EC-E7DC7935C427}"/>
              </a:ext>
            </a:extLst>
          </p:cNvPr>
          <p:cNvPicPr>
            <a:picLocks noChangeAspect="1"/>
          </p:cNvPicPr>
          <p:nvPr/>
        </p:nvPicPr>
        <p:blipFill rotWithShape="1">
          <a:blip r:embed="rId5">
            <a:extLst>
              <a:ext uri="{28A0092B-C50C-407E-A947-70E740481C1C}">
                <a14:useLocalDpi xmlns:a14="http://schemas.microsoft.com/office/drawing/2010/main" val="0"/>
              </a:ext>
            </a:extLst>
          </a:blip>
          <a:srcRect l="363" t="7272" r="468"/>
          <a:stretch/>
        </p:blipFill>
        <p:spPr>
          <a:xfrm>
            <a:off x="162122" y="73333"/>
            <a:ext cx="11973582" cy="2117867"/>
          </a:xfrm>
          <a:prstGeom prst="rect">
            <a:avLst/>
          </a:prstGeom>
        </p:spPr>
      </p:pic>
      <p:pic>
        <p:nvPicPr>
          <p:cNvPr id="13" name="图片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94072" y="-1363372"/>
            <a:ext cx="2305050" cy="2305050"/>
          </a:xfrm>
          <a:prstGeom prst="rect">
            <a:avLst/>
          </a:prstGeom>
        </p:spPr>
      </p:pic>
      <p:pic>
        <p:nvPicPr>
          <p:cNvPr id="11"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7" cstate="hqprint">
            <a:extLst>
              <a:ext uri="{BEBA8EAE-BF5A-486C-A8C5-ECC9F3942E4B}">
                <a14:imgProps xmlns:a14="http://schemas.microsoft.com/office/drawing/2010/main">
                  <a14:imgLayer r:embed="rId8">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a:off x="9917317" y="2507859"/>
            <a:ext cx="1530341" cy="1503937"/>
          </a:xfrm>
          <a:prstGeom prst="rect">
            <a:avLst/>
          </a:prstGeom>
        </p:spPr>
      </p:pic>
    </p:spTree>
    <p:extLst>
      <p:ext uri="{BB962C8B-B14F-4D97-AF65-F5344CB8AC3E}">
        <p14:creationId xmlns:p14="http://schemas.microsoft.com/office/powerpoint/2010/main" val="1418785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750"/>
                                        <p:tgtEl>
                                          <p:spTgt spid="9"/>
                                        </p:tgtEl>
                                      </p:cBhvr>
                                    </p:animEffect>
                                  </p:childTnLst>
                                </p:cTn>
                              </p:par>
                            </p:childTnLst>
                          </p:cTn>
                        </p:par>
                        <p:par>
                          <p:cTn id="8" fill="hold">
                            <p:stCondLst>
                              <p:cond delay="2250"/>
                            </p:stCondLst>
                            <p:childTnLst>
                              <p:par>
                                <p:cTn id="9" presetID="23" presetClass="entr" presetSubtype="528" fill="hold" grpId="0" nodeType="afterEffect" nodePh="1">
                                  <p:stCondLst>
                                    <p:cond delay="0"/>
                                  </p:stCondLst>
                                  <p:endCondLst>
                                    <p:cond evt="begin" delay="0">
                                      <p:tn val="9"/>
                                    </p:cond>
                                  </p:endCondLst>
                                  <p:iterate type="lt">
                                    <p:tmPct val="15000"/>
                                  </p:iterate>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 calcmode="lin" valueType="num">
                                      <p:cBhvr>
                                        <p:cTn id="13" dur="500" fill="hold"/>
                                        <p:tgtEl>
                                          <p:spTgt spid="5"/>
                                        </p:tgtEl>
                                        <p:attrNameLst>
                                          <p:attrName>ppt_x</p:attrName>
                                        </p:attrNameLst>
                                      </p:cBhvr>
                                      <p:tavLst>
                                        <p:tav tm="0">
                                          <p:val>
                                            <p:fltVal val="0.5"/>
                                          </p:val>
                                        </p:tav>
                                        <p:tav tm="100000">
                                          <p:val>
                                            <p:strVal val="#ppt_x"/>
                                          </p:val>
                                        </p:tav>
                                      </p:tavLst>
                                    </p:anim>
                                    <p:anim calcmode="lin" valueType="num">
                                      <p:cBhvr>
                                        <p:cTn id="14" dur="500" fill="hold"/>
                                        <p:tgtEl>
                                          <p:spTgt spid="5"/>
                                        </p:tgtEl>
                                        <p:attrNameLst>
                                          <p:attrName>ppt_y</p:attrName>
                                        </p:attrNameLst>
                                      </p:cBhvr>
                                      <p:tavLst>
                                        <p:tav tm="0">
                                          <p:val>
                                            <p:fltVal val="0.5"/>
                                          </p:val>
                                        </p:tav>
                                        <p:tav tm="100000">
                                          <p:val>
                                            <p:strVal val="#ppt_y"/>
                                          </p:val>
                                        </p:tav>
                                      </p:tavLst>
                                    </p:anim>
                                  </p:childTnLst>
                                </p:cTn>
                              </p:par>
                            </p:childTnLst>
                          </p:cTn>
                        </p:par>
                        <p:par>
                          <p:cTn id="15" fill="hold">
                            <p:stCondLst>
                              <p:cond delay="2750"/>
                            </p:stCondLst>
                            <p:childTnLst>
                              <p:par>
                                <p:cTn id="16" presetID="2" presetClass="entr" presetSubtype="3" decel="10000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1+#ppt_w/2"/>
                                          </p:val>
                                        </p:tav>
                                        <p:tav tm="100000">
                                          <p:val>
                                            <p:strVal val="#ppt_x"/>
                                          </p:val>
                                        </p:tav>
                                      </p:tavLst>
                                    </p:anim>
                                    <p:anim calcmode="lin" valueType="num">
                                      <p:cBhvr additive="base">
                                        <p:cTn id="19" dur="1000" fill="hold"/>
                                        <p:tgtEl>
                                          <p:spTgt spid="7"/>
                                        </p:tgtEl>
                                        <p:attrNameLst>
                                          <p:attrName>ppt_y</p:attrName>
                                        </p:attrNameLst>
                                      </p:cBhvr>
                                      <p:tavLst>
                                        <p:tav tm="0">
                                          <p:val>
                                            <p:strVal val="0-#ppt_h/2"/>
                                          </p:val>
                                        </p:tav>
                                        <p:tav tm="100000">
                                          <p:val>
                                            <p:strVal val="#ppt_y"/>
                                          </p:val>
                                        </p:tav>
                                      </p:tavLst>
                                    </p:anim>
                                  </p:childTnLst>
                                </p:cTn>
                              </p:par>
                            </p:childTnLst>
                          </p:cTn>
                        </p:par>
                        <p:par>
                          <p:cTn id="20" fill="hold">
                            <p:stCondLst>
                              <p:cond delay="3750"/>
                            </p:stCondLst>
                            <p:childTnLst>
                              <p:par>
                                <p:cTn id="21" presetID="2" presetClass="entr" presetSubtype="12" decel="10000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1500" fill="hold"/>
                                        <p:tgtEl>
                                          <p:spTgt spid="8"/>
                                        </p:tgtEl>
                                        <p:attrNameLst>
                                          <p:attrName>ppt_x</p:attrName>
                                        </p:attrNameLst>
                                      </p:cBhvr>
                                      <p:tavLst>
                                        <p:tav tm="0">
                                          <p:val>
                                            <p:strVal val="0-#ppt_w/2"/>
                                          </p:val>
                                        </p:tav>
                                        <p:tav tm="100000">
                                          <p:val>
                                            <p:strVal val="#ppt_x"/>
                                          </p:val>
                                        </p:tav>
                                      </p:tavLst>
                                    </p:anim>
                                    <p:anim calcmode="lin" valueType="num">
                                      <p:cBhvr additive="base">
                                        <p:cTn id="24" dur="1500" fill="hold"/>
                                        <p:tgtEl>
                                          <p:spTgt spid="8"/>
                                        </p:tgtEl>
                                        <p:attrNameLst>
                                          <p:attrName>ppt_y</p:attrName>
                                        </p:attrNameLst>
                                      </p:cBhvr>
                                      <p:tavLst>
                                        <p:tav tm="0">
                                          <p:val>
                                            <p:strVal val="1+#ppt_h/2"/>
                                          </p:val>
                                        </p:tav>
                                        <p:tav tm="100000">
                                          <p:val>
                                            <p:strVal val="#ppt_y"/>
                                          </p:val>
                                        </p:tav>
                                      </p:tavLst>
                                    </p:anim>
                                  </p:childTnLst>
                                </p:cTn>
                              </p:par>
                            </p:childTnLst>
                          </p:cTn>
                        </p:par>
                        <p:par>
                          <p:cTn id="25" fill="hold">
                            <p:stCondLst>
                              <p:cond delay="5250"/>
                            </p:stCondLst>
                            <p:childTnLst>
                              <p:par>
                                <p:cTn id="26" presetID="2" presetClass="entr" presetSubtype="4" fill="hold" grpId="0" nodeType="afterEffect">
                                  <p:stCondLst>
                                    <p:cond delay="0"/>
                                  </p:stCondLst>
                                  <p:iterate type="lt">
                                    <p:tmPct val="10000"/>
                                  </p:iterate>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ppt_x"/>
                                          </p:val>
                                        </p:tav>
                                        <p:tav tm="100000">
                                          <p:val>
                                            <p:strVal val="#ppt_x"/>
                                          </p:val>
                                        </p:tav>
                                      </p:tavLst>
                                    </p:anim>
                                    <p:anim calcmode="lin" valueType="num">
                                      <p:cBhvr additive="base">
                                        <p:cTn id="29" dur="500" fill="hold"/>
                                        <p:tgtEl>
                                          <p:spTgt spid="4"/>
                                        </p:tgtEl>
                                        <p:attrNameLst>
                                          <p:attrName>ppt_y</p:attrName>
                                        </p:attrNameLst>
                                      </p:cBhvr>
                                      <p:tavLst>
                                        <p:tav tm="0">
                                          <p:val>
                                            <p:strVal val="1+#ppt_h/2"/>
                                          </p:val>
                                        </p:tav>
                                        <p:tav tm="100000">
                                          <p:val>
                                            <p:strVal val="#ppt_y"/>
                                          </p:val>
                                        </p:tav>
                                      </p:tavLst>
                                    </p:anim>
                                  </p:childTnLst>
                                </p:cTn>
                              </p:par>
                            </p:childTnLst>
                          </p:cTn>
                        </p:par>
                        <p:par>
                          <p:cTn id="30" fill="hold">
                            <p:stCondLst>
                              <p:cond delay="6000"/>
                            </p:stCondLst>
                            <p:childTnLst>
                              <p:par>
                                <p:cTn id="31" presetID="26" presetClass="emph" presetSubtype="0" fill="hold" grpId="1" nodeType="afterEffect">
                                  <p:stCondLst>
                                    <p:cond delay="0"/>
                                  </p:stCondLst>
                                  <p:iterate type="lt">
                                    <p:tmPct val="10000"/>
                                  </p:iterate>
                                  <p:childTnLst>
                                    <p:animEffect transition="out" filter="fade">
                                      <p:cBhvr>
                                        <p:cTn id="32" dur="500" tmFilter="0, 0; .2, .5; .8, .5; 1, 0"/>
                                        <p:tgtEl>
                                          <p:spTgt spid="4"/>
                                        </p:tgtEl>
                                      </p:cBhvr>
                                    </p:animEffect>
                                    <p:animScale>
                                      <p:cBhvr>
                                        <p:cTn id="33" dur="250" autoRev="1" fill="hold"/>
                                        <p:tgtEl>
                                          <p:spTgt spid="4"/>
                                        </p:tgtEl>
                                      </p:cBhvr>
                                      <p:by x="105000" y="105000"/>
                                    </p:animScale>
                                  </p:childTnLst>
                                </p:cTn>
                              </p:par>
                            </p:childTnLst>
                          </p:cTn>
                        </p:par>
                        <p:par>
                          <p:cTn id="34" fill="hold">
                            <p:stCondLst>
                              <p:cond delay="6750"/>
                            </p:stCondLst>
                            <p:childTnLst>
                              <p:par>
                                <p:cTn id="35" presetID="14"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1500"/>
                                        <p:tgtEl>
                                          <p:spTgt spid="10"/>
                                        </p:tgtEl>
                                      </p:cBhvr>
                                    </p:animEffect>
                                  </p:childTnLst>
                                </p:cTn>
                              </p:par>
                            </p:childTnLst>
                          </p:cTn>
                        </p:par>
                        <p:par>
                          <p:cTn id="38" fill="hold">
                            <p:stCondLst>
                              <p:cond delay="8250"/>
                            </p:stCondLst>
                            <p:childTnLst>
                              <p:par>
                                <p:cTn id="39" presetID="59" presetClass="path" presetSubtype="0" accel="50000" decel="50000" fill="hold" nodeType="afterEffect">
                                  <p:stCondLst>
                                    <p:cond delay="0"/>
                                  </p:stCondLst>
                                  <p:childTnLst>
                                    <p:animMotion origin="layout" path="M -0.03086 0.12315 C -0.02318 0.1551 -0.04049 0.19769 -0.06927 0.21945 C -0.09818 0.24144 -0.1276 0.23403 -0.13503 0.20162 C -0.14284 0.16922 -0.17213 0.16227 -0.2013 0.1838 C -0.22969 0.2051 -0.24713 0.24769 -0.23919 0.28033 " pathEditMode="relative" rAng="9420000" ptsTypes="AAAAA">
                                      <p:cBhvr>
                                        <p:cTn id="40" dur="2000" fill="hold"/>
                                        <p:tgtEl>
                                          <p:spTgt spid="13"/>
                                        </p:tgtEl>
                                        <p:attrNameLst>
                                          <p:attrName>ppt_x</p:attrName>
                                          <p:attrName>ppt_y</p:attrName>
                                        </p:attrNameLst>
                                      </p:cBhvr>
                                      <p:rCtr x="-10417" y="7847"/>
                                    </p:animMotion>
                                  </p:childTnLst>
                                </p:cTn>
                              </p:par>
                              <p:par>
                                <p:cTn id="41" presetID="2" presetClass="entr" presetSubtype="3" fill="hold" nodeType="withEffect">
                                  <p:stCondLst>
                                    <p:cond delay="20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1500" fill="hold"/>
                                        <p:tgtEl>
                                          <p:spTgt spid="11"/>
                                        </p:tgtEl>
                                        <p:attrNameLst>
                                          <p:attrName>ppt_x</p:attrName>
                                        </p:attrNameLst>
                                      </p:cBhvr>
                                      <p:tavLst>
                                        <p:tav tm="0">
                                          <p:val>
                                            <p:strVal val="1+#ppt_w/2"/>
                                          </p:val>
                                        </p:tav>
                                        <p:tav tm="100000">
                                          <p:val>
                                            <p:strVal val="#ppt_x"/>
                                          </p:val>
                                        </p:tav>
                                      </p:tavLst>
                                    </p:anim>
                                    <p:anim calcmode="lin" valueType="num">
                                      <p:cBhvr additive="base">
                                        <p:cTn id="44" dur="15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EA598B6D-FDA9-48F7-9C40-B8D3F3E710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878" y="997645"/>
            <a:ext cx="5032153" cy="4805706"/>
          </a:xfrm>
          <a:prstGeom prst="rect">
            <a:avLst/>
          </a:prstGeom>
        </p:spPr>
      </p:pic>
      <p:sp>
        <p:nvSpPr>
          <p:cNvPr id="19" name="文本框 18">
            <a:extLst>
              <a:ext uri="{FF2B5EF4-FFF2-40B4-BE49-F238E27FC236}">
                <a16:creationId xmlns:a16="http://schemas.microsoft.com/office/drawing/2014/main" id="{37B7C1A8-6B04-4944-8387-A28728B929D1}"/>
              </a:ext>
            </a:extLst>
          </p:cNvPr>
          <p:cNvSpPr txBox="1"/>
          <p:nvPr/>
        </p:nvSpPr>
        <p:spPr>
          <a:xfrm>
            <a:off x="5213965" y="1522381"/>
            <a:ext cx="6751894" cy="2893100"/>
          </a:xfrm>
          <a:prstGeom prst="rect">
            <a:avLst/>
          </a:prstGeom>
          <a:noFill/>
        </p:spPr>
        <p:txBody>
          <a:bodyPr wrap="square" rtlCol="0">
            <a:spAutoFit/>
          </a:bodyPr>
          <a:lstStyle/>
          <a:p>
            <a:r>
              <a:rPr lang="nl-NL" sz="2600" b="1" dirty="0">
                <a:solidFill>
                  <a:srgbClr val="002060"/>
                </a:solidFill>
                <a:latin typeface="Times New Roman" panose="02020603050405020304" pitchFamily="18" charset="0"/>
                <a:cs typeface="Times New Roman" panose="02020603050405020304" pitchFamily="18" charset="0"/>
              </a:rPr>
              <a:t>1. Kiến thức</a:t>
            </a:r>
            <a:endParaRPr lang="en-US" sz="2600" dirty="0">
              <a:solidFill>
                <a:srgbClr val="002060"/>
              </a:solidFill>
              <a:latin typeface="Times New Roman" panose="02020603050405020304" pitchFamily="18" charset="0"/>
              <a:cs typeface="Times New Roman" panose="02020603050405020304" pitchFamily="18" charset="0"/>
            </a:endParaRPr>
          </a:p>
          <a:p>
            <a:r>
              <a:rPr lang="nl-NL" sz="2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vi-VN" sz="2600" b="1" dirty="0">
                <a:solidFill>
                  <a:schemeClr val="tx1">
                    <a:lumMod val="85000"/>
                    <a:lumOff val="15000"/>
                  </a:schemeClr>
                </a:solidFill>
                <a:latin typeface="Times New Roman" panose="02020603050405020304" pitchFamily="18" charset="0"/>
                <a:cs typeface="Times New Roman" panose="02020603050405020304" pitchFamily="18" charset="0"/>
              </a:rPr>
              <a:t>Đọc thầm bài văn cho trước, xác định được: các nhân vật có trong câu chuyện và nêu được nội dung, ý nghĩa của câu chuyện đó.</a:t>
            </a:r>
            <a:endParaRPr lang="en-US" sz="2600" b="1" dirty="0">
              <a:solidFill>
                <a:schemeClr val="tx1">
                  <a:lumMod val="85000"/>
                  <a:lumOff val="15000"/>
                </a:schemeClr>
              </a:solidFill>
              <a:latin typeface="Times New Roman" panose="02020603050405020304" pitchFamily="18" charset="0"/>
              <a:cs typeface="Times New Roman" panose="02020603050405020304" pitchFamily="18" charset="0"/>
            </a:endParaRPr>
          </a:p>
          <a:p>
            <a:endParaRPr lang="en-US" sz="2600" b="1" dirty="0">
              <a:solidFill>
                <a:schemeClr val="tx1">
                  <a:lumMod val="85000"/>
                  <a:lumOff val="15000"/>
                </a:schemeClr>
              </a:solidFill>
              <a:latin typeface="Times New Roman" panose="02020603050405020304" pitchFamily="18" charset="0"/>
              <a:cs typeface="Times New Roman" panose="02020603050405020304" pitchFamily="18" charset="0"/>
            </a:endParaRPr>
          </a:p>
          <a:p>
            <a:r>
              <a:rPr lang="vi-VN" sz="2600" b="1" dirty="0">
                <a:solidFill>
                  <a:schemeClr val="tx1">
                    <a:lumMod val="85000"/>
                    <a:lumOff val="15000"/>
                  </a:schemeClr>
                </a:solidFill>
                <a:latin typeface="Times New Roman" panose="02020603050405020304" pitchFamily="18" charset="0"/>
                <a:cs typeface="Times New Roman" panose="02020603050405020304" pitchFamily="18" charset="0"/>
              </a:rPr>
              <a:t>- Củng cố về biện pháp nhân hóa, các kiểu câu đã học: câu kể, câu hỏi, câu khiến…</a:t>
            </a:r>
            <a:endParaRPr lang="en-US" sz="26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22" name="文本框 21">
            <a:extLst>
              <a:ext uri="{FF2B5EF4-FFF2-40B4-BE49-F238E27FC236}">
                <a16:creationId xmlns:a16="http://schemas.microsoft.com/office/drawing/2014/main" id="{317D034C-BFB6-4968-BD38-9AD037657654}"/>
              </a:ext>
            </a:extLst>
          </p:cNvPr>
          <p:cNvSpPr txBox="1"/>
          <p:nvPr/>
        </p:nvSpPr>
        <p:spPr>
          <a:xfrm>
            <a:off x="6362848" y="4815911"/>
            <a:ext cx="5087018" cy="892552"/>
          </a:xfrm>
          <a:prstGeom prst="rect">
            <a:avLst/>
          </a:prstGeom>
          <a:noFill/>
        </p:spPr>
        <p:txBody>
          <a:bodyPr wrap="square" rtlCol="0">
            <a:spAutoFit/>
          </a:bodyPr>
          <a:lstStyle/>
          <a:p>
            <a:r>
              <a:rPr lang="nl-NL" sz="2600" b="1" dirty="0">
                <a:solidFill>
                  <a:srgbClr val="002060"/>
                </a:solidFill>
                <a:latin typeface="Times New Roman" panose="02020603050405020304" pitchFamily="18" charset="0"/>
                <a:cs typeface="Times New Roman" panose="02020603050405020304" pitchFamily="18" charset="0"/>
              </a:rPr>
              <a:t>2. Kĩ năng</a:t>
            </a:r>
            <a:endParaRPr lang="en-US" sz="2600" b="1" dirty="0">
              <a:solidFill>
                <a:srgbClr val="002060"/>
              </a:solidFill>
              <a:latin typeface="Times New Roman" panose="02020603050405020304" pitchFamily="18" charset="0"/>
              <a:cs typeface="Times New Roman" panose="02020603050405020304" pitchFamily="18" charset="0"/>
            </a:endParaRPr>
          </a:p>
          <a:p>
            <a:r>
              <a:rPr lang="nl-NL" sz="2600" b="1" dirty="0">
                <a:latin typeface="Times New Roman" panose="02020603050405020304" pitchFamily="18" charset="0"/>
                <a:cs typeface="Times New Roman" panose="02020603050405020304" pitchFamily="18" charset="0"/>
              </a:rPr>
              <a:t>- Rèn kĩ năng làm bài đọc – hiểu</a:t>
            </a:r>
            <a:endParaRPr lang="en-US" sz="2600" b="1" dirty="0">
              <a:latin typeface="Times New Roman" panose="02020603050405020304" pitchFamily="18" charset="0"/>
              <a:cs typeface="Times New Roman" panose="02020603050405020304" pitchFamily="18" charset="0"/>
            </a:endParaRPr>
          </a:p>
        </p:txBody>
      </p:sp>
      <p:cxnSp>
        <p:nvCxnSpPr>
          <p:cNvPr id="30" name="直接连接符 29">
            <a:extLst>
              <a:ext uri="{FF2B5EF4-FFF2-40B4-BE49-F238E27FC236}">
                <a16:creationId xmlns:a16="http://schemas.microsoft.com/office/drawing/2014/main" id="{470A458F-4AB7-4482-A76C-D7DD80D7BBDA}"/>
              </a:ext>
            </a:extLst>
          </p:cNvPr>
          <p:cNvCxnSpPr>
            <a:cxnSpLocks/>
          </p:cNvCxnSpPr>
          <p:nvPr/>
        </p:nvCxnSpPr>
        <p:spPr>
          <a:xfrm>
            <a:off x="7884057" y="2341022"/>
            <a:ext cx="793" cy="3700030"/>
          </a:xfrm>
          <a:prstGeom prst="line">
            <a:avLst/>
          </a:prstGeom>
          <a:ln>
            <a:solidFill>
              <a:srgbClr val="CDC5C3"/>
            </a:solidFill>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5B986219-9E4F-4E4E-8E0A-E18E087FF0FE}"/>
              </a:ext>
            </a:extLst>
          </p:cNvPr>
          <p:cNvGrpSpPr/>
          <p:nvPr/>
        </p:nvGrpSpPr>
        <p:grpSpPr>
          <a:xfrm>
            <a:off x="4739300" y="2497356"/>
            <a:ext cx="474664" cy="474664"/>
            <a:chOff x="5859461" y="5268185"/>
            <a:chExt cx="474664" cy="474664"/>
          </a:xfrm>
        </p:grpSpPr>
        <p:sp>
          <p:nvSpPr>
            <p:cNvPr id="35" name="îşlïḓe">
              <a:extLst>
                <a:ext uri="{FF2B5EF4-FFF2-40B4-BE49-F238E27FC236}">
                  <a16:creationId xmlns:a16="http://schemas.microsoft.com/office/drawing/2014/main" id="{F8978374-A814-45F9-A8DB-1CC501997410}"/>
                </a:ext>
              </a:extLst>
            </p:cNvPr>
            <p:cNvSpPr/>
            <p:nvPr/>
          </p:nvSpPr>
          <p:spPr>
            <a:xfrm>
              <a:off x="5859461" y="5268185"/>
              <a:ext cx="474664" cy="474664"/>
            </a:xfrm>
            <a:prstGeom prst="ellipse">
              <a:avLst/>
            </a:prstGeom>
            <a:solidFill>
              <a:srgbClr val="CDC5C3"/>
            </a:solidFill>
            <a:ln w="19050" cap="rnd">
              <a:solidFill>
                <a:schemeClr val="bg1"/>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defTabSz="914354"/>
              <a:endParaRPr lang="zh-CN" altLang="en-US" sz="2000" b="1" dirty="0">
                <a:solidFill>
                  <a:schemeClr val="bg1"/>
                </a:solidFill>
                <a:cs typeface="+mn-ea"/>
                <a:sym typeface="+mn-lt"/>
              </a:endParaRPr>
            </a:p>
          </p:txBody>
        </p:sp>
        <p:sp>
          <p:nvSpPr>
            <p:cNvPr id="36" name="tree-leaf_13600">
              <a:extLst>
                <a:ext uri="{FF2B5EF4-FFF2-40B4-BE49-F238E27FC236}">
                  <a16:creationId xmlns:a16="http://schemas.microsoft.com/office/drawing/2014/main" id="{AF03F846-CE6C-4349-BC96-B6EBBD408EF3}"/>
                </a:ext>
              </a:extLst>
            </p:cNvPr>
            <p:cNvSpPr>
              <a:spLocks noChangeAspect="1"/>
            </p:cNvSpPr>
            <p:nvPr/>
          </p:nvSpPr>
          <p:spPr bwMode="auto">
            <a:xfrm>
              <a:off x="5976163" y="5353096"/>
              <a:ext cx="216868" cy="304842"/>
            </a:xfrm>
            <a:custGeom>
              <a:avLst/>
              <a:gdLst>
                <a:gd name="T0" fmla="*/ 372171 w 604011"/>
                <a:gd name="T1" fmla="*/ 372171 w 604011"/>
                <a:gd name="T2" fmla="*/ 372171 w 604011"/>
                <a:gd name="T3" fmla="*/ 372171 w 604011"/>
                <a:gd name="T4" fmla="*/ 372171 w 604011"/>
                <a:gd name="T5" fmla="*/ 372171 w 604011"/>
                <a:gd name="T6" fmla="*/ 372171 w 604011"/>
                <a:gd name="T7" fmla="*/ 372171 w 604011"/>
                <a:gd name="T8" fmla="*/ 372171 w 604011"/>
                <a:gd name="T9" fmla="*/ 372171 w 604011"/>
                <a:gd name="T10" fmla="*/ 372171 w 604011"/>
                <a:gd name="T11" fmla="*/ 372171 w 604011"/>
                <a:gd name="T12" fmla="*/ 372171 w 604011"/>
                <a:gd name="T13" fmla="*/ 372171 w 604011"/>
                <a:gd name="T14" fmla="*/ 372171 w 604011"/>
                <a:gd name="T15" fmla="*/ 372171 w 604011"/>
                <a:gd name="T16" fmla="*/ 372171 w 604011"/>
                <a:gd name="T17" fmla="*/ 372171 w 604011"/>
                <a:gd name="T18" fmla="*/ 372171 w 604011"/>
                <a:gd name="T19" fmla="*/ 372171 w 604011"/>
                <a:gd name="T20" fmla="*/ 372171 w 604011"/>
                <a:gd name="T21" fmla="*/ 372171 w 604011"/>
                <a:gd name="T22" fmla="*/ 372171 w 604011"/>
                <a:gd name="T23" fmla="*/ 372171 w 604011"/>
                <a:gd name="T24" fmla="*/ 372171 w 604011"/>
                <a:gd name="T25" fmla="*/ 372171 w 604011"/>
                <a:gd name="T26" fmla="*/ 372171 w 604011"/>
                <a:gd name="T27" fmla="*/ 372171 w 604011"/>
                <a:gd name="T28" fmla="*/ 372171 w 604011"/>
                <a:gd name="T29" fmla="*/ 372171 w 604011"/>
                <a:gd name="T30" fmla="*/ 372171 w 604011"/>
                <a:gd name="T31" fmla="*/ 372171 w 604011"/>
                <a:gd name="T32" fmla="*/ 372171 w 604011"/>
                <a:gd name="T33" fmla="*/ 372171 w 604011"/>
                <a:gd name="T34" fmla="*/ 372171 w 604011"/>
                <a:gd name="T35" fmla="*/ 372171 w 604011"/>
                <a:gd name="T36" fmla="*/ 372171 w 604011"/>
                <a:gd name="T37" fmla="*/ 372171 w 604011"/>
                <a:gd name="T38" fmla="*/ 372171 w 604011"/>
                <a:gd name="T39" fmla="*/ 372171 w 604011"/>
                <a:gd name="T40" fmla="*/ 372171 w 604011"/>
                <a:gd name="T41" fmla="*/ 372171 w 604011"/>
                <a:gd name="T42" fmla="*/ 372171 w 604011"/>
                <a:gd name="T43" fmla="*/ 372171 w 604011"/>
                <a:gd name="T44" fmla="*/ 372171 w 604011"/>
                <a:gd name="T45" fmla="*/ 372171 w 604011"/>
                <a:gd name="T46" fmla="*/ 372171 w 604011"/>
                <a:gd name="T47" fmla="*/ 372171 w 604011"/>
                <a:gd name="T48" fmla="*/ 372171 w 604011"/>
                <a:gd name="T49" fmla="*/ 372171 w 604011"/>
                <a:gd name="T50" fmla="*/ 372171 w 604011"/>
                <a:gd name="T51" fmla="*/ 372171 w 604011"/>
                <a:gd name="T52" fmla="*/ 372171 w 604011"/>
                <a:gd name="T53" fmla="*/ 372171 w 604011"/>
                <a:gd name="T54" fmla="*/ 372171 w 604011"/>
                <a:gd name="T55" fmla="*/ 372171 w 604011"/>
                <a:gd name="T56" fmla="*/ 372171 w 604011"/>
                <a:gd name="T57" fmla="*/ 372171 w 604011"/>
                <a:gd name="T58" fmla="*/ 372171 w 604011"/>
                <a:gd name="T59" fmla="*/ 372171 w 604011"/>
                <a:gd name="T60" fmla="*/ 372171 w 604011"/>
                <a:gd name="T61" fmla="*/ 372171 w 604011"/>
                <a:gd name="T62" fmla="*/ 372171 w 604011"/>
                <a:gd name="T63" fmla="*/ 372171 w 604011"/>
                <a:gd name="T64" fmla="*/ 372171 w 604011"/>
                <a:gd name="T65" fmla="*/ 372171 w 604011"/>
                <a:gd name="T66" fmla="*/ 372171 w 604011"/>
                <a:gd name="T67" fmla="*/ 372171 w 604011"/>
                <a:gd name="T68" fmla="*/ 372171 w 604011"/>
                <a:gd name="T69" fmla="*/ 372171 w 604011"/>
                <a:gd name="T70" fmla="*/ 372171 w 604011"/>
                <a:gd name="T71" fmla="*/ 372171 w 604011"/>
                <a:gd name="T72" fmla="*/ 372171 w 604011"/>
                <a:gd name="T73" fmla="*/ 372171 w 604011"/>
                <a:gd name="T74" fmla="*/ 372171 w 604011"/>
                <a:gd name="T75" fmla="*/ 372171 w 604011"/>
                <a:gd name="T76" fmla="*/ 372171 w 604011"/>
                <a:gd name="T77" fmla="*/ 372171 w 604011"/>
                <a:gd name="T78" fmla="*/ 372171 w 604011"/>
                <a:gd name="T79" fmla="*/ 372171 w 604011"/>
                <a:gd name="T80" fmla="*/ 372171 w 604011"/>
                <a:gd name="T81" fmla="*/ 372171 w 604011"/>
                <a:gd name="T82" fmla="*/ 372171 w 604011"/>
                <a:gd name="T83" fmla="*/ 372171 w 604011"/>
                <a:gd name="T84" fmla="*/ 372171 w 604011"/>
                <a:gd name="T85" fmla="*/ 372171 w 604011"/>
                <a:gd name="T86" fmla="*/ 372171 w 604011"/>
                <a:gd name="T87" fmla="*/ 372171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1" h="663">
                  <a:moveTo>
                    <a:pt x="364" y="192"/>
                  </a:moveTo>
                  <a:cubicBezTo>
                    <a:pt x="354" y="179"/>
                    <a:pt x="345" y="166"/>
                    <a:pt x="338" y="154"/>
                  </a:cubicBezTo>
                  <a:cubicBezTo>
                    <a:pt x="317" y="121"/>
                    <a:pt x="313" y="80"/>
                    <a:pt x="313" y="51"/>
                  </a:cubicBezTo>
                  <a:cubicBezTo>
                    <a:pt x="313" y="33"/>
                    <a:pt x="309" y="20"/>
                    <a:pt x="301" y="12"/>
                  </a:cubicBezTo>
                  <a:cubicBezTo>
                    <a:pt x="289" y="0"/>
                    <a:pt x="270" y="2"/>
                    <a:pt x="250" y="16"/>
                  </a:cubicBezTo>
                  <a:cubicBezTo>
                    <a:pt x="197" y="55"/>
                    <a:pt x="126" y="113"/>
                    <a:pt x="91" y="164"/>
                  </a:cubicBezTo>
                  <a:cubicBezTo>
                    <a:pt x="22" y="263"/>
                    <a:pt x="0" y="375"/>
                    <a:pt x="26" y="486"/>
                  </a:cubicBezTo>
                  <a:cubicBezTo>
                    <a:pt x="43" y="558"/>
                    <a:pt x="101" y="607"/>
                    <a:pt x="146" y="636"/>
                  </a:cubicBezTo>
                  <a:cubicBezTo>
                    <a:pt x="169" y="651"/>
                    <a:pt x="196" y="663"/>
                    <a:pt x="205" y="663"/>
                  </a:cubicBezTo>
                  <a:lnTo>
                    <a:pt x="205" y="663"/>
                  </a:lnTo>
                  <a:lnTo>
                    <a:pt x="212" y="663"/>
                  </a:lnTo>
                  <a:lnTo>
                    <a:pt x="218" y="655"/>
                  </a:lnTo>
                  <a:lnTo>
                    <a:pt x="217" y="645"/>
                  </a:lnTo>
                  <a:cubicBezTo>
                    <a:pt x="213" y="627"/>
                    <a:pt x="206" y="605"/>
                    <a:pt x="199" y="582"/>
                  </a:cubicBezTo>
                  <a:cubicBezTo>
                    <a:pt x="154" y="438"/>
                    <a:pt x="169" y="323"/>
                    <a:pt x="200" y="257"/>
                  </a:cubicBezTo>
                  <a:cubicBezTo>
                    <a:pt x="185" y="324"/>
                    <a:pt x="179" y="444"/>
                    <a:pt x="225" y="574"/>
                  </a:cubicBezTo>
                  <a:cubicBezTo>
                    <a:pt x="233" y="596"/>
                    <a:pt x="239" y="618"/>
                    <a:pt x="243" y="639"/>
                  </a:cubicBezTo>
                  <a:lnTo>
                    <a:pt x="245" y="647"/>
                  </a:lnTo>
                  <a:cubicBezTo>
                    <a:pt x="245" y="650"/>
                    <a:pt x="248" y="659"/>
                    <a:pt x="261" y="659"/>
                  </a:cubicBezTo>
                  <a:cubicBezTo>
                    <a:pt x="272" y="659"/>
                    <a:pt x="295" y="653"/>
                    <a:pt x="320" y="639"/>
                  </a:cubicBezTo>
                  <a:cubicBezTo>
                    <a:pt x="389" y="603"/>
                    <a:pt x="431" y="552"/>
                    <a:pt x="442" y="492"/>
                  </a:cubicBezTo>
                  <a:cubicBezTo>
                    <a:pt x="471" y="339"/>
                    <a:pt x="412" y="258"/>
                    <a:pt x="364" y="192"/>
                  </a:cubicBezTo>
                  <a:close/>
                  <a:moveTo>
                    <a:pt x="420" y="487"/>
                  </a:moveTo>
                  <a:cubicBezTo>
                    <a:pt x="407" y="554"/>
                    <a:pt x="353" y="596"/>
                    <a:pt x="309" y="619"/>
                  </a:cubicBezTo>
                  <a:cubicBezTo>
                    <a:pt x="291" y="629"/>
                    <a:pt x="275" y="634"/>
                    <a:pt x="266" y="635"/>
                  </a:cubicBezTo>
                  <a:lnTo>
                    <a:pt x="266" y="635"/>
                  </a:lnTo>
                  <a:cubicBezTo>
                    <a:pt x="261" y="613"/>
                    <a:pt x="255" y="590"/>
                    <a:pt x="246" y="566"/>
                  </a:cubicBezTo>
                  <a:cubicBezTo>
                    <a:pt x="189" y="403"/>
                    <a:pt x="214" y="254"/>
                    <a:pt x="240" y="210"/>
                  </a:cubicBezTo>
                  <a:cubicBezTo>
                    <a:pt x="242" y="207"/>
                    <a:pt x="246" y="199"/>
                    <a:pt x="242" y="191"/>
                  </a:cubicBezTo>
                  <a:lnTo>
                    <a:pt x="238" y="185"/>
                  </a:lnTo>
                  <a:lnTo>
                    <a:pt x="231" y="185"/>
                  </a:lnTo>
                  <a:cubicBezTo>
                    <a:pt x="227" y="185"/>
                    <a:pt x="224" y="187"/>
                    <a:pt x="219" y="191"/>
                  </a:cubicBezTo>
                  <a:cubicBezTo>
                    <a:pt x="177" y="224"/>
                    <a:pt x="109" y="370"/>
                    <a:pt x="177" y="588"/>
                  </a:cubicBezTo>
                  <a:cubicBezTo>
                    <a:pt x="182" y="604"/>
                    <a:pt x="187" y="620"/>
                    <a:pt x="191" y="634"/>
                  </a:cubicBezTo>
                  <a:cubicBezTo>
                    <a:pt x="183" y="631"/>
                    <a:pt x="171" y="625"/>
                    <a:pt x="158" y="617"/>
                  </a:cubicBezTo>
                  <a:cubicBezTo>
                    <a:pt x="117" y="590"/>
                    <a:pt x="64" y="545"/>
                    <a:pt x="49" y="481"/>
                  </a:cubicBezTo>
                  <a:cubicBezTo>
                    <a:pt x="24" y="376"/>
                    <a:pt x="45" y="271"/>
                    <a:pt x="110" y="177"/>
                  </a:cubicBezTo>
                  <a:cubicBezTo>
                    <a:pt x="144" y="129"/>
                    <a:pt x="212" y="73"/>
                    <a:pt x="264" y="34"/>
                  </a:cubicBezTo>
                  <a:cubicBezTo>
                    <a:pt x="273" y="28"/>
                    <a:pt x="279" y="27"/>
                    <a:pt x="281" y="27"/>
                  </a:cubicBezTo>
                  <a:cubicBezTo>
                    <a:pt x="283" y="27"/>
                    <a:pt x="284" y="27"/>
                    <a:pt x="285" y="28"/>
                  </a:cubicBezTo>
                  <a:cubicBezTo>
                    <a:pt x="286" y="30"/>
                    <a:pt x="290" y="35"/>
                    <a:pt x="290" y="51"/>
                  </a:cubicBezTo>
                  <a:cubicBezTo>
                    <a:pt x="290" y="97"/>
                    <a:pt x="299" y="136"/>
                    <a:pt x="318" y="166"/>
                  </a:cubicBezTo>
                  <a:cubicBezTo>
                    <a:pt x="326" y="179"/>
                    <a:pt x="336" y="192"/>
                    <a:pt x="346" y="206"/>
                  </a:cubicBezTo>
                  <a:cubicBezTo>
                    <a:pt x="390" y="268"/>
                    <a:pt x="446" y="345"/>
                    <a:pt x="420" y="487"/>
                  </a:cubicBezTo>
                  <a:close/>
                </a:path>
              </a:pathLst>
            </a:custGeom>
            <a:solidFill>
              <a:schemeClr val="bg1"/>
            </a:solidFill>
            <a:ln>
              <a:noFill/>
            </a:ln>
          </p:spPr>
          <p:txBody>
            <a:bodyPr/>
            <a:lstStyle/>
            <a:p>
              <a:endParaRPr lang="zh-CN" altLang="en-US">
                <a:cs typeface="+mn-ea"/>
                <a:sym typeface="+mn-lt"/>
              </a:endParaRPr>
            </a:p>
          </p:txBody>
        </p:sp>
      </p:grpSp>
      <p:grpSp>
        <p:nvGrpSpPr>
          <p:cNvPr id="37" name="组合 36">
            <a:extLst>
              <a:ext uri="{FF2B5EF4-FFF2-40B4-BE49-F238E27FC236}">
                <a16:creationId xmlns:a16="http://schemas.microsoft.com/office/drawing/2014/main" id="{892C51AD-3472-4F9F-A57E-712B9AE41C53}"/>
              </a:ext>
            </a:extLst>
          </p:cNvPr>
          <p:cNvGrpSpPr/>
          <p:nvPr/>
        </p:nvGrpSpPr>
        <p:grpSpPr>
          <a:xfrm>
            <a:off x="5623276" y="5024855"/>
            <a:ext cx="474664" cy="474664"/>
            <a:chOff x="5859461" y="5268185"/>
            <a:chExt cx="474664" cy="474664"/>
          </a:xfrm>
        </p:grpSpPr>
        <p:sp>
          <p:nvSpPr>
            <p:cNvPr id="38" name="îşlïḓe">
              <a:extLst>
                <a:ext uri="{FF2B5EF4-FFF2-40B4-BE49-F238E27FC236}">
                  <a16:creationId xmlns:a16="http://schemas.microsoft.com/office/drawing/2014/main" id="{C5519C3A-86C3-4058-942E-13B449D5D6CC}"/>
                </a:ext>
              </a:extLst>
            </p:cNvPr>
            <p:cNvSpPr/>
            <p:nvPr/>
          </p:nvSpPr>
          <p:spPr>
            <a:xfrm>
              <a:off x="5859461" y="5268185"/>
              <a:ext cx="474664" cy="474664"/>
            </a:xfrm>
            <a:prstGeom prst="ellipse">
              <a:avLst/>
            </a:prstGeom>
            <a:solidFill>
              <a:srgbClr val="CDC5C3"/>
            </a:solidFill>
            <a:ln w="19050" cap="rnd">
              <a:solidFill>
                <a:schemeClr val="bg1"/>
              </a:solid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rmAutofit fontScale="92500" lnSpcReduction="20000"/>
            </a:bodyPr>
            <a:lstStyle/>
            <a:p>
              <a:pPr algn="ctr" defTabSz="914354"/>
              <a:endParaRPr lang="zh-CN" altLang="en-US" sz="2000" b="1" dirty="0">
                <a:solidFill>
                  <a:schemeClr val="bg1"/>
                </a:solidFill>
                <a:cs typeface="+mn-ea"/>
                <a:sym typeface="+mn-lt"/>
              </a:endParaRPr>
            </a:p>
          </p:txBody>
        </p:sp>
        <p:sp>
          <p:nvSpPr>
            <p:cNvPr id="39" name="tree-leaf_13600">
              <a:extLst>
                <a:ext uri="{FF2B5EF4-FFF2-40B4-BE49-F238E27FC236}">
                  <a16:creationId xmlns:a16="http://schemas.microsoft.com/office/drawing/2014/main" id="{C6A737E8-8176-4E0F-AA7D-BCECA3AA3E1F}"/>
                </a:ext>
              </a:extLst>
            </p:cNvPr>
            <p:cNvSpPr>
              <a:spLocks noChangeAspect="1"/>
            </p:cNvSpPr>
            <p:nvPr/>
          </p:nvSpPr>
          <p:spPr bwMode="auto">
            <a:xfrm>
              <a:off x="5976163" y="5353096"/>
              <a:ext cx="216868" cy="304842"/>
            </a:xfrm>
            <a:custGeom>
              <a:avLst/>
              <a:gdLst>
                <a:gd name="T0" fmla="*/ 372171 w 604011"/>
                <a:gd name="T1" fmla="*/ 372171 w 604011"/>
                <a:gd name="T2" fmla="*/ 372171 w 604011"/>
                <a:gd name="T3" fmla="*/ 372171 w 604011"/>
                <a:gd name="T4" fmla="*/ 372171 w 604011"/>
                <a:gd name="T5" fmla="*/ 372171 w 604011"/>
                <a:gd name="T6" fmla="*/ 372171 w 604011"/>
                <a:gd name="T7" fmla="*/ 372171 w 604011"/>
                <a:gd name="T8" fmla="*/ 372171 w 604011"/>
                <a:gd name="T9" fmla="*/ 372171 w 604011"/>
                <a:gd name="T10" fmla="*/ 372171 w 604011"/>
                <a:gd name="T11" fmla="*/ 372171 w 604011"/>
                <a:gd name="T12" fmla="*/ 372171 w 604011"/>
                <a:gd name="T13" fmla="*/ 372171 w 604011"/>
                <a:gd name="T14" fmla="*/ 372171 w 604011"/>
                <a:gd name="T15" fmla="*/ 372171 w 604011"/>
                <a:gd name="T16" fmla="*/ 372171 w 604011"/>
                <a:gd name="T17" fmla="*/ 372171 w 604011"/>
                <a:gd name="T18" fmla="*/ 372171 w 604011"/>
                <a:gd name="T19" fmla="*/ 372171 w 604011"/>
                <a:gd name="T20" fmla="*/ 372171 w 604011"/>
                <a:gd name="T21" fmla="*/ 372171 w 604011"/>
                <a:gd name="T22" fmla="*/ 372171 w 604011"/>
                <a:gd name="T23" fmla="*/ 372171 w 604011"/>
                <a:gd name="T24" fmla="*/ 372171 w 604011"/>
                <a:gd name="T25" fmla="*/ 372171 w 604011"/>
                <a:gd name="T26" fmla="*/ 372171 w 604011"/>
                <a:gd name="T27" fmla="*/ 372171 w 604011"/>
                <a:gd name="T28" fmla="*/ 372171 w 604011"/>
                <a:gd name="T29" fmla="*/ 372171 w 604011"/>
                <a:gd name="T30" fmla="*/ 372171 w 604011"/>
                <a:gd name="T31" fmla="*/ 372171 w 604011"/>
                <a:gd name="T32" fmla="*/ 372171 w 604011"/>
                <a:gd name="T33" fmla="*/ 372171 w 604011"/>
                <a:gd name="T34" fmla="*/ 372171 w 604011"/>
                <a:gd name="T35" fmla="*/ 372171 w 604011"/>
                <a:gd name="T36" fmla="*/ 372171 w 604011"/>
                <a:gd name="T37" fmla="*/ 372171 w 604011"/>
                <a:gd name="T38" fmla="*/ 372171 w 604011"/>
                <a:gd name="T39" fmla="*/ 372171 w 604011"/>
                <a:gd name="T40" fmla="*/ 372171 w 604011"/>
                <a:gd name="T41" fmla="*/ 372171 w 604011"/>
                <a:gd name="T42" fmla="*/ 372171 w 604011"/>
                <a:gd name="T43" fmla="*/ 372171 w 604011"/>
                <a:gd name="T44" fmla="*/ 372171 w 604011"/>
                <a:gd name="T45" fmla="*/ 372171 w 604011"/>
                <a:gd name="T46" fmla="*/ 372171 w 604011"/>
                <a:gd name="T47" fmla="*/ 372171 w 604011"/>
                <a:gd name="T48" fmla="*/ 372171 w 604011"/>
                <a:gd name="T49" fmla="*/ 372171 w 604011"/>
                <a:gd name="T50" fmla="*/ 372171 w 604011"/>
                <a:gd name="T51" fmla="*/ 372171 w 604011"/>
                <a:gd name="T52" fmla="*/ 372171 w 604011"/>
                <a:gd name="T53" fmla="*/ 372171 w 604011"/>
                <a:gd name="T54" fmla="*/ 372171 w 604011"/>
                <a:gd name="T55" fmla="*/ 372171 w 604011"/>
                <a:gd name="T56" fmla="*/ 372171 w 604011"/>
                <a:gd name="T57" fmla="*/ 372171 w 604011"/>
                <a:gd name="T58" fmla="*/ 372171 w 604011"/>
                <a:gd name="T59" fmla="*/ 372171 w 604011"/>
                <a:gd name="T60" fmla="*/ 372171 w 604011"/>
                <a:gd name="T61" fmla="*/ 372171 w 604011"/>
                <a:gd name="T62" fmla="*/ 372171 w 604011"/>
                <a:gd name="T63" fmla="*/ 372171 w 604011"/>
                <a:gd name="T64" fmla="*/ 372171 w 604011"/>
                <a:gd name="T65" fmla="*/ 372171 w 604011"/>
                <a:gd name="T66" fmla="*/ 372171 w 604011"/>
                <a:gd name="T67" fmla="*/ 372171 w 604011"/>
                <a:gd name="T68" fmla="*/ 372171 w 604011"/>
                <a:gd name="T69" fmla="*/ 372171 w 604011"/>
                <a:gd name="T70" fmla="*/ 372171 w 604011"/>
                <a:gd name="T71" fmla="*/ 372171 w 604011"/>
                <a:gd name="T72" fmla="*/ 372171 w 604011"/>
                <a:gd name="T73" fmla="*/ 372171 w 604011"/>
                <a:gd name="T74" fmla="*/ 372171 w 604011"/>
                <a:gd name="T75" fmla="*/ 372171 w 604011"/>
                <a:gd name="T76" fmla="*/ 372171 w 604011"/>
                <a:gd name="T77" fmla="*/ 372171 w 604011"/>
                <a:gd name="T78" fmla="*/ 372171 w 604011"/>
                <a:gd name="T79" fmla="*/ 372171 w 604011"/>
                <a:gd name="T80" fmla="*/ 372171 w 604011"/>
                <a:gd name="T81" fmla="*/ 372171 w 604011"/>
                <a:gd name="T82" fmla="*/ 372171 w 604011"/>
                <a:gd name="T83" fmla="*/ 372171 w 604011"/>
                <a:gd name="T84" fmla="*/ 372171 w 604011"/>
                <a:gd name="T85" fmla="*/ 372171 w 604011"/>
                <a:gd name="T86" fmla="*/ 372171 w 604011"/>
                <a:gd name="T87" fmla="*/ 372171 w 604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1" h="663">
                  <a:moveTo>
                    <a:pt x="364" y="192"/>
                  </a:moveTo>
                  <a:cubicBezTo>
                    <a:pt x="354" y="179"/>
                    <a:pt x="345" y="166"/>
                    <a:pt x="338" y="154"/>
                  </a:cubicBezTo>
                  <a:cubicBezTo>
                    <a:pt x="317" y="121"/>
                    <a:pt x="313" y="80"/>
                    <a:pt x="313" y="51"/>
                  </a:cubicBezTo>
                  <a:cubicBezTo>
                    <a:pt x="313" y="33"/>
                    <a:pt x="309" y="20"/>
                    <a:pt x="301" y="12"/>
                  </a:cubicBezTo>
                  <a:cubicBezTo>
                    <a:pt x="289" y="0"/>
                    <a:pt x="270" y="2"/>
                    <a:pt x="250" y="16"/>
                  </a:cubicBezTo>
                  <a:cubicBezTo>
                    <a:pt x="197" y="55"/>
                    <a:pt x="126" y="113"/>
                    <a:pt x="91" y="164"/>
                  </a:cubicBezTo>
                  <a:cubicBezTo>
                    <a:pt x="22" y="263"/>
                    <a:pt x="0" y="375"/>
                    <a:pt x="26" y="486"/>
                  </a:cubicBezTo>
                  <a:cubicBezTo>
                    <a:pt x="43" y="558"/>
                    <a:pt x="101" y="607"/>
                    <a:pt x="146" y="636"/>
                  </a:cubicBezTo>
                  <a:cubicBezTo>
                    <a:pt x="169" y="651"/>
                    <a:pt x="196" y="663"/>
                    <a:pt x="205" y="663"/>
                  </a:cubicBezTo>
                  <a:lnTo>
                    <a:pt x="205" y="663"/>
                  </a:lnTo>
                  <a:lnTo>
                    <a:pt x="212" y="663"/>
                  </a:lnTo>
                  <a:lnTo>
                    <a:pt x="218" y="655"/>
                  </a:lnTo>
                  <a:lnTo>
                    <a:pt x="217" y="645"/>
                  </a:lnTo>
                  <a:cubicBezTo>
                    <a:pt x="213" y="627"/>
                    <a:pt x="206" y="605"/>
                    <a:pt x="199" y="582"/>
                  </a:cubicBezTo>
                  <a:cubicBezTo>
                    <a:pt x="154" y="438"/>
                    <a:pt x="169" y="323"/>
                    <a:pt x="200" y="257"/>
                  </a:cubicBezTo>
                  <a:cubicBezTo>
                    <a:pt x="185" y="324"/>
                    <a:pt x="179" y="444"/>
                    <a:pt x="225" y="574"/>
                  </a:cubicBezTo>
                  <a:cubicBezTo>
                    <a:pt x="233" y="596"/>
                    <a:pt x="239" y="618"/>
                    <a:pt x="243" y="639"/>
                  </a:cubicBezTo>
                  <a:lnTo>
                    <a:pt x="245" y="647"/>
                  </a:lnTo>
                  <a:cubicBezTo>
                    <a:pt x="245" y="650"/>
                    <a:pt x="248" y="659"/>
                    <a:pt x="261" y="659"/>
                  </a:cubicBezTo>
                  <a:cubicBezTo>
                    <a:pt x="272" y="659"/>
                    <a:pt x="295" y="653"/>
                    <a:pt x="320" y="639"/>
                  </a:cubicBezTo>
                  <a:cubicBezTo>
                    <a:pt x="389" y="603"/>
                    <a:pt x="431" y="552"/>
                    <a:pt x="442" y="492"/>
                  </a:cubicBezTo>
                  <a:cubicBezTo>
                    <a:pt x="471" y="339"/>
                    <a:pt x="412" y="258"/>
                    <a:pt x="364" y="192"/>
                  </a:cubicBezTo>
                  <a:close/>
                  <a:moveTo>
                    <a:pt x="420" y="487"/>
                  </a:moveTo>
                  <a:cubicBezTo>
                    <a:pt x="407" y="554"/>
                    <a:pt x="353" y="596"/>
                    <a:pt x="309" y="619"/>
                  </a:cubicBezTo>
                  <a:cubicBezTo>
                    <a:pt x="291" y="629"/>
                    <a:pt x="275" y="634"/>
                    <a:pt x="266" y="635"/>
                  </a:cubicBezTo>
                  <a:lnTo>
                    <a:pt x="266" y="635"/>
                  </a:lnTo>
                  <a:cubicBezTo>
                    <a:pt x="261" y="613"/>
                    <a:pt x="255" y="590"/>
                    <a:pt x="246" y="566"/>
                  </a:cubicBezTo>
                  <a:cubicBezTo>
                    <a:pt x="189" y="403"/>
                    <a:pt x="214" y="254"/>
                    <a:pt x="240" y="210"/>
                  </a:cubicBezTo>
                  <a:cubicBezTo>
                    <a:pt x="242" y="207"/>
                    <a:pt x="246" y="199"/>
                    <a:pt x="242" y="191"/>
                  </a:cubicBezTo>
                  <a:lnTo>
                    <a:pt x="238" y="185"/>
                  </a:lnTo>
                  <a:lnTo>
                    <a:pt x="231" y="185"/>
                  </a:lnTo>
                  <a:cubicBezTo>
                    <a:pt x="227" y="185"/>
                    <a:pt x="224" y="187"/>
                    <a:pt x="219" y="191"/>
                  </a:cubicBezTo>
                  <a:cubicBezTo>
                    <a:pt x="177" y="224"/>
                    <a:pt x="109" y="370"/>
                    <a:pt x="177" y="588"/>
                  </a:cubicBezTo>
                  <a:cubicBezTo>
                    <a:pt x="182" y="604"/>
                    <a:pt x="187" y="620"/>
                    <a:pt x="191" y="634"/>
                  </a:cubicBezTo>
                  <a:cubicBezTo>
                    <a:pt x="183" y="631"/>
                    <a:pt x="171" y="625"/>
                    <a:pt x="158" y="617"/>
                  </a:cubicBezTo>
                  <a:cubicBezTo>
                    <a:pt x="117" y="590"/>
                    <a:pt x="64" y="545"/>
                    <a:pt x="49" y="481"/>
                  </a:cubicBezTo>
                  <a:cubicBezTo>
                    <a:pt x="24" y="376"/>
                    <a:pt x="45" y="271"/>
                    <a:pt x="110" y="177"/>
                  </a:cubicBezTo>
                  <a:cubicBezTo>
                    <a:pt x="144" y="129"/>
                    <a:pt x="212" y="73"/>
                    <a:pt x="264" y="34"/>
                  </a:cubicBezTo>
                  <a:cubicBezTo>
                    <a:pt x="273" y="28"/>
                    <a:pt x="279" y="27"/>
                    <a:pt x="281" y="27"/>
                  </a:cubicBezTo>
                  <a:cubicBezTo>
                    <a:pt x="283" y="27"/>
                    <a:pt x="284" y="27"/>
                    <a:pt x="285" y="28"/>
                  </a:cubicBezTo>
                  <a:cubicBezTo>
                    <a:pt x="286" y="30"/>
                    <a:pt x="290" y="35"/>
                    <a:pt x="290" y="51"/>
                  </a:cubicBezTo>
                  <a:cubicBezTo>
                    <a:pt x="290" y="97"/>
                    <a:pt x="299" y="136"/>
                    <a:pt x="318" y="166"/>
                  </a:cubicBezTo>
                  <a:cubicBezTo>
                    <a:pt x="326" y="179"/>
                    <a:pt x="336" y="192"/>
                    <a:pt x="346" y="206"/>
                  </a:cubicBezTo>
                  <a:cubicBezTo>
                    <a:pt x="390" y="268"/>
                    <a:pt x="446" y="345"/>
                    <a:pt x="420" y="487"/>
                  </a:cubicBezTo>
                  <a:close/>
                </a:path>
              </a:pathLst>
            </a:custGeom>
            <a:solidFill>
              <a:schemeClr val="bg1"/>
            </a:solidFill>
            <a:ln>
              <a:noFill/>
            </a:ln>
          </p:spPr>
          <p:txBody>
            <a:bodyPr/>
            <a:lstStyle/>
            <a:p>
              <a:endParaRPr lang="zh-CN" altLang="en-US">
                <a:cs typeface="+mn-ea"/>
                <a:sym typeface="+mn-lt"/>
              </a:endParaRPr>
            </a:p>
          </p:txBody>
        </p:sp>
      </p:grpSp>
      <p:pic>
        <p:nvPicPr>
          <p:cNvPr id="44" name="图片 43">
            <a:extLst>
              <a:ext uri="{FF2B5EF4-FFF2-40B4-BE49-F238E27FC236}">
                <a16:creationId xmlns:a16="http://schemas.microsoft.com/office/drawing/2014/main" id="{90602234-58DB-4568-B02D-F52EE4839365}"/>
              </a:ext>
            </a:extLst>
          </p:cNvPr>
          <p:cNvPicPr>
            <a:picLocks noChangeAspect="1"/>
          </p:cNvPicPr>
          <p:nvPr/>
        </p:nvPicPr>
        <p:blipFill>
          <a:blip r:embed="rId3"/>
          <a:stretch>
            <a:fillRect/>
          </a:stretch>
        </p:blipFill>
        <p:spPr>
          <a:xfrm flipH="1">
            <a:off x="1906156" y="792818"/>
            <a:ext cx="1877564" cy="1897681"/>
          </a:xfrm>
          <a:prstGeom prst="rect">
            <a:avLst/>
          </a:prstGeom>
        </p:spPr>
      </p:pic>
      <p:sp>
        <p:nvSpPr>
          <p:cNvPr id="2" name="TextBox 1"/>
          <p:cNvSpPr txBox="1"/>
          <p:nvPr/>
        </p:nvSpPr>
        <p:spPr>
          <a:xfrm>
            <a:off x="3685599" y="466731"/>
            <a:ext cx="6933239" cy="1061829"/>
          </a:xfrm>
          <a:prstGeom prst="rect">
            <a:avLst/>
          </a:prstGeom>
          <a:noFill/>
        </p:spPr>
        <p:txBody>
          <a:bodyPr wrap="square" rtlCol="0">
            <a:spAutoFit/>
          </a:bodyPr>
          <a:lstStyle/>
          <a:p>
            <a:r>
              <a:rPr lang="nl-NL" sz="4500" dirty="0">
                <a:ln w="0"/>
                <a:solidFill>
                  <a:schemeClr val="accent2"/>
                </a:solidFill>
                <a:effectLst>
                  <a:reflection blurRad="6350" stA="53000" endA="300" endPos="35500" dir="5400000" sy="-90000" algn="bl" rotWithShape="0"/>
                </a:effectLst>
                <a:latin typeface="UTM Showcard" panose="02040603050506020204" pitchFamily="18" charset="0"/>
              </a:rPr>
              <a:t>I. YÊU CẦU CẦN ĐẠT:</a:t>
            </a:r>
            <a:endParaRPr lang="en-US" sz="4500" dirty="0">
              <a:ln w="0"/>
              <a:solidFill>
                <a:schemeClr val="accent2"/>
              </a:solidFill>
              <a:effectLst>
                <a:reflection blurRad="6350" stA="53000" endA="300" endPos="35500" dir="5400000" sy="-90000" algn="bl" rotWithShape="0"/>
              </a:effectLst>
              <a:latin typeface="UTM Showcard" panose="02040603050506020204" pitchFamily="18" charset="0"/>
            </a:endParaRPr>
          </a:p>
          <a:p>
            <a:endParaRPr lang="en-US" dirty="0"/>
          </a:p>
        </p:txBody>
      </p:sp>
    </p:spTree>
    <p:extLst>
      <p:ext uri="{BB962C8B-B14F-4D97-AF65-F5344CB8AC3E}">
        <p14:creationId xmlns:p14="http://schemas.microsoft.com/office/powerpoint/2010/main" val="41651541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accel="20000" decel="80000" fill="hold" nodeType="after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1000" fill="hold"/>
                                        <p:tgtEl>
                                          <p:spTgt spid="34"/>
                                        </p:tgtEl>
                                        <p:attrNameLst>
                                          <p:attrName>ppt_x</p:attrName>
                                        </p:attrNameLst>
                                      </p:cBhvr>
                                      <p:tavLst>
                                        <p:tav tm="0">
                                          <p:val>
                                            <p:strVal val="#ppt_x"/>
                                          </p:val>
                                        </p:tav>
                                        <p:tav tm="100000">
                                          <p:val>
                                            <p:strVal val="#ppt_x"/>
                                          </p:val>
                                        </p:tav>
                                      </p:tavLst>
                                    </p:anim>
                                    <p:anim calcmode="lin" valueType="num">
                                      <p:cBhvr additive="base">
                                        <p:cTn id="14" dur="1000" fill="hold"/>
                                        <p:tgtEl>
                                          <p:spTgt spid="34"/>
                                        </p:tgtEl>
                                        <p:attrNameLst>
                                          <p:attrName>ppt_y</p:attrName>
                                        </p:attrNameLst>
                                      </p:cBhvr>
                                      <p:tavLst>
                                        <p:tav tm="0">
                                          <p:val>
                                            <p:strVal val="1+#ppt_h/2"/>
                                          </p:val>
                                        </p:tav>
                                        <p:tav tm="100000">
                                          <p:val>
                                            <p:strVal val="#ppt_y"/>
                                          </p:val>
                                        </p:tav>
                                      </p:tavLst>
                                    </p:anim>
                                  </p:childTnLst>
                                </p:cTn>
                              </p:par>
                              <p:par>
                                <p:cTn id="15" presetID="2" presetClass="entr" presetSubtype="4" accel="20000" decel="8000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1000" fill="hold"/>
                                        <p:tgtEl>
                                          <p:spTgt spid="37"/>
                                        </p:tgtEl>
                                        <p:attrNameLst>
                                          <p:attrName>ppt_x</p:attrName>
                                        </p:attrNameLst>
                                      </p:cBhvr>
                                      <p:tavLst>
                                        <p:tav tm="0">
                                          <p:val>
                                            <p:strVal val="#ppt_x"/>
                                          </p:val>
                                        </p:tav>
                                        <p:tav tm="100000">
                                          <p:val>
                                            <p:strVal val="#ppt_x"/>
                                          </p:val>
                                        </p:tav>
                                      </p:tavLst>
                                    </p:anim>
                                    <p:anim calcmode="lin" valueType="num">
                                      <p:cBhvr additive="base">
                                        <p:cTn id="18" dur="1000" fill="hold"/>
                                        <p:tgtEl>
                                          <p:spTgt spid="37"/>
                                        </p:tgtEl>
                                        <p:attrNameLst>
                                          <p:attrName>ppt_y</p:attrName>
                                        </p:attrNameLst>
                                      </p:cBhvr>
                                      <p:tavLst>
                                        <p:tav tm="0">
                                          <p:val>
                                            <p:strVal val="1+#ppt_h/2"/>
                                          </p:val>
                                        </p:tav>
                                        <p:tav tm="100000">
                                          <p:val>
                                            <p:strVal val="#ppt_y"/>
                                          </p:val>
                                        </p:tav>
                                      </p:tavLst>
                                    </p:anim>
                                  </p:childTnLst>
                                </p:cTn>
                              </p:par>
                            </p:childTnLst>
                          </p:cTn>
                        </p:par>
                        <p:par>
                          <p:cTn id="19" fill="hold">
                            <p:stCondLst>
                              <p:cond delay="2000"/>
                            </p:stCondLst>
                            <p:childTnLst>
                              <p:par>
                                <p:cTn id="20" presetID="22" presetClass="entr" presetSubtype="1" fill="hold" nodeType="after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up)">
                                      <p:cBhvr>
                                        <p:cTn id="22" dur="500"/>
                                        <p:tgtEl>
                                          <p:spTgt spid="30"/>
                                        </p:tgtEl>
                                      </p:cBhvr>
                                    </p:animEffect>
                                  </p:childTnLst>
                                </p:cTn>
                              </p:par>
                            </p:childTnLst>
                          </p:cTn>
                        </p:par>
                        <p:par>
                          <p:cTn id="23" fill="hold">
                            <p:stCondLst>
                              <p:cond delay="2500"/>
                            </p:stCondLst>
                            <p:childTnLst>
                              <p:par>
                                <p:cTn id="24" presetID="14" presetClass="entr" presetSubtype="10" fill="hold" grpId="0" nodeType="afterEffect">
                                  <p:stCondLst>
                                    <p:cond delay="0"/>
                                  </p:stCondLst>
                                  <p:iterate type="lt">
                                    <p:tmPct val="10000"/>
                                  </p:iterate>
                                  <p:childTnLst>
                                    <p:set>
                                      <p:cBhvr>
                                        <p:cTn id="25" dur="1" fill="hold">
                                          <p:stCondLst>
                                            <p:cond delay="0"/>
                                          </p:stCondLst>
                                        </p:cTn>
                                        <p:tgtEl>
                                          <p:spTgt spid="19"/>
                                        </p:tgtEl>
                                        <p:attrNameLst>
                                          <p:attrName>style.visibility</p:attrName>
                                        </p:attrNameLst>
                                      </p:cBhvr>
                                      <p:to>
                                        <p:strVal val="visible"/>
                                      </p:to>
                                    </p:set>
                                    <p:animEffect transition="in" filter="randombar(horizontal)">
                                      <p:cBhvr>
                                        <p:cTn id="26" dur="500"/>
                                        <p:tgtEl>
                                          <p:spTgt spid="19"/>
                                        </p:tgtEl>
                                      </p:cBhvr>
                                    </p:animEffect>
                                  </p:childTnLst>
                                </p:cTn>
                              </p:par>
                            </p:childTnLst>
                          </p:cTn>
                        </p:par>
                        <p:par>
                          <p:cTn id="27" fill="hold">
                            <p:stCondLst>
                              <p:cond delay="11550"/>
                            </p:stCondLst>
                            <p:childTnLst>
                              <p:par>
                                <p:cTn id="28" presetID="14" presetClass="entr" presetSubtype="10" fill="hold" grpId="0" nodeType="afterEffect">
                                  <p:stCondLst>
                                    <p:cond delay="0"/>
                                  </p:stCondLst>
                                  <p:iterate type="lt">
                                    <p:tmPct val="10000"/>
                                  </p:iterate>
                                  <p:childTnLst>
                                    <p:set>
                                      <p:cBhvr>
                                        <p:cTn id="29" dur="1" fill="hold">
                                          <p:stCondLst>
                                            <p:cond delay="0"/>
                                          </p:stCondLst>
                                        </p:cTn>
                                        <p:tgtEl>
                                          <p:spTgt spid="22"/>
                                        </p:tgtEl>
                                        <p:attrNameLst>
                                          <p:attrName>style.visibility</p:attrName>
                                        </p:attrNameLst>
                                      </p:cBhvr>
                                      <p:to>
                                        <p:strVal val="visible"/>
                                      </p:to>
                                    </p:set>
                                    <p:animEffect transition="in" filter="randombar(horizontal)">
                                      <p:cBhvr>
                                        <p:cTn id="30" dur="500"/>
                                        <p:tgtEl>
                                          <p:spTgt spid="22"/>
                                        </p:tgtEl>
                                      </p:cBhvr>
                                    </p:animEffect>
                                  </p:childTnLst>
                                </p:cTn>
                              </p:par>
                            </p:childTnLst>
                          </p:cTn>
                        </p:par>
                        <p:par>
                          <p:cTn id="31" fill="hold">
                            <p:stCondLst>
                              <p:cond delay="13600"/>
                            </p:stCondLst>
                            <p:childTnLst>
                              <p:par>
                                <p:cTn id="32" presetID="2" presetClass="entr" presetSubtype="12" decel="100000" fill="hold" nodeType="after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additive="base">
                                        <p:cTn id="34" dur="1500" fill="hold"/>
                                        <p:tgtEl>
                                          <p:spTgt spid="44"/>
                                        </p:tgtEl>
                                        <p:attrNameLst>
                                          <p:attrName>ppt_x</p:attrName>
                                        </p:attrNameLst>
                                      </p:cBhvr>
                                      <p:tavLst>
                                        <p:tav tm="0">
                                          <p:val>
                                            <p:strVal val="0-#ppt_w/2"/>
                                          </p:val>
                                        </p:tav>
                                        <p:tav tm="100000">
                                          <p:val>
                                            <p:strVal val="#ppt_x"/>
                                          </p:val>
                                        </p:tav>
                                      </p:tavLst>
                                    </p:anim>
                                    <p:anim calcmode="lin" valueType="num">
                                      <p:cBhvr additive="base">
                                        <p:cTn id="35" dur="1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556" y="68519"/>
            <a:ext cx="12082444" cy="6789481"/>
          </a:xfrm>
          <a:prstGeom prst="rect">
            <a:avLst/>
          </a:prstGeom>
        </p:spPr>
      </p:pic>
      <p:grpSp>
        <p:nvGrpSpPr>
          <p:cNvPr id="4" name="Group 3">
            <a:extLst>
              <a:ext uri="{FF2B5EF4-FFF2-40B4-BE49-F238E27FC236}">
                <a16:creationId xmlns:a16="http://schemas.microsoft.com/office/drawing/2014/main" id="{A1030767-7065-4315-B5DF-D55CE56BB35F}"/>
              </a:ext>
            </a:extLst>
          </p:cNvPr>
          <p:cNvGrpSpPr/>
          <p:nvPr/>
        </p:nvGrpSpPr>
        <p:grpSpPr>
          <a:xfrm>
            <a:off x="1581221" y="813702"/>
            <a:ext cx="8193455" cy="4844909"/>
            <a:chOff x="1860056" y="218369"/>
            <a:chExt cx="8193455" cy="4844909"/>
          </a:xfrm>
        </p:grpSpPr>
        <p:pic>
          <p:nvPicPr>
            <p:cNvPr id="5" name="图片 96">
              <a:extLst>
                <a:ext uri="{FF2B5EF4-FFF2-40B4-BE49-F238E27FC236}">
                  <a16:creationId xmlns:a16="http://schemas.microsoft.com/office/drawing/2014/main" id="{5B2D5872-215A-4563-9798-7BF47326BDC4}"/>
                </a:ext>
              </a:extLst>
            </p:cNvPr>
            <p:cNvPicPr>
              <a:picLocks noChangeAspect="1"/>
            </p:cNvPicPr>
            <p:nvPr/>
          </p:nvPicPr>
          <p:blipFill rotWithShape="1">
            <a:blip r:embed="rId4">
              <a:extLst>
                <a:ext uri="{28A0092B-C50C-407E-A947-70E740481C1C}">
                  <a14:useLocalDpi xmlns:a14="http://schemas.microsoft.com/office/drawing/2010/main" val="0"/>
                </a:ext>
              </a:extLst>
            </a:blip>
            <a:srcRect t="18309" r="63387" b="43217"/>
            <a:stretch>
              <a:fillRect/>
            </a:stretch>
          </p:blipFill>
          <p:spPr>
            <a:xfrm>
              <a:off x="1860056" y="218369"/>
              <a:ext cx="8193455" cy="4844909"/>
            </a:xfrm>
            <a:prstGeom prst="rect">
              <a:avLst/>
            </a:prstGeom>
          </p:spPr>
        </p:pic>
        <p:grpSp>
          <p:nvGrpSpPr>
            <p:cNvPr id="6" name="组合 67">
              <a:extLst>
                <a:ext uri="{FF2B5EF4-FFF2-40B4-BE49-F238E27FC236}">
                  <a16:creationId xmlns:a16="http://schemas.microsoft.com/office/drawing/2014/main" id="{1C8F6427-7F04-4792-BC1F-1E7F920CCEBA}"/>
                </a:ext>
              </a:extLst>
            </p:cNvPr>
            <p:cNvGrpSpPr/>
            <p:nvPr/>
          </p:nvGrpSpPr>
          <p:grpSpPr>
            <a:xfrm rot="2224307">
              <a:off x="6139339" y="955660"/>
              <a:ext cx="479816" cy="470993"/>
              <a:chOff x="10646778" y="4753862"/>
              <a:chExt cx="751521" cy="737702"/>
            </a:xfrm>
          </p:grpSpPr>
          <p:sp>
            <p:nvSpPr>
              <p:cNvPr id="13" name="五角星 2">
                <a:extLst>
                  <a:ext uri="{FF2B5EF4-FFF2-40B4-BE49-F238E27FC236}">
                    <a16:creationId xmlns:a16="http://schemas.microsoft.com/office/drawing/2014/main" id="{5DF0DA58-34A4-4152-9363-DFC06055D978}"/>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grpSp>
            <p:nvGrpSpPr>
              <p:cNvPr id="14" name="组合 69">
                <a:extLst>
                  <a:ext uri="{FF2B5EF4-FFF2-40B4-BE49-F238E27FC236}">
                    <a16:creationId xmlns:a16="http://schemas.microsoft.com/office/drawing/2014/main" id="{CE165EB7-646D-4B4A-A3FA-A718FE411B4D}"/>
                  </a:ext>
                </a:extLst>
              </p:cNvPr>
              <p:cNvGrpSpPr/>
              <p:nvPr/>
            </p:nvGrpSpPr>
            <p:grpSpPr>
              <a:xfrm>
                <a:off x="10646778" y="4762829"/>
                <a:ext cx="749726" cy="728735"/>
                <a:chOff x="11012539" y="4493889"/>
                <a:chExt cx="749726" cy="728735"/>
              </a:xfrm>
            </p:grpSpPr>
            <p:sp>
              <p:nvSpPr>
                <p:cNvPr id="15" name="五角星 2">
                  <a:extLst>
                    <a:ext uri="{FF2B5EF4-FFF2-40B4-BE49-F238E27FC236}">
                      <a16:creationId xmlns:a16="http://schemas.microsoft.com/office/drawing/2014/main" id="{EC18D5A6-3C02-4145-B620-4EB774E303A4}"/>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FFFF00"/>
                </a:solidFill>
                <a:ln w="15875">
                  <a:solidFill>
                    <a:srgbClr val="FFFF00"/>
                  </a:solidFill>
                </a:ln>
                <a:effectLst>
                  <a:innerShdw blurRad="292100">
                    <a:srgbClr val="FFC000"/>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sp>
              <p:nvSpPr>
                <p:cNvPr id="16" name="五角星 2">
                  <a:extLst>
                    <a:ext uri="{FF2B5EF4-FFF2-40B4-BE49-F238E27FC236}">
                      <a16:creationId xmlns:a16="http://schemas.microsoft.com/office/drawing/2014/main" id="{B900EC14-D990-440C-AC9F-9946A140913F}"/>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sp>
              <p:nvSpPr>
                <p:cNvPr id="17" name="五角星 2">
                  <a:extLst>
                    <a:ext uri="{FF2B5EF4-FFF2-40B4-BE49-F238E27FC236}">
                      <a16:creationId xmlns:a16="http://schemas.microsoft.com/office/drawing/2014/main" id="{232B01A5-E026-4631-8F04-F16E7C0E6A59}"/>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grpSp>
        </p:grpSp>
        <p:grpSp>
          <p:nvGrpSpPr>
            <p:cNvPr id="7" name="组合 73">
              <a:extLst>
                <a:ext uri="{FF2B5EF4-FFF2-40B4-BE49-F238E27FC236}">
                  <a16:creationId xmlns:a16="http://schemas.microsoft.com/office/drawing/2014/main" id="{4D86DB2B-79E7-4B4D-904D-BC6F520C2B18}"/>
                </a:ext>
              </a:extLst>
            </p:cNvPr>
            <p:cNvGrpSpPr/>
            <p:nvPr/>
          </p:nvGrpSpPr>
          <p:grpSpPr>
            <a:xfrm rot="2427509">
              <a:off x="3967980" y="667420"/>
              <a:ext cx="495774" cy="486658"/>
              <a:chOff x="10646778" y="4753862"/>
              <a:chExt cx="751521" cy="737702"/>
            </a:xfrm>
          </p:grpSpPr>
          <p:sp>
            <p:nvSpPr>
              <p:cNvPr id="8" name="五角星 2">
                <a:extLst>
                  <a:ext uri="{FF2B5EF4-FFF2-40B4-BE49-F238E27FC236}">
                    <a16:creationId xmlns:a16="http://schemas.microsoft.com/office/drawing/2014/main" id="{0E0F4BDF-790F-4A47-AE45-6EEBBB8489B1}"/>
                  </a:ext>
                </a:extLst>
              </p:cNvPr>
              <p:cNvSpPr/>
              <p:nvPr/>
            </p:nvSpPr>
            <p:spPr>
              <a:xfrm rot="20227648" flipH="1">
                <a:off x="10648573" y="4753862"/>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chemeClr val="bg1"/>
              </a:solidFill>
              <a:ln w="15875">
                <a:noFill/>
              </a:ln>
              <a:effectLst>
                <a:outerShdw blurRad="76200" dist="50800" dir="5400000" algn="t"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grpSp>
            <p:nvGrpSpPr>
              <p:cNvPr id="9" name="组合 75">
                <a:extLst>
                  <a:ext uri="{FF2B5EF4-FFF2-40B4-BE49-F238E27FC236}">
                    <a16:creationId xmlns:a16="http://schemas.microsoft.com/office/drawing/2014/main" id="{81221ABE-2F90-44BC-B0C5-F7F40BB1981C}"/>
                  </a:ext>
                </a:extLst>
              </p:cNvPr>
              <p:cNvGrpSpPr/>
              <p:nvPr/>
            </p:nvGrpSpPr>
            <p:grpSpPr>
              <a:xfrm>
                <a:off x="10646778" y="4762829"/>
                <a:ext cx="749726" cy="728735"/>
                <a:chOff x="11012539" y="4493889"/>
                <a:chExt cx="749726" cy="728735"/>
              </a:xfrm>
            </p:grpSpPr>
            <p:sp>
              <p:nvSpPr>
                <p:cNvPr id="10" name="五角星 2">
                  <a:extLst>
                    <a:ext uri="{FF2B5EF4-FFF2-40B4-BE49-F238E27FC236}">
                      <a16:creationId xmlns:a16="http://schemas.microsoft.com/office/drawing/2014/main" id="{9CB9D3EE-75EC-4831-ADFB-DE8AA6FEB09A}"/>
                    </a:ext>
                  </a:extLst>
                </p:cNvPr>
                <p:cNvSpPr/>
                <p:nvPr/>
              </p:nvSpPr>
              <p:spPr>
                <a:xfrm rot="20227648" flipH="1">
                  <a:off x="11012539" y="4493889"/>
                  <a:ext cx="749726" cy="728735"/>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918524" h="923906">
                      <a:moveTo>
                        <a:pt x="2063" y="349269"/>
                      </a:moveTo>
                      <a:cubicBezTo>
                        <a:pt x="22155" y="284249"/>
                        <a:pt x="188002" y="281384"/>
                        <a:pt x="264202" y="223173"/>
                      </a:cubicBezTo>
                      <a:cubicBezTo>
                        <a:pt x="340402" y="164962"/>
                        <a:pt x="394242" y="0"/>
                        <a:pt x="459262" y="0"/>
                      </a:cubicBezTo>
                      <a:cubicBezTo>
                        <a:pt x="524282" y="0"/>
                        <a:pt x="578122" y="164962"/>
                        <a:pt x="654322" y="223173"/>
                      </a:cubicBezTo>
                      <a:cubicBezTo>
                        <a:pt x="730522" y="281384"/>
                        <a:pt x="896369" y="284249"/>
                        <a:pt x="916461" y="349269"/>
                      </a:cubicBezTo>
                      <a:cubicBezTo>
                        <a:pt x="936553" y="414289"/>
                        <a:pt x="803982" y="519105"/>
                        <a:pt x="774876" y="613293"/>
                      </a:cubicBezTo>
                      <a:cubicBezTo>
                        <a:pt x="745770" y="707481"/>
                        <a:pt x="794429" y="874213"/>
                        <a:pt x="741827" y="914398"/>
                      </a:cubicBezTo>
                      <a:cubicBezTo>
                        <a:pt x="689225" y="954583"/>
                        <a:pt x="553450" y="854400"/>
                        <a:pt x="459262" y="854400"/>
                      </a:cubicBezTo>
                      <a:cubicBezTo>
                        <a:pt x="365074" y="874399"/>
                        <a:pt x="257367" y="928196"/>
                        <a:pt x="176697" y="914398"/>
                      </a:cubicBezTo>
                      <a:cubicBezTo>
                        <a:pt x="96027" y="900600"/>
                        <a:pt x="172754" y="707481"/>
                        <a:pt x="143648" y="613293"/>
                      </a:cubicBezTo>
                      <a:cubicBezTo>
                        <a:pt x="114542" y="519105"/>
                        <a:pt x="-18029" y="414289"/>
                        <a:pt x="2063" y="349269"/>
                      </a:cubicBezTo>
                      <a:close/>
                    </a:path>
                  </a:pathLst>
                </a:custGeom>
                <a:solidFill>
                  <a:srgbClr val="8AFA4C"/>
                </a:solidFill>
                <a:ln w="15875">
                  <a:solidFill>
                    <a:schemeClr val="bg1"/>
                  </a:solidFill>
                </a:ln>
                <a:effectLst>
                  <a:innerShdw blurRad="292100">
                    <a:srgbClr val="76CE0C"/>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sp>
              <p:nvSpPr>
                <p:cNvPr id="11" name="五角星 2">
                  <a:extLst>
                    <a:ext uri="{FF2B5EF4-FFF2-40B4-BE49-F238E27FC236}">
                      <a16:creationId xmlns:a16="http://schemas.microsoft.com/office/drawing/2014/main" id="{1FBC2129-A203-471A-96C3-52ED3E6091EB}"/>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Lst>
                  <a:ahLst/>
                  <a:cxnLst>
                    <a:cxn ang="0">
                      <a:pos x="connsiteX0-1" y="connsiteY0-2"/>
                    </a:cxn>
                    <a:cxn ang="0">
                      <a:pos x="connsiteX1-3" y="connsiteY1-4"/>
                    </a:cxn>
                    <a:cxn ang="0">
                      <a:pos x="connsiteX2-5" y="connsiteY2-6"/>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sp>
              <p:nvSpPr>
                <p:cNvPr id="12" name="五角星 2">
                  <a:extLst>
                    <a:ext uri="{FF2B5EF4-FFF2-40B4-BE49-F238E27FC236}">
                      <a16:creationId xmlns:a16="http://schemas.microsoft.com/office/drawing/2014/main" id="{86C0AB23-C38B-4CAC-8231-D03C22D3A4E2}"/>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1" fmla="*/ 0 w 914398"/>
                    <a:gd name="connsiteY0-2" fmla="*/ 349269 h 923906"/>
                    <a:gd name="connsiteX1-3" fmla="*/ 262139 w 914398"/>
                    <a:gd name="connsiteY1-4" fmla="*/ 223173 h 923906"/>
                    <a:gd name="connsiteX2-5" fmla="*/ 457199 w 914398"/>
                    <a:gd name="connsiteY2-6" fmla="*/ 0 h 923906"/>
                    <a:gd name="connsiteX3-7" fmla="*/ 652259 w 914398"/>
                    <a:gd name="connsiteY3-8" fmla="*/ 223173 h 923906"/>
                    <a:gd name="connsiteX4-9" fmla="*/ 914398 w 914398"/>
                    <a:gd name="connsiteY4-10" fmla="*/ 349269 h 923906"/>
                    <a:gd name="connsiteX5-11" fmla="*/ 772813 w 914398"/>
                    <a:gd name="connsiteY5-12" fmla="*/ 613293 h 923906"/>
                    <a:gd name="connsiteX6-13" fmla="*/ 739764 w 914398"/>
                    <a:gd name="connsiteY6-14" fmla="*/ 914398 h 923906"/>
                    <a:gd name="connsiteX7-15" fmla="*/ 457199 w 914398"/>
                    <a:gd name="connsiteY7-16" fmla="*/ 854400 h 923906"/>
                    <a:gd name="connsiteX8-17" fmla="*/ 174634 w 914398"/>
                    <a:gd name="connsiteY8-18" fmla="*/ 914398 h 923906"/>
                    <a:gd name="connsiteX9-19" fmla="*/ 141585 w 914398"/>
                    <a:gd name="connsiteY9-20" fmla="*/ 613293 h 923906"/>
                    <a:gd name="connsiteX10-21" fmla="*/ 0 w 914398"/>
                    <a:gd name="connsiteY10-22" fmla="*/ 349269 h 923906"/>
                    <a:gd name="connsiteX0-23" fmla="*/ 0 w 916461"/>
                    <a:gd name="connsiteY0-24" fmla="*/ 349269 h 923906"/>
                    <a:gd name="connsiteX1-25" fmla="*/ 262139 w 916461"/>
                    <a:gd name="connsiteY1-26" fmla="*/ 223173 h 923906"/>
                    <a:gd name="connsiteX2-27" fmla="*/ 457199 w 916461"/>
                    <a:gd name="connsiteY2-28" fmla="*/ 0 h 923906"/>
                    <a:gd name="connsiteX3-29" fmla="*/ 652259 w 916461"/>
                    <a:gd name="connsiteY3-30" fmla="*/ 223173 h 923906"/>
                    <a:gd name="connsiteX4-31" fmla="*/ 914398 w 916461"/>
                    <a:gd name="connsiteY4-32" fmla="*/ 349269 h 923906"/>
                    <a:gd name="connsiteX5-33" fmla="*/ 772813 w 916461"/>
                    <a:gd name="connsiteY5-34" fmla="*/ 613293 h 923906"/>
                    <a:gd name="connsiteX6-35" fmla="*/ 739764 w 916461"/>
                    <a:gd name="connsiteY6-36" fmla="*/ 914398 h 923906"/>
                    <a:gd name="connsiteX7-37" fmla="*/ 457199 w 916461"/>
                    <a:gd name="connsiteY7-38" fmla="*/ 854400 h 923906"/>
                    <a:gd name="connsiteX8-39" fmla="*/ 174634 w 916461"/>
                    <a:gd name="connsiteY8-40" fmla="*/ 914398 h 923906"/>
                    <a:gd name="connsiteX9-41" fmla="*/ 141585 w 916461"/>
                    <a:gd name="connsiteY9-42" fmla="*/ 613293 h 923906"/>
                    <a:gd name="connsiteX10-43" fmla="*/ 0 w 916461"/>
                    <a:gd name="connsiteY10-44" fmla="*/ 349269 h 923906"/>
                    <a:gd name="connsiteX0-45" fmla="*/ 0 w 916461"/>
                    <a:gd name="connsiteY0-46" fmla="*/ 349269 h 923906"/>
                    <a:gd name="connsiteX1-47" fmla="*/ 262139 w 916461"/>
                    <a:gd name="connsiteY1-48" fmla="*/ 223173 h 923906"/>
                    <a:gd name="connsiteX2-49" fmla="*/ 457199 w 916461"/>
                    <a:gd name="connsiteY2-50" fmla="*/ 0 h 923906"/>
                    <a:gd name="connsiteX3-51" fmla="*/ 652259 w 916461"/>
                    <a:gd name="connsiteY3-52" fmla="*/ 223173 h 923906"/>
                    <a:gd name="connsiteX4-53" fmla="*/ 914398 w 916461"/>
                    <a:gd name="connsiteY4-54" fmla="*/ 349269 h 923906"/>
                    <a:gd name="connsiteX5-55" fmla="*/ 772813 w 916461"/>
                    <a:gd name="connsiteY5-56" fmla="*/ 613293 h 923906"/>
                    <a:gd name="connsiteX6-57" fmla="*/ 739764 w 916461"/>
                    <a:gd name="connsiteY6-58" fmla="*/ 914398 h 923906"/>
                    <a:gd name="connsiteX7-59" fmla="*/ 457199 w 916461"/>
                    <a:gd name="connsiteY7-60" fmla="*/ 854400 h 923906"/>
                    <a:gd name="connsiteX8-61" fmla="*/ 174634 w 916461"/>
                    <a:gd name="connsiteY8-62" fmla="*/ 914398 h 923906"/>
                    <a:gd name="connsiteX9-63" fmla="*/ 141585 w 916461"/>
                    <a:gd name="connsiteY9-64" fmla="*/ 613293 h 923906"/>
                    <a:gd name="connsiteX10-65" fmla="*/ 0 w 916461"/>
                    <a:gd name="connsiteY10-66" fmla="*/ 349269 h 923906"/>
                    <a:gd name="connsiteX0-67" fmla="*/ 2063 w 918524"/>
                    <a:gd name="connsiteY0-68" fmla="*/ 349269 h 923906"/>
                    <a:gd name="connsiteX1-69" fmla="*/ 264202 w 918524"/>
                    <a:gd name="connsiteY1-70" fmla="*/ 223173 h 923906"/>
                    <a:gd name="connsiteX2-71" fmla="*/ 459262 w 918524"/>
                    <a:gd name="connsiteY2-72" fmla="*/ 0 h 923906"/>
                    <a:gd name="connsiteX3-73" fmla="*/ 654322 w 918524"/>
                    <a:gd name="connsiteY3-74" fmla="*/ 223173 h 923906"/>
                    <a:gd name="connsiteX4-75" fmla="*/ 916461 w 918524"/>
                    <a:gd name="connsiteY4-76" fmla="*/ 349269 h 923906"/>
                    <a:gd name="connsiteX5-77" fmla="*/ 774876 w 918524"/>
                    <a:gd name="connsiteY5-78" fmla="*/ 613293 h 923906"/>
                    <a:gd name="connsiteX6-79" fmla="*/ 741827 w 918524"/>
                    <a:gd name="connsiteY6-80" fmla="*/ 914398 h 923906"/>
                    <a:gd name="connsiteX7-81" fmla="*/ 459262 w 918524"/>
                    <a:gd name="connsiteY7-82" fmla="*/ 854400 h 923906"/>
                    <a:gd name="connsiteX8-83" fmla="*/ 176697 w 918524"/>
                    <a:gd name="connsiteY8-84" fmla="*/ 914398 h 923906"/>
                    <a:gd name="connsiteX9-85" fmla="*/ 143648 w 918524"/>
                    <a:gd name="connsiteY9-86" fmla="*/ 613293 h 923906"/>
                    <a:gd name="connsiteX10-87" fmla="*/ 2063 w 918524"/>
                    <a:gd name="connsiteY10-88" fmla="*/ 349269 h 923906"/>
                    <a:gd name="connsiteX0-89" fmla="*/ 2063 w 918524"/>
                    <a:gd name="connsiteY0-90" fmla="*/ 349269 h 923906"/>
                    <a:gd name="connsiteX1-91" fmla="*/ 264202 w 918524"/>
                    <a:gd name="connsiteY1-92" fmla="*/ 223173 h 923906"/>
                    <a:gd name="connsiteX2-93" fmla="*/ 459262 w 918524"/>
                    <a:gd name="connsiteY2-94" fmla="*/ 0 h 923906"/>
                    <a:gd name="connsiteX3-95" fmla="*/ 654322 w 918524"/>
                    <a:gd name="connsiteY3-96" fmla="*/ 223173 h 923906"/>
                    <a:gd name="connsiteX4-97" fmla="*/ 916461 w 918524"/>
                    <a:gd name="connsiteY4-98" fmla="*/ 349269 h 923906"/>
                    <a:gd name="connsiteX5-99" fmla="*/ 774876 w 918524"/>
                    <a:gd name="connsiteY5-100" fmla="*/ 613293 h 923906"/>
                    <a:gd name="connsiteX6-101" fmla="*/ 741827 w 918524"/>
                    <a:gd name="connsiteY6-102" fmla="*/ 914398 h 923906"/>
                    <a:gd name="connsiteX7-103" fmla="*/ 459262 w 918524"/>
                    <a:gd name="connsiteY7-104" fmla="*/ 854400 h 923906"/>
                    <a:gd name="connsiteX8-105" fmla="*/ 176697 w 918524"/>
                    <a:gd name="connsiteY8-106" fmla="*/ 914398 h 923906"/>
                    <a:gd name="connsiteX9-107" fmla="*/ 143648 w 918524"/>
                    <a:gd name="connsiteY9-108" fmla="*/ 613293 h 923906"/>
                    <a:gd name="connsiteX10-109" fmla="*/ 2063 w 918524"/>
                    <a:gd name="connsiteY10-110" fmla="*/ 349269 h 923906"/>
                    <a:gd name="connsiteX0-111" fmla="*/ 2063 w 918524"/>
                    <a:gd name="connsiteY0-112" fmla="*/ 349269 h 923906"/>
                    <a:gd name="connsiteX1-113" fmla="*/ 264202 w 918524"/>
                    <a:gd name="connsiteY1-114" fmla="*/ 223173 h 923906"/>
                    <a:gd name="connsiteX2-115" fmla="*/ 459262 w 918524"/>
                    <a:gd name="connsiteY2-116" fmla="*/ 0 h 923906"/>
                    <a:gd name="connsiteX3-117" fmla="*/ 654322 w 918524"/>
                    <a:gd name="connsiteY3-118" fmla="*/ 223173 h 923906"/>
                    <a:gd name="connsiteX4-119" fmla="*/ 916461 w 918524"/>
                    <a:gd name="connsiteY4-120" fmla="*/ 349269 h 923906"/>
                    <a:gd name="connsiteX5-121" fmla="*/ 774876 w 918524"/>
                    <a:gd name="connsiteY5-122" fmla="*/ 613293 h 923906"/>
                    <a:gd name="connsiteX6-123" fmla="*/ 741827 w 918524"/>
                    <a:gd name="connsiteY6-124" fmla="*/ 914398 h 923906"/>
                    <a:gd name="connsiteX7-125" fmla="*/ 459262 w 918524"/>
                    <a:gd name="connsiteY7-126" fmla="*/ 854400 h 923906"/>
                    <a:gd name="connsiteX8-127" fmla="*/ 176697 w 918524"/>
                    <a:gd name="connsiteY8-128" fmla="*/ 914398 h 923906"/>
                    <a:gd name="connsiteX9-129" fmla="*/ 143648 w 918524"/>
                    <a:gd name="connsiteY9-130" fmla="*/ 613293 h 923906"/>
                    <a:gd name="connsiteX10-131" fmla="*/ 2063 w 918524"/>
                    <a:gd name="connsiteY10-132" fmla="*/ 349269 h 923906"/>
                    <a:gd name="connsiteX0-133" fmla="*/ 2063 w 918524"/>
                    <a:gd name="connsiteY0-134" fmla="*/ 349269 h 923906"/>
                    <a:gd name="connsiteX1-135" fmla="*/ 264202 w 918524"/>
                    <a:gd name="connsiteY1-136" fmla="*/ 223173 h 923906"/>
                    <a:gd name="connsiteX2-137" fmla="*/ 459262 w 918524"/>
                    <a:gd name="connsiteY2-138" fmla="*/ 0 h 923906"/>
                    <a:gd name="connsiteX3-139" fmla="*/ 654322 w 918524"/>
                    <a:gd name="connsiteY3-140" fmla="*/ 223173 h 923906"/>
                    <a:gd name="connsiteX4-141" fmla="*/ 916461 w 918524"/>
                    <a:gd name="connsiteY4-142" fmla="*/ 349269 h 923906"/>
                    <a:gd name="connsiteX5-143" fmla="*/ 774876 w 918524"/>
                    <a:gd name="connsiteY5-144" fmla="*/ 613293 h 923906"/>
                    <a:gd name="connsiteX6-145" fmla="*/ 741827 w 918524"/>
                    <a:gd name="connsiteY6-146" fmla="*/ 914398 h 923906"/>
                    <a:gd name="connsiteX7-147" fmla="*/ 459262 w 918524"/>
                    <a:gd name="connsiteY7-148" fmla="*/ 854400 h 923906"/>
                    <a:gd name="connsiteX8-149" fmla="*/ 176697 w 918524"/>
                    <a:gd name="connsiteY8-150" fmla="*/ 914398 h 923906"/>
                    <a:gd name="connsiteX9-151" fmla="*/ 143648 w 918524"/>
                    <a:gd name="connsiteY9-152" fmla="*/ 613293 h 923906"/>
                    <a:gd name="connsiteX10-153" fmla="*/ 2063 w 918524"/>
                    <a:gd name="connsiteY10-154" fmla="*/ 349269 h 923906"/>
                    <a:gd name="connsiteX0-155" fmla="*/ 654322 w 918524"/>
                    <a:gd name="connsiteY0-156" fmla="*/ 223173 h 923906"/>
                    <a:gd name="connsiteX1-157" fmla="*/ 916461 w 918524"/>
                    <a:gd name="connsiteY1-158" fmla="*/ 349269 h 923906"/>
                    <a:gd name="connsiteX2-159" fmla="*/ 774876 w 918524"/>
                    <a:gd name="connsiteY2-160" fmla="*/ 613293 h 923906"/>
                    <a:gd name="connsiteX3-161" fmla="*/ 741827 w 918524"/>
                    <a:gd name="connsiteY3-162" fmla="*/ 914398 h 923906"/>
                    <a:gd name="connsiteX4-163" fmla="*/ 459262 w 918524"/>
                    <a:gd name="connsiteY4-164" fmla="*/ 854400 h 923906"/>
                    <a:gd name="connsiteX5-165" fmla="*/ 176697 w 918524"/>
                    <a:gd name="connsiteY5-166" fmla="*/ 914398 h 923906"/>
                    <a:gd name="connsiteX6-167" fmla="*/ 143648 w 918524"/>
                    <a:gd name="connsiteY6-168" fmla="*/ 613293 h 923906"/>
                    <a:gd name="connsiteX7-169" fmla="*/ 2063 w 918524"/>
                    <a:gd name="connsiteY7-170" fmla="*/ 349269 h 923906"/>
                    <a:gd name="connsiteX8-171" fmla="*/ 264202 w 918524"/>
                    <a:gd name="connsiteY8-172" fmla="*/ 223173 h 923906"/>
                    <a:gd name="connsiteX9-173" fmla="*/ 459262 w 918524"/>
                    <a:gd name="connsiteY9-174" fmla="*/ 0 h 923906"/>
                    <a:gd name="connsiteX10-175" fmla="*/ 715845 w 918524"/>
                    <a:gd name="connsiteY10-176" fmla="*/ 284696 h 923906"/>
                    <a:gd name="connsiteX0-177" fmla="*/ 916461 w 918524"/>
                    <a:gd name="connsiteY0-178" fmla="*/ 349269 h 923906"/>
                    <a:gd name="connsiteX1-179" fmla="*/ 774876 w 918524"/>
                    <a:gd name="connsiteY1-180" fmla="*/ 613293 h 923906"/>
                    <a:gd name="connsiteX2-181" fmla="*/ 741827 w 918524"/>
                    <a:gd name="connsiteY2-182" fmla="*/ 914398 h 923906"/>
                    <a:gd name="connsiteX3-183" fmla="*/ 459262 w 918524"/>
                    <a:gd name="connsiteY3-184" fmla="*/ 854400 h 923906"/>
                    <a:gd name="connsiteX4-185" fmla="*/ 176697 w 918524"/>
                    <a:gd name="connsiteY4-186" fmla="*/ 914398 h 923906"/>
                    <a:gd name="connsiteX5-187" fmla="*/ 143648 w 918524"/>
                    <a:gd name="connsiteY5-188" fmla="*/ 613293 h 923906"/>
                    <a:gd name="connsiteX6-189" fmla="*/ 2063 w 918524"/>
                    <a:gd name="connsiteY6-190" fmla="*/ 349269 h 923906"/>
                    <a:gd name="connsiteX7-191" fmla="*/ 264202 w 918524"/>
                    <a:gd name="connsiteY7-192" fmla="*/ 223173 h 923906"/>
                    <a:gd name="connsiteX8-193" fmla="*/ 459262 w 918524"/>
                    <a:gd name="connsiteY8-194" fmla="*/ 0 h 923906"/>
                    <a:gd name="connsiteX9-195" fmla="*/ 715845 w 918524"/>
                    <a:gd name="connsiteY9-196" fmla="*/ 284696 h 923906"/>
                    <a:gd name="connsiteX0-197" fmla="*/ 774876 w 774876"/>
                    <a:gd name="connsiteY0-198" fmla="*/ 613293 h 923906"/>
                    <a:gd name="connsiteX1-199" fmla="*/ 741827 w 774876"/>
                    <a:gd name="connsiteY1-200" fmla="*/ 914398 h 923906"/>
                    <a:gd name="connsiteX2-201" fmla="*/ 459262 w 774876"/>
                    <a:gd name="connsiteY2-202" fmla="*/ 854400 h 923906"/>
                    <a:gd name="connsiteX3-203" fmla="*/ 176697 w 774876"/>
                    <a:gd name="connsiteY3-204" fmla="*/ 914398 h 923906"/>
                    <a:gd name="connsiteX4-205" fmla="*/ 143648 w 774876"/>
                    <a:gd name="connsiteY4-206" fmla="*/ 613293 h 923906"/>
                    <a:gd name="connsiteX5-207" fmla="*/ 2063 w 774876"/>
                    <a:gd name="connsiteY5-208" fmla="*/ 349269 h 923906"/>
                    <a:gd name="connsiteX6-209" fmla="*/ 264202 w 774876"/>
                    <a:gd name="connsiteY6-210" fmla="*/ 223173 h 923906"/>
                    <a:gd name="connsiteX7-211" fmla="*/ 459262 w 774876"/>
                    <a:gd name="connsiteY7-212" fmla="*/ 0 h 923906"/>
                    <a:gd name="connsiteX8-213" fmla="*/ 715845 w 774876"/>
                    <a:gd name="connsiteY8-214" fmla="*/ 284696 h 923906"/>
                    <a:gd name="connsiteX0-215" fmla="*/ 741827 w 741827"/>
                    <a:gd name="connsiteY0-216" fmla="*/ 914398 h 923906"/>
                    <a:gd name="connsiteX1-217" fmla="*/ 459262 w 741827"/>
                    <a:gd name="connsiteY1-218" fmla="*/ 854400 h 923906"/>
                    <a:gd name="connsiteX2-219" fmla="*/ 176697 w 741827"/>
                    <a:gd name="connsiteY2-220" fmla="*/ 914398 h 923906"/>
                    <a:gd name="connsiteX3-221" fmla="*/ 143648 w 741827"/>
                    <a:gd name="connsiteY3-222" fmla="*/ 613293 h 923906"/>
                    <a:gd name="connsiteX4-223" fmla="*/ 2063 w 741827"/>
                    <a:gd name="connsiteY4-224" fmla="*/ 349269 h 923906"/>
                    <a:gd name="connsiteX5-225" fmla="*/ 264202 w 741827"/>
                    <a:gd name="connsiteY5-226" fmla="*/ 223173 h 923906"/>
                    <a:gd name="connsiteX6-227" fmla="*/ 459262 w 741827"/>
                    <a:gd name="connsiteY6-228" fmla="*/ 0 h 923906"/>
                    <a:gd name="connsiteX7-229" fmla="*/ 715845 w 741827"/>
                    <a:gd name="connsiteY7-230" fmla="*/ 284696 h 923906"/>
                    <a:gd name="connsiteX0-231" fmla="*/ 459262 w 715845"/>
                    <a:gd name="connsiteY0-232" fmla="*/ 854400 h 916632"/>
                    <a:gd name="connsiteX1-233" fmla="*/ 176697 w 715845"/>
                    <a:gd name="connsiteY1-234" fmla="*/ 914398 h 916632"/>
                    <a:gd name="connsiteX2-235" fmla="*/ 143648 w 715845"/>
                    <a:gd name="connsiteY2-236" fmla="*/ 613293 h 916632"/>
                    <a:gd name="connsiteX3-237" fmla="*/ 2063 w 715845"/>
                    <a:gd name="connsiteY3-238" fmla="*/ 349269 h 916632"/>
                    <a:gd name="connsiteX4-239" fmla="*/ 264202 w 715845"/>
                    <a:gd name="connsiteY4-240" fmla="*/ 223173 h 916632"/>
                    <a:gd name="connsiteX5-241" fmla="*/ 459262 w 715845"/>
                    <a:gd name="connsiteY5-242" fmla="*/ 0 h 916632"/>
                    <a:gd name="connsiteX6-243" fmla="*/ 715845 w 715845"/>
                    <a:gd name="connsiteY6-244" fmla="*/ 284696 h 916632"/>
                    <a:gd name="connsiteX0-245" fmla="*/ 176697 w 715845"/>
                    <a:gd name="connsiteY0-246" fmla="*/ 914398 h 914398"/>
                    <a:gd name="connsiteX1-247" fmla="*/ 143648 w 715845"/>
                    <a:gd name="connsiteY1-248" fmla="*/ 613293 h 914398"/>
                    <a:gd name="connsiteX2-249" fmla="*/ 2063 w 715845"/>
                    <a:gd name="connsiteY2-250" fmla="*/ 349269 h 914398"/>
                    <a:gd name="connsiteX3-251" fmla="*/ 264202 w 715845"/>
                    <a:gd name="connsiteY3-252" fmla="*/ 223173 h 914398"/>
                    <a:gd name="connsiteX4-253" fmla="*/ 459262 w 715845"/>
                    <a:gd name="connsiteY4-254" fmla="*/ 0 h 914398"/>
                    <a:gd name="connsiteX5-255" fmla="*/ 715845 w 715845"/>
                    <a:gd name="connsiteY5-256" fmla="*/ 284696 h 914398"/>
                    <a:gd name="connsiteX0-257" fmla="*/ 143648 w 715845"/>
                    <a:gd name="connsiteY0-258" fmla="*/ 613293 h 613293"/>
                    <a:gd name="connsiteX1-259" fmla="*/ 2063 w 715845"/>
                    <a:gd name="connsiteY1-260" fmla="*/ 349269 h 613293"/>
                    <a:gd name="connsiteX2-261" fmla="*/ 264202 w 715845"/>
                    <a:gd name="connsiteY2-262" fmla="*/ 223173 h 613293"/>
                    <a:gd name="connsiteX3-263" fmla="*/ 459262 w 715845"/>
                    <a:gd name="connsiteY3-264" fmla="*/ 0 h 613293"/>
                    <a:gd name="connsiteX4-265" fmla="*/ 715845 w 715845"/>
                    <a:gd name="connsiteY4-266" fmla="*/ 284696 h 613293"/>
                    <a:gd name="connsiteX0-267" fmla="*/ 0 w 713782"/>
                    <a:gd name="connsiteY0-268" fmla="*/ 349269 h 349269"/>
                    <a:gd name="connsiteX1-269" fmla="*/ 262139 w 713782"/>
                    <a:gd name="connsiteY1-270" fmla="*/ 223173 h 349269"/>
                    <a:gd name="connsiteX2-271" fmla="*/ 457199 w 713782"/>
                    <a:gd name="connsiteY2-272" fmla="*/ 0 h 349269"/>
                    <a:gd name="connsiteX3-273" fmla="*/ 713782 w 713782"/>
                    <a:gd name="connsiteY3-274" fmla="*/ 284696 h 349269"/>
                    <a:gd name="connsiteX0-275" fmla="*/ 0 w 457199"/>
                    <a:gd name="connsiteY0-276" fmla="*/ 349269 h 349269"/>
                    <a:gd name="connsiteX1-277" fmla="*/ 262139 w 457199"/>
                    <a:gd name="connsiteY1-278" fmla="*/ 223173 h 349269"/>
                    <a:gd name="connsiteX2-279" fmla="*/ 457199 w 457199"/>
                    <a:gd name="connsiteY2-280" fmla="*/ 0 h 349269"/>
                    <a:gd name="connsiteX0-281" fmla="*/ 0 w 195060"/>
                    <a:gd name="connsiteY0-282" fmla="*/ 223173 h 223173"/>
                    <a:gd name="connsiteX1-283" fmla="*/ 195060 w 195060"/>
                    <a:gd name="connsiteY1-284" fmla="*/ 0 h 223173"/>
                  </a:gdLst>
                  <a:ahLst/>
                  <a:cxnLst>
                    <a:cxn ang="0">
                      <a:pos x="connsiteX0-1" y="connsiteY0-2"/>
                    </a:cxn>
                    <a:cxn ang="0">
                      <a:pos x="connsiteX1-3" y="connsiteY1-4"/>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50">
                    <a:solidFill>
                      <a:srgbClr val="AACBE6"/>
                    </a:solidFill>
                    <a:latin typeface="zihun35hao-jindianyahei" panose="00000500000000000000" pitchFamily="2" charset="-122"/>
                    <a:ea typeface="zihun35hao-jindianyahei" panose="00000500000000000000" pitchFamily="2" charset="-122"/>
                    <a:sym typeface="zihun35hao-jindianyahei" panose="00000500000000000000" pitchFamily="2" charset="-122"/>
                  </a:endParaRPr>
                </a:p>
              </p:txBody>
            </p:sp>
          </p:grpSp>
        </p:grpSp>
      </p:grpSp>
      <p:grpSp>
        <p:nvGrpSpPr>
          <p:cNvPr id="18" name="Group 17">
            <a:extLst>
              <a:ext uri="{FF2B5EF4-FFF2-40B4-BE49-F238E27FC236}">
                <a16:creationId xmlns:a16="http://schemas.microsoft.com/office/drawing/2014/main" id="{D141BB9B-F351-4D44-9ECD-9284F0DCD0D5}"/>
              </a:ext>
            </a:extLst>
          </p:cNvPr>
          <p:cNvGrpSpPr/>
          <p:nvPr/>
        </p:nvGrpSpPr>
        <p:grpSpPr>
          <a:xfrm>
            <a:off x="1566147" y="2644170"/>
            <a:ext cx="8223603" cy="1581950"/>
            <a:chOff x="-599586" y="1027006"/>
            <a:chExt cx="12192002" cy="2885335"/>
          </a:xfrm>
        </p:grpSpPr>
        <p:sp>
          <p:nvSpPr>
            <p:cNvPr id="19" name="TextBox 18">
              <a:extLst>
                <a:ext uri="{FF2B5EF4-FFF2-40B4-BE49-F238E27FC236}">
                  <a16:creationId xmlns:a16="http://schemas.microsoft.com/office/drawing/2014/main" id="{5F6B0DA6-63B0-4BB9-ABB9-D69388B43F1E}"/>
                </a:ext>
              </a:extLst>
            </p:cNvPr>
            <p:cNvSpPr txBox="1"/>
            <p:nvPr/>
          </p:nvSpPr>
          <p:spPr>
            <a:xfrm>
              <a:off x="-599586" y="1027006"/>
              <a:ext cx="12192000" cy="2862917"/>
            </a:xfrm>
            <a:prstGeom prst="rect">
              <a:avLst/>
            </a:prstGeom>
            <a:noFill/>
          </p:spPr>
          <p:txBody>
            <a:bodyPr wrap="square" rtlCol="0">
              <a:spAutoFit/>
            </a:bodyPr>
            <a:lstStyle/>
            <a:p>
              <a:pPr algn="ctr"/>
              <a:r>
                <a:rPr lang="en-US" sz="9600" dirty="0">
                  <a:solidFill>
                    <a:srgbClr val="006C79"/>
                  </a:solidFill>
                  <a:effectLst>
                    <a:outerShdw blurRad="50800" dist="38100" dir="2700000" algn="tl" rotWithShape="0">
                      <a:prstClr val="black">
                        <a:alpha val="40000"/>
                      </a:prstClr>
                    </a:outerShdw>
                  </a:effectLst>
                  <a:latin typeface="UVN Binh Duong" pitchFamily="2" charset="0"/>
                </a:rPr>
                <a:t>CHIẾC LÁ</a:t>
              </a:r>
            </a:p>
          </p:txBody>
        </p:sp>
        <p:sp>
          <p:nvSpPr>
            <p:cNvPr id="20" name="TextBox 19">
              <a:extLst>
                <a:ext uri="{FF2B5EF4-FFF2-40B4-BE49-F238E27FC236}">
                  <a16:creationId xmlns:a16="http://schemas.microsoft.com/office/drawing/2014/main" id="{22459B5E-96CF-4E2C-99E7-A6A9A9BD3044}"/>
                </a:ext>
              </a:extLst>
            </p:cNvPr>
            <p:cNvSpPr txBox="1"/>
            <p:nvPr/>
          </p:nvSpPr>
          <p:spPr>
            <a:xfrm>
              <a:off x="-599586" y="1049424"/>
              <a:ext cx="12192002" cy="2862917"/>
            </a:xfrm>
            <a:prstGeom prst="rect">
              <a:avLst/>
            </a:prstGeom>
            <a:noFill/>
          </p:spPr>
          <p:txBody>
            <a:bodyPr wrap="square" rtlCol="0">
              <a:spAutoFit/>
            </a:bodyPr>
            <a:lstStyle/>
            <a:p>
              <a:pPr algn="ctr"/>
              <a:r>
                <a:rPr lang="en-US" sz="9600" dirty="0">
                  <a:solidFill>
                    <a:srgbClr val="89DDF7"/>
                  </a:solidFill>
                  <a:effectLst>
                    <a:outerShdw blurRad="50800" dist="38100" dir="2700000" algn="tl" rotWithShape="0">
                      <a:prstClr val="black">
                        <a:alpha val="40000"/>
                      </a:prstClr>
                    </a:outerShdw>
                  </a:effectLst>
                  <a:latin typeface="UVN Binh Duong" pitchFamily="2" charset="0"/>
                </a:rPr>
                <a:t>CHIẾC LÁ</a:t>
              </a:r>
            </a:p>
          </p:txBody>
        </p:sp>
      </p:grpSp>
    </p:spTree>
    <p:extLst>
      <p:ext uri="{BB962C8B-B14F-4D97-AF65-F5344CB8AC3E}">
        <p14:creationId xmlns:p14="http://schemas.microsoft.com/office/powerpoint/2010/main" val="1768374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22">
            <a:extLst>
              <a:ext uri="{FF2B5EF4-FFF2-40B4-BE49-F238E27FC236}">
                <a16:creationId xmlns:a16="http://schemas.microsoft.com/office/drawing/2014/main" id="{D72E4406-7E85-4AEF-80F5-19C3D568E490}"/>
              </a:ext>
            </a:extLst>
          </p:cNvPr>
          <p:cNvSpPr/>
          <p:nvPr/>
        </p:nvSpPr>
        <p:spPr>
          <a:xfrm>
            <a:off x="334296" y="272845"/>
            <a:ext cx="11493909" cy="6312309"/>
          </a:xfrm>
          <a:prstGeom prst="round2DiagRect">
            <a:avLst/>
          </a:prstGeom>
          <a:solidFill>
            <a:schemeClr val="bg1">
              <a:alpha val="81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499830" y="781873"/>
            <a:ext cx="10787601" cy="6863417"/>
          </a:xfrm>
          <a:prstGeom prst="rect">
            <a:avLst/>
          </a:prstGeom>
        </p:spPr>
        <p:txBody>
          <a:bodyPr wrap="square">
            <a:spAutoFit/>
          </a:bodyPr>
          <a:lstStyle/>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Chim sâu hỏi chiếc lá:</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Lá ơi! Hãy kể chuyện cuộc đời bạn cho tôi nghe đi!</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Bình thường lắm, chẳng có gì đáng kể đâu.</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Bạn đừng có giấu! Nếu bình thường vậy, sao bông hoa kia lại có vẻ rất biết ơn bạn?</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Thật mà! Cuộc đời tôi rất bình thường. Ngày nhỏ, tôi là một búp non. Tôi lớn dần lên thành một chiếc lá và cứ là chiếc lá như thế cho đến bây giờ.</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Thật như thế sao? Đã có lần nào bạn biến thành hoa, thành quả, thành một ngôi sao, thành vầng mặt trời đem lại niềm vui cho mọi người như trong các câu chuyện cổ tích mà bác gió thường rì rầm kể suốt đêm ngày chưa?</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Chưa. Chưa một lần nào tôi biến thành một thứ gì khác tôi cả. Suốt đời, tôi chỉ là một chiếc lá nhỏ nhoi bình thường.</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Thế thì chán thật! Bông hoa kia đã làm tôi thất vọng. Hoa ơi, bạn chỉ khéo bịa chuyện.</a:t>
            </a:r>
          </a:p>
          <a:p>
            <a:pPr algn="just"/>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 Tôi không bịa chút nào đâu. Mãi mãi tôi kính trọng những chiếc lá bình thường như thế. Chính nhờ họ mới có chúng tôi – những hoa, những quả, những niềm vui mà bạn vừa nói đến</a:t>
            </a:r>
            <a:r>
              <a:rPr lang="en-US" sz="2200" dirty="0">
                <a:solidFill>
                  <a:srgbClr val="002060"/>
                </a:solidFill>
                <a:latin typeface="Tahoma" panose="020B0604030504040204" pitchFamily="34" charset="0"/>
                <a:ea typeface="Tahoma" panose="020B0604030504040204" pitchFamily="34" charset="0"/>
                <a:cs typeface="Tahoma" panose="020B0604030504040204" pitchFamily="34" charset="0"/>
              </a:rPr>
              <a:t>.</a:t>
            </a:r>
            <a:endPar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endParaRPr>
          </a:p>
          <a:p>
            <a:pPr algn="r"/>
            <a: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t>Theo TRẦN HOÀI DƯƠNG</a:t>
            </a:r>
          </a:p>
          <a:p>
            <a:b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br>
            <a:br>
              <a:rPr lang="vi-VN" sz="2200" dirty="0">
                <a:solidFill>
                  <a:srgbClr val="002060"/>
                </a:solidFill>
                <a:latin typeface="Tahoma" panose="020B0604030504040204" pitchFamily="34" charset="0"/>
                <a:ea typeface="Tahoma" panose="020B0604030504040204" pitchFamily="34" charset="0"/>
                <a:cs typeface="Tahoma" panose="020B0604030504040204" pitchFamily="34" charset="0"/>
              </a:rPr>
            </a:br>
            <a:endParaRPr lang="en-US" sz="22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sp>
        <p:nvSpPr>
          <p:cNvPr id="5" name="任意多边形: 形状 22">
            <a:extLst>
              <a:ext uri="{FF2B5EF4-FFF2-40B4-BE49-F238E27FC236}">
                <a16:creationId xmlns:a16="http://schemas.microsoft.com/office/drawing/2014/main" id="{F598ED08-46A3-49A7-95A0-1476ADB07E96}"/>
              </a:ext>
            </a:extLst>
          </p:cNvPr>
          <p:cNvSpPr/>
          <p:nvPr/>
        </p:nvSpPr>
        <p:spPr>
          <a:xfrm>
            <a:off x="334297" y="275303"/>
            <a:ext cx="11493909" cy="6312310"/>
          </a:xfrm>
          <a:prstGeom prst="round2DiagRect">
            <a:avLst/>
          </a:prstGeom>
          <a:noFill/>
          <a:ln w="38100">
            <a:solidFill>
              <a:srgbClr val="328D8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1">
            <a:extLst>
              <a:ext uri="{FF2B5EF4-FFF2-40B4-BE49-F238E27FC236}">
                <a16:creationId xmlns:a16="http://schemas.microsoft.com/office/drawing/2014/main" id="{337037D8-F52F-461F-88BB-67206A7ABF54}"/>
              </a:ext>
            </a:extLst>
          </p:cNvPr>
          <p:cNvGrpSpPr/>
          <p:nvPr/>
        </p:nvGrpSpPr>
        <p:grpSpPr>
          <a:xfrm>
            <a:off x="3736614" y="0"/>
            <a:ext cx="5243633" cy="1380621"/>
            <a:chOff x="1719285" y="1055782"/>
            <a:chExt cx="6341986" cy="2037384"/>
          </a:xfrm>
        </p:grpSpPr>
        <p:pic>
          <p:nvPicPr>
            <p:cNvPr id="7" name="图片 7">
              <a:extLst>
                <a:ext uri="{FF2B5EF4-FFF2-40B4-BE49-F238E27FC236}">
                  <a16:creationId xmlns:a16="http://schemas.microsoft.com/office/drawing/2014/main" id="{CF65D6CE-8FB4-4DB9-A32C-E8A13798D419}"/>
                </a:ext>
              </a:extLst>
            </p:cNvPr>
            <p:cNvPicPr>
              <a:picLocks noChangeAspect="1"/>
            </p:cNvPicPr>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t="21296" b="60075"/>
            <a:stretch>
              <a:fillRect/>
            </a:stretch>
          </p:blipFill>
          <p:spPr>
            <a:xfrm>
              <a:off x="1719285" y="1055782"/>
              <a:ext cx="6341986" cy="2037384"/>
            </a:xfrm>
            <a:prstGeom prst="rect">
              <a:avLst/>
            </a:prstGeom>
          </p:spPr>
        </p:pic>
        <p:sp>
          <p:nvSpPr>
            <p:cNvPr id="8" name="文本框 15">
              <a:extLst>
                <a:ext uri="{FF2B5EF4-FFF2-40B4-BE49-F238E27FC236}">
                  <a16:creationId xmlns:a16="http://schemas.microsoft.com/office/drawing/2014/main" id="{CBDE7289-C298-4AE5-8EE0-0DD2656336E7}"/>
                </a:ext>
              </a:extLst>
            </p:cNvPr>
            <p:cNvSpPr txBox="1"/>
            <p:nvPr/>
          </p:nvSpPr>
          <p:spPr>
            <a:xfrm>
              <a:off x="3088784" y="1547548"/>
              <a:ext cx="4280818" cy="95379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600" b="1" dirty="0">
                  <a:solidFill>
                    <a:srgbClr val="175E32"/>
                  </a:solidFill>
                  <a:latin typeface="UVN Binh Duong" pitchFamily="2" charset="0"/>
                  <a:ea typeface="字魂107号-萌趣欢乐体" panose="00000500000000000000" pitchFamily="2" charset="-122"/>
                  <a:cs typeface="+mn-ea"/>
                  <a:sym typeface="+mn-lt"/>
                </a:rPr>
                <a:t>CHIẾC LÁ</a:t>
              </a:r>
              <a:endParaRPr lang="zh-CN" altLang="en-US" sz="3600" b="1" dirty="0">
                <a:solidFill>
                  <a:srgbClr val="175E32"/>
                </a:solidFill>
                <a:latin typeface="UVN Binh Duong" pitchFamily="2" charset="0"/>
                <a:ea typeface="字魂107号-萌趣欢乐体" panose="00000500000000000000" pitchFamily="2" charset="-122"/>
                <a:cs typeface="+mn-ea"/>
                <a:sym typeface="+mn-lt"/>
              </a:endParaRPr>
            </a:p>
          </p:txBody>
        </p:sp>
      </p:grpSp>
    </p:spTree>
    <p:extLst>
      <p:ext uri="{BB962C8B-B14F-4D97-AF65-F5344CB8AC3E}">
        <p14:creationId xmlns:p14="http://schemas.microsoft.com/office/powerpoint/2010/main" val="213172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1"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22801" y="127818"/>
            <a:ext cx="11985725" cy="6730182"/>
          </a:xfrm>
          <a:prstGeom prst="rect">
            <a:avLst/>
          </a:prstGeom>
        </p:spPr>
      </p:pic>
      <p:pic>
        <p:nvPicPr>
          <p:cNvPr id="3" name="图片 2">
            <a:extLst>
              <a:ext uri="{FF2B5EF4-FFF2-40B4-BE49-F238E27FC236}">
                <a16:creationId xmlns:a16="http://schemas.microsoft.com/office/drawing/2014/main" id="{84EF4584-6674-43BD-8741-67251778C8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698" t="4820" r="34641" b="9893"/>
          <a:stretch/>
        </p:blipFill>
        <p:spPr>
          <a:xfrm>
            <a:off x="338593" y="1040550"/>
            <a:ext cx="2090057" cy="5630091"/>
          </a:xfrm>
          <a:prstGeom prst="rect">
            <a:avLst/>
          </a:prstGeom>
        </p:spPr>
      </p:pic>
      <p:cxnSp>
        <p:nvCxnSpPr>
          <p:cNvPr id="6" name="直接连接符 5">
            <a:extLst>
              <a:ext uri="{FF2B5EF4-FFF2-40B4-BE49-F238E27FC236}">
                <a16:creationId xmlns:a16="http://schemas.microsoft.com/office/drawing/2014/main" id="{E22BDC0E-3A1D-400F-BEDF-987A41540D49}"/>
              </a:ext>
            </a:extLst>
          </p:cNvPr>
          <p:cNvCxnSpPr>
            <a:cxnSpLocks/>
          </p:cNvCxnSpPr>
          <p:nvPr/>
        </p:nvCxnSpPr>
        <p:spPr>
          <a:xfrm>
            <a:off x="6372245" y="1828952"/>
            <a:ext cx="1111170" cy="0"/>
          </a:xfrm>
          <a:prstGeom prst="line">
            <a:avLst/>
          </a:prstGeom>
          <a:ln w="19050">
            <a:solidFill>
              <a:srgbClr val="C0B6B4"/>
            </a:solidFill>
          </a:ln>
        </p:spPr>
        <p:style>
          <a:lnRef idx="1">
            <a:schemeClr val="accent1"/>
          </a:lnRef>
          <a:fillRef idx="0">
            <a:schemeClr val="accent1"/>
          </a:fillRef>
          <a:effectRef idx="0">
            <a:schemeClr val="accent1"/>
          </a:effectRef>
          <a:fontRef idx="minor">
            <a:schemeClr val="tx1"/>
          </a:fontRef>
        </p:style>
      </p:cxnSp>
      <p:sp>
        <p:nvSpPr>
          <p:cNvPr id="9" name="Rectangle: Diagonal Corners Snipped 4">
            <a:extLst>
              <a:ext uri="{FF2B5EF4-FFF2-40B4-BE49-F238E27FC236}">
                <a16:creationId xmlns:a16="http://schemas.microsoft.com/office/drawing/2014/main" id="{27A7DB0D-F52E-4EA8-8B57-CE9C319290FB}"/>
              </a:ext>
            </a:extLst>
          </p:cNvPr>
          <p:cNvSpPr/>
          <p:nvPr/>
        </p:nvSpPr>
        <p:spPr>
          <a:xfrm>
            <a:off x="3816655" y="3199205"/>
            <a:ext cx="6576928" cy="918222"/>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000" b="1" dirty="0">
                <a:solidFill>
                  <a:srgbClr val="0070C0"/>
                </a:solidFill>
                <a:latin typeface="Times New Roman" panose="02020603050405020304" pitchFamily="18" charset="0"/>
                <a:cs typeface="Times New Roman" panose="02020603050405020304" pitchFamily="18" charset="0"/>
              </a:rPr>
              <a:t>A. </a:t>
            </a:r>
            <a:r>
              <a:rPr lang="en-US" sz="3500" b="1" dirty="0" err="1">
                <a:solidFill>
                  <a:srgbClr val="0070C0"/>
                </a:solidFill>
                <a:latin typeface="Times New Roman" panose="02020603050405020304" pitchFamily="18" charset="0"/>
                <a:cs typeface="Times New Roman" panose="02020603050405020304" pitchFamily="18" charset="0"/>
              </a:rPr>
              <a:t>Chim</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sâu</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và</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bông</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hoa</a:t>
            </a:r>
            <a:endParaRPr lang="vi-VN" sz="3500" b="1" dirty="0">
              <a:solidFill>
                <a:srgbClr val="0070C0"/>
              </a:solidFill>
              <a:latin typeface="Times New Roman" panose="02020603050405020304" pitchFamily="18" charset="0"/>
              <a:cs typeface="Times New Roman" panose="02020603050405020304" pitchFamily="18" charset="0"/>
            </a:endParaRPr>
          </a:p>
        </p:txBody>
      </p:sp>
      <p:sp>
        <p:nvSpPr>
          <p:cNvPr id="11" name="Rectangle: Diagonal Corners Snipped 6">
            <a:extLst>
              <a:ext uri="{FF2B5EF4-FFF2-40B4-BE49-F238E27FC236}">
                <a16:creationId xmlns:a16="http://schemas.microsoft.com/office/drawing/2014/main" id="{BFF5F334-52F9-41E7-8D2E-5AA806EBEF5C}"/>
              </a:ext>
            </a:extLst>
          </p:cNvPr>
          <p:cNvSpPr/>
          <p:nvPr/>
        </p:nvSpPr>
        <p:spPr>
          <a:xfrm>
            <a:off x="3770379" y="4445715"/>
            <a:ext cx="6694914" cy="918222"/>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000" b="1" dirty="0">
                <a:solidFill>
                  <a:srgbClr val="0070C0"/>
                </a:solidFill>
                <a:latin typeface="Times New Roman" panose="02020603050405020304" pitchFamily="18" charset="0"/>
                <a:cs typeface="Times New Roman" panose="02020603050405020304" pitchFamily="18" charset="0"/>
              </a:rPr>
              <a:t>B. </a:t>
            </a:r>
            <a:r>
              <a:rPr lang="en-US" sz="3500" b="1" dirty="0" err="1">
                <a:solidFill>
                  <a:srgbClr val="0070C0"/>
                </a:solidFill>
                <a:latin typeface="Times New Roman" panose="02020603050405020304" pitchFamily="18" charset="0"/>
                <a:cs typeface="Times New Roman" panose="02020603050405020304" pitchFamily="18" charset="0"/>
              </a:rPr>
              <a:t>Chim</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sâu</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và</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chiếc</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lá</a:t>
            </a:r>
            <a:endParaRPr lang="en-US" sz="3500" b="1" dirty="0">
              <a:solidFill>
                <a:srgbClr val="0070C0"/>
              </a:solidFill>
              <a:latin typeface="Times New Roman" panose="02020603050405020304" pitchFamily="18" charset="0"/>
              <a:cs typeface="Times New Roman" panose="02020603050405020304" pitchFamily="18" charset="0"/>
            </a:endParaRPr>
          </a:p>
        </p:txBody>
      </p:sp>
      <p:sp>
        <p:nvSpPr>
          <p:cNvPr id="12" name="Rectangle: Diagonal Corners Snipped 8">
            <a:extLst>
              <a:ext uri="{FF2B5EF4-FFF2-40B4-BE49-F238E27FC236}">
                <a16:creationId xmlns:a16="http://schemas.microsoft.com/office/drawing/2014/main" id="{4CF9D1E6-1179-4E48-A495-91304BFFE195}"/>
              </a:ext>
            </a:extLst>
          </p:cNvPr>
          <p:cNvSpPr/>
          <p:nvPr/>
        </p:nvSpPr>
        <p:spPr>
          <a:xfrm>
            <a:off x="3655744" y="5752419"/>
            <a:ext cx="6793235" cy="918222"/>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000" b="1" dirty="0">
                <a:solidFill>
                  <a:srgbClr val="0070C0"/>
                </a:solidFill>
                <a:latin typeface="Times New Roman" panose="02020603050405020304" pitchFamily="18" charset="0"/>
                <a:cs typeface="Times New Roman" panose="02020603050405020304" pitchFamily="18" charset="0"/>
              </a:rPr>
              <a:t>C. </a:t>
            </a:r>
            <a:r>
              <a:rPr lang="en-US" sz="3500" b="1" dirty="0" err="1">
                <a:solidFill>
                  <a:srgbClr val="0070C0"/>
                </a:solidFill>
                <a:latin typeface="Times New Roman" panose="02020603050405020304" pitchFamily="18" charset="0"/>
                <a:cs typeface="Times New Roman" panose="02020603050405020304" pitchFamily="18" charset="0"/>
              </a:rPr>
              <a:t>Chim</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sâu</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bông</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hoa</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và</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chiếc</a:t>
            </a:r>
            <a:r>
              <a:rPr lang="en-US" sz="3500" b="1" dirty="0">
                <a:solidFill>
                  <a:srgbClr val="0070C0"/>
                </a:solidFill>
                <a:latin typeface="Times New Roman" panose="02020603050405020304" pitchFamily="18" charset="0"/>
                <a:cs typeface="Times New Roman" panose="02020603050405020304" pitchFamily="18" charset="0"/>
              </a:rPr>
              <a:t> </a:t>
            </a:r>
            <a:r>
              <a:rPr lang="en-US" sz="3500" b="1" dirty="0" err="1">
                <a:solidFill>
                  <a:srgbClr val="0070C0"/>
                </a:solidFill>
                <a:latin typeface="Times New Roman" panose="02020603050405020304" pitchFamily="18" charset="0"/>
                <a:cs typeface="Times New Roman" panose="02020603050405020304" pitchFamily="18" charset="0"/>
              </a:rPr>
              <a:t>lá</a:t>
            </a:r>
            <a:endParaRPr lang="vi-VN" sz="3500" b="1" dirty="0">
              <a:solidFill>
                <a:srgbClr val="0070C0"/>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2692268" y="1469541"/>
            <a:ext cx="8720186" cy="1392889"/>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íṥļïḋé">
            <a:extLst>
              <a:ext uri="{FF2B5EF4-FFF2-40B4-BE49-F238E27FC236}">
                <a16:creationId xmlns:a16="http://schemas.microsoft.com/office/drawing/2014/main" id="{CDE7FDDC-0758-497B-949B-4127220CFEC2}"/>
              </a:ext>
            </a:extLst>
          </p:cNvPr>
          <p:cNvSpPr/>
          <p:nvPr/>
        </p:nvSpPr>
        <p:spPr>
          <a:xfrm>
            <a:off x="2567737" y="1533450"/>
            <a:ext cx="8715880" cy="2554545"/>
          </a:xfrm>
          <a:prstGeom prst="rect">
            <a:avLst/>
          </a:prstGeom>
          <a:noFill/>
          <a:ln w="3175"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1.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Trong</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câu</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chuyện</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trên</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những</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nhân</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vật</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nào</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nói</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với</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000" dirty="0" err="1">
                <a:solidFill>
                  <a:srgbClr val="FF0000"/>
                </a:solidFill>
                <a:latin typeface="Tahoma" panose="020B0604030504040204" pitchFamily="34" charset="0"/>
                <a:ea typeface="Tahoma" panose="020B0604030504040204" pitchFamily="34" charset="0"/>
                <a:cs typeface="Tahoma" panose="020B0604030504040204" pitchFamily="34" charset="0"/>
              </a:rPr>
              <a:t>nhau</a:t>
            </a:r>
            <a: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t>?</a:t>
            </a:r>
            <a:br>
              <a:rPr lang="en-US" sz="4000" dirty="0">
                <a:solidFill>
                  <a:srgbClr val="FF0000"/>
                </a:solidFill>
                <a:latin typeface="Tahoma" panose="020B0604030504040204" pitchFamily="34" charset="0"/>
                <a:ea typeface="Tahoma" panose="020B0604030504040204" pitchFamily="34" charset="0"/>
                <a:cs typeface="Tahoma" panose="020B0604030504040204" pitchFamily="34" charset="0"/>
              </a:rPr>
            </a:br>
            <a:br>
              <a:rPr lang="en-US" sz="4000" b="1" dirty="0">
                <a:solidFill>
                  <a:srgbClr val="FF0000"/>
                </a:solidFill>
                <a:latin typeface="Nunito" panose="00000500000000000000" pitchFamily="2" charset="0"/>
              </a:rPr>
            </a:br>
            <a:endParaRPr lang="zh-CN" altLang="en-US" sz="4000" b="1" dirty="0">
              <a:solidFill>
                <a:srgbClr val="FF0000"/>
              </a:solidFill>
              <a:latin typeface="Nunito" panose="00000500000000000000" pitchFamily="2" charset="0"/>
              <a:cs typeface="+mn-ea"/>
              <a:sym typeface="+mn-lt"/>
            </a:endParaRPr>
          </a:p>
        </p:txBody>
      </p:sp>
      <p:pic>
        <p:nvPicPr>
          <p:cNvPr id="10" name="图片 24">
            <a:extLst>
              <a:ext uri="{FF2B5EF4-FFF2-40B4-BE49-F238E27FC236}">
                <a16:creationId xmlns:a16="http://schemas.microsoft.com/office/drawing/2014/main" id="{2264DD83-B89F-4172-A397-A07B177EB493}"/>
              </a:ext>
            </a:extLst>
          </p:cNvPr>
          <p:cNvPicPr>
            <a:picLocks noChangeAspect="1"/>
          </p:cNvPicPr>
          <p:nvPr/>
        </p:nvPicPr>
        <p:blipFill rotWithShape="1">
          <a:blip r:embed="rId6" cstate="hqprint">
            <a:extLst>
              <a:ext uri="{BEBA8EAE-BF5A-486C-A8C5-ECC9F3942E4B}">
                <a14:imgProps xmlns:a14="http://schemas.microsoft.com/office/drawing/2010/main">
                  <a14:imgLayer r:embed="rId7">
                    <a14:imgEffect>
                      <a14:backgroundRemoval t="1111" b="99028" l="625" r="93594">
                        <a14:foregroundMark x1="8775" y1="79513" x2="9205" y2="88320"/>
                        <a14:foregroundMark x1="8707" y1="78110" x2="8747" y2="78936"/>
                        <a14:foregroundMark x1="65062" y1="87449" x2="65404" y2="87402"/>
                        <a14:foregroundMark x1="58939" y1="88281" x2="60278" y2="88099"/>
                        <a14:foregroundMark x1="58220" y1="88379" x2="58557" y2="88333"/>
                        <a14:foregroundMark x1="57227" y1="88514" x2="57939" y2="88417"/>
                        <a14:foregroundMark x1="38872" y1="91011" x2="39347" y2="90946"/>
                        <a14:foregroundMark x1="10668" y1="94846" x2="38739" y2="91029"/>
                        <a14:foregroundMark x1="86132" y1="59640" x2="89408" y2="47761"/>
                        <a14:foregroundMark x1="1563" y1="2083" x2="1670" y2="2938"/>
                        <a14:foregroundMark x1="5763" y1="80059" x2="7540" y2="88007"/>
                        <a14:foregroundMark x1="5560" y1="94990" x2="5636" y2="95407"/>
                        <a14:foregroundMark x1="3361" y1="82987" x2="4388" y2="88596"/>
                        <a14:foregroundMark x1="2739" y1="79594" x2="2863" y2="80271"/>
                        <a14:foregroundMark x1="77969" y1="51751" x2="77969" y2="72381"/>
                        <a14:foregroundMark x1="93240" y1="45572" x2="92514" y2="52822"/>
                        <a14:foregroundMark x1="97188" y1="6111" x2="96896" y2="9027"/>
                        <a14:foregroundMark x1="83563" y1="45565" x2="82578" y2="50000"/>
                        <a14:foregroundMark x1="82578" y1="50000" x2="82578" y2="50417"/>
                        <a14:foregroundMark x1="47838" y1="10854" x2="54297" y2="15417"/>
                        <a14:foregroundMark x1="36016" y1="2500" x2="36574" y2="2894"/>
                        <a14:foregroundMark x1="59299" y1="16662" x2="62197" y2="30224"/>
                        <a14:foregroundMark x1="64796" y1="43904" x2="67344" y2="51944"/>
                        <a14:foregroundMark x1="47891" y1="33194" x2="50781" y2="47639"/>
                        <a14:foregroundMark x1="24688" y1="62917" x2="28438" y2="73194"/>
                        <a14:foregroundMark x1="31797" y1="60556" x2="34219" y2="69583"/>
                        <a14:foregroundMark x1="32031" y1="58194" x2="36641" y2="68056"/>
                        <a14:foregroundMark x1="28906" y1="66111" x2="32031" y2="73194"/>
                        <a14:foregroundMark x1="31328" y1="65278" x2="33516" y2="71944"/>
                        <a14:foregroundMark x1="64717" y1="84014" x2="65391" y2="86111"/>
                        <a14:foregroundMark x1="92439" y1="5663" x2="92422" y2="5833"/>
                        <a14:foregroundMark x1="92891" y1="1111" x2="92830" y2="1720"/>
                        <a14:foregroundMark x1="32109" y1="80833" x2="38313" y2="81580"/>
                        <a14:foregroundMark x1="64021" y1="91715" x2="67333" y2="95144"/>
                        <a14:foregroundMark x1="62096" y1="89722" x2="62799" y2="90450"/>
                        <a14:foregroundMark x1="61635" y1="89245" x2="62096" y2="89722"/>
                        <a14:foregroundMark x1="79141" y1="66944" x2="80547" y2="67500"/>
                        <a14:foregroundMark x1="80781" y1="67917" x2="81563" y2="67639"/>
                        <a14:backgroundMark x1="13906" y1="64583" x2="14375" y2="71250"/>
                        <a14:backgroundMark x1="42578" y1="71944" x2="42578" y2="71944"/>
                        <a14:backgroundMark x1="34219" y1="75556" x2="34219" y2="75556"/>
                        <a14:backgroundMark x1="95703" y1="2917" x2="93438" y2="32361"/>
                        <a14:backgroundMark x1="97578" y1="13194" x2="96250" y2="24028"/>
                        <a14:backgroundMark x1="96406" y1="10556" x2="96953" y2="18056"/>
                        <a14:backgroundMark x1="96953" y1="11250" x2="96875" y2="22222"/>
                        <a14:backgroundMark x1="96875" y1="9028" x2="96953" y2="19861"/>
                        <a14:backgroundMark x1="94531" y1="32917" x2="92422" y2="45139"/>
                        <a14:backgroundMark x1="92266" y1="56806" x2="91016" y2="69306"/>
                        <a14:backgroundMark x1="91719" y1="57639" x2="94531" y2="49583"/>
                        <a14:backgroundMark x1="91719" y1="55833" x2="95391" y2="53472"/>
                        <a14:backgroundMark x1="91406" y1="55833" x2="95234" y2="50139"/>
                        <a14:backgroundMark x1="91016" y1="66528" x2="91250" y2="80278"/>
                        <a14:backgroundMark x1="91250" y1="80278" x2="91094" y2="80833"/>
                        <a14:backgroundMark x1="91563" y1="90694" x2="91094" y2="99861"/>
                        <a14:backgroundMark x1="1953" y1="93333" x2="1953" y2="93333"/>
                        <a14:backgroundMark x1="156" y1="90139" x2="2344" y2="98194"/>
                        <a14:backgroundMark x1="39688" y1="69306" x2="39688" y2="69306"/>
                        <a14:backgroundMark x1="53516" y1="73472" x2="53516" y2="73472"/>
                        <a14:backgroundMark x1="57734" y1="77917" x2="57734" y2="77917"/>
                        <a14:backgroundMark x1="40859" y1="68611" x2="40859" y2="68611"/>
                        <a14:backgroundMark x1="48672" y1="69167" x2="48672" y2="69167"/>
                        <a14:backgroundMark x1="43828" y1="66528" x2="51719" y2="72222"/>
                        <a14:backgroundMark x1="53672" y1="74306" x2="53672" y2="74306"/>
                        <a14:backgroundMark x1="41016" y1="74306" x2="41016" y2="74306"/>
                        <a14:backgroundMark x1="8516" y1="7361" x2="2656" y2="78194"/>
                        <a14:backgroundMark x1="19922" y1="54861" x2="6094" y2="77500"/>
                        <a14:backgroundMark x1="6094" y1="77500" x2="2734" y2="79583"/>
                        <a14:backgroundMark x1="14297" y1="51389" x2="1328" y2="77500"/>
                        <a14:backgroundMark x1="12266" y1="51111" x2="703" y2="61528"/>
                        <a14:backgroundMark x1="4375" y1="1667" x2="2500" y2="31389"/>
                        <a14:backgroundMark x1="6250" y1="7222" x2="6172" y2="31111"/>
                        <a14:backgroundMark x1="2891" y1="2778" x2="4219" y2="34722"/>
                        <a14:backgroundMark x1="2344" y1="2500" x2="15234" y2="7222"/>
                        <a14:backgroundMark x1="5547" y1="1944" x2="22422" y2="2778"/>
                        <a14:backgroundMark x1="35313" y1="4861" x2="47578" y2="5278"/>
                        <a14:backgroundMark x1="55625" y1="2222" x2="66016" y2="18056"/>
                        <a14:backgroundMark x1="82578" y1="17778" x2="89453" y2="31944"/>
                        <a14:backgroundMark x1="76250" y1="17083" x2="92109" y2="43333"/>
                        <a14:backgroundMark x1="89922" y1="27778" x2="97344" y2="42083"/>
                        <a14:backgroundMark x1="89922" y1="22500" x2="82578" y2="41806"/>
                        <a14:backgroundMark x1="82578" y1="41806" x2="82578" y2="41806"/>
                        <a14:backgroundMark x1="93438" y1="6389" x2="89766" y2="13889"/>
                        <a14:backgroundMark x1="74375" y1="85000" x2="80391" y2="98750"/>
                        <a14:backgroundMark x1="81094" y1="79028" x2="85547" y2="87083"/>
                        <a14:backgroundMark x1="313" y1="54583" x2="1563" y2="61806"/>
                        <a14:backgroundMark x1="703" y1="55556" x2="1172" y2="77500"/>
                        <a14:backgroundMark x1="7422" y1="44583" x2="8359" y2="73056"/>
                        <a14:backgroundMark x1="7031" y1="46528" x2="5391" y2="67500"/>
                        <a14:backgroundMark x1="5391" y1="67500" x2="5391" y2="67500"/>
                        <a14:backgroundMark x1="7031" y1="44444" x2="9531" y2="77917"/>
                        <a14:backgroundMark x1="6016" y1="43611" x2="4375" y2="78472"/>
                        <a14:backgroundMark x1="2734" y1="81111" x2="2734" y2="81111"/>
                        <a14:backgroundMark x1="3047" y1="81111" x2="3672" y2="82639"/>
                        <a14:backgroundMark x1="2891" y1="93056" x2="10469" y2="92917"/>
                        <a14:backgroundMark x1="10469" y1="92917" x2="11406" y2="92361"/>
                        <a14:backgroundMark x1="4063" y1="89444" x2="10703" y2="90694"/>
                        <a14:backgroundMark x1="9531" y1="93056" x2="8750" y2="99306"/>
                        <a14:backgroundMark x1="5547" y1="95417" x2="5703" y2="99861"/>
                        <a14:backgroundMark x1="19609" y1="70139" x2="19609" y2="70139"/>
                        <a14:backgroundMark x1="19922" y1="66806" x2="17578" y2="73056"/>
                        <a14:backgroundMark x1="57500" y1="77917" x2="57500" y2="77917"/>
                        <a14:backgroundMark x1="58672" y1="6944" x2="62656" y2="20694"/>
                        <a14:backgroundMark x1="63281" y1="26667" x2="65078" y2="40278"/>
                        <a14:backgroundMark x1="65078" y1="40278" x2="72969" y2="47500"/>
                        <a14:backgroundMark x1="72969" y1="47500" x2="77969" y2="31389"/>
                        <a14:backgroundMark x1="77969" y1="31389" x2="78047" y2="29861"/>
                        <a14:backgroundMark x1="45703" y1="9722" x2="48438" y2="9028"/>
                        <a14:backgroundMark x1="57656" y1="7917" x2="57969" y2="12917"/>
                        <a14:backgroundMark x1="44375" y1="8750" x2="46719" y2="9722"/>
                        <a14:backgroundMark x1="43594" y1="7361" x2="42344" y2="8472"/>
                        <a14:backgroundMark x1="57969" y1="13611" x2="60469" y2="15000"/>
                        <a14:backgroundMark x1="62344" y1="30139" x2="64844" y2="43333"/>
                        <a14:backgroundMark x1="64844" y1="43333" x2="65000" y2="43333"/>
                        <a14:backgroundMark x1="90781" y1="16528" x2="84219" y2="26944"/>
                        <a14:backgroundMark x1="90781" y1="19444" x2="83438" y2="24861"/>
                        <a14:backgroundMark x1="78594" y1="6111" x2="76016" y2="15972"/>
                        <a14:backgroundMark x1="80859" y1="8750" x2="74688" y2="26667"/>
                        <a14:backgroundMark x1="80938" y1="16806" x2="77188" y2="38333"/>
                        <a14:backgroundMark x1="77188" y1="38333" x2="77188" y2="38333"/>
                        <a14:backgroundMark x1="86484" y1="65833" x2="80313" y2="85972"/>
                        <a14:backgroundMark x1="79297" y1="93889" x2="90313" y2="92361"/>
                        <a14:backgroundMark x1="90313" y1="92361" x2="90781" y2="91806"/>
                        <a14:backgroundMark x1="89063" y1="74722" x2="87656" y2="94861"/>
                        <a14:backgroundMark x1="89766" y1="78750" x2="88750" y2="98889"/>
                        <a14:backgroundMark x1="87891" y1="72222" x2="81094" y2="85694"/>
                        <a14:backgroundMark x1="87344" y1="72778" x2="83203" y2="82917"/>
                        <a14:backgroundMark x1="88359" y1="69722" x2="82500" y2="77083"/>
                        <a14:backgroundMark x1="90156" y1="76667" x2="84688" y2="87222"/>
                        <a14:backgroundMark x1="88125" y1="77083" x2="84688" y2="87361"/>
                        <a14:backgroundMark x1="87188" y1="75972" x2="82891" y2="89028"/>
                        <a14:backgroundMark x1="82891" y1="89028" x2="78984" y2="95139"/>
                        <a14:backgroundMark x1="82109" y1="87500" x2="75078" y2="93611"/>
                        <a14:backgroundMark x1="75078" y1="93611" x2="67969" y2="87361"/>
                        <a14:backgroundMark x1="67969" y1="87361" x2="77969" y2="80417"/>
                        <a14:backgroundMark x1="77969" y1="80417" x2="82656" y2="68472"/>
                        <a14:backgroundMark x1="82656" y1="68472" x2="82656" y2="63056"/>
                        <a14:backgroundMark x1="53359" y1="75972" x2="53359" y2="75972"/>
                        <a14:backgroundMark x1="37188" y1="71667" x2="37188" y2="71667"/>
                        <a14:backgroundMark x1="82422" y1="44861" x2="86016" y2="41944"/>
                        <a14:backgroundMark x1="93125" y1="5694" x2="92109" y2="5278"/>
                        <a14:backgroundMark x1="76875" y1="50833" x2="79766" y2="45972"/>
                        <a14:backgroundMark x1="76875" y1="51944" x2="79219" y2="43889"/>
                        <a14:backgroundMark x1="77500" y1="44444" x2="80234" y2="35417"/>
                        <a14:backgroundMark x1="79063" y1="41389" x2="77500" y2="51528"/>
                        <a14:backgroundMark x1="77344" y1="47778" x2="78984" y2="35000"/>
                        <a14:backgroundMark x1="79063" y1="22083" x2="77031" y2="30694"/>
                        <a14:backgroundMark x1="78047" y1="23056" x2="77031" y2="41528"/>
                        <a14:backgroundMark x1="77031" y1="41528" x2="84922" y2="41111"/>
                        <a14:backgroundMark x1="84922" y1="41111" x2="91953" y2="35139"/>
                        <a14:backgroundMark x1="91953" y1="35139" x2="89688" y2="15556"/>
                        <a14:backgroundMark x1="89688" y1="15556" x2="77266" y2="6528"/>
                        <a14:backgroundMark x1="77266" y1="6528" x2="81641" y2="5694"/>
                        <a14:backgroundMark x1="90000" y1="45694" x2="91484" y2="44861"/>
                        <a14:backgroundMark x1="92734" y1="24861" x2="91563" y2="38333"/>
                        <a14:backgroundMark x1="91563" y1="38333" x2="91406" y2="37500"/>
                        <a14:backgroundMark x1="93359" y1="22083" x2="90469" y2="39167"/>
                        <a14:backgroundMark x1="91250" y1="38333" x2="90313" y2="39722"/>
                        <a14:backgroundMark x1="91016" y1="11667" x2="90703" y2="18472"/>
                        <a14:backgroundMark x1="83359" y1="64306" x2="87813" y2="61806"/>
                        <a14:backgroundMark x1="84922" y1="62639" x2="87188" y2="59722"/>
                        <a14:backgroundMark x1="82188" y1="67222" x2="86016" y2="66389"/>
                        <a14:backgroundMark x1="85469" y1="65556" x2="80547" y2="79028"/>
                        <a14:backgroundMark x1="80547" y1="79028" x2="74766" y2="87222"/>
                        <a14:backgroundMark x1="74766" y1="87222" x2="74297" y2="87361"/>
                        <a14:backgroundMark x1="83828" y1="69583" x2="78906" y2="85972"/>
                        <a14:backgroundMark x1="78906" y1="85972" x2="71797" y2="86111"/>
                        <a14:backgroundMark x1="67344" y1="87778" x2="67734" y2="86389"/>
                        <a14:backgroundMark x1="73281" y1="87361" x2="76328" y2="91944"/>
                        <a14:backgroundMark x1="82813" y1="85694" x2="84063" y2="93472"/>
                        <a14:backgroundMark x1="76094" y1="74306" x2="81641" y2="74583"/>
                        <a14:backgroundMark x1="80313" y1="64167" x2="80313" y2="64167"/>
                        <a14:backgroundMark x1="77344" y1="72639" x2="78438" y2="72222"/>
                        <a14:backgroundMark x1="62656" y1="79306" x2="62656" y2="79306"/>
                        <a14:backgroundMark x1="64219" y1="80694" x2="64219" y2="80694"/>
                        <a14:backgroundMark x1="64219" y1="80972" x2="64688" y2="84028"/>
                        <a14:backgroundMark x1="63672" y1="80694" x2="62500" y2="80000"/>
                        <a14:backgroundMark x1="60547" y1="78333" x2="59297" y2="78333"/>
                        <a14:backgroundMark x1="80391" y1="94583" x2="86641" y2="95556"/>
                        <a14:backgroundMark x1="80234" y1="95972" x2="88125" y2="96806"/>
                        <a14:backgroundMark x1="81641" y1="98056" x2="86953" y2="97083"/>
                        <a14:backgroundMark x1="70391" y1="85972" x2="73047" y2="87361"/>
                        <a14:backgroundMark x1="6250" y1="40833" x2="6719" y2="49444"/>
                        <a14:backgroundMark x1="6719" y1="42361" x2="6484" y2="52778"/>
                        <a14:backgroundMark x1="4063" y1="61389" x2="1797" y2="66389"/>
                        <a14:backgroundMark x1="2422" y1="80694" x2="2656" y2="81389"/>
                        <a14:backgroundMark x1="8516" y1="79583" x2="8750" y2="79583"/>
                        <a14:backgroundMark x1="9844" y1="76667" x2="8516" y2="77639"/>
                        <a14:backgroundMark x1="75391" y1="5278" x2="81641" y2="4444"/>
                        <a14:backgroundMark x1="75859" y1="4861" x2="95781" y2="3472"/>
                        <a14:backgroundMark x1="41641" y1="71944" x2="58047" y2="99444"/>
                        <a14:backgroundMark x1="53203" y1="84028" x2="57656" y2="83333"/>
                        <a14:backgroundMark x1="43516" y1="77778" x2="44297" y2="99722"/>
                        <a14:backgroundMark x1="41016" y1="78472" x2="41797" y2="95972"/>
                        <a14:backgroundMark x1="41797" y1="77778" x2="42578" y2="96389"/>
                        <a14:backgroundMark x1="62891" y1="82917" x2="64375" y2="91528"/>
                        <a14:backgroundMark x1="68047" y1="92917" x2="70234" y2="98056"/>
                        <a14:backgroundMark x1="61719" y1="87778" x2="61484" y2="89167"/>
                        <a14:backgroundMark x1="66797" y1="95278" x2="66797" y2="95278"/>
                        <a14:backgroundMark x1="66719" y1="86667" x2="66797" y2="90556"/>
                        <a14:backgroundMark x1="57422" y1="86528" x2="57578" y2="86806"/>
                        <a14:backgroundMark x1="58438" y1="86806" x2="58750" y2="86667"/>
                        <a14:backgroundMark x1="58984" y1="86667" x2="59531" y2="85972"/>
                        <a14:backgroundMark x1="59453" y1="85139" x2="58516" y2="86250"/>
                        <a14:backgroundMark x1="58828" y1="85417" x2="57188" y2="85833"/>
                        <a14:backgroundMark x1="57422" y1="84722" x2="54844" y2="89583"/>
                        <a14:backgroundMark x1="53359" y1="81528" x2="54688" y2="82639"/>
                        <a14:backgroundMark x1="45781" y1="81111" x2="54766" y2="89444"/>
                        <a14:backgroundMark x1="50781" y1="83750" x2="52891" y2="82639"/>
                        <a14:backgroundMark x1="44844" y1="90556" x2="50938" y2="89444"/>
                        <a14:backgroundMark x1="50234" y1="85972" x2="51563" y2="81667"/>
                        <a14:backgroundMark x1="62109" y1="89722" x2="62109" y2="89722"/>
                        <a14:backgroundMark x1="51953" y1="83194" x2="50469" y2="83333"/>
                        <a14:backgroundMark x1="62813" y1="78889" x2="62734" y2="78333"/>
                        <a14:backgroundMark x1="66641" y1="95000" x2="66641" y2="95000"/>
                        <a14:backgroundMark x1="47188" y1="11389" x2="48125" y2="9583"/>
                        <a14:backgroundMark x1="45703" y1="8750" x2="42422" y2="8889"/>
                        <a14:backgroundMark x1="40469" y1="71528" x2="38906" y2="90833"/>
                        <a14:backgroundMark x1="38906" y1="90833" x2="40703" y2="76944"/>
                        <a14:backgroundMark x1="40703" y1="76944" x2="40781" y2="96111"/>
                        <a14:backgroundMark x1="40781" y1="96111" x2="40469" y2="85694"/>
                      </a14:backgroundRemoval>
                    </a14:imgEffect>
                  </a14:imgLayer>
                </a14:imgProps>
              </a:ext>
              <a:ext uri="{28A0092B-C50C-407E-A947-70E740481C1C}">
                <a14:useLocalDpi xmlns:a14="http://schemas.microsoft.com/office/drawing/2010/main" val="0"/>
              </a:ext>
            </a:extLst>
          </a:blip>
          <a:srcRect l="39590" t="3514" r="4826" b="-624"/>
          <a:stretch/>
        </p:blipFill>
        <p:spPr>
          <a:xfrm>
            <a:off x="10505692" y="243976"/>
            <a:ext cx="1530341" cy="1503937"/>
          </a:xfrm>
          <a:prstGeom prst="rect">
            <a:avLst/>
          </a:prstGeom>
        </p:spPr>
      </p:pic>
    </p:spTree>
    <p:extLst>
      <p:ext uri="{BB962C8B-B14F-4D97-AF65-F5344CB8AC3E}">
        <p14:creationId xmlns:p14="http://schemas.microsoft.com/office/powerpoint/2010/main" val="2048883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2" presetClass="entr" presetSubtype="1" accel="20000" decel="8000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000" fill="hold"/>
                                        <p:tgtEl>
                                          <p:spTgt spid="6"/>
                                        </p:tgtEl>
                                        <p:attrNameLst>
                                          <p:attrName>ppt_x</p:attrName>
                                        </p:attrNameLst>
                                      </p:cBhvr>
                                      <p:tavLst>
                                        <p:tav tm="0">
                                          <p:val>
                                            <p:strVal val="#ppt_x"/>
                                          </p:val>
                                        </p:tav>
                                        <p:tav tm="100000">
                                          <p:val>
                                            <p:strVal val="#ppt_x"/>
                                          </p:val>
                                        </p:tav>
                                      </p:tavLst>
                                    </p:anim>
                                    <p:anim calcmode="lin" valueType="num">
                                      <p:cBhvr additive="base">
                                        <p:cTn id="11" dur="1000" fill="hold"/>
                                        <p:tgtEl>
                                          <p:spTgt spid="6"/>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20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2" presetClass="entr" presetSubtype="3" fill="hold" nodeType="withEffect">
                                  <p:stCondLst>
                                    <p:cond delay="2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500" fill="hold"/>
                                        <p:tgtEl>
                                          <p:spTgt spid="10"/>
                                        </p:tgtEl>
                                        <p:attrNameLst>
                                          <p:attrName>ppt_x</p:attrName>
                                        </p:attrNameLst>
                                      </p:cBhvr>
                                      <p:tavLst>
                                        <p:tav tm="0">
                                          <p:val>
                                            <p:strVal val="1+#ppt_w/2"/>
                                          </p:val>
                                        </p:tav>
                                        <p:tav tm="100000">
                                          <p:val>
                                            <p:strVal val="#ppt_x"/>
                                          </p:val>
                                        </p:tav>
                                      </p:tavLst>
                                    </p:anim>
                                    <p:anim calcmode="lin" valueType="num">
                                      <p:cBhvr additive="base">
                                        <p:cTn id="20" dur="1500" fill="hold"/>
                                        <p:tgtEl>
                                          <p:spTgt spid="10"/>
                                        </p:tgtEl>
                                        <p:attrNameLst>
                                          <p:attrName>ppt_y</p:attrName>
                                        </p:attrNameLst>
                                      </p:cBhvr>
                                      <p:tavLst>
                                        <p:tav tm="0">
                                          <p:val>
                                            <p:strVal val="0-#ppt_h/2"/>
                                          </p:val>
                                        </p:tav>
                                        <p:tav tm="100000">
                                          <p:val>
                                            <p:strVal val="#ppt_y"/>
                                          </p:val>
                                        </p:tav>
                                      </p:tavLst>
                                    </p:anim>
                                  </p:childTnLst>
                                </p:cTn>
                              </p:par>
                              <p:par>
                                <p:cTn id="21" presetID="2" presetClass="entr" presetSubtype="1" accel="20000" decel="80000" fill="hold" grpId="0" nodeType="withEffect">
                                  <p:stCondLst>
                                    <p:cond delay="20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1000" fill="hold"/>
                                        <p:tgtEl>
                                          <p:spTgt spid="15"/>
                                        </p:tgtEl>
                                        <p:attrNameLst>
                                          <p:attrName>ppt_x</p:attrName>
                                        </p:attrNameLst>
                                      </p:cBhvr>
                                      <p:tavLst>
                                        <p:tav tm="0">
                                          <p:val>
                                            <p:strVal val="#ppt_x"/>
                                          </p:val>
                                        </p:tav>
                                        <p:tav tm="100000">
                                          <p:val>
                                            <p:strVal val="#ppt_x"/>
                                          </p:val>
                                        </p:tav>
                                      </p:tavLst>
                                    </p:anim>
                                    <p:anim calcmode="lin" valueType="num">
                                      <p:cBhvr additive="base">
                                        <p:cTn id="24" dur="10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mph" presetSubtype="2" fill="hold" nodeType="clickEffect">
                                  <p:stCondLst>
                                    <p:cond delay="0"/>
                                  </p:stCondLst>
                                  <p:childTnLst>
                                    <p:animClr clrSpc="rgb" dir="cw">
                                      <p:cBhvr>
                                        <p:cTn id="46" dur="500" fill="hold"/>
                                        <p:tgtEl>
                                          <p:spTgt spid="12"/>
                                        </p:tgtEl>
                                        <p:attrNameLst>
                                          <p:attrName>fillcolor</p:attrName>
                                        </p:attrNameLst>
                                      </p:cBhvr>
                                      <p:to>
                                        <a:srgbClr val="92D050"/>
                                      </p:to>
                                    </p:animClr>
                                    <p:set>
                                      <p:cBhvr>
                                        <p:cTn id="47" dur="500" fill="hold"/>
                                        <p:tgtEl>
                                          <p:spTgt spid="12"/>
                                        </p:tgtEl>
                                        <p:attrNameLst>
                                          <p:attrName>fill.type</p:attrName>
                                        </p:attrNameLst>
                                      </p:cBhvr>
                                      <p:to>
                                        <p:strVal val="solid"/>
                                      </p:to>
                                    </p:set>
                                    <p:set>
                                      <p:cBhvr>
                                        <p:cTn id="48" dur="500" fill="hold"/>
                                        <p:tgtEl>
                                          <p:spTgt spid="12"/>
                                        </p:tgtEl>
                                        <p:attrNameLst>
                                          <p:attrName>fill.on</p:attrName>
                                        </p:attrNameLst>
                                      </p:cBhvr>
                                      <p:to>
                                        <p:strVal val="true"/>
                                      </p:to>
                                    </p:set>
                                  </p:childTnLst>
                                  <p:subTnLst>
                                    <p:audio>
                                      <p:cMediaNode>
                                        <p:cTn display="0" masterRel="sameClick">
                                          <p:stCondLst>
                                            <p:cond evt="begin" delay="0">
                                              <p:tn val="45"/>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9"/>
                    </p:tgtEl>
                  </p:cond>
                </p:stCondLst>
                <p:endSync evt="end" delay="0">
                  <p:rtn val="all"/>
                </p:endSync>
                <p:childTnLst>
                  <p:par>
                    <p:cTn id="50" fill="hold">
                      <p:stCondLst>
                        <p:cond delay="0"/>
                      </p:stCondLst>
                      <p:childTnLst>
                        <p:par>
                          <p:cTn id="51" fill="hold">
                            <p:stCondLst>
                              <p:cond delay="0"/>
                            </p:stCondLst>
                            <p:childTnLst>
                              <p:par>
                                <p:cTn id="52" presetID="1" presetClass="emph" presetSubtype="2" fill="hold" nodeType="clickEffect">
                                  <p:stCondLst>
                                    <p:cond delay="0"/>
                                  </p:stCondLst>
                                  <p:childTnLst>
                                    <p:animClr clrSpc="rgb" dir="cw">
                                      <p:cBhvr>
                                        <p:cTn id="53" dur="500" fill="hold"/>
                                        <p:tgtEl>
                                          <p:spTgt spid="9"/>
                                        </p:tgtEl>
                                        <p:attrNameLst>
                                          <p:attrName>fillcolor</p:attrName>
                                        </p:attrNameLst>
                                      </p:cBhvr>
                                      <p:to>
                                        <a:srgbClr val="FF0000"/>
                                      </p:to>
                                    </p:animClr>
                                    <p:set>
                                      <p:cBhvr>
                                        <p:cTn id="54" dur="500" fill="hold"/>
                                        <p:tgtEl>
                                          <p:spTgt spid="9"/>
                                        </p:tgtEl>
                                        <p:attrNameLst>
                                          <p:attrName>fill.type</p:attrName>
                                        </p:attrNameLst>
                                      </p:cBhvr>
                                      <p:to>
                                        <p:strVal val="solid"/>
                                      </p:to>
                                    </p:set>
                                    <p:set>
                                      <p:cBhvr>
                                        <p:cTn id="55" dur="500" fill="hold"/>
                                        <p:tgtEl>
                                          <p:spTgt spid="9"/>
                                        </p:tgtEl>
                                        <p:attrNameLst>
                                          <p:attrName>fill.on</p:attrName>
                                        </p:attrNameLst>
                                      </p:cBhvr>
                                      <p:to>
                                        <p:strVal val="true"/>
                                      </p:to>
                                    </p:set>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9"/>
                  </p:tgtEl>
                </p:cond>
              </p:nextCondLst>
            </p:seq>
            <p:seq concurrent="1" nextAc="seek">
              <p:cTn id="56" restart="whenNotActive" fill="hold" evtFilter="cancelBubble" nodeType="interactiveSeq">
                <p:stCondLst>
                  <p:cond evt="onClick" delay="0">
                    <p:tgtEl>
                      <p:spTgt spid="11"/>
                    </p:tgtEl>
                  </p:cond>
                </p:stCondLst>
                <p:endSync evt="end" delay="0">
                  <p:rtn val="all"/>
                </p:endSync>
                <p:childTnLst>
                  <p:par>
                    <p:cTn id="57" fill="hold">
                      <p:stCondLst>
                        <p:cond delay="0"/>
                      </p:stCondLst>
                      <p:childTnLst>
                        <p:par>
                          <p:cTn id="58" fill="hold">
                            <p:stCondLst>
                              <p:cond delay="0"/>
                            </p:stCondLst>
                            <p:childTnLst>
                              <p:par>
                                <p:cTn id="59" presetID="1" presetClass="emph" presetSubtype="2" fill="hold" nodeType="clickEffect">
                                  <p:stCondLst>
                                    <p:cond delay="0"/>
                                  </p:stCondLst>
                                  <p:childTnLst>
                                    <p:animClr clrSpc="rgb" dir="cw">
                                      <p:cBhvr>
                                        <p:cTn id="60" dur="500" fill="hold"/>
                                        <p:tgtEl>
                                          <p:spTgt spid="11"/>
                                        </p:tgtEl>
                                        <p:attrNameLst>
                                          <p:attrName>fillcolor</p:attrName>
                                        </p:attrNameLst>
                                      </p:cBhvr>
                                      <p:to>
                                        <a:srgbClr val="FF0000"/>
                                      </p:to>
                                    </p:animClr>
                                    <p:set>
                                      <p:cBhvr>
                                        <p:cTn id="61" dur="500" fill="hold"/>
                                        <p:tgtEl>
                                          <p:spTgt spid="11"/>
                                        </p:tgtEl>
                                        <p:attrNameLst>
                                          <p:attrName>fill.type</p:attrName>
                                        </p:attrNameLst>
                                      </p:cBhvr>
                                      <p:to>
                                        <p:strVal val="solid"/>
                                      </p:to>
                                    </p:set>
                                    <p:set>
                                      <p:cBhvr>
                                        <p:cTn id="62" dur="500" fill="hold"/>
                                        <p:tgtEl>
                                          <p:spTgt spid="11"/>
                                        </p:tgtEl>
                                        <p:attrNameLst>
                                          <p:attrName>fill.on</p:attrName>
                                        </p:attrNameLst>
                                      </p:cBhvr>
                                      <p:to>
                                        <p:strVal val="true"/>
                                      </p:to>
                                    </p:set>
                                  </p:childTnLst>
                                  <p:subTnLst>
                                    <p:audio>
                                      <p:cMediaNode>
                                        <p:cTn display="0" masterRel="sameClick">
                                          <p:stCondLst>
                                            <p:cond evt="begin" delay="0">
                                              <p:tn val="59"/>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1"/>
                  </p:tgtEl>
                </p:cond>
              </p:nextCondLst>
            </p:seq>
            <p:seq concurrent="1" nextAc="seek">
              <p:cTn id="63" restart="whenNotActive" fill="hold" evtFilter="cancelBubble" nodeType="interactiveSeq">
                <p:stCondLst>
                  <p:cond evt="onClick" delay="0">
                    <p:tgtEl>
                      <p:spTgt spid="12"/>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500" fill="hold"/>
                                        <p:tgtEl>
                                          <p:spTgt spid="12"/>
                                        </p:tgtEl>
                                        <p:attrNameLst>
                                          <p:attrName>fillcolor</p:attrName>
                                        </p:attrNameLst>
                                      </p:cBhvr>
                                      <p:to>
                                        <a:srgbClr val="92D050"/>
                                      </p:to>
                                    </p:animClr>
                                    <p:set>
                                      <p:cBhvr>
                                        <p:cTn id="68" dur="500" fill="hold"/>
                                        <p:tgtEl>
                                          <p:spTgt spid="12"/>
                                        </p:tgtEl>
                                        <p:attrNameLst>
                                          <p:attrName>fill.type</p:attrName>
                                        </p:attrNameLst>
                                      </p:cBhvr>
                                      <p:to>
                                        <p:strVal val="solid"/>
                                      </p:to>
                                    </p:set>
                                    <p:set>
                                      <p:cBhvr>
                                        <p:cTn id="69" dur="500" fill="hold"/>
                                        <p:tgtEl>
                                          <p:spTgt spid="12"/>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2"/>
                  </p:tgtEl>
                </p:cond>
              </p:nextCondLst>
            </p:seq>
          </p:childTnLst>
        </p:cTn>
      </p:par>
    </p:tnLst>
    <p:bldLst>
      <p:bldP spid="9" grpId="0" animBg="1"/>
      <p:bldP spid="11" grpId="0" animBg="1"/>
      <p:bldP spid="12" grpId="0" animBg="1"/>
      <p:bldP spid="14" grpId="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pring floral watercolor background vector in green with leaf illustration Free Vec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50" y="100867"/>
            <a:ext cx="12041063" cy="668565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Diagonal Corners Snipped 4">
            <a:extLst>
              <a:ext uri="{FF2B5EF4-FFF2-40B4-BE49-F238E27FC236}">
                <a16:creationId xmlns:a16="http://schemas.microsoft.com/office/drawing/2014/main" id="{27A7DB0D-F52E-4EA8-8B57-CE9C319290FB}"/>
              </a:ext>
            </a:extLst>
          </p:cNvPr>
          <p:cNvSpPr/>
          <p:nvPr/>
        </p:nvSpPr>
        <p:spPr>
          <a:xfrm>
            <a:off x="2191312" y="2900423"/>
            <a:ext cx="2864792" cy="2522159"/>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000" b="1" dirty="0">
                <a:solidFill>
                  <a:srgbClr val="0070C0"/>
                </a:solidFill>
                <a:latin typeface="Times New Roman" panose="02020603050405020304" pitchFamily="18" charset="0"/>
                <a:cs typeface="Times New Roman" panose="02020603050405020304" pitchFamily="18" charset="0"/>
              </a:rPr>
              <a:t>A. Vì lá </a:t>
            </a:r>
            <a:r>
              <a:rPr lang="en-US" sz="3000" b="1" dirty="0" err="1">
                <a:solidFill>
                  <a:srgbClr val="0070C0"/>
                </a:solidFill>
                <a:latin typeface="Times New Roman" panose="02020603050405020304" pitchFamily="18" charset="0"/>
                <a:cs typeface="Times New Roman" panose="02020603050405020304" pitchFamily="18" charset="0"/>
              </a:rPr>
              <a:t>suốt</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đời</a:t>
            </a:r>
            <a:r>
              <a:rPr lang="en-US" sz="3000" b="1" dirty="0">
                <a:solidFill>
                  <a:srgbClr val="0070C0"/>
                </a:solidFill>
                <a:latin typeface="Times New Roman" panose="02020603050405020304" pitchFamily="18" charset="0"/>
                <a:cs typeface="Times New Roman" panose="02020603050405020304" pitchFamily="18" charset="0"/>
              </a:rPr>
              <a:t> chỉ là </a:t>
            </a:r>
            <a:r>
              <a:rPr lang="en-US" sz="3000" b="1" dirty="0" err="1">
                <a:solidFill>
                  <a:srgbClr val="0070C0"/>
                </a:solidFill>
                <a:latin typeface="Times New Roman" panose="02020603050405020304" pitchFamily="18" charset="0"/>
                <a:cs typeface="Times New Roman" panose="02020603050405020304" pitchFamily="18" charset="0"/>
              </a:rPr>
              <a:t>một</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chiếc</a:t>
            </a:r>
            <a:r>
              <a:rPr lang="en-US" sz="3000" b="1" dirty="0">
                <a:solidFill>
                  <a:srgbClr val="0070C0"/>
                </a:solidFill>
                <a:latin typeface="Times New Roman" panose="02020603050405020304" pitchFamily="18" charset="0"/>
                <a:cs typeface="Times New Roman" panose="02020603050405020304" pitchFamily="18" charset="0"/>
              </a:rPr>
              <a:t> lá </a:t>
            </a:r>
            <a:r>
              <a:rPr lang="en-US" sz="3000" b="1" dirty="0" err="1">
                <a:solidFill>
                  <a:srgbClr val="0070C0"/>
                </a:solidFill>
                <a:latin typeface="Times New Roman" panose="02020603050405020304" pitchFamily="18" charset="0"/>
                <a:cs typeface="Times New Roman" panose="02020603050405020304" pitchFamily="18" charset="0"/>
              </a:rPr>
              <a:t>bình</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thường</a:t>
            </a:r>
            <a:r>
              <a:rPr lang="en-US" sz="3000" b="1" dirty="0">
                <a:solidFill>
                  <a:srgbClr val="0070C0"/>
                </a:solidFill>
                <a:latin typeface="Times New Roman" panose="02020603050405020304" pitchFamily="18" charset="0"/>
                <a:cs typeface="Times New Roman" panose="02020603050405020304" pitchFamily="18" charset="0"/>
              </a:rPr>
              <a:t>. </a:t>
            </a:r>
            <a:endParaRPr lang="vi-VN" sz="3500" b="1" dirty="0">
              <a:solidFill>
                <a:srgbClr val="0070C0"/>
              </a:solidFill>
              <a:latin typeface="Times New Roman" panose="02020603050405020304" pitchFamily="18" charset="0"/>
              <a:cs typeface="Times New Roman" panose="02020603050405020304" pitchFamily="18" charset="0"/>
            </a:endParaRPr>
          </a:p>
        </p:txBody>
      </p:sp>
      <p:sp>
        <p:nvSpPr>
          <p:cNvPr id="28" name="Rectangle: Diagonal Corners Snipped 6">
            <a:extLst>
              <a:ext uri="{FF2B5EF4-FFF2-40B4-BE49-F238E27FC236}">
                <a16:creationId xmlns:a16="http://schemas.microsoft.com/office/drawing/2014/main" id="{BFF5F334-52F9-41E7-8D2E-5AA806EBEF5C}"/>
              </a:ext>
            </a:extLst>
          </p:cNvPr>
          <p:cNvSpPr/>
          <p:nvPr/>
        </p:nvSpPr>
        <p:spPr>
          <a:xfrm>
            <a:off x="8918951" y="3225375"/>
            <a:ext cx="2998838" cy="1872253"/>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3000" b="1" dirty="0">
              <a:solidFill>
                <a:srgbClr val="0070C0"/>
              </a:solidFill>
              <a:latin typeface="Times New Roman" panose="02020603050405020304" pitchFamily="18" charset="0"/>
              <a:cs typeface="Times New Roman" panose="02020603050405020304" pitchFamily="18" charset="0"/>
            </a:endParaRPr>
          </a:p>
          <a:p>
            <a:pPr>
              <a:defRPr/>
            </a:pPr>
            <a:r>
              <a:rPr lang="en-US" sz="3000" b="1" dirty="0">
                <a:solidFill>
                  <a:srgbClr val="0070C0"/>
                </a:solidFill>
                <a:latin typeface="Times New Roman" panose="02020603050405020304" pitchFamily="18" charset="0"/>
                <a:cs typeface="Times New Roman" panose="02020603050405020304" pitchFamily="18" charset="0"/>
              </a:rPr>
              <a:t>C.  </a:t>
            </a:r>
            <a:r>
              <a:rPr lang="en-US" sz="3000" b="1" dirty="0" err="1">
                <a:solidFill>
                  <a:srgbClr val="0070C0"/>
                </a:solidFill>
                <a:latin typeface="Times New Roman" panose="02020603050405020304" pitchFamily="18" charset="0"/>
                <a:cs typeface="Times New Roman" panose="02020603050405020304" pitchFamily="18" charset="0"/>
              </a:rPr>
              <a:t>Vì</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lá</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có</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lúc</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biến</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thành</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mặt</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trời</a:t>
            </a:r>
            <a:br>
              <a:rPr lang="en-US" dirty="0"/>
            </a:br>
            <a:br>
              <a:rPr lang="en-US" dirty="0"/>
            </a:br>
            <a:endParaRPr lang="en-US" sz="3500" b="1" dirty="0">
              <a:solidFill>
                <a:srgbClr val="0070C0"/>
              </a:solidFill>
              <a:latin typeface="Times New Roman" panose="02020603050405020304" pitchFamily="18" charset="0"/>
              <a:cs typeface="Times New Roman" panose="02020603050405020304" pitchFamily="18" charset="0"/>
            </a:endParaRPr>
          </a:p>
        </p:txBody>
      </p:sp>
      <p:sp>
        <p:nvSpPr>
          <p:cNvPr id="29" name="Rectangle: Diagonal Corners Snipped 8">
            <a:extLst>
              <a:ext uri="{FF2B5EF4-FFF2-40B4-BE49-F238E27FC236}">
                <a16:creationId xmlns:a16="http://schemas.microsoft.com/office/drawing/2014/main" id="{4CF9D1E6-1179-4E48-A495-91304BFFE195}"/>
              </a:ext>
            </a:extLst>
          </p:cNvPr>
          <p:cNvSpPr/>
          <p:nvPr/>
        </p:nvSpPr>
        <p:spPr>
          <a:xfrm>
            <a:off x="5376579" y="3912717"/>
            <a:ext cx="3147990" cy="1996469"/>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500" b="1" dirty="0">
              <a:solidFill>
                <a:srgbClr val="0070C0"/>
              </a:solidFill>
              <a:latin typeface="Times New Roman" panose="02020603050405020304" pitchFamily="18" charset="0"/>
              <a:cs typeface="Times New Roman" panose="02020603050405020304" pitchFamily="18" charset="0"/>
            </a:endParaRPr>
          </a:p>
          <a:p>
            <a:r>
              <a:rPr lang="en-US" sz="3500" b="1" dirty="0">
                <a:solidFill>
                  <a:srgbClr val="0070C0"/>
                </a:solidFill>
                <a:latin typeface="Times New Roman" panose="02020603050405020304" pitchFamily="18" charset="0"/>
                <a:cs typeface="Times New Roman" panose="02020603050405020304" pitchFamily="18" charset="0"/>
              </a:rPr>
              <a:t>B</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Vì</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lá</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đem</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lại</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sự</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sống</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cho</a:t>
            </a:r>
            <a:r>
              <a:rPr lang="en-US" sz="3000" b="1" dirty="0">
                <a:solidFill>
                  <a:srgbClr val="0070C0"/>
                </a:solidFill>
                <a:latin typeface="Times New Roman" panose="02020603050405020304" pitchFamily="18" charset="0"/>
                <a:cs typeface="Times New Roman" panose="02020603050405020304" pitchFamily="18" charset="0"/>
              </a:rPr>
              <a:t> </a:t>
            </a:r>
            <a:r>
              <a:rPr lang="en-US" sz="3000" b="1" dirty="0" err="1">
                <a:solidFill>
                  <a:srgbClr val="0070C0"/>
                </a:solidFill>
                <a:latin typeface="Times New Roman" panose="02020603050405020304" pitchFamily="18" charset="0"/>
                <a:cs typeface="Times New Roman" panose="02020603050405020304" pitchFamily="18" charset="0"/>
              </a:rPr>
              <a:t>cây</a:t>
            </a:r>
            <a:endParaRPr lang="en-US" sz="3000" b="1" dirty="0">
              <a:solidFill>
                <a:srgbClr val="0070C0"/>
              </a:solidFill>
              <a:latin typeface="Times New Roman" panose="02020603050405020304" pitchFamily="18" charset="0"/>
              <a:cs typeface="Times New Roman" panose="02020603050405020304" pitchFamily="18" charset="0"/>
            </a:endParaRPr>
          </a:p>
          <a:p>
            <a:br>
              <a:rPr lang="en-US" dirty="0"/>
            </a:br>
            <a:br>
              <a:rPr lang="en-US" dirty="0"/>
            </a:br>
            <a:endParaRPr lang="vi-VN" sz="3500" b="1" dirty="0">
              <a:solidFill>
                <a:srgbClr val="0070C0"/>
              </a:solidFill>
              <a:latin typeface="Times New Roman" panose="02020603050405020304" pitchFamily="18" charset="0"/>
              <a:cs typeface="Times New Roman" panose="02020603050405020304" pitchFamily="18" charset="0"/>
            </a:endParaRPr>
          </a:p>
        </p:txBody>
      </p:sp>
      <p:pic>
        <p:nvPicPr>
          <p:cNvPr id="34" name="图片 30">
            <a:extLst>
              <a:ext uri="{FF2B5EF4-FFF2-40B4-BE49-F238E27FC236}">
                <a16:creationId xmlns:a16="http://schemas.microsoft.com/office/drawing/2014/main" id="{91B032C2-ABC8-4338-B1CA-87907B369AF3}"/>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rot="20272051">
            <a:off x="7716100" y="3339250"/>
            <a:ext cx="941474" cy="960786"/>
          </a:xfrm>
          <a:prstGeom prst="rect">
            <a:avLst/>
          </a:prstGeom>
        </p:spPr>
      </p:pic>
      <p:pic>
        <p:nvPicPr>
          <p:cNvPr id="1026" name="Picture 2" descr="Four leaf clover icon green luck symbol Premium Vector"/>
          <p:cNvPicPr>
            <a:picLocks noChangeAspect="1" noChangeArrowheads="1"/>
          </p:cNvPicPr>
          <p:nvPr/>
        </p:nvPicPr>
        <p:blipFill>
          <a:blip r:embed="rId7" cstate="hqprint">
            <a:extLst>
              <a:ext uri="{BEBA8EAE-BF5A-486C-A8C5-ECC9F3942E4B}">
                <a14:imgProps xmlns:a14="http://schemas.microsoft.com/office/drawing/2010/main">
                  <a14:imgLayer r:embed="rId8">
                    <a14:imgEffect>
                      <a14:backgroundRemoval t="0" b="100000" l="0" r="97489">
                        <a14:foregroundMark x1="22831" y1="15655" x2="41781" y2="23323"/>
                        <a14:foregroundMark x1="68950" y1="15655" x2="62329" y2="27955"/>
                        <a14:foregroundMark x1="56393" y1="42332" x2="71461" y2="53355"/>
                        <a14:foregroundMark x1="47717" y1="60703" x2="70320" y2="92812"/>
                      </a14:backgroundRemoval>
                    </a14:imgEffect>
                  </a14:imgLayer>
                </a14:imgProps>
              </a:ext>
              <a:ext uri="{28A0092B-C50C-407E-A947-70E740481C1C}">
                <a14:useLocalDpi xmlns:a14="http://schemas.microsoft.com/office/drawing/2010/main" val="0"/>
              </a:ext>
            </a:extLst>
          </a:blip>
          <a:srcRect/>
          <a:stretch>
            <a:fillRect/>
          </a:stretch>
        </p:blipFill>
        <p:spPr bwMode="auto">
          <a:xfrm rot="20443970">
            <a:off x="11121700" y="2463892"/>
            <a:ext cx="886158" cy="1266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9" cstate="hqprint">
            <a:extLst>
              <a:ext uri="{BEBA8EAE-BF5A-486C-A8C5-ECC9F3942E4B}">
                <a14:imgProps xmlns:a14="http://schemas.microsoft.com/office/drawing/2010/main">
                  <a14:imgLayer r:embed="rId10">
                    <a14:imgEffect>
                      <a14:backgroundRemoval t="0" b="100000" l="0" r="98686"/>
                    </a14:imgEffect>
                  </a14:imgLayer>
                </a14:imgProps>
              </a:ext>
              <a:ext uri="{28A0092B-C50C-407E-A947-70E740481C1C}">
                <a14:useLocalDpi xmlns:a14="http://schemas.microsoft.com/office/drawing/2010/main" val="0"/>
              </a:ext>
            </a:extLst>
          </a:blip>
          <a:stretch>
            <a:fillRect/>
          </a:stretch>
        </p:blipFill>
        <p:spPr>
          <a:xfrm>
            <a:off x="4350624" y="2480512"/>
            <a:ext cx="1055710" cy="1041562"/>
          </a:xfrm>
          <a:prstGeom prst="rect">
            <a:avLst/>
          </a:prstGeom>
        </p:spPr>
      </p:pic>
      <p:sp>
        <p:nvSpPr>
          <p:cNvPr id="41" name="Rounded Rectangle 40"/>
          <p:cNvSpPr/>
          <p:nvPr/>
        </p:nvSpPr>
        <p:spPr>
          <a:xfrm>
            <a:off x="3460954" y="1033655"/>
            <a:ext cx="7476603" cy="1392889"/>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íṥļïḋé">
            <a:extLst>
              <a:ext uri="{FF2B5EF4-FFF2-40B4-BE49-F238E27FC236}">
                <a16:creationId xmlns:a16="http://schemas.microsoft.com/office/drawing/2014/main" id="{CDE7FDDC-0758-497B-949B-4127220CFEC2}"/>
              </a:ext>
            </a:extLst>
          </p:cNvPr>
          <p:cNvSpPr/>
          <p:nvPr/>
        </p:nvSpPr>
        <p:spPr>
          <a:xfrm>
            <a:off x="3393850" y="1120188"/>
            <a:ext cx="7024520" cy="2246769"/>
          </a:xfrm>
          <a:prstGeom prst="rect">
            <a:avLst/>
          </a:prstGeom>
          <a:noFill/>
          <a:ln w="3175" cap="rnd">
            <a:noFill/>
            <a:prstDash val="solid"/>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lang="en-US" altLang="zh-CN" sz="3500" b="1" dirty="0" err="1">
                <a:solidFill>
                  <a:srgbClr val="C00000"/>
                </a:solidFill>
                <a:latin typeface="Tahoma" panose="020B0604030504040204" pitchFamily="34" charset="0"/>
                <a:ea typeface="Tahoma" panose="020B0604030504040204" pitchFamily="34" charset="0"/>
                <a:cs typeface="Tahoma" panose="020B0604030504040204" pitchFamily="34" charset="0"/>
                <a:sym typeface="+mn-lt"/>
              </a:rPr>
              <a:t>Câu</a:t>
            </a:r>
            <a:r>
              <a:rPr lang="en-US" altLang="zh-CN" sz="3500" b="1" dirty="0">
                <a:solidFill>
                  <a:srgbClr val="C00000"/>
                </a:solidFill>
                <a:latin typeface="Tahoma" panose="020B0604030504040204" pitchFamily="34" charset="0"/>
                <a:ea typeface="Tahoma" panose="020B0604030504040204" pitchFamily="34" charset="0"/>
                <a:cs typeface="Tahoma" panose="020B0604030504040204" pitchFamily="34" charset="0"/>
                <a:sym typeface="+mn-lt"/>
              </a:rPr>
              <a:t> 2:</a:t>
            </a:r>
            <a:r>
              <a:rPr lang="vi-VN" sz="3500" b="1" dirty="0">
                <a:solidFill>
                  <a:srgbClr val="C00000"/>
                </a:solidFill>
                <a:latin typeface="Tahoma" panose="020B0604030504040204" pitchFamily="34" charset="0"/>
                <a:ea typeface="Tahoma" panose="020B0604030504040204" pitchFamily="34" charset="0"/>
                <a:cs typeface="Tahoma" panose="020B0604030504040204" pitchFamily="34" charset="0"/>
              </a:rPr>
              <a:t> Vì sao bông hoa biết ơn chiếc lá?</a:t>
            </a:r>
            <a:br>
              <a:rPr lang="vi-VN" sz="3500" b="1" dirty="0">
                <a:solidFill>
                  <a:srgbClr val="C00000"/>
                </a:solidFill>
                <a:latin typeface="Tahoma" panose="020B0604030504040204" pitchFamily="34" charset="0"/>
                <a:ea typeface="Tahoma" panose="020B0604030504040204" pitchFamily="34" charset="0"/>
                <a:cs typeface="Tahoma" panose="020B0604030504040204" pitchFamily="34" charset="0"/>
              </a:rPr>
            </a:br>
            <a:br>
              <a:rPr lang="vi-VN" sz="3500" b="1" dirty="0">
                <a:solidFill>
                  <a:srgbClr val="C00000"/>
                </a:solidFill>
                <a:latin typeface="Tahoma" panose="020B0604030504040204" pitchFamily="34" charset="0"/>
                <a:ea typeface="Tahoma" panose="020B0604030504040204" pitchFamily="34" charset="0"/>
                <a:cs typeface="Tahoma" panose="020B0604030504040204" pitchFamily="34" charset="0"/>
              </a:rPr>
            </a:br>
            <a:endParaRPr lang="zh-CN" altLang="en-US" sz="3500" b="1" dirty="0">
              <a:solidFill>
                <a:srgbClr val="C00000"/>
              </a:solidFill>
              <a:latin typeface="Tahoma" panose="020B0604030504040204" pitchFamily="34" charset="0"/>
              <a:cs typeface="Tahoma" panose="020B0604030504040204" pitchFamily="34" charset="0"/>
              <a:sym typeface="+mn-lt"/>
            </a:endParaRPr>
          </a:p>
        </p:txBody>
      </p:sp>
      <p:pic>
        <p:nvPicPr>
          <p:cNvPr id="12" name="图片 3">
            <a:extLst>
              <a:ext uri="{FF2B5EF4-FFF2-40B4-BE49-F238E27FC236}">
                <a16:creationId xmlns:a16="http://schemas.microsoft.com/office/drawing/2014/main" id="{3DC72BA0-4A1B-4391-81DB-BEF412E9807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0876" t="5377" r="24731" b="4947"/>
          <a:stretch/>
        </p:blipFill>
        <p:spPr>
          <a:xfrm>
            <a:off x="-997549" y="25539"/>
            <a:ext cx="4331755" cy="6836312"/>
          </a:xfrm>
          <a:prstGeom prst="rect">
            <a:avLst/>
          </a:prstGeom>
        </p:spPr>
      </p:pic>
      <p:pic>
        <p:nvPicPr>
          <p:cNvPr id="13" name="图片 83">
            <a:extLst>
              <a:ext uri="{FF2B5EF4-FFF2-40B4-BE49-F238E27FC236}">
                <a16:creationId xmlns:a16="http://schemas.microsoft.com/office/drawing/2014/main" id="{85ABC248-E864-4ED9-9705-8C1A1F61FF7E}"/>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l="32988" t="4347" r="32637" b="5988"/>
          <a:stretch/>
        </p:blipFill>
        <p:spPr>
          <a:xfrm flipH="1">
            <a:off x="10135837" y="25539"/>
            <a:ext cx="920446" cy="2401005"/>
          </a:xfrm>
          <a:prstGeom prst="rect">
            <a:avLst/>
          </a:prstGeom>
        </p:spPr>
      </p:pic>
    </p:spTree>
    <p:extLst>
      <p:ext uri="{BB962C8B-B14F-4D97-AF65-F5344CB8AC3E}">
        <p14:creationId xmlns:p14="http://schemas.microsoft.com/office/powerpoint/2010/main" val="3613065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circle(in)">
                                      <p:cBhvr>
                                        <p:cTn id="7" dur="2000"/>
                                        <p:tgtEl>
                                          <p:spTgt spid="41"/>
                                        </p:tgtEl>
                                      </p:cBhvr>
                                    </p:animEffect>
                                  </p:childTnLst>
                                </p:cTn>
                              </p:par>
                              <p:par>
                                <p:cTn id="8" presetID="2" presetClass="entr" presetSubtype="1" accel="20000" decel="80000" fill="hold" grpId="0" nodeType="withEffect">
                                  <p:stCondLst>
                                    <p:cond delay="2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additive="base">
                                        <p:cTn id="16" dur="500" fill="hold"/>
                                        <p:tgtEl>
                                          <p:spTgt spid="27"/>
                                        </p:tgtEl>
                                        <p:attrNameLst>
                                          <p:attrName>ppt_x</p:attrName>
                                        </p:attrNameLst>
                                      </p:cBhvr>
                                      <p:tavLst>
                                        <p:tav tm="0">
                                          <p:val>
                                            <p:strVal val="#ppt_x"/>
                                          </p:val>
                                        </p:tav>
                                        <p:tav tm="100000">
                                          <p:val>
                                            <p:strVal val="#ppt_x"/>
                                          </p:val>
                                        </p:tav>
                                      </p:tavLst>
                                    </p:anim>
                                    <p:anim calcmode="lin" valueType="num">
                                      <p:cBhvr additive="base">
                                        <p:cTn id="1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ppt_x"/>
                                          </p:val>
                                        </p:tav>
                                        <p:tav tm="100000">
                                          <p:val>
                                            <p:strVal val="#ppt_x"/>
                                          </p:val>
                                        </p:tav>
                                      </p:tavLst>
                                    </p:anim>
                                    <p:anim calcmode="lin" valueType="num">
                                      <p:cBhvr additive="base">
                                        <p:cTn id="28" dur="500" fill="hold"/>
                                        <p:tgtEl>
                                          <p:spTgt spid="29"/>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53" presetClass="entr" presetSubtype="16" fill="hold" nodeType="after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fltVal val="0"/>
                                          </p:val>
                                        </p:tav>
                                        <p:tav tm="100000">
                                          <p:val>
                                            <p:strVal val="#ppt_w"/>
                                          </p:val>
                                        </p:tav>
                                      </p:tavLst>
                                    </p:anim>
                                    <p:anim calcmode="lin" valueType="num">
                                      <p:cBhvr>
                                        <p:cTn id="33" dur="500" fill="hold"/>
                                        <p:tgtEl>
                                          <p:spTgt spid="34"/>
                                        </p:tgtEl>
                                        <p:attrNameLst>
                                          <p:attrName>ppt_h</p:attrName>
                                        </p:attrNameLst>
                                      </p:cBhvr>
                                      <p:tavLst>
                                        <p:tav tm="0">
                                          <p:val>
                                            <p:fltVal val="0"/>
                                          </p:val>
                                        </p:tav>
                                        <p:tav tm="100000">
                                          <p:val>
                                            <p:strVal val="#ppt_h"/>
                                          </p:val>
                                        </p:tav>
                                      </p:tavLst>
                                    </p:anim>
                                    <p:animEffect transition="in" filter="fade">
                                      <p:cBhvr>
                                        <p:cTn id="34" dur="500"/>
                                        <p:tgtEl>
                                          <p:spTgt spid="3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026"/>
                                        </p:tgtEl>
                                        <p:attrNameLst>
                                          <p:attrName>style.visibility</p:attrName>
                                        </p:attrNameLst>
                                      </p:cBhvr>
                                      <p:to>
                                        <p:strVal val="visible"/>
                                      </p:to>
                                    </p:set>
                                    <p:animEffect transition="in" filter="wipe(down)">
                                      <p:cBhvr>
                                        <p:cTn id="39" dur="500"/>
                                        <p:tgtEl>
                                          <p:spTgt spid="1026"/>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8"/>
                                        </p:tgtEl>
                                        <p:attrNameLst>
                                          <p:attrName>style.visibility</p:attrName>
                                        </p:attrNameLst>
                                      </p:cBhvr>
                                      <p:to>
                                        <p:strVal val="visible"/>
                                      </p:to>
                                    </p:set>
                                    <p:anim calcmode="lin" valueType="num">
                                      <p:cBhvr additive="base">
                                        <p:cTn id="44" dur="500" fill="hold"/>
                                        <p:tgtEl>
                                          <p:spTgt spid="28"/>
                                        </p:tgtEl>
                                        <p:attrNameLst>
                                          <p:attrName>ppt_x</p:attrName>
                                        </p:attrNameLst>
                                      </p:cBhvr>
                                      <p:tavLst>
                                        <p:tav tm="0">
                                          <p:val>
                                            <p:strVal val="#ppt_x"/>
                                          </p:val>
                                        </p:tav>
                                        <p:tav tm="100000">
                                          <p:val>
                                            <p:strVal val="#ppt_x"/>
                                          </p:val>
                                        </p:tav>
                                      </p:tavLst>
                                    </p:anim>
                                    <p:anim calcmode="lin" valueType="num">
                                      <p:cBhvr additive="base">
                                        <p:cTn id="4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 presetClass="emph" presetSubtype="2" fill="hold" nodeType="clickEffect">
                                  <p:stCondLst>
                                    <p:cond delay="0"/>
                                  </p:stCondLst>
                                  <p:childTnLst>
                                    <p:animClr clrSpc="rgb" dir="cw">
                                      <p:cBhvr>
                                        <p:cTn id="49" dur="500" fill="hold"/>
                                        <p:tgtEl>
                                          <p:spTgt spid="29"/>
                                        </p:tgtEl>
                                        <p:attrNameLst>
                                          <p:attrName>fillcolor</p:attrName>
                                        </p:attrNameLst>
                                      </p:cBhvr>
                                      <p:to>
                                        <a:srgbClr val="92D050"/>
                                      </p:to>
                                    </p:animClr>
                                    <p:set>
                                      <p:cBhvr>
                                        <p:cTn id="50" dur="500" fill="hold"/>
                                        <p:tgtEl>
                                          <p:spTgt spid="29"/>
                                        </p:tgtEl>
                                        <p:attrNameLst>
                                          <p:attrName>fill.type</p:attrName>
                                        </p:attrNameLst>
                                      </p:cBhvr>
                                      <p:to>
                                        <p:strVal val="solid"/>
                                      </p:to>
                                    </p:set>
                                    <p:set>
                                      <p:cBhvr>
                                        <p:cTn id="51" dur="500" fill="hold"/>
                                        <p:tgtEl>
                                          <p:spTgt spid="29"/>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3"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52" restart="whenNotActive" fill="hold" evtFilter="cancelBubble" nodeType="interactiveSeq">
                <p:stCondLst>
                  <p:cond evt="onClick" delay="0">
                    <p:tgtEl>
                      <p:spTgt spid="2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7"/>
                                        </p:tgtEl>
                                        <p:attrNameLst>
                                          <p:attrName>fillcolor</p:attrName>
                                        </p:attrNameLst>
                                      </p:cBhvr>
                                      <p:to>
                                        <a:srgbClr val="FF0000"/>
                                      </p:to>
                                    </p:animClr>
                                    <p:set>
                                      <p:cBhvr>
                                        <p:cTn id="57" dur="500" fill="hold"/>
                                        <p:tgtEl>
                                          <p:spTgt spid="27"/>
                                        </p:tgtEl>
                                        <p:attrNameLst>
                                          <p:attrName>fill.type</p:attrName>
                                        </p:attrNameLst>
                                      </p:cBhvr>
                                      <p:to>
                                        <p:strVal val="solid"/>
                                      </p:to>
                                    </p:set>
                                    <p:set>
                                      <p:cBhvr>
                                        <p:cTn id="58" dur="500" fill="hold"/>
                                        <p:tgtEl>
                                          <p:spTgt spid="27"/>
                                        </p:tgtEl>
                                        <p:attrNameLst>
                                          <p:attrName>fill.on</p:attrName>
                                        </p:attrNameLst>
                                      </p:cBhvr>
                                      <p:to>
                                        <p:strVal val="true"/>
                                      </p:to>
                                    </p:set>
                                  </p:childTnLst>
                                  <p:subTnLst>
                                    <p:audio>
                                      <p:cMediaNode>
                                        <p:cTn display="0" masterRel="sameClick">
                                          <p:stCondLst>
                                            <p:cond evt="begin" delay="0">
                                              <p:tn val="55"/>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27"/>
                  </p:tgtEl>
                </p:cond>
              </p:nextCondLst>
            </p:seq>
            <p:seq concurrent="1" nextAc="seek">
              <p:cTn id="59" restart="whenNotActive" fill="hold" evtFilter="cancelBubble" nodeType="interactiveSeq">
                <p:stCondLst>
                  <p:cond evt="onClick" delay="0">
                    <p:tgtEl>
                      <p:spTgt spid="28"/>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500" fill="hold"/>
                                        <p:tgtEl>
                                          <p:spTgt spid="28"/>
                                        </p:tgtEl>
                                        <p:attrNameLst>
                                          <p:attrName>fillcolor</p:attrName>
                                        </p:attrNameLst>
                                      </p:cBhvr>
                                      <p:to>
                                        <a:srgbClr val="FF0000"/>
                                      </p:to>
                                    </p:animClr>
                                    <p:set>
                                      <p:cBhvr>
                                        <p:cTn id="64" dur="500" fill="hold"/>
                                        <p:tgtEl>
                                          <p:spTgt spid="28"/>
                                        </p:tgtEl>
                                        <p:attrNameLst>
                                          <p:attrName>fill.type</p:attrName>
                                        </p:attrNameLst>
                                      </p:cBhvr>
                                      <p:to>
                                        <p:strVal val="solid"/>
                                      </p:to>
                                    </p:set>
                                    <p:set>
                                      <p:cBhvr>
                                        <p:cTn id="65" dur="500" fill="hold"/>
                                        <p:tgtEl>
                                          <p:spTgt spid="28"/>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28"/>
                  </p:tgtEl>
                </p:cond>
              </p:nextCondLst>
            </p:seq>
            <p:seq concurrent="1" nextAc="seek">
              <p:cTn id="66" restart="whenNotActive" fill="hold" evtFilter="cancelBubble" nodeType="interactiveSeq">
                <p:stCondLst>
                  <p:cond evt="onClick" delay="0">
                    <p:tgtEl>
                      <p:spTgt spid="29"/>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9"/>
                                        </p:tgtEl>
                                        <p:attrNameLst>
                                          <p:attrName>fillcolor</p:attrName>
                                        </p:attrNameLst>
                                      </p:cBhvr>
                                      <p:to>
                                        <a:srgbClr val="92D050"/>
                                      </p:to>
                                    </p:animClr>
                                    <p:set>
                                      <p:cBhvr>
                                        <p:cTn id="71" dur="500" fill="hold"/>
                                        <p:tgtEl>
                                          <p:spTgt spid="29"/>
                                        </p:tgtEl>
                                        <p:attrNameLst>
                                          <p:attrName>fill.type</p:attrName>
                                        </p:attrNameLst>
                                      </p:cBhvr>
                                      <p:to>
                                        <p:strVal val="solid"/>
                                      </p:to>
                                    </p:set>
                                    <p:set>
                                      <p:cBhvr>
                                        <p:cTn id="72" dur="500" fill="hold"/>
                                        <p:tgtEl>
                                          <p:spTgt spid="29"/>
                                        </p:tgtEl>
                                        <p:attrNameLst>
                                          <p:attrName>fill.on</p:attrName>
                                        </p:attrNameLst>
                                      </p:cBhvr>
                                      <p:to>
                                        <p:strVal val="true"/>
                                      </p:to>
                                    </p:set>
                                  </p:childTnLst>
                                  <p:subTnLst>
                                    <p:audio>
                                      <p:cMediaNode>
                                        <p:cTn display="0" masterRel="sameClick">
                                          <p:stCondLst>
                                            <p:cond evt="begin" delay="0">
                                              <p:tn val="69"/>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9"/>
                  </p:tgtEl>
                </p:cond>
              </p:nextCondLst>
            </p:seq>
          </p:childTnLst>
        </p:cTn>
      </p:par>
    </p:tnLst>
    <p:bldLst>
      <p:bldP spid="27" grpId="0" animBg="1"/>
      <p:bldP spid="28" grpId="0" animBg="1"/>
      <p:bldP spid="29" grpId="0" animBg="1"/>
      <p:bldP spid="41"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Diagonal Corners Snipped 6">
            <a:extLst>
              <a:ext uri="{FF2B5EF4-FFF2-40B4-BE49-F238E27FC236}">
                <a16:creationId xmlns:a16="http://schemas.microsoft.com/office/drawing/2014/main" id="{BFF5F334-52F9-41E7-8D2E-5AA806EBEF5C}"/>
              </a:ext>
            </a:extLst>
          </p:cNvPr>
          <p:cNvSpPr/>
          <p:nvPr/>
        </p:nvSpPr>
        <p:spPr>
          <a:xfrm>
            <a:off x="1142713" y="3476700"/>
            <a:ext cx="5406886" cy="1042336"/>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B. </a:t>
            </a:r>
            <a:r>
              <a:rPr lang="vi-VN" sz="3200" b="1" dirty="0">
                <a:solidFill>
                  <a:srgbClr val="FF0000"/>
                </a:solidFill>
                <a:latin typeface="Times New Roman" panose="02020603050405020304" pitchFamily="18" charset="0"/>
                <a:cs typeface="Times New Roman" panose="02020603050405020304" pitchFamily="18" charset="0"/>
              </a:rPr>
              <a:t>Vật bình thường mới đáng quý</a:t>
            </a:r>
          </a:p>
        </p:txBody>
      </p:sp>
      <p:sp>
        <p:nvSpPr>
          <p:cNvPr id="15" name="Rectangle: Diagonal Corners Snipped 7">
            <a:extLst>
              <a:ext uri="{FF2B5EF4-FFF2-40B4-BE49-F238E27FC236}">
                <a16:creationId xmlns:a16="http://schemas.microsoft.com/office/drawing/2014/main" id="{D7C9E28D-FFE1-46F3-9A9D-A80244A0129F}"/>
              </a:ext>
            </a:extLst>
          </p:cNvPr>
          <p:cNvSpPr/>
          <p:nvPr/>
        </p:nvSpPr>
        <p:spPr>
          <a:xfrm>
            <a:off x="1231203" y="2053918"/>
            <a:ext cx="5406889" cy="1112527"/>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A. </a:t>
            </a:r>
            <a:r>
              <a:rPr lang="vi-VN" sz="3200" b="1" dirty="0">
                <a:solidFill>
                  <a:srgbClr val="FF0000"/>
                </a:solidFill>
                <a:latin typeface="Times New Roman" panose="02020603050405020304" pitchFamily="18" charset="0"/>
                <a:cs typeface="Times New Roman" panose="02020603050405020304" pitchFamily="18" charset="0"/>
              </a:rPr>
              <a:t>Hãy biết quý trọng những người bình thường</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2040193" y="252903"/>
            <a:ext cx="8111614" cy="2185214"/>
          </a:xfrm>
          <a:prstGeom prst="rect">
            <a:avLst/>
          </a:prstGeom>
          <a:noFill/>
        </p:spPr>
        <p:txBody>
          <a:bodyPr wrap="square" rtlCol="0">
            <a:spAutoFit/>
          </a:bodyPr>
          <a:lstStyle/>
          <a:p>
            <a:pPr algn="ct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Câu</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3: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Câu</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chuyện</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muốn</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nói</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với</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em</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điều</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en-US" sz="5000" dirty="0" err="1">
                <a:solidFill>
                  <a:srgbClr val="002060"/>
                </a:solidFill>
                <a:latin typeface="Tahoma" panose="020B0604030504040204" pitchFamily="34" charset="0"/>
                <a:ea typeface="Tahoma" panose="020B0604030504040204" pitchFamily="34" charset="0"/>
                <a:cs typeface="Tahoma" panose="020B0604030504040204" pitchFamily="34" charset="0"/>
              </a:rPr>
              <a:t>gì</a:t>
            </a:r>
            <a:r>
              <a:rPr lang="en-US" sz="5000" dirty="0">
                <a:solidFill>
                  <a:srgbClr val="002060"/>
                </a:solidFill>
                <a:latin typeface="Tahoma" panose="020B0604030504040204" pitchFamily="34" charset="0"/>
                <a:ea typeface="Tahoma" panose="020B0604030504040204" pitchFamily="34" charset="0"/>
                <a:cs typeface="Tahoma" panose="020B0604030504040204" pitchFamily="34" charset="0"/>
              </a:rPr>
              <a:t>?</a:t>
            </a:r>
            <a:br>
              <a:rPr lang="en-US" sz="4000" dirty="0">
                <a:solidFill>
                  <a:srgbClr val="002060"/>
                </a:solidFill>
                <a:latin typeface="Tahoma" panose="020B0604030504040204" pitchFamily="34" charset="0"/>
                <a:ea typeface="Tahoma" panose="020B0604030504040204" pitchFamily="34" charset="0"/>
                <a:cs typeface="Tahoma" panose="020B0604030504040204" pitchFamily="34" charset="0"/>
              </a:rPr>
            </a:br>
            <a:br>
              <a:rPr lang="en-US" dirty="0"/>
            </a:br>
            <a:endParaRPr lang="en-US" dirty="0"/>
          </a:p>
        </p:txBody>
      </p:sp>
      <p:sp>
        <p:nvSpPr>
          <p:cNvPr id="21" name="Rectangle: Diagonal Corners Snipped 6">
            <a:extLst>
              <a:ext uri="{FF2B5EF4-FFF2-40B4-BE49-F238E27FC236}">
                <a16:creationId xmlns:a16="http://schemas.microsoft.com/office/drawing/2014/main" id="{BFF5F334-52F9-41E7-8D2E-5AA806EBEF5C}"/>
              </a:ext>
            </a:extLst>
          </p:cNvPr>
          <p:cNvSpPr/>
          <p:nvPr/>
        </p:nvSpPr>
        <p:spPr>
          <a:xfrm>
            <a:off x="1231203" y="4967460"/>
            <a:ext cx="5229907" cy="1140543"/>
          </a:xfrm>
          <a:prstGeom prst="snip2DiagRect">
            <a:avLst/>
          </a:prstGeom>
          <a:solidFill>
            <a:schemeClr val="accent6">
              <a:lumMod val="60000"/>
              <a:lumOff val="4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US" sz="3000" b="1" dirty="0">
              <a:solidFill>
                <a:srgbClr val="0070C0"/>
              </a:solidFill>
              <a:latin typeface="Times New Roman" panose="02020603050405020304" pitchFamily="18" charset="0"/>
              <a:cs typeface="Times New Roman" panose="02020603050405020304" pitchFamily="18" charset="0"/>
            </a:endParaRPr>
          </a:p>
          <a:p>
            <a:pPr>
              <a:defRPr/>
            </a:pPr>
            <a:endParaRPr lang="en-US" sz="3200" b="1" dirty="0">
              <a:solidFill>
                <a:srgbClr val="0070C0"/>
              </a:solidFill>
              <a:latin typeface="Times New Roman" panose="02020603050405020304" pitchFamily="18" charset="0"/>
              <a:cs typeface="Times New Roman" panose="02020603050405020304" pitchFamily="18" charset="0"/>
            </a:endParaRPr>
          </a:p>
          <a:p>
            <a:pPr>
              <a:defRPr/>
            </a:pPr>
            <a:r>
              <a:rPr lang="en-US" sz="3200" b="1" dirty="0">
                <a:solidFill>
                  <a:srgbClr val="FF0000"/>
                </a:solidFill>
                <a:latin typeface="Times New Roman" panose="02020603050405020304" pitchFamily="18" charset="0"/>
                <a:cs typeface="Times New Roman" panose="02020603050405020304" pitchFamily="18" charset="0"/>
              </a:rPr>
              <a:t>C. </a:t>
            </a:r>
            <a:r>
              <a:rPr lang="en-US" sz="3200" b="1" dirty="0" err="1">
                <a:solidFill>
                  <a:srgbClr val="FF0000"/>
                </a:solidFill>
                <a:latin typeface="Times New Roman" panose="02020603050405020304" pitchFamily="18" charset="0"/>
                <a:cs typeface="Times New Roman" panose="02020603050405020304" pitchFamily="18" charset="0"/>
              </a:rPr>
              <a:t>Lá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đóng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vai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trò</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rất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quan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trọng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đối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với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cây</a:t>
            </a:r>
            <a:br>
              <a:rPr lang="en-US" dirty="0">
                <a:solidFill>
                  <a:srgbClr val="FF0000"/>
                </a:solidFill>
              </a:rPr>
            </a:br>
            <a:br>
              <a:rPr lang="en-US" dirty="0"/>
            </a:br>
            <a:endParaRPr lang="en-US" sz="3500" b="1" dirty="0">
              <a:solidFill>
                <a:srgbClr val="0070C0"/>
              </a:solidFill>
              <a:latin typeface="Times New Roman" panose="02020603050405020304" pitchFamily="18" charset="0"/>
              <a:cs typeface="Times New Roman" panose="02020603050405020304" pitchFamily="18" charset="0"/>
            </a:endParaRPr>
          </a:p>
        </p:txBody>
      </p:sp>
      <p:pic>
        <p:nvPicPr>
          <p:cNvPr id="11" name="图片 68">
            <a:extLst>
              <a:ext uri="{FF2B5EF4-FFF2-40B4-BE49-F238E27FC236}">
                <a16:creationId xmlns:a16="http://schemas.microsoft.com/office/drawing/2014/main" id="{7C25D4FC-351E-42C7-858B-BAFBA299049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461110" y="2077342"/>
            <a:ext cx="4138575" cy="4930241"/>
          </a:xfrm>
          <a:prstGeom prst="rect">
            <a:avLst/>
          </a:prstGeom>
        </p:spPr>
      </p:pic>
      <p:pic>
        <p:nvPicPr>
          <p:cNvPr id="12" name="图片 120">
            <a:extLst>
              <a:ext uri="{FF2B5EF4-FFF2-40B4-BE49-F238E27FC236}">
                <a16:creationId xmlns:a16="http://schemas.microsoft.com/office/drawing/2014/main" id="{03A10149-6366-4D5B-AD68-2507452C884D}"/>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5000" r="13576"/>
          <a:stretch/>
        </p:blipFill>
        <p:spPr>
          <a:xfrm>
            <a:off x="8577992" y="147484"/>
            <a:ext cx="4459281" cy="6860099"/>
          </a:xfrm>
          <a:prstGeom prst="rect">
            <a:avLst/>
          </a:prstGeom>
        </p:spPr>
      </p:pic>
    </p:spTree>
    <p:extLst>
      <p:ext uri="{BB962C8B-B14F-4D97-AF65-F5344CB8AC3E}">
        <p14:creationId xmlns:p14="http://schemas.microsoft.com/office/powerpoint/2010/main" val="217448553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mph" presetSubtype="2" fill="hold" nodeType="clickEffect">
                                  <p:stCondLst>
                                    <p:cond delay="0"/>
                                  </p:stCondLst>
                                  <p:childTnLst>
                                    <p:animClr clrSpc="rgb" dir="cw">
                                      <p:cBhvr>
                                        <p:cTn id="24" dur="500" fill="hold"/>
                                        <p:tgtEl>
                                          <p:spTgt spid="15"/>
                                        </p:tgtEl>
                                        <p:attrNameLst>
                                          <p:attrName>fillcolor</p:attrName>
                                        </p:attrNameLst>
                                      </p:cBhvr>
                                      <p:to>
                                        <a:srgbClr val="92D050"/>
                                      </p:to>
                                    </p:animClr>
                                    <p:set>
                                      <p:cBhvr>
                                        <p:cTn id="25" dur="500" fill="hold"/>
                                        <p:tgtEl>
                                          <p:spTgt spid="15"/>
                                        </p:tgtEl>
                                        <p:attrNameLst>
                                          <p:attrName>fill.type</p:attrName>
                                        </p:attrNameLst>
                                      </p:cBhvr>
                                      <p:to>
                                        <p:strVal val="solid"/>
                                      </p:to>
                                    </p:set>
                                    <p:set>
                                      <p:cBhvr>
                                        <p:cTn id="26" dur="500" fill="hold"/>
                                        <p:tgtEl>
                                          <p:spTgt spid="15"/>
                                        </p:tgtEl>
                                        <p:attrNameLst>
                                          <p:attrName>fill.on</p:attrName>
                                        </p:attrNameLst>
                                      </p:cBhvr>
                                      <p:to>
                                        <p:strVal val="true"/>
                                      </p:to>
                                    </p:set>
                                  </p:childTnLst>
                                  <p:subTnLst>
                                    <p:audio>
                                      <p:cMediaNode>
                                        <p:cTn display="0" masterRel="sameClick">
                                          <p:stCondLst>
                                            <p:cond evt="begin" delay="0">
                                              <p:tn val="23"/>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14"/>
                                        </p:tgtEl>
                                        <p:attrNameLst>
                                          <p:attrName>fillcolor</p:attrName>
                                        </p:attrNameLst>
                                      </p:cBhvr>
                                      <p:to>
                                        <a:srgbClr val="FF0000"/>
                                      </p:to>
                                    </p:animClr>
                                    <p:set>
                                      <p:cBhvr>
                                        <p:cTn id="32" dur="500" fill="hold"/>
                                        <p:tgtEl>
                                          <p:spTgt spid="14"/>
                                        </p:tgtEl>
                                        <p:attrNameLst>
                                          <p:attrName>fill.type</p:attrName>
                                        </p:attrNameLst>
                                      </p:cBhvr>
                                      <p:to>
                                        <p:strVal val="solid"/>
                                      </p:to>
                                    </p:set>
                                    <p:set>
                                      <p:cBhvr>
                                        <p:cTn id="33" dur="500" fill="hold"/>
                                        <p:tgtEl>
                                          <p:spTgt spid="14"/>
                                        </p:tgtEl>
                                        <p:attrNameLst>
                                          <p:attrName>fill.on</p:attrName>
                                        </p:attrNameLst>
                                      </p:cBhvr>
                                      <p:to>
                                        <p:strVal val="true"/>
                                      </p:to>
                                    </p:set>
                                  </p:childTnLst>
                                  <p:subTnLst>
                                    <p:audio>
                                      <p:cMediaNode>
                                        <p:cTn display="0" masterRel="sameClick">
                                          <p:stCondLst>
                                            <p:cond evt="begin" delay="0">
                                              <p:tn val="30"/>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500" fill="hold"/>
                                        <p:tgtEl>
                                          <p:spTgt spid="15"/>
                                        </p:tgtEl>
                                        <p:attrNameLst>
                                          <p:attrName>fillcolor</p:attrName>
                                        </p:attrNameLst>
                                      </p:cBhvr>
                                      <p:to>
                                        <a:srgbClr val="92D050"/>
                                      </p:to>
                                    </p:animClr>
                                    <p:set>
                                      <p:cBhvr>
                                        <p:cTn id="39" dur="500" fill="hold"/>
                                        <p:tgtEl>
                                          <p:spTgt spid="15"/>
                                        </p:tgtEl>
                                        <p:attrNameLst>
                                          <p:attrName>fill.type</p:attrName>
                                        </p:attrNameLst>
                                      </p:cBhvr>
                                      <p:to>
                                        <p:strVal val="solid"/>
                                      </p:to>
                                    </p:set>
                                    <p:set>
                                      <p:cBhvr>
                                        <p:cTn id="40" dur="500" fill="hold"/>
                                        <p:tgtEl>
                                          <p:spTgt spid="15"/>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2" name="Check mark.wav"/>
                                        </p:tgtEl>
                                      </p:cMediaNode>
                                    </p:audio>
                                  </p:sub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21"/>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21"/>
                                        </p:tgtEl>
                                        <p:attrNameLst>
                                          <p:attrName>fillcolor</p:attrName>
                                        </p:attrNameLst>
                                      </p:cBhvr>
                                      <p:to>
                                        <a:srgbClr val="FF0000"/>
                                      </p:to>
                                    </p:animClr>
                                    <p:set>
                                      <p:cBhvr>
                                        <p:cTn id="46" dur="500" fill="hold"/>
                                        <p:tgtEl>
                                          <p:spTgt spid="21"/>
                                        </p:tgtEl>
                                        <p:attrNameLst>
                                          <p:attrName>fill.type</p:attrName>
                                        </p:attrNameLst>
                                      </p:cBhvr>
                                      <p:to>
                                        <p:strVal val="solid"/>
                                      </p:to>
                                    </p:set>
                                    <p:set>
                                      <p:cBhvr>
                                        <p:cTn id="47" dur="500" fill="hold"/>
                                        <p:tgtEl>
                                          <p:spTgt spid="21"/>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3" name="Wrong Buzzer.wav"/>
                                        </p:tgtEl>
                                      </p:cMediaNode>
                                    </p:audio>
                                  </p:subTnLst>
                                </p:cTn>
                              </p:par>
                            </p:childTnLst>
                          </p:cTn>
                        </p:par>
                      </p:childTnLst>
                    </p:cTn>
                  </p:par>
                </p:childTnLst>
              </p:cTn>
              <p:nextCondLst>
                <p:cond evt="onClick" delay="0">
                  <p:tgtEl>
                    <p:spTgt spid="21"/>
                  </p:tgtEl>
                </p:cond>
              </p:nextCondLst>
            </p:seq>
          </p:childTnLst>
        </p:cTn>
      </p:par>
    </p:tnLst>
    <p:bldLst>
      <p:bldP spid="14" grpId="0" animBg="1"/>
      <p:bldP spid="15" grpId="0" animBg="1"/>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stretch>
            <a:fillRect/>
          </a:stretch>
        </p:blipFill>
        <p:spPr>
          <a:xfrm>
            <a:off x="29623" y="109143"/>
            <a:ext cx="12077223" cy="6748857"/>
          </a:xfrm>
          <a:prstGeom prst="rect">
            <a:avLst/>
          </a:prstGeom>
        </p:spPr>
      </p:pic>
      <p:sp>
        <p:nvSpPr>
          <p:cNvPr id="39" name="Rounded Rectangle 38"/>
          <p:cNvSpPr/>
          <p:nvPr/>
        </p:nvSpPr>
        <p:spPr>
          <a:xfrm>
            <a:off x="1141651" y="328136"/>
            <a:ext cx="7800145" cy="1392889"/>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8" name="leaves_272806">
            <a:extLst>
              <a:ext uri="{FF2B5EF4-FFF2-40B4-BE49-F238E27FC236}">
                <a16:creationId xmlns:a16="http://schemas.microsoft.com/office/drawing/2014/main" id="{C7BC80F2-533F-47FB-B9B2-D8551DF7E370}"/>
              </a:ext>
            </a:extLst>
          </p:cNvPr>
          <p:cNvSpPr>
            <a:spLocks noChangeAspect="1"/>
          </p:cNvSpPr>
          <p:nvPr/>
        </p:nvSpPr>
        <p:spPr bwMode="auto">
          <a:xfrm>
            <a:off x="7687914" y="5904776"/>
            <a:ext cx="1022008" cy="685889"/>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07639" h="407798">
                <a:moveTo>
                  <a:pt x="56696" y="250296"/>
                </a:moveTo>
                <a:lnTo>
                  <a:pt x="73874" y="368067"/>
                </a:lnTo>
                <a:cubicBezTo>
                  <a:pt x="75120" y="376778"/>
                  <a:pt x="83932" y="383355"/>
                  <a:pt x="94257" y="383355"/>
                </a:cubicBezTo>
                <a:lnTo>
                  <a:pt x="513293" y="383355"/>
                </a:lnTo>
                <a:cubicBezTo>
                  <a:pt x="523707" y="383355"/>
                  <a:pt x="532519" y="376778"/>
                  <a:pt x="533765" y="368067"/>
                </a:cubicBezTo>
                <a:lnTo>
                  <a:pt x="550943" y="250296"/>
                </a:lnTo>
                <a:close/>
                <a:moveTo>
                  <a:pt x="24476" y="196433"/>
                </a:moveTo>
                <a:lnTo>
                  <a:pt x="24476" y="225853"/>
                </a:lnTo>
                <a:lnTo>
                  <a:pt x="583074" y="225853"/>
                </a:lnTo>
                <a:lnTo>
                  <a:pt x="583074" y="196433"/>
                </a:lnTo>
                <a:close/>
                <a:moveTo>
                  <a:pt x="510341" y="39588"/>
                </a:moveTo>
                <a:cubicBezTo>
                  <a:pt x="515144" y="34789"/>
                  <a:pt x="522882" y="34789"/>
                  <a:pt x="527684" y="39588"/>
                </a:cubicBezTo>
                <a:cubicBezTo>
                  <a:pt x="532487" y="44297"/>
                  <a:pt x="532487" y="52117"/>
                  <a:pt x="527684" y="56827"/>
                </a:cubicBezTo>
                <a:lnTo>
                  <a:pt x="524572" y="59937"/>
                </a:lnTo>
                <a:cubicBezTo>
                  <a:pt x="522170" y="62336"/>
                  <a:pt x="519057" y="63580"/>
                  <a:pt x="515856" y="63580"/>
                </a:cubicBezTo>
                <a:cubicBezTo>
                  <a:pt x="512743" y="63580"/>
                  <a:pt x="509630" y="62336"/>
                  <a:pt x="507229" y="59937"/>
                </a:cubicBezTo>
                <a:cubicBezTo>
                  <a:pt x="502426" y="55227"/>
                  <a:pt x="502426" y="47496"/>
                  <a:pt x="507229" y="42698"/>
                </a:cubicBezTo>
                <a:close/>
                <a:moveTo>
                  <a:pt x="524241" y="24443"/>
                </a:moveTo>
                <a:cubicBezTo>
                  <a:pt x="484990" y="24443"/>
                  <a:pt x="453126" y="56352"/>
                  <a:pt x="453126" y="95461"/>
                </a:cubicBezTo>
                <a:lnTo>
                  <a:pt x="453126" y="96617"/>
                </a:lnTo>
                <a:lnTo>
                  <a:pt x="479026" y="70840"/>
                </a:lnTo>
                <a:cubicBezTo>
                  <a:pt x="483833" y="66041"/>
                  <a:pt x="491576" y="66041"/>
                  <a:pt x="496382" y="70840"/>
                </a:cubicBezTo>
                <a:cubicBezTo>
                  <a:pt x="501100" y="75551"/>
                  <a:pt x="501100" y="83373"/>
                  <a:pt x="496382" y="88084"/>
                </a:cubicBezTo>
                <a:lnTo>
                  <a:pt x="470482" y="113949"/>
                </a:lnTo>
                <a:lnTo>
                  <a:pt x="471728" y="113949"/>
                </a:lnTo>
                <a:cubicBezTo>
                  <a:pt x="510890" y="113949"/>
                  <a:pt x="542754" y="82129"/>
                  <a:pt x="542754" y="43020"/>
                </a:cubicBezTo>
                <a:lnTo>
                  <a:pt x="542754" y="24443"/>
                </a:lnTo>
                <a:close/>
                <a:moveTo>
                  <a:pt x="339021" y="24443"/>
                </a:moveTo>
                <a:lnTo>
                  <a:pt x="339021" y="43020"/>
                </a:lnTo>
                <a:cubicBezTo>
                  <a:pt x="339021" y="82129"/>
                  <a:pt x="370885" y="113949"/>
                  <a:pt x="410136" y="113949"/>
                </a:cubicBezTo>
                <a:lnTo>
                  <a:pt x="411293" y="113949"/>
                </a:lnTo>
                <a:lnTo>
                  <a:pt x="354063" y="56797"/>
                </a:lnTo>
                <a:cubicBezTo>
                  <a:pt x="349346" y="52086"/>
                  <a:pt x="349346" y="44264"/>
                  <a:pt x="354063" y="39553"/>
                </a:cubicBezTo>
                <a:cubicBezTo>
                  <a:pt x="358869" y="34753"/>
                  <a:pt x="366613" y="34753"/>
                  <a:pt x="371419" y="39553"/>
                </a:cubicBezTo>
                <a:lnTo>
                  <a:pt x="428649" y="96617"/>
                </a:lnTo>
                <a:lnTo>
                  <a:pt x="428649" y="95461"/>
                </a:lnTo>
                <a:cubicBezTo>
                  <a:pt x="428649" y="56352"/>
                  <a:pt x="396785" y="24443"/>
                  <a:pt x="357623" y="24443"/>
                </a:cubicBezTo>
                <a:close/>
                <a:moveTo>
                  <a:pt x="250016" y="24443"/>
                </a:moveTo>
                <a:cubicBezTo>
                  <a:pt x="210853" y="24443"/>
                  <a:pt x="178990" y="56352"/>
                  <a:pt x="178990" y="95461"/>
                </a:cubicBezTo>
                <a:lnTo>
                  <a:pt x="178990" y="96617"/>
                </a:lnTo>
                <a:lnTo>
                  <a:pt x="236220" y="39553"/>
                </a:lnTo>
                <a:cubicBezTo>
                  <a:pt x="240937" y="34753"/>
                  <a:pt x="248770" y="34753"/>
                  <a:pt x="253487" y="39553"/>
                </a:cubicBezTo>
                <a:cubicBezTo>
                  <a:pt x="258293" y="44264"/>
                  <a:pt x="258293" y="52086"/>
                  <a:pt x="253487" y="56797"/>
                </a:cubicBezTo>
                <a:lnTo>
                  <a:pt x="196257" y="113949"/>
                </a:lnTo>
                <a:lnTo>
                  <a:pt x="197503" y="113949"/>
                </a:lnTo>
                <a:cubicBezTo>
                  <a:pt x="236665" y="113949"/>
                  <a:pt x="268529" y="82129"/>
                  <a:pt x="268529" y="43020"/>
                </a:cubicBezTo>
                <a:lnTo>
                  <a:pt x="268529" y="24443"/>
                </a:lnTo>
                <a:close/>
                <a:moveTo>
                  <a:pt x="64885" y="24443"/>
                </a:moveTo>
                <a:lnTo>
                  <a:pt x="64885" y="43020"/>
                </a:lnTo>
                <a:cubicBezTo>
                  <a:pt x="64885" y="82129"/>
                  <a:pt x="96749" y="113949"/>
                  <a:pt x="135911" y="113949"/>
                </a:cubicBezTo>
                <a:lnTo>
                  <a:pt x="137157" y="113949"/>
                </a:lnTo>
                <a:lnTo>
                  <a:pt x="79927" y="56797"/>
                </a:lnTo>
                <a:cubicBezTo>
                  <a:pt x="75120" y="52086"/>
                  <a:pt x="75120" y="44264"/>
                  <a:pt x="79927" y="39553"/>
                </a:cubicBezTo>
                <a:cubicBezTo>
                  <a:pt x="84733" y="34753"/>
                  <a:pt x="92476" y="34753"/>
                  <a:pt x="97283" y="39553"/>
                </a:cubicBezTo>
                <a:lnTo>
                  <a:pt x="154424" y="96617"/>
                </a:lnTo>
                <a:lnTo>
                  <a:pt x="154424" y="95461"/>
                </a:lnTo>
                <a:cubicBezTo>
                  <a:pt x="154424" y="56352"/>
                  <a:pt x="122560" y="24443"/>
                  <a:pt x="83398" y="24443"/>
                </a:cubicBezTo>
                <a:close/>
                <a:moveTo>
                  <a:pt x="52602" y="0"/>
                </a:moveTo>
                <a:lnTo>
                  <a:pt x="83398" y="0"/>
                </a:lnTo>
                <a:cubicBezTo>
                  <a:pt x="119178" y="0"/>
                  <a:pt x="150330" y="19732"/>
                  <a:pt x="166707" y="48797"/>
                </a:cubicBezTo>
                <a:cubicBezTo>
                  <a:pt x="183084" y="19732"/>
                  <a:pt x="214325" y="0"/>
                  <a:pt x="250016" y="0"/>
                </a:cubicBezTo>
                <a:lnTo>
                  <a:pt x="280812" y="0"/>
                </a:lnTo>
                <a:cubicBezTo>
                  <a:pt x="287576" y="0"/>
                  <a:pt x="293094" y="5511"/>
                  <a:pt x="293094" y="12266"/>
                </a:cubicBezTo>
                <a:lnTo>
                  <a:pt x="293094" y="43020"/>
                </a:lnTo>
                <a:cubicBezTo>
                  <a:pt x="293094" y="95639"/>
                  <a:pt x="250194" y="138392"/>
                  <a:pt x="197503" y="138392"/>
                </a:cubicBezTo>
                <a:lnTo>
                  <a:pt x="178990" y="138392"/>
                </a:lnTo>
                <a:lnTo>
                  <a:pt x="178990" y="171990"/>
                </a:lnTo>
                <a:lnTo>
                  <a:pt x="428649" y="171990"/>
                </a:lnTo>
                <a:lnTo>
                  <a:pt x="428649" y="138392"/>
                </a:lnTo>
                <a:lnTo>
                  <a:pt x="410136" y="138392"/>
                </a:lnTo>
                <a:cubicBezTo>
                  <a:pt x="357445" y="138392"/>
                  <a:pt x="314545" y="95639"/>
                  <a:pt x="314545" y="43020"/>
                </a:cubicBezTo>
                <a:lnTo>
                  <a:pt x="314545" y="12266"/>
                </a:lnTo>
                <a:cubicBezTo>
                  <a:pt x="314545" y="5511"/>
                  <a:pt x="320063" y="0"/>
                  <a:pt x="326827" y="0"/>
                </a:cubicBezTo>
                <a:lnTo>
                  <a:pt x="357623" y="0"/>
                </a:lnTo>
                <a:cubicBezTo>
                  <a:pt x="393314" y="0"/>
                  <a:pt x="424466" y="19732"/>
                  <a:pt x="440932" y="48797"/>
                </a:cubicBezTo>
                <a:cubicBezTo>
                  <a:pt x="457309" y="19732"/>
                  <a:pt x="488461" y="0"/>
                  <a:pt x="524152" y="0"/>
                </a:cubicBezTo>
                <a:lnTo>
                  <a:pt x="555037" y="0"/>
                </a:lnTo>
                <a:cubicBezTo>
                  <a:pt x="561801" y="0"/>
                  <a:pt x="567231" y="5511"/>
                  <a:pt x="567231" y="12266"/>
                </a:cubicBezTo>
                <a:lnTo>
                  <a:pt x="567231" y="43020"/>
                </a:lnTo>
                <a:cubicBezTo>
                  <a:pt x="567231" y="95639"/>
                  <a:pt x="524419" y="138392"/>
                  <a:pt x="471728" y="138392"/>
                </a:cubicBezTo>
                <a:lnTo>
                  <a:pt x="453126" y="138392"/>
                </a:lnTo>
                <a:lnTo>
                  <a:pt x="453126" y="171990"/>
                </a:lnTo>
                <a:lnTo>
                  <a:pt x="595356" y="171990"/>
                </a:lnTo>
                <a:cubicBezTo>
                  <a:pt x="602121" y="171990"/>
                  <a:pt x="607639" y="177412"/>
                  <a:pt x="607639" y="184167"/>
                </a:cubicBezTo>
                <a:lnTo>
                  <a:pt x="607639" y="238119"/>
                </a:lnTo>
                <a:cubicBezTo>
                  <a:pt x="607639" y="244875"/>
                  <a:pt x="602121" y="250296"/>
                  <a:pt x="595356" y="250296"/>
                </a:cubicBezTo>
                <a:lnTo>
                  <a:pt x="575686" y="250296"/>
                </a:lnTo>
                <a:lnTo>
                  <a:pt x="557974" y="371623"/>
                </a:lnTo>
                <a:cubicBezTo>
                  <a:pt x="555037" y="392244"/>
                  <a:pt x="535812" y="407798"/>
                  <a:pt x="513293" y="407798"/>
                </a:cubicBezTo>
                <a:lnTo>
                  <a:pt x="94257" y="407798"/>
                </a:lnTo>
                <a:cubicBezTo>
                  <a:pt x="71827" y="407798"/>
                  <a:pt x="52602" y="392244"/>
                  <a:pt x="49576" y="371623"/>
                </a:cubicBezTo>
                <a:lnTo>
                  <a:pt x="31864" y="250296"/>
                </a:lnTo>
                <a:lnTo>
                  <a:pt x="12283" y="250296"/>
                </a:lnTo>
                <a:cubicBezTo>
                  <a:pt x="5518" y="250296"/>
                  <a:pt x="0" y="244875"/>
                  <a:pt x="0" y="238119"/>
                </a:cubicBezTo>
                <a:lnTo>
                  <a:pt x="0" y="184167"/>
                </a:lnTo>
                <a:cubicBezTo>
                  <a:pt x="0" y="177412"/>
                  <a:pt x="5518" y="171990"/>
                  <a:pt x="12283" y="171990"/>
                </a:cubicBezTo>
                <a:lnTo>
                  <a:pt x="154424" y="171990"/>
                </a:lnTo>
                <a:lnTo>
                  <a:pt x="154424" y="138392"/>
                </a:lnTo>
                <a:lnTo>
                  <a:pt x="135911" y="138392"/>
                </a:lnTo>
                <a:cubicBezTo>
                  <a:pt x="83220" y="138392"/>
                  <a:pt x="40319" y="95639"/>
                  <a:pt x="40319" y="43020"/>
                </a:cubicBezTo>
                <a:lnTo>
                  <a:pt x="40319" y="12266"/>
                </a:lnTo>
                <a:cubicBezTo>
                  <a:pt x="40319" y="5511"/>
                  <a:pt x="45838" y="0"/>
                  <a:pt x="52602" y="0"/>
                </a:cubicBezTo>
                <a:close/>
              </a:path>
            </a:pathLst>
          </a:custGeom>
          <a:solidFill>
            <a:sysClr val="window" lastClr="FFFFFF"/>
          </a:solidFill>
          <a:ln>
            <a:noFill/>
          </a:ln>
        </p:spPr>
        <p:txBody>
          <a:bodyPr/>
          <a:lstStyle/>
          <a:p>
            <a:endParaRPr lang="zh-CN" altLang="en-US">
              <a:cs typeface="+mn-ea"/>
              <a:sym typeface="+mn-lt"/>
            </a:endParaRPr>
          </a:p>
        </p:txBody>
      </p:sp>
      <p:pic>
        <p:nvPicPr>
          <p:cNvPr id="69" name="图片 68">
            <a:extLst>
              <a:ext uri="{FF2B5EF4-FFF2-40B4-BE49-F238E27FC236}">
                <a16:creationId xmlns:a16="http://schemas.microsoft.com/office/drawing/2014/main" id="{7C25D4FC-351E-42C7-858B-BAFBA299049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713702" y="4946388"/>
            <a:ext cx="1917451" cy="2078372"/>
          </a:xfrm>
          <a:prstGeom prst="rect">
            <a:avLst/>
          </a:prstGeom>
        </p:spPr>
      </p:pic>
      <p:sp>
        <p:nvSpPr>
          <p:cNvPr id="25" name="TextBox 24">
            <a:extLst>
              <a:ext uri="{FF2B5EF4-FFF2-40B4-BE49-F238E27FC236}">
                <a16:creationId xmlns:a16="http://schemas.microsoft.com/office/drawing/2014/main" id="{4BB2E70D-186F-492E-8822-5944E17F7F00}"/>
              </a:ext>
            </a:extLst>
          </p:cNvPr>
          <p:cNvSpPr txBox="1"/>
          <p:nvPr/>
        </p:nvSpPr>
        <p:spPr>
          <a:xfrm>
            <a:off x="1334606" y="481824"/>
            <a:ext cx="7529568" cy="1477328"/>
          </a:xfrm>
          <a:prstGeom prst="rect">
            <a:avLst/>
          </a:prstGeom>
          <a:noFill/>
        </p:spPr>
        <p:txBody>
          <a:bodyPr wrap="square" lIns="0" tIns="0" rIns="0" bIns="0" rtlCol="0">
            <a:spAutoFit/>
          </a:bodyPr>
          <a:lstStyle/>
          <a:p>
            <a:r>
              <a:rPr lang="en-US" sz="3200" b="1" dirty="0" err="1">
                <a:solidFill>
                  <a:srgbClr val="C00000"/>
                </a:solidFill>
                <a:latin typeface="Tahoma" panose="020B0604030504040204" pitchFamily="34" charset="0"/>
                <a:ea typeface="Tahoma" panose="020B0604030504040204" pitchFamily="34" charset="0"/>
                <a:cs typeface="Tahoma" panose="020B0604030504040204" pitchFamily="34" charset="0"/>
              </a:rPr>
              <a:t>Câu</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 4: </a:t>
            </a:r>
            <a:r>
              <a:rPr lang="vi-VN" sz="3200" b="1" dirty="0">
                <a:solidFill>
                  <a:srgbClr val="C00000"/>
                </a:solidFill>
                <a:latin typeface="Tahoma" panose="020B0604030504040204" pitchFamily="34" charset="0"/>
                <a:ea typeface="Tahoma" panose="020B0604030504040204" pitchFamily="34" charset="0"/>
                <a:cs typeface="Tahoma" panose="020B0604030504040204" pitchFamily="34" charset="0"/>
              </a:rPr>
              <a:t>Trong câu </a:t>
            </a:r>
            <a:r>
              <a:rPr lang="vi-VN" sz="3200" b="1" i="1" dirty="0">
                <a:solidFill>
                  <a:srgbClr val="C00000"/>
                </a:solidFill>
                <a:latin typeface="Tahoma" panose="020B0604030504040204" pitchFamily="34" charset="0"/>
                <a:ea typeface="Tahoma" panose="020B0604030504040204" pitchFamily="34" charset="0"/>
                <a:cs typeface="Tahoma" panose="020B0604030504040204" pitchFamily="34" charset="0"/>
              </a:rPr>
              <a:t>Chim sâu hỏi chiếc lá</a:t>
            </a:r>
            <a:r>
              <a:rPr lang="vi-VN" sz="3200" b="1" dirty="0">
                <a:solidFill>
                  <a:srgbClr val="C00000"/>
                </a:solidFill>
                <a:latin typeface="Tahoma" panose="020B0604030504040204" pitchFamily="34" charset="0"/>
                <a:ea typeface="Tahoma" panose="020B0604030504040204" pitchFamily="34" charset="0"/>
                <a:cs typeface="Tahoma" panose="020B0604030504040204" pitchFamily="34" charset="0"/>
              </a:rPr>
              <a:t>, sự vật nào được nhân hóa?</a:t>
            </a:r>
            <a:br>
              <a:rPr lang="vi-VN" sz="3200" dirty="0">
                <a:latin typeface="Tahoma" panose="020B0604030504040204" pitchFamily="34" charset="0"/>
                <a:ea typeface="Tahoma" panose="020B0604030504040204" pitchFamily="34" charset="0"/>
                <a:cs typeface="Tahoma" panose="020B0604030504040204" pitchFamily="34" charset="0"/>
              </a:rPr>
            </a:br>
            <a:endParaRPr lang="vi-VN" sz="3200" dirty="0">
              <a:solidFill>
                <a:srgbClr val="45ADDB"/>
              </a:solidFill>
              <a:latin typeface="Tahoma" panose="020B0604030504040204" pitchFamily="34" charset="0"/>
              <a:ea typeface="Tahoma" panose="020B0604030504040204" pitchFamily="34" charset="0"/>
              <a:cs typeface="Tahoma" panose="020B0604030504040204" pitchFamily="34" charset="0"/>
            </a:endParaRPr>
          </a:p>
        </p:txBody>
      </p:sp>
      <p:grpSp>
        <p:nvGrpSpPr>
          <p:cNvPr id="26" name="Keo - 9Slide.vn">
            <a:extLst>
              <a:ext uri="{FF2B5EF4-FFF2-40B4-BE49-F238E27FC236}">
                <a16:creationId xmlns:a16="http://schemas.microsoft.com/office/drawing/2014/main" id="{3F9BD939-5013-4C52-BD34-1D9001C920CE}"/>
              </a:ext>
            </a:extLst>
          </p:cNvPr>
          <p:cNvGrpSpPr/>
          <p:nvPr/>
        </p:nvGrpSpPr>
        <p:grpSpPr>
          <a:xfrm>
            <a:off x="502275" y="1548591"/>
            <a:ext cx="8143259" cy="1625168"/>
            <a:chOff x="877121" y="2081481"/>
            <a:chExt cx="10857679" cy="2166890"/>
          </a:xfrm>
        </p:grpSpPr>
        <p:sp>
          <p:nvSpPr>
            <p:cNvPr id="27" name="Rectangle: Rounded Corners 15">
              <a:extLst>
                <a:ext uri="{FF2B5EF4-FFF2-40B4-BE49-F238E27FC236}">
                  <a16:creationId xmlns:a16="http://schemas.microsoft.com/office/drawing/2014/main" id="{6F7BD1A3-87C6-4150-B039-4C13E8C2DBDB}"/>
                </a:ext>
              </a:extLst>
            </p:cNvPr>
            <p:cNvSpPr/>
            <p:nvPr/>
          </p:nvSpPr>
          <p:spPr>
            <a:xfrm>
              <a:off x="1295400" y="2743199"/>
              <a:ext cx="10439400" cy="941046"/>
            </a:xfrm>
            <a:prstGeom prst="roundRect">
              <a:avLst/>
            </a:prstGeom>
            <a:solidFill>
              <a:srgbClr val="DCFCEC"/>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6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vi-VN" dirty="0">
                  <a:latin typeface="Tahoma" panose="020B0604030504040204" pitchFamily="34" charset="0"/>
                  <a:ea typeface="Tahoma" panose="020B0604030504040204" pitchFamily="34" charset="0"/>
                  <a:cs typeface="Tahoma" panose="020B0604030504040204" pitchFamily="34" charset="0"/>
                </a:rPr>
                <a:t> </a:t>
              </a:r>
              <a:r>
                <a:rPr lang="vi-VN" sz="2400" b="1" dirty="0">
                  <a:solidFill>
                    <a:srgbClr val="002060"/>
                  </a:solidFill>
                  <a:latin typeface="Tahoma" panose="020B0604030504040204" pitchFamily="34" charset="0"/>
                  <a:ea typeface="Tahoma" panose="020B0604030504040204" pitchFamily="34" charset="0"/>
                  <a:cs typeface="Tahoma" panose="020B0604030504040204" pitchFamily="34" charset="0"/>
                </a:rPr>
                <a:t>Chỉ có chiếc lá được nhân hóa</a:t>
              </a:r>
            </a:p>
          </p:txBody>
        </p:sp>
        <p:pic>
          <p:nvPicPr>
            <p:cNvPr id="28" name="Graphic 14">
              <a:extLst>
                <a:ext uri="{FF2B5EF4-FFF2-40B4-BE49-F238E27FC236}">
                  <a16:creationId xmlns:a16="http://schemas.microsoft.com/office/drawing/2014/main" id="{05EF34E3-FADD-4808-A6CE-FCD329437C7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950" b="21650" l="11100" r="23550">
                          <a14:foregroundMark x1="11600" y1="15300" x2="11600" y2="15300"/>
                          <a14:foregroundMark x1="12050" y1="15200" x2="12050" y2="15200"/>
                          <a14:foregroundMark x1="12050" y1="15200" x2="11600" y2="15500"/>
                          <a14:foregroundMark x1="12150" y1="13800" x2="12800" y2="14550"/>
                          <a14:foregroundMark x1="14000" y1="14950" x2="13750" y2="15950"/>
                          <a14:foregroundMark x1="13450" y1="14650" x2="13650" y2="17750"/>
                          <a14:foregroundMark x1="11500" y1="17000" x2="11500" y2="17000"/>
                          <a14:foregroundMark x1="11750" y1="17450" x2="11750" y2="17450"/>
                          <a14:foregroundMark x1="11100" y1="17450" x2="11100" y2="17450"/>
                          <a14:foregroundMark x1="11600" y1="17450" x2="11600" y2="17450"/>
                        </a14:backgroundRemoval>
                      </a14:imgEffect>
                    </a14:imgLayer>
                  </a14:imgProps>
                </a:ext>
              </a:extLst>
            </a:blip>
            <a:srcRect l="10107" t="612" r="74936" b="75976"/>
            <a:stretch/>
          </p:blipFill>
          <p:spPr>
            <a:xfrm>
              <a:off x="877121" y="2081481"/>
              <a:ext cx="1384391" cy="2166890"/>
            </a:xfrm>
            <a:prstGeom prst="rect">
              <a:avLst/>
            </a:prstGeom>
          </p:spPr>
        </p:pic>
      </p:grpSp>
      <p:grpSp>
        <p:nvGrpSpPr>
          <p:cNvPr id="29" name="Bua - 9Slide.vn">
            <a:extLst>
              <a:ext uri="{FF2B5EF4-FFF2-40B4-BE49-F238E27FC236}">
                <a16:creationId xmlns:a16="http://schemas.microsoft.com/office/drawing/2014/main" id="{5E9C7BEF-19CD-4FDF-B098-00E605D1DAAE}"/>
              </a:ext>
            </a:extLst>
          </p:cNvPr>
          <p:cNvGrpSpPr/>
          <p:nvPr/>
        </p:nvGrpSpPr>
        <p:grpSpPr>
          <a:xfrm>
            <a:off x="461926" y="2815963"/>
            <a:ext cx="8026754" cy="1307857"/>
            <a:chOff x="1032462" y="3754614"/>
            <a:chExt cx="10702338" cy="1743808"/>
          </a:xfrm>
        </p:grpSpPr>
        <p:sp>
          <p:nvSpPr>
            <p:cNvPr id="30"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accent3">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vi-VN" sz="2400" b="1" dirty="0">
                  <a:solidFill>
                    <a:srgbClr val="002060"/>
                  </a:solidFill>
                  <a:latin typeface="Tahoma" panose="020B0604030504040204" pitchFamily="34" charset="0"/>
                  <a:ea typeface="Tahoma" panose="020B0604030504040204" pitchFamily="34" charset="0"/>
                  <a:cs typeface="Tahoma" panose="020B0604030504040204" pitchFamily="34" charset="0"/>
                </a:rPr>
                <a:t>Chỉ có chim sâu được nhân hóa</a:t>
              </a:r>
            </a:p>
          </p:txBody>
        </p:sp>
        <p:pic>
          <p:nvPicPr>
            <p:cNvPr id="31" name="Graphic 22">
              <a:extLst>
                <a:ext uri="{FF2B5EF4-FFF2-40B4-BE49-F238E27FC236}">
                  <a16:creationId xmlns:a16="http://schemas.microsoft.com/office/drawing/2014/main" id="{B700D617-8037-41CA-863C-39850408BA7D}"/>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5750" b="18550" l="27550" r="38100">
                          <a14:foregroundMark x1="38100" y1="7500" x2="38100" y2="7500"/>
                          <a14:foregroundMark x1="28850" y1="7750" x2="28850" y2="7750"/>
                          <a14:foregroundMark x1="36800" y1="7950" x2="36800" y2="7950"/>
                          <a14:foregroundMark x1="32500" y1="18450" x2="32500" y2="18450"/>
                          <a14:foregroundMark x1="28800" y1="17350" x2="28800" y2="17350"/>
                          <a14:foregroundMark x1="28850" y1="16500" x2="28600" y2="17450"/>
                          <a14:foregroundMark x1="32500" y1="18550" x2="32500" y2="18550"/>
                          <a14:foregroundMark x1="38100" y1="15450" x2="38100" y2="15450"/>
                          <a14:foregroundMark x1="38100" y1="15800" x2="38100" y2="15800"/>
                          <a14:backgroundMark x1="32800" y1="10700" x2="33000" y2="10950"/>
                          <a14:backgroundMark x1="33900" y1="15600" x2="34050" y2="16000"/>
                        </a14:backgroundRemoval>
                      </a14:imgEffect>
                    </a14:imgLayer>
                  </a14:imgProps>
                </a:ext>
              </a:extLst>
            </a:blip>
            <a:srcRect l="26239" t="4266" r="60641" b="80072"/>
            <a:stretch/>
          </p:blipFill>
          <p:spPr>
            <a:xfrm>
              <a:off x="1032462" y="3754614"/>
              <a:ext cx="1460739" cy="1743808"/>
            </a:xfrm>
            <a:prstGeom prst="rect">
              <a:avLst/>
            </a:prstGeom>
          </p:spPr>
        </p:pic>
      </p:grpSp>
      <p:grpSp>
        <p:nvGrpSpPr>
          <p:cNvPr id="32" name="Bao - 9Slide.vn">
            <a:extLst>
              <a:ext uri="{FF2B5EF4-FFF2-40B4-BE49-F238E27FC236}">
                <a16:creationId xmlns:a16="http://schemas.microsoft.com/office/drawing/2014/main" id="{F9D7D70F-A2AC-44CB-925C-FB528ECBD59F}"/>
              </a:ext>
            </a:extLst>
          </p:cNvPr>
          <p:cNvGrpSpPr/>
          <p:nvPr/>
        </p:nvGrpSpPr>
        <p:grpSpPr>
          <a:xfrm>
            <a:off x="626547" y="4243916"/>
            <a:ext cx="7954060" cy="875333"/>
            <a:chOff x="1175402" y="5580651"/>
            <a:chExt cx="10605414" cy="1167112"/>
          </a:xfrm>
        </p:grpSpPr>
        <p:sp>
          <p:nvSpPr>
            <p:cNvPr id="33" name="Rectangle: Rounded Corners 18">
              <a:extLst>
                <a:ext uri="{FF2B5EF4-FFF2-40B4-BE49-F238E27FC236}">
                  <a16:creationId xmlns:a16="http://schemas.microsoft.com/office/drawing/2014/main" id="{9BB386F8-1E91-4358-9C7D-8FA463469EF3}"/>
                </a:ext>
              </a:extLst>
            </p:cNvPr>
            <p:cNvSpPr/>
            <p:nvPr/>
          </p:nvSpPr>
          <p:spPr>
            <a:xfrm>
              <a:off x="1341416" y="5707497"/>
              <a:ext cx="10439400" cy="941048"/>
            </a:xfrm>
            <a:prstGeom prst="roundRect">
              <a:avLst/>
            </a:prstGeom>
            <a:solidFill>
              <a:schemeClr val="tx1">
                <a:lumMod val="20000"/>
                <a:lumOff val="80000"/>
              </a:schemeClr>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endParaRPr lang="en-US" sz="2000" b="1" dirty="0">
                <a:solidFill>
                  <a:srgbClr val="002060"/>
                </a:solidFill>
                <a:latin typeface="Tahoma" panose="020B0604030504040204" pitchFamily="34" charset="0"/>
                <a:ea typeface="Tahoma" panose="020B0604030504040204" pitchFamily="34" charset="0"/>
                <a:cs typeface="Tahoma" panose="020B0604030504040204" pitchFamily="34" charset="0"/>
              </a:endParaRPr>
            </a:p>
            <a:p>
              <a:r>
                <a:rPr lang="en-US" sz="20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vi-VN" sz="2400" b="1" dirty="0">
                  <a:solidFill>
                    <a:srgbClr val="002060"/>
                  </a:solidFill>
                  <a:latin typeface="Tahoma" panose="020B0604030504040204" pitchFamily="34" charset="0"/>
                  <a:ea typeface="Tahoma" panose="020B0604030504040204" pitchFamily="34" charset="0"/>
                  <a:cs typeface="Tahoma" panose="020B0604030504040204" pitchFamily="34" charset="0"/>
                </a:rPr>
                <a:t>Cả chim sâu và chiếc lá đều được nhân hóa</a:t>
              </a:r>
            </a:p>
            <a:p>
              <a:br>
                <a:rPr lang="vi-VN" sz="2400" b="1" dirty="0">
                  <a:solidFill>
                    <a:srgbClr val="002060"/>
                  </a:solidFill>
                  <a:latin typeface="Tahoma" panose="020B0604030504040204" pitchFamily="34" charset="0"/>
                  <a:ea typeface="Tahoma" panose="020B0604030504040204" pitchFamily="34" charset="0"/>
                  <a:cs typeface="Tahoma" panose="020B0604030504040204" pitchFamily="34" charset="0"/>
                </a:rPr>
              </a:br>
              <a:endParaRPr lang="en-US" sz="2400" b="1"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pic>
          <p:nvPicPr>
            <p:cNvPr id="34" name="Graphic 23">
              <a:extLst>
                <a:ext uri="{FF2B5EF4-FFF2-40B4-BE49-F238E27FC236}">
                  <a16:creationId xmlns:a16="http://schemas.microsoft.com/office/drawing/2014/main" id="{9C7AB39B-B35D-47D3-8676-D7C1F203E516}"/>
                </a:ext>
              </a:extLst>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5701" b="18793" l="40898" r="56306"/>
                      </a14:imgEffect>
                    </a14:imgLayer>
                  </a14:imgProps>
                </a:ext>
              </a:extLst>
            </a:blip>
            <a:srcRect l="38972" t="4065" r="41768" b="79570"/>
            <a:stretch/>
          </p:blipFill>
          <p:spPr>
            <a:xfrm>
              <a:off x="1175402" y="5580651"/>
              <a:ext cx="1373611" cy="1167112"/>
            </a:xfrm>
            <a:prstGeom prst="rect">
              <a:avLst/>
            </a:prstGeom>
          </p:spPr>
        </p:pic>
      </p:grpSp>
      <p:pic>
        <p:nvPicPr>
          <p:cNvPr id="35"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83119" y="1394860"/>
            <a:ext cx="1038293" cy="1038293"/>
          </a:xfrm>
          <a:prstGeom prst="rect">
            <a:avLst/>
          </a:prstGeom>
        </p:spPr>
      </p:pic>
      <p:pic>
        <p:nvPicPr>
          <p:cNvPr id="36" name="Picture 35">
            <a:extLst>
              <a:ext uri="{FF2B5EF4-FFF2-40B4-BE49-F238E27FC236}">
                <a16:creationId xmlns:a16="http://schemas.microsoft.com/office/drawing/2014/main" id="{92804378-07B2-4FF3-9FB1-3DE20DFBDF9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36275" y="1899797"/>
            <a:ext cx="1097189" cy="1066712"/>
          </a:xfrm>
          <a:prstGeom prst="rect">
            <a:avLst/>
          </a:prstGeom>
        </p:spPr>
      </p:pic>
      <p:pic>
        <p:nvPicPr>
          <p:cNvPr id="37" name="Picture 36">
            <a:extLst>
              <a:ext uri="{FF2B5EF4-FFF2-40B4-BE49-F238E27FC236}">
                <a16:creationId xmlns:a16="http://schemas.microsoft.com/office/drawing/2014/main" id="{A3C97762-4B77-449B-8D84-A4C2E2C175A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936275" y="3036044"/>
            <a:ext cx="1097189" cy="1066712"/>
          </a:xfrm>
          <a:prstGeom prst="rect">
            <a:avLst/>
          </a:prstGeom>
        </p:spPr>
      </p:pic>
      <p:pic>
        <p:nvPicPr>
          <p:cNvPr id="38" name="Picture 37" descr="Icon&#10;&#10;Description automatically generated with low confidence">
            <a:extLst>
              <a:ext uri="{FF2B5EF4-FFF2-40B4-BE49-F238E27FC236}">
                <a16:creationId xmlns:a16="http://schemas.microsoft.com/office/drawing/2014/main" id="{4939E1B2-1162-4534-942D-D1B889061BD9}"/>
              </a:ext>
            </a:extLst>
          </p:cNvPr>
          <p:cNvPicPr>
            <a:picLocks noChangeAspect="1"/>
          </p:cNvPicPr>
          <p:nvPr/>
        </p:nvPicPr>
        <p:blipFill>
          <a:blip r:embed="rId14"/>
          <a:stretch>
            <a:fillRect/>
          </a:stretch>
        </p:blipFill>
        <p:spPr>
          <a:xfrm>
            <a:off x="7865598" y="3923562"/>
            <a:ext cx="1244888" cy="1244888"/>
          </a:xfrm>
          <a:prstGeom prst="rect">
            <a:avLst/>
          </a:prstGeom>
        </p:spPr>
      </p:pic>
      <p:pic>
        <p:nvPicPr>
          <p:cNvPr id="40" name="图片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894072" y="-1363372"/>
            <a:ext cx="2305050" cy="2305050"/>
          </a:xfrm>
          <a:prstGeom prst="rect">
            <a:avLst/>
          </a:prstGeom>
        </p:spPr>
      </p:pic>
      <p:pic>
        <p:nvPicPr>
          <p:cNvPr id="23" name="图片 120">
            <a:extLst>
              <a:ext uri="{FF2B5EF4-FFF2-40B4-BE49-F238E27FC236}">
                <a16:creationId xmlns:a16="http://schemas.microsoft.com/office/drawing/2014/main" id="{03A10149-6366-4D5B-AD68-2507452C884D}"/>
              </a:ext>
            </a:extLst>
          </p:cNvPr>
          <p:cNvPicPr>
            <a:picLocks noChangeAspect="1"/>
          </p:cNvPicPr>
          <p:nvPr/>
        </p:nvPicPr>
        <p:blipFill rotWithShape="1">
          <a:blip r:embed="rId16" cstate="hqprint">
            <a:extLst>
              <a:ext uri="{28A0092B-C50C-407E-A947-70E740481C1C}">
                <a14:useLocalDpi xmlns:a14="http://schemas.microsoft.com/office/drawing/2010/main" val="0"/>
              </a:ext>
            </a:extLst>
          </a:blip>
          <a:srcRect l="25000" r="13576"/>
          <a:stretch/>
        </p:blipFill>
        <p:spPr>
          <a:xfrm>
            <a:off x="11069047" y="4243916"/>
            <a:ext cx="1770014" cy="2881653"/>
          </a:xfrm>
          <a:prstGeom prst="rect">
            <a:avLst/>
          </a:prstGeom>
        </p:spPr>
      </p:pic>
    </p:spTree>
    <p:extLst>
      <p:ext uri="{BB962C8B-B14F-4D97-AF65-F5344CB8AC3E}">
        <p14:creationId xmlns:p14="http://schemas.microsoft.com/office/powerpoint/2010/main" val="2551634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path" presetSubtype="0" accel="50000" decel="50000" fill="hold" nodeType="afterEffect">
                                      <p:stCondLst>
                                        <p:cond delay="0"/>
                                      </p:stCondLst>
                                      <p:childTnLst>
                                        <p:animMotion origin="layout" path="M -0.03086 0.12315 C -0.02318 0.1551 -0.04049 0.19769 -0.06927 0.21945 C -0.09818 0.24144 -0.1276 0.23403 -0.13503 0.20162 C -0.14284 0.16922 -0.17213 0.16227 -0.2013 0.1838 C -0.22969 0.2051 -0.24713 0.24769 -0.23919 0.28033 " pathEditMode="relative" rAng="9420000" ptsTypes="AAAAA">
                                          <p:cBhvr>
                                            <p:cTn id="6" dur="2000" fill="hold"/>
                                            <p:tgtEl>
                                              <p:spTgt spid="40"/>
                                            </p:tgtEl>
                                            <p:attrNameLst>
                                              <p:attrName>ppt_x</p:attrName>
                                              <p:attrName>ppt_y</p:attrName>
                                            </p:attrNameLst>
                                          </p:cBhvr>
                                          <p:rCtr x="-10417" y="7847"/>
                                        </p:animMotion>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circle(in)">
                                          <p:cBhvr>
                                            <p:cTn id="11" dur="2000"/>
                                            <p:tgtEl>
                                              <p:spTgt spid="39"/>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78"/>
                                            </p:tgtEl>
                                            <p:attrNameLst>
                                              <p:attrName>style.visibility</p:attrName>
                                            </p:attrNameLst>
                                          </p:cBhvr>
                                          <p:to>
                                            <p:strVal val="visible"/>
                                          </p:to>
                                        </p:set>
                                        <p:anim calcmode="lin" valueType="num">
                                          <p:cBhvr>
                                            <p:cTn id="15" dur="500" fill="hold"/>
                                            <p:tgtEl>
                                              <p:spTgt spid="78"/>
                                            </p:tgtEl>
                                            <p:attrNameLst>
                                              <p:attrName>ppt_w</p:attrName>
                                            </p:attrNameLst>
                                          </p:cBhvr>
                                          <p:tavLst>
                                            <p:tav tm="0">
                                              <p:val>
                                                <p:fltVal val="0"/>
                                              </p:val>
                                            </p:tav>
                                            <p:tav tm="100000">
                                              <p:val>
                                                <p:strVal val="#ppt_w"/>
                                              </p:val>
                                            </p:tav>
                                          </p:tavLst>
                                        </p:anim>
                                        <p:anim calcmode="lin" valueType="num">
                                          <p:cBhvr>
                                            <p:cTn id="16" dur="500" fill="hold"/>
                                            <p:tgtEl>
                                              <p:spTgt spid="78"/>
                                            </p:tgtEl>
                                            <p:attrNameLst>
                                              <p:attrName>ppt_h</p:attrName>
                                            </p:attrNameLst>
                                          </p:cBhvr>
                                          <p:tavLst>
                                            <p:tav tm="0">
                                              <p:val>
                                                <p:fltVal val="0"/>
                                              </p:val>
                                            </p:tav>
                                            <p:tav tm="100000">
                                              <p:val>
                                                <p:strVal val="#ppt_h"/>
                                              </p:val>
                                            </p:tav>
                                          </p:tavLst>
                                        </p:anim>
                                        <p:animEffect transition="in" filter="fade">
                                          <p:cBhvr>
                                            <p:cTn id="17" dur="500"/>
                                            <p:tgtEl>
                                              <p:spTgt spid="78"/>
                                            </p:tgtEl>
                                          </p:cBhvr>
                                        </p:animEffect>
                                      </p:childTnLst>
                                    </p:cTn>
                                  </p:par>
                                  <p:par>
                                    <p:cTn id="18" presetID="2" presetClass="entr" presetSubtype="1" fill="hold" grpId="0" nodeType="withEffect" p14:presetBounceEnd="78000">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14:bounceEnd="78000">
                                          <p:cBhvr additive="base">
                                            <p:cTn id="20" dur="1500" fill="hold"/>
                                            <p:tgtEl>
                                              <p:spTgt spid="25"/>
                                            </p:tgtEl>
                                            <p:attrNameLst>
                                              <p:attrName>ppt_x</p:attrName>
                                            </p:attrNameLst>
                                          </p:cBhvr>
                                          <p:tavLst>
                                            <p:tav tm="0">
                                              <p:val>
                                                <p:strVal val="#ppt_x"/>
                                              </p:val>
                                            </p:tav>
                                            <p:tav tm="100000">
                                              <p:val>
                                                <p:strVal val="#ppt_x"/>
                                              </p:val>
                                            </p:tav>
                                          </p:tavLst>
                                        </p:anim>
                                        <p:anim calcmode="lin" valueType="num" p14:bounceEnd="78000">
                                          <p:cBhvr additive="base">
                                            <p:cTn id="21" dur="1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14:presetBounceEnd="72000">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14:bounceEnd="72000">
                                          <p:cBhvr additive="base">
                                            <p:cTn id="26"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7" dur="1500" fill="hold"/>
                                            <p:tgtEl>
                                              <p:spTgt spid="26"/>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14:presetBounceEnd="72000">
                                      <p:stCondLst>
                                        <p:cond delay="700"/>
                                      </p:stCondLst>
                                      <p:childTnLst>
                                        <p:set>
                                          <p:cBhvr>
                                            <p:cTn id="29" dur="1" fill="hold">
                                              <p:stCondLst>
                                                <p:cond delay="0"/>
                                              </p:stCondLst>
                                            </p:cTn>
                                            <p:tgtEl>
                                              <p:spTgt spid="29"/>
                                            </p:tgtEl>
                                            <p:attrNameLst>
                                              <p:attrName>style.visibility</p:attrName>
                                            </p:attrNameLst>
                                          </p:cBhvr>
                                          <p:to>
                                            <p:strVal val="visible"/>
                                          </p:to>
                                        </p:set>
                                        <p:anim calcmode="lin" valueType="num" p14:bounceEnd="72000">
                                          <p:cBhvr additive="base">
                                            <p:cTn id="30" dur="1500" fill="hold"/>
                                            <p:tgtEl>
                                              <p:spTgt spid="29"/>
                                            </p:tgtEl>
                                            <p:attrNameLst>
                                              <p:attrName>ppt_x</p:attrName>
                                            </p:attrNameLst>
                                          </p:cBhvr>
                                          <p:tavLst>
                                            <p:tav tm="0">
                                              <p:val>
                                                <p:strVal val="#ppt_x"/>
                                              </p:val>
                                            </p:tav>
                                            <p:tav tm="100000">
                                              <p:val>
                                                <p:strVal val="#ppt_x"/>
                                              </p:val>
                                            </p:tav>
                                          </p:tavLst>
                                        </p:anim>
                                        <p:anim calcmode="lin" valueType="num" p14:bounceEnd="72000">
                                          <p:cBhvr additive="base">
                                            <p:cTn id="31" dur="1500" fill="hold"/>
                                            <p:tgtEl>
                                              <p:spTgt spid="29"/>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14:presetBounceEnd="72000">
                                      <p:stCondLst>
                                        <p:cond delay="1500"/>
                                      </p:stCondLst>
                                      <p:childTnLst>
                                        <p:set>
                                          <p:cBhvr>
                                            <p:cTn id="33" dur="1" fill="hold">
                                              <p:stCondLst>
                                                <p:cond delay="0"/>
                                              </p:stCondLst>
                                            </p:cTn>
                                            <p:tgtEl>
                                              <p:spTgt spid="32"/>
                                            </p:tgtEl>
                                            <p:attrNameLst>
                                              <p:attrName>style.visibility</p:attrName>
                                            </p:attrNameLst>
                                          </p:cBhvr>
                                          <p:to>
                                            <p:strVal val="visible"/>
                                          </p:to>
                                        </p:set>
                                        <p:anim calcmode="lin" valueType="num" p14:bounceEnd="72000">
                                          <p:cBhvr additive="base">
                                            <p:cTn id="34" dur="1500" fill="hold"/>
                                            <p:tgtEl>
                                              <p:spTgt spid="32"/>
                                            </p:tgtEl>
                                            <p:attrNameLst>
                                              <p:attrName>ppt_x</p:attrName>
                                            </p:attrNameLst>
                                          </p:cBhvr>
                                          <p:tavLst>
                                            <p:tav tm="0">
                                              <p:val>
                                                <p:strVal val="#ppt_x"/>
                                              </p:val>
                                            </p:tav>
                                            <p:tav tm="100000">
                                              <p:val>
                                                <p:strVal val="#ppt_x"/>
                                              </p:val>
                                            </p:tav>
                                          </p:tavLst>
                                        </p:anim>
                                        <p:anim calcmode="lin" valueType="num" p14:bounceEnd="72000">
                                          <p:cBhvr additive="base">
                                            <p:cTn id="35" dur="1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9"/>
                        </p:tgtEl>
                      </p:cond>
                    </p:stCondLst>
                    <p:endSync evt="end" delay="0">
                      <p:rtn val="all"/>
                    </p:endSync>
                    <p:childTnLst>
                      <p:par>
                        <p:cTn id="37" fill="hold">
                          <p:stCondLst>
                            <p:cond delay="0"/>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1+#ppt_w/2"/>
                                              </p:val>
                                            </p:tav>
                                            <p:tav tm="100000">
                                              <p:val>
                                                <p:strVal val="#ppt_x"/>
                                              </p:val>
                                            </p:tav>
                                          </p:tavLst>
                                        </p:anim>
                                        <p:anim calcmode="lin" valueType="num">
                                          <p:cBhvr additive="base">
                                            <p:cTn id="42" dur="500" fill="hold"/>
                                            <p:tgtEl>
                                              <p:spTgt spid="37"/>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39"/>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9"/>
                      </p:tgtEl>
                    </p:cond>
                  </p:nextCondLst>
                </p:seq>
                <p:seq concurrent="1" nextAc="seek">
                  <p:cTn id="43" restart="whenNotActive" fill="hold" evtFilter="cancelBubble" nodeType="interactiveSeq">
                    <p:stCondLst>
                      <p:cond evt="onClick" delay="0">
                        <p:tgtEl>
                          <p:spTgt spid="26"/>
                        </p:tgtEl>
                      </p:cond>
                    </p:stCondLst>
                    <p:endSync evt="end" delay="0">
                      <p:rtn val="all"/>
                    </p:endSync>
                    <p:childTnLst>
                      <p:par>
                        <p:cTn id="44" fill="hold">
                          <p:stCondLst>
                            <p:cond delay="0"/>
                          </p:stCondLst>
                          <p:childTnLst>
                            <p:par>
                              <p:cTn id="45" fill="hold">
                                <p:stCondLst>
                                  <p:cond delay="0"/>
                                </p:stCondLst>
                                <p:childTnLst>
                                  <p:par>
                                    <p:cTn id="46" presetID="2" presetClass="entr" presetSubtype="2" fill="hold" nodeType="clickEffect">
                                      <p:stCondLst>
                                        <p:cond delay="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46"/>
                                                </p:cond>
                                              </p:stCondLst>
                                              <p:endCondLst>
                                                <p:cond evt="onStopAudio" delay="0">
                                                  <p:tgtEl>
                                                    <p:sldTgt/>
                                                  </p:tgtEl>
                                                </p:cond>
                                              </p:endCondLst>
                                            </p:cTn>
                                            <p:tgtEl>
                                              <p:sndTgt r:embed="rId5" name="bomb.wav"/>
                                            </p:tgtEl>
                                          </p:cMediaNode>
                                        </p:audio>
                                      </p:sub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32"/>
                        </p:tgtEl>
                      </p:cond>
                    </p:stCondLst>
                    <p:endSync evt="end" delay="0">
                      <p:rtn val="all"/>
                    </p:endSync>
                    <p:childTnLst>
                      <p:par>
                        <p:cTn id="51" fill="hold">
                          <p:stCondLst>
                            <p:cond delay="0"/>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1000"/>
                                            <p:tgtEl>
                                              <p:spTgt spid="38"/>
                                            </p:tgtEl>
                                          </p:cBhvr>
                                        </p:animEffect>
                                        <p:anim calcmode="lin" valueType="num">
                                          <p:cBhvr>
                                            <p:cTn id="56" dur="1000" fill="hold"/>
                                            <p:tgtEl>
                                              <p:spTgt spid="38"/>
                                            </p:tgtEl>
                                            <p:attrNameLst>
                                              <p:attrName>ppt_x</p:attrName>
                                            </p:attrNameLst>
                                          </p:cBhvr>
                                          <p:tavLst>
                                            <p:tav tm="0">
                                              <p:val>
                                                <p:strVal val="#ppt_x"/>
                                              </p:val>
                                            </p:tav>
                                            <p:tav tm="100000">
                                              <p:val>
                                                <p:strVal val="#ppt_x"/>
                                              </p:val>
                                            </p:tav>
                                          </p:tavLst>
                                        </p:anim>
                                        <p:anim calcmode="lin" valueType="num">
                                          <p:cBhvr>
                                            <p:cTn id="57" dur="900" decel="100000" fill="hold"/>
                                            <p:tgtEl>
                                              <p:spTgt spid="38"/>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38"/>
                                            </p:tgtEl>
                                            <p:attrNameLst>
                                              <p:attrName>ppt_y</p:attrName>
                                            </p:attrNameLst>
                                          </p:cBhvr>
                                          <p:tavLst>
                                            <p:tav tm="0">
                                              <p:val>
                                                <p:strVal val="#ppt_y-.03"/>
                                              </p:val>
                                            </p:tav>
                                            <p:tav tm="100000">
                                              <p:val>
                                                <p:strVal val="#ppt_y"/>
                                              </p:val>
                                            </p:tav>
                                          </p:tavLst>
                                        </p:anim>
                                      </p:childTnLst>
                                    </p:cTn>
                                  </p:par>
                                </p:childTnLst>
                              </p:cTn>
                            </p:par>
                            <p:par>
                              <p:cTn id="59" fill="hold">
                                <p:stCondLst>
                                  <p:cond delay="1000"/>
                                </p:stCondLst>
                                <p:childTnLst>
                                  <p:par>
                                    <p:cTn id="60" presetID="1" presetClass="mediacall" presetSubtype="0" fill="hold" nodeType="afterEffect">
                                      <p:stCondLst>
                                        <p:cond delay="0"/>
                                      </p:stCondLst>
                                      <p:childTnLst>
                                        <p:cmd type="call" cmd="playFrom(0.0)">
                                          <p:cBhvr>
                                            <p:cTn id="61" dur="4576" fill="hold"/>
                                            <p:tgtEl>
                                              <p:spTgt spid="35"/>
                                            </p:tgtEl>
                                          </p:cBhvr>
                                        </p:cmd>
                                      </p:childTnLst>
                                    </p:cTn>
                                  </p:par>
                                  <p:par>
                                    <p:cTn id="62" presetID="2" presetClass="exit" presetSubtype="2" fill="hold" nodeType="withEffect">
                                      <p:stCondLst>
                                        <p:cond delay="0"/>
                                      </p:stCondLst>
                                      <p:childTnLst>
                                        <p:anim calcmode="lin" valueType="num">
                                          <p:cBhvr additive="base">
                                            <p:cTn id="63" dur="500"/>
                                            <p:tgtEl>
                                              <p:spTgt spid="26"/>
                                            </p:tgtEl>
                                            <p:attrNameLst>
                                              <p:attrName>ppt_x</p:attrName>
                                            </p:attrNameLst>
                                          </p:cBhvr>
                                          <p:tavLst>
                                            <p:tav tm="0">
                                              <p:val>
                                                <p:strVal val="ppt_x"/>
                                              </p:val>
                                            </p:tav>
                                            <p:tav tm="100000">
                                              <p:val>
                                                <p:strVal val="1+ppt_w/2"/>
                                              </p:val>
                                            </p:tav>
                                          </p:tavLst>
                                        </p:anim>
                                        <p:anim calcmode="lin" valueType="num">
                                          <p:cBhvr additive="base">
                                            <p:cTn id="64" dur="500"/>
                                            <p:tgtEl>
                                              <p:spTgt spid="26"/>
                                            </p:tgtEl>
                                            <p:attrNameLst>
                                              <p:attrName>ppt_y</p:attrName>
                                            </p:attrNameLst>
                                          </p:cBhvr>
                                          <p:tavLst>
                                            <p:tav tm="0">
                                              <p:val>
                                                <p:strVal val="ppt_y"/>
                                              </p:val>
                                            </p:tav>
                                            <p:tav tm="100000">
                                              <p:val>
                                                <p:strVal val="ppt_y"/>
                                              </p:val>
                                            </p:tav>
                                          </p:tavLst>
                                        </p:anim>
                                        <p:set>
                                          <p:cBhvr>
                                            <p:cTn id="65" dur="1" fill="hold">
                                              <p:stCondLst>
                                                <p:cond delay="499"/>
                                              </p:stCondLst>
                                            </p:cTn>
                                            <p:tgtEl>
                                              <p:spTgt spid="26"/>
                                            </p:tgtEl>
                                            <p:attrNameLst>
                                              <p:attrName>style.visibility</p:attrName>
                                            </p:attrNameLst>
                                          </p:cBhvr>
                                          <p:to>
                                            <p:strVal val="hidden"/>
                                          </p:to>
                                        </p:set>
                                      </p:childTnLst>
                                    </p:cTn>
                                  </p:par>
                                  <p:par>
                                    <p:cTn id="66" presetID="2" presetClass="exit" presetSubtype="2" fill="hold" nodeType="withEffect">
                                      <p:stCondLst>
                                        <p:cond delay="0"/>
                                      </p:stCondLst>
                                      <p:childTnLst>
                                        <p:anim calcmode="lin" valueType="num">
                                          <p:cBhvr additive="base">
                                            <p:cTn id="67" dur="500"/>
                                            <p:tgtEl>
                                              <p:spTgt spid="29"/>
                                            </p:tgtEl>
                                            <p:attrNameLst>
                                              <p:attrName>ppt_x</p:attrName>
                                            </p:attrNameLst>
                                          </p:cBhvr>
                                          <p:tavLst>
                                            <p:tav tm="0">
                                              <p:val>
                                                <p:strVal val="ppt_x"/>
                                              </p:val>
                                            </p:tav>
                                            <p:tav tm="100000">
                                              <p:val>
                                                <p:strVal val="1+ppt_w/2"/>
                                              </p:val>
                                            </p:tav>
                                          </p:tavLst>
                                        </p:anim>
                                        <p:anim calcmode="lin" valueType="num">
                                          <p:cBhvr additive="base">
                                            <p:cTn id="68" dur="500"/>
                                            <p:tgtEl>
                                              <p:spTgt spid="29"/>
                                            </p:tgtEl>
                                            <p:attrNameLst>
                                              <p:attrName>ppt_y</p:attrName>
                                            </p:attrNameLst>
                                          </p:cBhvr>
                                          <p:tavLst>
                                            <p:tav tm="0">
                                              <p:val>
                                                <p:strVal val="ppt_y"/>
                                              </p:val>
                                            </p:tav>
                                            <p:tav tm="100000">
                                              <p:val>
                                                <p:strVal val="ppt_y"/>
                                              </p:val>
                                            </p:tav>
                                          </p:tavLst>
                                        </p:anim>
                                        <p:set>
                                          <p:cBhvr>
                                            <p:cTn id="69" dur="1" fill="hold">
                                              <p:stCondLst>
                                                <p:cond delay="499"/>
                                              </p:stCondLst>
                                            </p:cTn>
                                            <p:tgtEl>
                                              <p:spTgt spid="29"/>
                                            </p:tgtEl>
                                            <p:attrNameLst>
                                              <p:attrName>style.visibility</p:attrName>
                                            </p:attrNameLst>
                                          </p:cBhvr>
                                          <p:to>
                                            <p:strVal val="hidden"/>
                                          </p:to>
                                        </p:set>
                                      </p:childTnLst>
                                    </p:cTn>
                                  </p:par>
                                  <p:par>
                                    <p:cTn id="70" presetID="2" presetClass="exit" presetSubtype="2" fill="hold" nodeType="withEffect">
                                      <p:stCondLst>
                                        <p:cond delay="0"/>
                                      </p:stCondLst>
                                      <p:childTnLst>
                                        <p:anim calcmode="lin" valueType="num">
                                          <p:cBhvr additive="base">
                                            <p:cTn id="71" dur="500"/>
                                            <p:tgtEl>
                                              <p:spTgt spid="37"/>
                                            </p:tgtEl>
                                            <p:attrNameLst>
                                              <p:attrName>ppt_x</p:attrName>
                                            </p:attrNameLst>
                                          </p:cBhvr>
                                          <p:tavLst>
                                            <p:tav tm="0">
                                              <p:val>
                                                <p:strVal val="ppt_x"/>
                                              </p:val>
                                            </p:tav>
                                            <p:tav tm="100000">
                                              <p:val>
                                                <p:strVal val="1+ppt_w/2"/>
                                              </p:val>
                                            </p:tav>
                                          </p:tavLst>
                                        </p:anim>
                                        <p:anim calcmode="lin" valueType="num">
                                          <p:cBhvr additive="base">
                                            <p:cTn id="72" dur="500"/>
                                            <p:tgtEl>
                                              <p:spTgt spid="37"/>
                                            </p:tgtEl>
                                            <p:attrNameLst>
                                              <p:attrName>ppt_y</p:attrName>
                                            </p:attrNameLst>
                                          </p:cBhvr>
                                          <p:tavLst>
                                            <p:tav tm="0">
                                              <p:val>
                                                <p:strVal val="ppt_y"/>
                                              </p:val>
                                            </p:tav>
                                            <p:tav tm="100000">
                                              <p:val>
                                                <p:strVal val="ppt_y"/>
                                              </p:val>
                                            </p:tav>
                                          </p:tavLst>
                                        </p:anim>
                                        <p:set>
                                          <p:cBhvr>
                                            <p:cTn id="73" dur="1" fill="hold">
                                              <p:stCondLst>
                                                <p:cond delay="499"/>
                                              </p:stCondLst>
                                            </p:cTn>
                                            <p:tgtEl>
                                              <p:spTgt spid="37"/>
                                            </p:tgtEl>
                                            <p:attrNameLst>
                                              <p:attrName>style.visibility</p:attrName>
                                            </p:attrNameLst>
                                          </p:cBhvr>
                                          <p:to>
                                            <p:strVal val="hidden"/>
                                          </p:to>
                                        </p:set>
                                      </p:childTnLst>
                                    </p:cTn>
                                  </p:par>
                                  <p:par>
                                    <p:cTn id="74" presetID="2" presetClass="exit" presetSubtype="2" fill="hold" nodeType="withEffect">
                                      <p:stCondLst>
                                        <p:cond delay="0"/>
                                      </p:stCondLst>
                                      <p:childTnLst>
                                        <p:anim calcmode="lin" valueType="num">
                                          <p:cBhvr additive="base">
                                            <p:cTn id="75" dur="500"/>
                                            <p:tgtEl>
                                              <p:spTgt spid="36"/>
                                            </p:tgtEl>
                                            <p:attrNameLst>
                                              <p:attrName>ppt_x</p:attrName>
                                            </p:attrNameLst>
                                          </p:cBhvr>
                                          <p:tavLst>
                                            <p:tav tm="0">
                                              <p:val>
                                                <p:strVal val="ppt_x"/>
                                              </p:val>
                                            </p:tav>
                                            <p:tav tm="100000">
                                              <p:val>
                                                <p:strVal val="1+ppt_w/2"/>
                                              </p:val>
                                            </p:tav>
                                          </p:tavLst>
                                        </p:anim>
                                        <p:anim calcmode="lin" valueType="num">
                                          <p:cBhvr additive="base">
                                            <p:cTn id="76" dur="500"/>
                                            <p:tgtEl>
                                              <p:spTgt spid="36"/>
                                            </p:tgtEl>
                                            <p:attrNameLst>
                                              <p:attrName>ppt_y</p:attrName>
                                            </p:attrNameLst>
                                          </p:cBhvr>
                                          <p:tavLst>
                                            <p:tav tm="0">
                                              <p:val>
                                                <p:strVal val="ppt_y"/>
                                              </p:val>
                                            </p:tav>
                                            <p:tav tm="100000">
                                              <p:val>
                                                <p:strVal val="ppt_y"/>
                                              </p:val>
                                            </p:tav>
                                          </p:tavLst>
                                        </p:anim>
                                        <p:set>
                                          <p:cBhvr>
                                            <p:cTn id="77"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2"/>
                      </p:tgtEl>
                    </p:cond>
                  </p:nextCondLst>
                </p:seq>
                <p:audio>
                  <p:cMediaNode vol="80000">
                    <p:cTn id="78" fill="hold" display="0">
                      <p:stCondLst>
                        <p:cond delay="indefinite"/>
                      </p:stCondLst>
                      <p:endCondLst>
                        <p:cond evt="onStopAudio" delay="0">
                          <p:tgtEl>
                            <p:sldTgt/>
                          </p:tgtEl>
                        </p:cond>
                      </p:endCondLst>
                    </p:cTn>
                    <p:tgtEl>
                      <p:spTgt spid="35"/>
                    </p:tgtEl>
                  </p:cMediaNode>
                </p:audio>
              </p:childTnLst>
            </p:cTn>
          </p:par>
        </p:tnLst>
        <p:bldLst>
          <p:bldP spid="39" grpId="0" animBg="1"/>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path" presetSubtype="0" accel="50000" decel="50000" fill="hold" nodeType="afterEffect">
                                      <p:stCondLst>
                                        <p:cond delay="0"/>
                                      </p:stCondLst>
                                      <p:childTnLst>
                                        <p:animMotion origin="layout" path="M -0.03086 0.12315 C -0.02318 0.1551 -0.04049 0.19769 -0.06927 0.21945 C -0.09818 0.24144 -0.1276 0.23403 -0.13503 0.20162 C -0.14284 0.16922 -0.17213 0.16227 -0.2013 0.1838 C -0.22969 0.2051 -0.24713 0.24769 -0.23919 0.28033 " pathEditMode="relative" rAng="9420000" ptsTypes="AAAAA">
                                          <p:cBhvr>
                                            <p:cTn id="6" dur="2000" fill="hold"/>
                                            <p:tgtEl>
                                              <p:spTgt spid="40"/>
                                            </p:tgtEl>
                                            <p:attrNameLst>
                                              <p:attrName>ppt_x</p:attrName>
                                              <p:attrName>ppt_y</p:attrName>
                                            </p:attrNameLst>
                                          </p:cBhvr>
                                          <p:rCtr x="-10417" y="7847"/>
                                        </p:animMotion>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animEffect transition="in" filter="circle(in)">
                                          <p:cBhvr>
                                            <p:cTn id="11" dur="2000"/>
                                            <p:tgtEl>
                                              <p:spTgt spid="39"/>
                                            </p:tgtEl>
                                          </p:cBhvr>
                                        </p:animEffect>
                                      </p:childTnLst>
                                    </p:cTn>
                                  </p:par>
                                </p:childTnLst>
                              </p:cTn>
                            </p:par>
                            <p:par>
                              <p:cTn id="12" fill="hold">
                                <p:stCondLst>
                                  <p:cond delay="2000"/>
                                </p:stCondLst>
                                <p:childTnLst>
                                  <p:par>
                                    <p:cTn id="13" presetID="53" presetClass="entr" presetSubtype="16" fill="hold" nodeType="afterEffect">
                                      <p:stCondLst>
                                        <p:cond delay="0"/>
                                      </p:stCondLst>
                                      <p:childTnLst>
                                        <p:set>
                                          <p:cBhvr>
                                            <p:cTn id="14" dur="1" fill="hold">
                                              <p:stCondLst>
                                                <p:cond delay="0"/>
                                              </p:stCondLst>
                                            </p:cTn>
                                            <p:tgtEl>
                                              <p:spTgt spid="78"/>
                                            </p:tgtEl>
                                            <p:attrNameLst>
                                              <p:attrName>style.visibility</p:attrName>
                                            </p:attrNameLst>
                                          </p:cBhvr>
                                          <p:to>
                                            <p:strVal val="visible"/>
                                          </p:to>
                                        </p:set>
                                        <p:anim calcmode="lin" valueType="num">
                                          <p:cBhvr>
                                            <p:cTn id="15" dur="500" fill="hold"/>
                                            <p:tgtEl>
                                              <p:spTgt spid="78"/>
                                            </p:tgtEl>
                                            <p:attrNameLst>
                                              <p:attrName>ppt_w</p:attrName>
                                            </p:attrNameLst>
                                          </p:cBhvr>
                                          <p:tavLst>
                                            <p:tav tm="0">
                                              <p:val>
                                                <p:fltVal val="0"/>
                                              </p:val>
                                            </p:tav>
                                            <p:tav tm="100000">
                                              <p:val>
                                                <p:strVal val="#ppt_w"/>
                                              </p:val>
                                            </p:tav>
                                          </p:tavLst>
                                        </p:anim>
                                        <p:anim calcmode="lin" valueType="num">
                                          <p:cBhvr>
                                            <p:cTn id="16" dur="500" fill="hold"/>
                                            <p:tgtEl>
                                              <p:spTgt spid="78"/>
                                            </p:tgtEl>
                                            <p:attrNameLst>
                                              <p:attrName>ppt_h</p:attrName>
                                            </p:attrNameLst>
                                          </p:cBhvr>
                                          <p:tavLst>
                                            <p:tav tm="0">
                                              <p:val>
                                                <p:fltVal val="0"/>
                                              </p:val>
                                            </p:tav>
                                            <p:tav tm="100000">
                                              <p:val>
                                                <p:strVal val="#ppt_h"/>
                                              </p:val>
                                            </p:tav>
                                          </p:tavLst>
                                        </p:anim>
                                        <p:animEffect transition="in" filter="fade">
                                          <p:cBhvr>
                                            <p:cTn id="17" dur="500"/>
                                            <p:tgtEl>
                                              <p:spTgt spid="78"/>
                                            </p:tgtEl>
                                          </p:cBhvr>
                                        </p:animEffect>
                                      </p:childTnLst>
                                    </p:cTn>
                                  </p:par>
                                  <p:par>
                                    <p:cTn id="18" presetID="2" presetClass="entr" presetSubtype="1"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additive="base">
                                            <p:cTn id="20" dur="1500" fill="hold"/>
                                            <p:tgtEl>
                                              <p:spTgt spid="25"/>
                                            </p:tgtEl>
                                            <p:attrNameLst>
                                              <p:attrName>ppt_x</p:attrName>
                                            </p:attrNameLst>
                                          </p:cBhvr>
                                          <p:tavLst>
                                            <p:tav tm="0">
                                              <p:val>
                                                <p:strVal val="#ppt_x"/>
                                              </p:val>
                                            </p:tav>
                                            <p:tav tm="100000">
                                              <p:val>
                                                <p:strVal val="#ppt_x"/>
                                              </p:val>
                                            </p:tav>
                                          </p:tavLst>
                                        </p:anim>
                                        <p:anim calcmode="lin" valueType="num">
                                          <p:cBhvr additive="base">
                                            <p:cTn id="21" dur="1500" fill="hold"/>
                                            <p:tgtEl>
                                              <p:spTgt spid="25"/>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1500" fill="hold"/>
                                            <p:tgtEl>
                                              <p:spTgt spid="26"/>
                                            </p:tgtEl>
                                            <p:attrNameLst>
                                              <p:attrName>ppt_x</p:attrName>
                                            </p:attrNameLst>
                                          </p:cBhvr>
                                          <p:tavLst>
                                            <p:tav tm="0">
                                              <p:val>
                                                <p:strVal val="#ppt_x"/>
                                              </p:val>
                                            </p:tav>
                                            <p:tav tm="100000">
                                              <p:val>
                                                <p:strVal val="#ppt_x"/>
                                              </p:val>
                                            </p:tav>
                                          </p:tavLst>
                                        </p:anim>
                                        <p:anim calcmode="lin" valueType="num">
                                          <p:cBhvr additive="base">
                                            <p:cTn id="27" dur="1500" fill="hold"/>
                                            <p:tgtEl>
                                              <p:spTgt spid="26"/>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700"/>
                                      </p:stCondLst>
                                      <p:childTnLst>
                                        <p:set>
                                          <p:cBhvr>
                                            <p:cTn id="29" dur="1" fill="hold">
                                              <p:stCondLst>
                                                <p:cond delay="0"/>
                                              </p:stCondLst>
                                            </p:cTn>
                                            <p:tgtEl>
                                              <p:spTgt spid="29"/>
                                            </p:tgtEl>
                                            <p:attrNameLst>
                                              <p:attrName>style.visibility</p:attrName>
                                            </p:attrNameLst>
                                          </p:cBhvr>
                                          <p:to>
                                            <p:strVal val="visible"/>
                                          </p:to>
                                        </p:set>
                                        <p:anim calcmode="lin" valueType="num">
                                          <p:cBhvr additive="base">
                                            <p:cTn id="30" dur="1500" fill="hold"/>
                                            <p:tgtEl>
                                              <p:spTgt spid="29"/>
                                            </p:tgtEl>
                                            <p:attrNameLst>
                                              <p:attrName>ppt_x</p:attrName>
                                            </p:attrNameLst>
                                          </p:cBhvr>
                                          <p:tavLst>
                                            <p:tav tm="0">
                                              <p:val>
                                                <p:strVal val="#ppt_x"/>
                                              </p:val>
                                            </p:tav>
                                            <p:tav tm="100000">
                                              <p:val>
                                                <p:strVal val="#ppt_x"/>
                                              </p:val>
                                            </p:tav>
                                          </p:tavLst>
                                        </p:anim>
                                        <p:anim calcmode="lin" valueType="num">
                                          <p:cBhvr additive="base">
                                            <p:cTn id="31" dur="1500" fill="hold"/>
                                            <p:tgtEl>
                                              <p:spTgt spid="29"/>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1500"/>
                                      </p:stCondLst>
                                      <p:childTnLst>
                                        <p:set>
                                          <p:cBhvr>
                                            <p:cTn id="33" dur="1" fill="hold">
                                              <p:stCondLst>
                                                <p:cond delay="0"/>
                                              </p:stCondLst>
                                            </p:cTn>
                                            <p:tgtEl>
                                              <p:spTgt spid="32"/>
                                            </p:tgtEl>
                                            <p:attrNameLst>
                                              <p:attrName>style.visibility</p:attrName>
                                            </p:attrNameLst>
                                          </p:cBhvr>
                                          <p:to>
                                            <p:strVal val="visible"/>
                                          </p:to>
                                        </p:set>
                                        <p:anim calcmode="lin" valueType="num">
                                          <p:cBhvr additive="base">
                                            <p:cTn id="34" dur="1500" fill="hold"/>
                                            <p:tgtEl>
                                              <p:spTgt spid="32"/>
                                            </p:tgtEl>
                                            <p:attrNameLst>
                                              <p:attrName>ppt_x</p:attrName>
                                            </p:attrNameLst>
                                          </p:cBhvr>
                                          <p:tavLst>
                                            <p:tav tm="0">
                                              <p:val>
                                                <p:strVal val="#ppt_x"/>
                                              </p:val>
                                            </p:tav>
                                            <p:tav tm="100000">
                                              <p:val>
                                                <p:strVal val="#ppt_x"/>
                                              </p:val>
                                            </p:tav>
                                          </p:tavLst>
                                        </p:anim>
                                        <p:anim calcmode="lin" valueType="num">
                                          <p:cBhvr additive="base">
                                            <p:cTn id="35" dur="1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9"/>
                        </p:tgtEl>
                      </p:cond>
                    </p:stCondLst>
                    <p:endSync evt="end" delay="0">
                      <p:rtn val="all"/>
                    </p:endSync>
                    <p:childTnLst>
                      <p:par>
                        <p:cTn id="37" fill="hold">
                          <p:stCondLst>
                            <p:cond delay="0"/>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1+#ppt_w/2"/>
                                              </p:val>
                                            </p:tav>
                                            <p:tav tm="100000">
                                              <p:val>
                                                <p:strVal val="#ppt_x"/>
                                              </p:val>
                                            </p:tav>
                                          </p:tavLst>
                                        </p:anim>
                                        <p:anim calcmode="lin" valueType="num">
                                          <p:cBhvr additive="base">
                                            <p:cTn id="42" dur="500" fill="hold"/>
                                            <p:tgtEl>
                                              <p:spTgt spid="37"/>
                                            </p:tgtEl>
                                            <p:attrNameLst>
                                              <p:attrName>ppt_y</p:attrName>
                                            </p:attrNameLst>
                                          </p:cBhvr>
                                          <p:tavLst>
                                            <p:tav tm="0">
                                              <p:val>
                                                <p:strVal val="#ppt_y"/>
                                              </p:val>
                                            </p:tav>
                                            <p:tav tm="100000">
                                              <p:val>
                                                <p:strVal val="#ppt_y"/>
                                              </p:val>
                                            </p:tav>
                                          </p:tavLst>
                                        </p:anim>
                                      </p:childTnLst>
                                      <p:subTnLst>
                                        <p:audio>
                                          <p:cMediaNode vol="90000">
                                            <p:cTn display="0" masterRel="sameClick">
                                              <p:stCondLst>
                                                <p:cond evt="begin" delay="0">
                                                  <p:tn val="39"/>
                                                </p:cond>
                                              </p:stCondLst>
                                              <p:endCondLst>
                                                <p:cond evt="onStopAudio" delay="0">
                                                  <p:tgtEl>
                                                    <p:sldTgt/>
                                                  </p:tgtEl>
                                                </p:cond>
                                              </p:endCondLst>
                                            </p:cTn>
                                            <p:tgtEl>
                                              <p:sndTgt r:embed="rId17" name="bomb.wav"/>
                                            </p:tgtEl>
                                          </p:cMediaNode>
                                        </p:audio>
                                      </p:subTnLst>
                                    </p:cTn>
                                  </p:par>
                                </p:childTnLst>
                              </p:cTn>
                            </p:par>
                          </p:childTnLst>
                        </p:cTn>
                      </p:par>
                    </p:childTnLst>
                  </p:cTn>
                  <p:nextCondLst>
                    <p:cond evt="onClick" delay="0">
                      <p:tgtEl>
                        <p:spTgt spid="29"/>
                      </p:tgtEl>
                    </p:cond>
                  </p:nextCondLst>
                </p:seq>
                <p:seq concurrent="1" nextAc="seek">
                  <p:cTn id="43" restart="whenNotActive" fill="hold" evtFilter="cancelBubble" nodeType="interactiveSeq">
                    <p:stCondLst>
                      <p:cond evt="onClick" delay="0">
                        <p:tgtEl>
                          <p:spTgt spid="26"/>
                        </p:tgtEl>
                      </p:cond>
                    </p:stCondLst>
                    <p:endSync evt="end" delay="0">
                      <p:rtn val="all"/>
                    </p:endSync>
                    <p:childTnLst>
                      <p:par>
                        <p:cTn id="44" fill="hold">
                          <p:stCondLst>
                            <p:cond delay="0"/>
                          </p:stCondLst>
                          <p:childTnLst>
                            <p:par>
                              <p:cTn id="45" fill="hold">
                                <p:stCondLst>
                                  <p:cond delay="0"/>
                                </p:stCondLst>
                                <p:childTnLst>
                                  <p:par>
                                    <p:cTn id="46" presetID="2" presetClass="entr" presetSubtype="2" fill="hold" nodeType="clickEffect">
                                      <p:stCondLst>
                                        <p:cond delay="0"/>
                                      </p:stCondLst>
                                      <p:childTnLst>
                                        <p:set>
                                          <p:cBhvr>
                                            <p:cTn id="47" dur="1" fill="hold">
                                              <p:stCondLst>
                                                <p:cond delay="0"/>
                                              </p:stCondLst>
                                            </p:cTn>
                                            <p:tgtEl>
                                              <p:spTgt spid="36"/>
                                            </p:tgtEl>
                                            <p:attrNameLst>
                                              <p:attrName>style.visibility</p:attrName>
                                            </p:attrNameLst>
                                          </p:cBhvr>
                                          <p:to>
                                            <p:strVal val="visible"/>
                                          </p:to>
                                        </p:set>
                                        <p:anim calcmode="lin" valueType="num">
                                          <p:cBhvr additive="base">
                                            <p:cTn id="48" dur="500" fill="hold"/>
                                            <p:tgtEl>
                                              <p:spTgt spid="36"/>
                                            </p:tgtEl>
                                            <p:attrNameLst>
                                              <p:attrName>ppt_x</p:attrName>
                                            </p:attrNameLst>
                                          </p:cBhvr>
                                          <p:tavLst>
                                            <p:tav tm="0">
                                              <p:val>
                                                <p:strVal val="1+#ppt_w/2"/>
                                              </p:val>
                                            </p:tav>
                                            <p:tav tm="100000">
                                              <p:val>
                                                <p:strVal val="#ppt_x"/>
                                              </p:val>
                                            </p:tav>
                                          </p:tavLst>
                                        </p:anim>
                                        <p:anim calcmode="lin" valueType="num">
                                          <p:cBhvr additive="base">
                                            <p:cTn id="49" dur="500" fill="hold"/>
                                            <p:tgtEl>
                                              <p:spTgt spid="36"/>
                                            </p:tgtEl>
                                            <p:attrNameLst>
                                              <p:attrName>ppt_y</p:attrName>
                                            </p:attrNameLst>
                                          </p:cBhvr>
                                          <p:tavLst>
                                            <p:tav tm="0">
                                              <p:val>
                                                <p:strVal val="#ppt_y"/>
                                              </p:val>
                                            </p:tav>
                                            <p:tav tm="100000">
                                              <p:val>
                                                <p:strVal val="#ppt_y"/>
                                              </p:val>
                                            </p:tav>
                                          </p:tavLst>
                                        </p:anim>
                                      </p:childTnLst>
                                      <p:subTnLst>
                                        <p:audio>
                                          <p:cMediaNode vol="100000">
                                            <p:cTn display="0" masterRel="sameClick">
                                              <p:stCondLst>
                                                <p:cond evt="begin" delay="0">
                                                  <p:tn val="46"/>
                                                </p:cond>
                                              </p:stCondLst>
                                              <p:endCondLst>
                                                <p:cond evt="onStopAudio" delay="0">
                                                  <p:tgtEl>
                                                    <p:sldTgt/>
                                                  </p:tgtEl>
                                                </p:cond>
                                              </p:endCondLst>
                                            </p:cTn>
                                            <p:tgtEl>
                                              <p:sndTgt r:embed="rId17" name="bomb.wav"/>
                                            </p:tgtEl>
                                          </p:cMediaNode>
                                        </p:audio>
                                      </p:sub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32"/>
                        </p:tgtEl>
                      </p:cond>
                    </p:stCondLst>
                    <p:endSync evt="end" delay="0">
                      <p:rtn val="all"/>
                    </p:endSync>
                    <p:childTnLst>
                      <p:par>
                        <p:cTn id="51" fill="hold">
                          <p:stCondLst>
                            <p:cond delay="0"/>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1000"/>
                                            <p:tgtEl>
                                              <p:spTgt spid="38"/>
                                            </p:tgtEl>
                                          </p:cBhvr>
                                        </p:animEffect>
                                        <p:anim calcmode="lin" valueType="num">
                                          <p:cBhvr>
                                            <p:cTn id="56" dur="1000" fill="hold"/>
                                            <p:tgtEl>
                                              <p:spTgt spid="38"/>
                                            </p:tgtEl>
                                            <p:attrNameLst>
                                              <p:attrName>ppt_x</p:attrName>
                                            </p:attrNameLst>
                                          </p:cBhvr>
                                          <p:tavLst>
                                            <p:tav tm="0">
                                              <p:val>
                                                <p:strVal val="#ppt_x"/>
                                              </p:val>
                                            </p:tav>
                                            <p:tav tm="100000">
                                              <p:val>
                                                <p:strVal val="#ppt_x"/>
                                              </p:val>
                                            </p:tav>
                                          </p:tavLst>
                                        </p:anim>
                                        <p:anim calcmode="lin" valueType="num">
                                          <p:cBhvr>
                                            <p:cTn id="57" dur="900" decel="100000" fill="hold"/>
                                            <p:tgtEl>
                                              <p:spTgt spid="38"/>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38"/>
                                            </p:tgtEl>
                                            <p:attrNameLst>
                                              <p:attrName>ppt_y</p:attrName>
                                            </p:attrNameLst>
                                          </p:cBhvr>
                                          <p:tavLst>
                                            <p:tav tm="0">
                                              <p:val>
                                                <p:strVal val="#ppt_y-.03"/>
                                              </p:val>
                                            </p:tav>
                                            <p:tav tm="100000">
                                              <p:val>
                                                <p:strVal val="#ppt_y"/>
                                              </p:val>
                                            </p:tav>
                                          </p:tavLst>
                                        </p:anim>
                                      </p:childTnLst>
                                    </p:cTn>
                                  </p:par>
                                </p:childTnLst>
                              </p:cTn>
                            </p:par>
                            <p:par>
                              <p:cTn id="59" fill="hold">
                                <p:stCondLst>
                                  <p:cond delay="1000"/>
                                </p:stCondLst>
                                <p:childTnLst>
                                  <p:par>
                                    <p:cTn id="60" presetID="1" presetClass="mediacall" presetSubtype="0" fill="hold" nodeType="afterEffect">
                                      <p:stCondLst>
                                        <p:cond delay="0"/>
                                      </p:stCondLst>
                                      <p:childTnLst>
                                        <p:cmd type="call" cmd="playFrom(0.0)">
                                          <p:cBhvr>
                                            <p:cTn id="61" dur="4576" fill="hold"/>
                                            <p:tgtEl>
                                              <p:spTgt spid="35"/>
                                            </p:tgtEl>
                                          </p:cBhvr>
                                        </p:cmd>
                                      </p:childTnLst>
                                    </p:cTn>
                                  </p:par>
                                  <p:par>
                                    <p:cTn id="62" presetID="2" presetClass="exit" presetSubtype="2" fill="hold" nodeType="withEffect">
                                      <p:stCondLst>
                                        <p:cond delay="0"/>
                                      </p:stCondLst>
                                      <p:childTnLst>
                                        <p:anim calcmode="lin" valueType="num">
                                          <p:cBhvr additive="base">
                                            <p:cTn id="63" dur="500"/>
                                            <p:tgtEl>
                                              <p:spTgt spid="26"/>
                                            </p:tgtEl>
                                            <p:attrNameLst>
                                              <p:attrName>ppt_x</p:attrName>
                                            </p:attrNameLst>
                                          </p:cBhvr>
                                          <p:tavLst>
                                            <p:tav tm="0">
                                              <p:val>
                                                <p:strVal val="ppt_x"/>
                                              </p:val>
                                            </p:tav>
                                            <p:tav tm="100000">
                                              <p:val>
                                                <p:strVal val="1+ppt_w/2"/>
                                              </p:val>
                                            </p:tav>
                                          </p:tavLst>
                                        </p:anim>
                                        <p:anim calcmode="lin" valueType="num">
                                          <p:cBhvr additive="base">
                                            <p:cTn id="64" dur="500"/>
                                            <p:tgtEl>
                                              <p:spTgt spid="26"/>
                                            </p:tgtEl>
                                            <p:attrNameLst>
                                              <p:attrName>ppt_y</p:attrName>
                                            </p:attrNameLst>
                                          </p:cBhvr>
                                          <p:tavLst>
                                            <p:tav tm="0">
                                              <p:val>
                                                <p:strVal val="ppt_y"/>
                                              </p:val>
                                            </p:tav>
                                            <p:tav tm="100000">
                                              <p:val>
                                                <p:strVal val="ppt_y"/>
                                              </p:val>
                                            </p:tav>
                                          </p:tavLst>
                                        </p:anim>
                                        <p:set>
                                          <p:cBhvr>
                                            <p:cTn id="65" dur="1" fill="hold">
                                              <p:stCondLst>
                                                <p:cond delay="499"/>
                                              </p:stCondLst>
                                            </p:cTn>
                                            <p:tgtEl>
                                              <p:spTgt spid="26"/>
                                            </p:tgtEl>
                                            <p:attrNameLst>
                                              <p:attrName>style.visibility</p:attrName>
                                            </p:attrNameLst>
                                          </p:cBhvr>
                                          <p:to>
                                            <p:strVal val="hidden"/>
                                          </p:to>
                                        </p:set>
                                      </p:childTnLst>
                                    </p:cTn>
                                  </p:par>
                                  <p:par>
                                    <p:cTn id="66" presetID="2" presetClass="exit" presetSubtype="2" fill="hold" nodeType="withEffect">
                                      <p:stCondLst>
                                        <p:cond delay="0"/>
                                      </p:stCondLst>
                                      <p:childTnLst>
                                        <p:anim calcmode="lin" valueType="num">
                                          <p:cBhvr additive="base">
                                            <p:cTn id="67" dur="500"/>
                                            <p:tgtEl>
                                              <p:spTgt spid="29"/>
                                            </p:tgtEl>
                                            <p:attrNameLst>
                                              <p:attrName>ppt_x</p:attrName>
                                            </p:attrNameLst>
                                          </p:cBhvr>
                                          <p:tavLst>
                                            <p:tav tm="0">
                                              <p:val>
                                                <p:strVal val="ppt_x"/>
                                              </p:val>
                                            </p:tav>
                                            <p:tav tm="100000">
                                              <p:val>
                                                <p:strVal val="1+ppt_w/2"/>
                                              </p:val>
                                            </p:tav>
                                          </p:tavLst>
                                        </p:anim>
                                        <p:anim calcmode="lin" valueType="num">
                                          <p:cBhvr additive="base">
                                            <p:cTn id="68" dur="500"/>
                                            <p:tgtEl>
                                              <p:spTgt spid="29"/>
                                            </p:tgtEl>
                                            <p:attrNameLst>
                                              <p:attrName>ppt_y</p:attrName>
                                            </p:attrNameLst>
                                          </p:cBhvr>
                                          <p:tavLst>
                                            <p:tav tm="0">
                                              <p:val>
                                                <p:strVal val="ppt_y"/>
                                              </p:val>
                                            </p:tav>
                                            <p:tav tm="100000">
                                              <p:val>
                                                <p:strVal val="ppt_y"/>
                                              </p:val>
                                            </p:tav>
                                          </p:tavLst>
                                        </p:anim>
                                        <p:set>
                                          <p:cBhvr>
                                            <p:cTn id="69" dur="1" fill="hold">
                                              <p:stCondLst>
                                                <p:cond delay="499"/>
                                              </p:stCondLst>
                                            </p:cTn>
                                            <p:tgtEl>
                                              <p:spTgt spid="29"/>
                                            </p:tgtEl>
                                            <p:attrNameLst>
                                              <p:attrName>style.visibility</p:attrName>
                                            </p:attrNameLst>
                                          </p:cBhvr>
                                          <p:to>
                                            <p:strVal val="hidden"/>
                                          </p:to>
                                        </p:set>
                                      </p:childTnLst>
                                    </p:cTn>
                                  </p:par>
                                  <p:par>
                                    <p:cTn id="70" presetID="2" presetClass="exit" presetSubtype="2" fill="hold" nodeType="withEffect">
                                      <p:stCondLst>
                                        <p:cond delay="0"/>
                                      </p:stCondLst>
                                      <p:childTnLst>
                                        <p:anim calcmode="lin" valueType="num">
                                          <p:cBhvr additive="base">
                                            <p:cTn id="71" dur="500"/>
                                            <p:tgtEl>
                                              <p:spTgt spid="37"/>
                                            </p:tgtEl>
                                            <p:attrNameLst>
                                              <p:attrName>ppt_x</p:attrName>
                                            </p:attrNameLst>
                                          </p:cBhvr>
                                          <p:tavLst>
                                            <p:tav tm="0">
                                              <p:val>
                                                <p:strVal val="ppt_x"/>
                                              </p:val>
                                            </p:tav>
                                            <p:tav tm="100000">
                                              <p:val>
                                                <p:strVal val="1+ppt_w/2"/>
                                              </p:val>
                                            </p:tav>
                                          </p:tavLst>
                                        </p:anim>
                                        <p:anim calcmode="lin" valueType="num">
                                          <p:cBhvr additive="base">
                                            <p:cTn id="72" dur="500"/>
                                            <p:tgtEl>
                                              <p:spTgt spid="37"/>
                                            </p:tgtEl>
                                            <p:attrNameLst>
                                              <p:attrName>ppt_y</p:attrName>
                                            </p:attrNameLst>
                                          </p:cBhvr>
                                          <p:tavLst>
                                            <p:tav tm="0">
                                              <p:val>
                                                <p:strVal val="ppt_y"/>
                                              </p:val>
                                            </p:tav>
                                            <p:tav tm="100000">
                                              <p:val>
                                                <p:strVal val="ppt_y"/>
                                              </p:val>
                                            </p:tav>
                                          </p:tavLst>
                                        </p:anim>
                                        <p:set>
                                          <p:cBhvr>
                                            <p:cTn id="73" dur="1" fill="hold">
                                              <p:stCondLst>
                                                <p:cond delay="499"/>
                                              </p:stCondLst>
                                            </p:cTn>
                                            <p:tgtEl>
                                              <p:spTgt spid="37"/>
                                            </p:tgtEl>
                                            <p:attrNameLst>
                                              <p:attrName>style.visibility</p:attrName>
                                            </p:attrNameLst>
                                          </p:cBhvr>
                                          <p:to>
                                            <p:strVal val="hidden"/>
                                          </p:to>
                                        </p:set>
                                      </p:childTnLst>
                                    </p:cTn>
                                  </p:par>
                                  <p:par>
                                    <p:cTn id="74" presetID="2" presetClass="exit" presetSubtype="2" fill="hold" nodeType="withEffect">
                                      <p:stCondLst>
                                        <p:cond delay="0"/>
                                      </p:stCondLst>
                                      <p:childTnLst>
                                        <p:anim calcmode="lin" valueType="num">
                                          <p:cBhvr additive="base">
                                            <p:cTn id="75" dur="500"/>
                                            <p:tgtEl>
                                              <p:spTgt spid="36"/>
                                            </p:tgtEl>
                                            <p:attrNameLst>
                                              <p:attrName>ppt_x</p:attrName>
                                            </p:attrNameLst>
                                          </p:cBhvr>
                                          <p:tavLst>
                                            <p:tav tm="0">
                                              <p:val>
                                                <p:strVal val="ppt_x"/>
                                              </p:val>
                                            </p:tav>
                                            <p:tav tm="100000">
                                              <p:val>
                                                <p:strVal val="1+ppt_w/2"/>
                                              </p:val>
                                            </p:tav>
                                          </p:tavLst>
                                        </p:anim>
                                        <p:anim calcmode="lin" valueType="num">
                                          <p:cBhvr additive="base">
                                            <p:cTn id="76" dur="500"/>
                                            <p:tgtEl>
                                              <p:spTgt spid="36"/>
                                            </p:tgtEl>
                                            <p:attrNameLst>
                                              <p:attrName>ppt_y</p:attrName>
                                            </p:attrNameLst>
                                          </p:cBhvr>
                                          <p:tavLst>
                                            <p:tav tm="0">
                                              <p:val>
                                                <p:strVal val="ppt_y"/>
                                              </p:val>
                                            </p:tav>
                                            <p:tav tm="100000">
                                              <p:val>
                                                <p:strVal val="ppt_y"/>
                                              </p:val>
                                            </p:tav>
                                          </p:tavLst>
                                        </p:anim>
                                        <p:set>
                                          <p:cBhvr>
                                            <p:cTn id="77"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2"/>
                      </p:tgtEl>
                    </p:cond>
                  </p:nextCondLst>
                </p:seq>
                <p:audio>
                  <p:cMediaNode vol="80000">
                    <p:cTn id="78" fill="hold" display="0">
                      <p:stCondLst>
                        <p:cond delay="indefinite"/>
                      </p:stCondLst>
                      <p:endCondLst>
                        <p:cond evt="onStopAudio" delay="0">
                          <p:tgtEl>
                            <p:sldTgt/>
                          </p:tgtEl>
                        </p:cond>
                      </p:endCondLst>
                    </p:cTn>
                    <p:tgtEl>
                      <p:spTgt spid="35"/>
                    </p:tgtEl>
                  </p:cMediaNode>
                </p:audio>
              </p:childTnLst>
            </p:cTn>
          </p:par>
        </p:tnLst>
        <p:bldLst>
          <p:bldP spid="39" grpId="0" animBg="1"/>
          <p:bldP spid="25" grpId="0"/>
        </p:bldLst>
      </p:timing>
    </mc:Fallback>
  </mc:AlternateContent>
</p:sld>
</file>

<file path=ppt/theme/theme1.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w453z2z">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jpppt.com">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1030</TotalTime>
  <Words>743</Words>
  <Application>Microsoft Office PowerPoint</Application>
  <PresentationFormat>Widescreen</PresentationFormat>
  <Paragraphs>84</Paragraphs>
  <Slides>15</Slides>
  <Notes>6</Notes>
  <HiddenSlides>0</HiddenSlides>
  <MMClips>5</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15</vt:i4>
      </vt:variant>
    </vt:vector>
  </HeadingPairs>
  <TitlesOfParts>
    <vt:vector size="33" baseType="lpstr">
      <vt:lpstr>zihun35hao-jindianyahei</vt:lpstr>
      <vt:lpstr>Nunito</vt:lpstr>
      <vt:lpstr>UVN Binh Duong</vt:lpstr>
      <vt:lpstr>Arial</vt:lpstr>
      <vt:lpstr>Tahoma</vt:lpstr>
      <vt:lpstr>Times New Roman</vt:lpstr>
      <vt:lpstr>#9Slide07 Stormtrooper</vt:lpstr>
      <vt:lpstr>SVN-Newton</vt:lpstr>
      <vt:lpstr>UTM Showcard</vt:lpstr>
      <vt:lpstr>UVF Filmotype Honey</vt:lpstr>
      <vt:lpstr>UVF Valentine</vt:lpstr>
      <vt:lpstr>微软雅黑</vt:lpstr>
      <vt:lpstr>字魂59号-创粗黑</vt:lpstr>
      <vt:lpstr>Amazone</vt:lpstr>
      <vt:lpstr>Calibri</vt:lpstr>
      <vt:lpstr>#9Slide07 HoneyCream</vt:lpstr>
      <vt:lpstr>www.freeppt7.com</vt:lpstr>
      <vt:lpstr>www.jpppt.com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www.freeppt7.com</Manager>
  <Company>www.freeppt7.com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Tu Bui</dc:creator>
  <cp:keywords>Măngnon</cp:keywords>
  <dc:description>www.freeppt7.com</dc:description>
  <cp:lastModifiedBy>Lan Anh Dương</cp:lastModifiedBy>
  <cp:revision>253</cp:revision>
  <dcterms:created xsi:type="dcterms:W3CDTF">2020-04-06T05:27:43Z</dcterms:created>
  <dcterms:modified xsi:type="dcterms:W3CDTF">2023-07-24T16:56:07Z</dcterms:modified>
</cp:coreProperties>
</file>