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Lst>
  <p:notesMasterIdLst>
    <p:notesMasterId r:id="rId32"/>
  </p:notesMasterIdLst>
  <p:sldIdLst>
    <p:sldId id="256" r:id="rId3"/>
    <p:sldId id="267" r:id="rId4"/>
    <p:sldId id="283" r:id="rId5"/>
    <p:sldId id="276" r:id="rId6"/>
    <p:sldId id="284" r:id="rId7"/>
    <p:sldId id="285" r:id="rId8"/>
    <p:sldId id="286" r:id="rId9"/>
    <p:sldId id="287" r:id="rId10"/>
    <p:sldId id="288" r:id="rId11"/>
    <p:sldId id="265" r:id="rId12"/>
    <p:sldId id="258" r:id="rId13"/>
    <p:sldId id="274" r:id="rId14"/>
    <p:sldId id="289" r:id="rId15"/>
    <p:sldId id="291" r:id="rId16"/>
    <p:sldId id="290" r:id="rId17"/>
    <p:sldId id="296" r:id="rId18"/>
    <p:sldId id="275" r:id="rId19"/>
    <p:sldId id="297" r:id="rId20"/>
    <p:sldId id="299" r:id="rId21"/>
    <p:sldId id="298" r:id="rId22"/>
    <p:sldId id="294" r:id="rId23"/>
    <p:sldId id="292" r:id="rId24"/>
    <p:sldId id="295" r:id="rId25"/>
    <p:sldId id="260" r:id="rId26"/>
    <p:sldId id="300" r:id="rId27"/>
    <p:sldId id="269" r:id="rId28"/>
    <p:sldId id="272" r:id="rId29"/>
    <p:sldId id="266" r:id="rId30"/>
    <p:sldId id="301" r:id="rId31"/>
  </p:sldIdLst>
  <p:sldSz cx="12192000" cy="6858000"/>
  <p:notesSz cx="6858000" cy="9144000"/>
  <p:embeddedFontLst>
    <p:embeddedFont>
      <p:font typeface="#9Slide03 SVNCintra" charset="0"/>
      <p:regular r:id="rId33"/>
    </p:embeddedFont>
    <p:embeddedFont>
      <p:font typeface="#9Slide05 Angelline" panose="020B0604020202020204" charset="0"/>
      <p:regular r:id="rId34"/>
    </p:embeddedFont>
    <p:embeddedFont>
      <p:font typeface="#9Slide05 Beautiful Caps" panose="020B0604020202020204" charset="0"/>
      <p:regular r:id="rId35"/>
    </p:embeddedFont>
    <p:embeddedFont>
      <p:font typeface="#9Slide05 HLT AphroditeSlimStyl" panose="020B0604020202020204" charset="0"/>
      <p:regular r:id="rId36"/>
    </p:embeddedFont>
    <p:embeddedFont>
      <p:font typeface="#9Slide05 SVNCookie" panose="020B0606040200020203" charset="0"/>
      <p:regular r:id="rId37"/>
    </p:embeddedFont>
    <p:embeddedFont>
      <p:font typeface="#9Slide05 SVNUT Triumph" panose="00000500000000000000" charset="0"/>
      <p:italic r:id="rId38"/>
    </p:embeddedFont>
    <p:embeddedFont>
      <p:font typeface="#9Slide07 FS North Land Sans" panose="020B0604020202020204" charset="0"/>
      <p:regular r:id="rId39"/>
    </p:embeddedFont>
    <p:embeddedFont>
      <p:font typeface="#9Slide07 HoneyCream" panose="020B0604020202020204" charset="0"/>
      <p:regular r:id="rId40"/>
    </p:embeddedFont>
    <p:embeddedFont>
      <p:font typeface="#9Slide07 Koni" panose="020B0604020202020204" charset="0"/>
      <p:bold r:id="rId41"/>
    </p:embeddedFont>
    <p:embeddedFont>
      <p:font typeface="Amellinda Weddings" panose="020B0604020202020204" charset="0"/>
      <p:regular r:id="rId42"/>
    </p:embeddedFont>
    <p:embeddedFont>
      <p:font typeface="Calibri" panose="020F0502020204030204" pitchFamily="34" charset="0"/>
      <p:regular r:id="rId43"/>
      <p:bold r:id="rId44"/>
      <p:italic r:id="rId45"/>
      <p:boldItalic r:id="rId46"/>
    </p:embeddedFont>
    <p:embeddedFont>
      <p:font typeface="Calibri Light" panose="020F0302020204030204" pitchFamily="34" charset="0"/>
      <p:regular r:id="rId47"/>
      <p:italic r:id="rId48"/>
    </p:embeddedFont>
    <p:embeddedFont>
      <p:font typeface="Comic Sans MS" panose="030F0702030302020204" pitchFamily="66" charset="0"/>
      <p:regular r:id="rId49"/>
      <p:bold r:id="rId50"/>
      <p:italic r:id="rId51"/>
      <p:boldItalic r:id="rId52"/>
    </p:embeddedFont>
    <p:embeddedFont>
      <p:font typeface="Dreaming Outloud Script Pro" panose="03050502040304050704" pitchFamily="66" charset="0"/>
      <p:regular r:id="rId53"/>
      <p:italic r:id="rId54"/>
    </p:embeddedFont>
    <p:embeddedFont>
      <p:font typeface="SVN-Wallington" panose="020B0604020202020204" charset="0"/>
      <p:regular r:id="rId55"/>
    </p:embeddedFont>
    <p:embeddedFont>
      <p:font typeface="UVF TypoSlabserif" panose="020B0604020202020204" charset="0"/>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 clrIdx="0">
    <p:extLst>
      <p:ext uri="{19B8F6BF-5375-455C-9EA6-DF929625EA0E}">
        <p15:presenceInfo xmlns:p15="http://schemas.microsoft.com/office/powerpoint/2012/main" userId="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9D1B"/>
    <a:srgbClr val="76BF2F"/>
    <a:srgbClr val="94BC42"/>
    <a:srgbClr val="A4CA88"/>
    <a:srgbClr val="217B57"/>
    <a:srgbClr val="CE3A72"/>
    <a:srgbClr val="FBAA5A"/>
    <a:srgbClr val="2E471D"/>
    <a:srgbClr val="F9A5C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3" autoAdjust="0"/>
    <p:restoredTop sz="94249" autoAdjust="0"/>
  </p:normalViewPr>
  <p:slideViewPr>
    <p:cSldViewPr snapToGrid="0">
      <p:cViewPr>
        <p:scale>
          <a:sx n="40" d="100"/>
          <a:sy n="40" d="100"/>
        </p:scale>
        <p:origin x="1740"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 Target="slides/slide6.xml"/><Relationship Id="rId51" Type="http://schemas.openxmlformats.org/officeDocument/2006/relationships/font" Target="fonts/font19.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9.fntdata"/><Relationship Id="rId54"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7D2E44-E8BA-4AC7-A05D-DDFA8B087705}" type="doc">
      <dgm:prSet loTypeId="urn:microsoft.com/office/officeart/2005/8/layout/process1" loCatId="process" qsTypeId="urn:microsoft.com/office/officeart/2005/8/quickstyle/simple1" qsCatId="simple" csTypeId="urn:microsoft.com/office/officeart/2005/8/colors/colorful5" csCatId="colorful" phldr="1"/>
      <dgm:spPr/>
    </dgm:pt>
    <dgm:pt modelId="{0E342200-B92D-4686-98A8-01474491C504}">
      <dgm:prSet phldrT="[Text]"/>
      <dgm:spPr>
        <a:solidFill>
          <a:schemeClr val="accent6">
            <a:lumMod val="60000"/>
            <a:lumOff val="40000"/>
          </a:schemeClr>
        </a:solidFill>
        <a:ln w="38100">
          <a:solidFill>
            <a:schemeClr val="accent6">
              <a:lumMod val="50000"/>
            </a:schemeClr>
          </a:solidFill>
          <a:prstDash val="dashDot"/>
        </a:ln>
      </dgm:spPr>
      <dgm:t>
        <a:bodyPr/>
        <a:lstStyle/>
        <a:p>
          <a:r>
            <a:rPr lang="en-US" b="0" dirty="0" err="1">
              <a:solidFill>
                <a:schemeClr val="tx1"/>
              </a:solidFill>
              <a:latin typeface="#9Slide07 Koni" pitchFamily="2" charset="0"/>
            </a:rPr>
            <a:t>Cây</a:t>
          </a:r>
          <a:r>
            <a:rPr lang="en-US" b="0" dirty="0">
              <a:solidFill>
                <a:schemeClr val="tx1"/>
              </a:solidFill>
              <a:latin typeface="#9Slide07 Koni" pitchFamily="2" charset="0"/>
            </a:rPr>
            <a:t> </a:t>
          </a:r>
          <a:r>
            <a:rPr lang="en-US" b="0" dirty="0" err="1">
              <a:solidFill>
                <a:schemeClr val="tx1"/>
              </a:solidFill>
              <a:latin typeface="#9Slide07 Koni" pitchFamily="2" charset="0"/>
            </a:rPr>
            <a:t>và</a:t>
          </a:r>
          <a:r>
            <a:rPr lang="en-US" b="0" dirty="0">
              <a:solidFill>
                <a:schemeClr val="tx1"/>
              </a:solidFill>
              <a:latin typeface="#9Slide07 Koni" pitchFamily="2" charset="0"/>
            </a:rPr>
            <a:t> </a:t>
          </a:r>
          <a:r>
            <a:rPr lang="en-US" b="0" dirty="0" err="1">
              <a:solidFill>
                <a:schemeClr val="tx1"/>
              </a:solidFill>
              <a:latin typeface="#9Slide07 Koni" pitchFamily="2" charset="0"/>
            </a:rPr>
            <a:t>chậu</a:t>
          </a:r>
          <a:endParaRPr lang="en-US" b="0" dirty="0">
            <a:solidFill>
              <a:schemeClr val="tx1"/>
            </a:solidFill>
            <a:latin typeface="#9Slide07 Koni" pitchFamily="2" charset="0"/>
          </a:endParaRPr>
        </a:p>
      </dgm:t>
    </dgm:pt>
    <dgm:pt modelId="{24C06BE2-5379-4472-BE89-E2FD4FCA0855}" type="parTrans" cxnId="{82AED652-78AC-40C7-BBEE-723E3F733F64}">
      <dgm:prSet/>
      <dgm:spPr/>
      <dgm:t>
        <a:bodyPr/>
        <a:lstStyle/>
        <a:p>
          <a:endParaRPr lang="en-US" b="0">
            <a:solidFill>
              <a:schemeClr val="tx1"/>
            </a:solidFill>
            <a:latin typeface="#9Slide07 Koni" pitchFamily="2" charset="0"/>
          </a:endParaRPr>
        </a:p>
      </dgm:t>
    </dgm:pt>
    <dgm:pt modelId="{266C1223-09C2-4AC6-8E74-1E58998F9D0A}" type="sibTrans" cxnId="{82AED652-78AC-40C7-BBEE-723E3F733F64}">
      <dgm:prSet/>
      <dgm:spPr>
        <a:solidFill>
          <a:schemeClr val="accent6">
            <a:lumMod val="50000"/>
          </a:schemeClr>
        </a:solidFill>
      </dgm:spPr>
      <dgm:t>
        <a:bodyPr/>
        <a:lstStyle/>
        <a:p>
          <a:endParaRPr lang="en-US" b="0">
            <a:solidFill>
              <a:schemeClr val="tx1"/>
            </a:solidFill>
            <a:latin typeface="#9Slide07 Koni" pitchFamily="2" charset="0"/>
          </a:endParaRPr>
        </a:p>
      </dgm:t>
    </dgm:pt>
    <dgm:pt modelId="{B32BC0A5-FD73-4397-A38E-1F5ECF1C25B3}">
      <dgm:prSet phldrT="[Text]"/>
      <dgm:spPr>
        <a:solidFill>
          <a:schemeClr val="accent6">
            <a:lumMod val="40000"/>
            <a:lumOff val="60000"/>
          </a:schemeClr>
        </a:solidFill>
        <a:ln w="28575">
          <a:prstDash val="lgDashDot"/>
        </a:ln>
      </dgm:spPr>
      <dgm:t>
        <a:bodyPr/>
        <a:lstStyle/>
        <a:p>
          <a:r>
            <a:rPr lang="en-US" b="0" dirty="0" err="1">
              <a:solidFill>
                <a:schemeClr val="tx1"/>
              </a:solidFill>
              <a:latin typeface="#9Slide07 Koni" pitchFamily="2" charset="0"/>
            </a:rPr>
            <a:t>Đọc</a:t>
          </a:r>
          <a:r>
            <a:rPr lang="en-US" b="0" dirty="0">
              <a:solidFill>
                <a:schemeClr val="tx1"/>
              </a:solidFill>
              <a:latin typeface="#9Slide07 Koni" pitchFamily="2" charset="0"/>
            </a:rPr>
            <a:t> </a:t>
          </a:r>
          <a:r>
            <a:rPr lang="en-US" b="0" dirty="0" err="1">
              <a:solidFill>
                <a:schemeClr val="tx1"/>
              </a:solidFill>
              <a:latin typeface="#9Slide07 Koni" pitchFamily="2" charset="0"/>
            </a:rPr>
            <a:t>hướng</a:t>
          </a:r>
          <a:r>
            <a:rPr lang="en-US" b="0" dirty="0">
              <a:solidFill>
                <a:schemeClr val="tx1"/>
              </a:solidFill>
              <a:latin typeface="#9Slide07 Koni" pitchFamily="2" charset="0"/>
            </a:rPr>
            <a:t> </a:t>
          </a:r>
          <a:r>
            <a:rPr lang="en-US" b="0" dirty="0" err="1">
              <a:solidFill>
                <a:schemeClr val="tx1"/>
              </a:solidFill>
              <a:latin typeface="#9Slide07 Koni" pitchFamily="2" charset="0"/>
            </a:rPr>
            <a:t>dẫn</a:t>
          </a:r>
          <a:r>
            <a:rPr lang="en-US" b="0" dirty="0">
              <a:solidFill>
                <a:schemeClr val="tx1"/>
              </a:solidFill>
              <a:latin typeface="#9Slide07 Koni" pitchFamily="2" charset="0"/>
            </a:rPr>
            <a:t> </a:t>
          </a:r>
          <a:r>
            <a:rPr lang="en-US" b="0" dirty="0" err="1">
              <a:solidFill>
                <a:schemeClr val="tx1"/>
              </a:solidFill>
              <a:latin typeface="#9Slide07 Koni" pitchFamily="2" charset="0"/>
            </a:rPr>
            <a:t>và</a:t>
          </a:r>
          <a:r>
            <a:rPr lang="en-US" b="0" dirty="0">
              <a:solidFill>
                <a:schemeClr val="tx1"/>
              </a:solidFill>
              <a:latin typeface="#9Slide07 Koni" pitchFamily="2" charset="0"/>
            </a:rPr>
            <a:t> </a:t>
          </a:r>
          <a:r>
            <a:rPr lang="en-US" b="0" dirty="0" err="1">
              <a:solidFill>
                <a:schemeClr val="tx1"/>
              </a:solidFill>
              <a:latin typeface="#9Slide07 Koni" pitchFamily="2" charset="0"/>
            </a:rPr>
            <a:t>thực</a:t>
          </a:r>
          <a:r>
            <a:rPr lang="en-US" b="0" dirty="0">
              <a:solidFill>
                <a:schemeClr val="tx1"/>
              </a:solidFill>
              <a:latin typeface="#9Slide07 Koni" pitchFamily="2" charset="0"/>
            </a:rPr>
            <a:t> </a:t>
          </a:r>
          <a:r>
            <a:rPr lang="en-US" b="0" dirty="0" err="1">
              <a:solidFill>
                <a:schemeClr val="tx1"/>
              </a:solidFill>
              <a:latin typeface="#9Slide07 Koni" pitchFamily="2" charset="0"/>
            </a:rPr>
            <a:t>hiện</a:t>
          </a:r>
          <a:endParaRPr lang="en-US" b="0" dirty="0">
            <a:solidFill>
              <a:schemeClr val="tx1"/>
            </a:solidFill>
            <a:latin typeface="#9Slide07 Koni" pitchFamily="2" charset="0"/>
          </a:endParaRPr>
        </a:p>
      </dgm:t>
    </dgm:pt>
    <dgm:pt modelId="{F56C30D5-7B42-43C2-AB62-746FA3E46330}" type="parTrans" cxnId="{D7953E12-21B5-45A0-AD56-4BBE123D2F8E}">
      <dgm:prSet/>
      <dgm:spPr/>
      <dgm:t>
        <a:bodyPr/>
        <a:lstStyle/>
        <a:p>
          <a:endParaRPr lang="en-US" b="0">
            <a:solidFill>
              <a:schemeClr val="tx1"/>
            </a:solidFill>
            <a:latin typeface="#9Slide07 Koni" pitchFamily="2" charset="0"/>
          </a:endParaRPr>
        </a:p>
      </dgm:t>
    </dgm:pt>
    <dgm:pt modelId="{D1EA783D-E2D9-448B-9D71-121ABDD2E31A}" type="sibTrans" cxnId="{D7953E12-21B5-45A0-AD56-4BBE123D2F8E}">
      <dgm:prSet/>
      <dgm:spPr/>
      <dgm:t>
        <a:bodyPr/>
        <a:lstStyle/>
        <a:p>
          <a:endParaRPr lang="en-US" b="0">
            <a:solidFill>
              <a:schemeClr val="tx1"/>
            </a:solidFill>
            <a:latin typeface="#9Slide07 Koni" pitchFamily="2" charset="0"/>
          </a:endParaRPr>
        </a:p>
      </dgm:t>
    </dgm:pt>
    <dgm:pt modelId="{DE9F593A-F1F5-4DA1-A524-423AEA94BF9F}">
      <dgm:prSet phldrT="[Text]"/>
      <dgm:spPr>
        <a:solidFill>
          <a:schemeClr val="accent6">
            <a:lumMod val="20000"/>
            <a:lumOff val="80000"/>
          </a:schemeClr>
        </a:solidFill>
        <a:ln w="28575">
          <a:prstDash val="dashDot"/>
        </a:ln>
      </dgm:spPr>
      <dgm:t>
        <a:bodyPr/>
        <a:lstStyle/>
        <a:p>
          <a:r>
            <a:rPr lang="en-US" b="0">
              <a:solidFill>
                <a:schemeClr val="tx1"/>
              </a:solidFill>
              <a:latin typeface="#9Slide07 Koni" pitchFamily="2" charset="0"/>
            </a:rPr>
            <a:t>Điền phiếu</a:t>
          </a:r>
          <a:endParaRPr lang="en-US" b="0" dirty="0">
            <a:solidFill>
              <a:schemeClr val="tx1"/>
            </a:solidFill>
            <a:latin typeface="#9Slide07 Koni" pitchFamily="2" charset="0"/>
          </a:endParaRPr>
        </a:p>
      </dgm:t>
    </dgm:pt>
    <dgm:pt modelId="{B92CF325-B500-4CA6-B542-842872025039}" type="parTrans" cxnId="{A313237D-C48B-436F-8278-E904F0B891E4}">
      <dgm:prSet/>
      <dgm:spPr/>
      <dgm:t>
        <a:bodyPr/>
        <a:lstStyle/>
        <a:p>
          <a:endParaRPr lang="en-US" b="0">
            <a:solidFill>
              <a:schemeClr val="tx1"/>
            </a:solidFill>
            <a:latin typeface="#9Slide07 Koni" pitchFamily="2" charset="0"/>
          </a:endParaRPr>
        </a:p>
      </dgm:t>
    </dgm:pt>
    <dgm:pt modelId="{D0686F2A-6419-4C5D-8E34-8104A521E8E2}" type="sibTrans" cxnId="{A313237D-C48B-436F-8278-E904F0B891E4}">
      <dgm:prSet/>
      <dgm:spPr/>
      <dgm:t>
        <a:bodyPr/>
        <a:lstStyle/>
        <a:p>
          <a:endParaRPr lang="en-US" b="0">
            <a:solidFill>
              <a:schemeClr val="tx1"/>
            </a:solidFill>
            <a:latin typeface="#9Slide07 Koni" pitchFamily="2" charset="0"/>
          </a:endParaRPr>
        </a:p>
      </dgm:t>
    </dgm:pt>
    <dgm:pt modelId="{11DD86C3-F397-4650-BCC0-250F067766DC}" type="pres">
      <dgm:prSet presAssocID="{E07D2E44-E8BA-4AC7-A05D-DDFA8B087705}" presName="Name0" presStyleCnt="0">
        <dgm:presLayoutVars>
          <dgm:dir/>
          <dgm:resizeHandles val="exact"/>
        </dgm:presLayoutVars>
      </dgm:prSet>
      <dgm:spPr/>
    </dgm:pt>
    <dgm:pt modelId="{8675B6B0-63C5-4409-A67C-D64FB1CB7A76}" type="pres">
      <dgm:prSet presAssocID="{0E342200-B92D-4686-98A8-01474491C504}" presName="node" presStyleLbl="node1" presStyleIdx="0" presStyleCnt="3">
        <dgm:presLayoutVars>
          <dgm:bulletEnabled val="1"/>
        </dgm:presLayoutVars>
      </dgm:prSet>
      <dgm:spPr/>
    </dgm:pt>
    <dgm:pt modelId="{4197734A-0240-431B-93B0-791BC95788A8}" type="pres">
      <dgm:prSet presAssocID="{266C1223-09C2-4AC6-8E74-1E58998F9D0A}" presName="sibTrans" presStyleLbl="sibTrans2D1" presStyleIdx="0" presStyleCnt="2" custScaleX="139611" custLinFactNeighborX="-2773" custLinFactNeighborY="16549"/>
      <dgm:spPr/>
    </dgm:pt>
    <dgm:pt modelId="{2BE7EC60-A772-4719-8B9F-39431DBB53E1}" type="pres">
      <dgm:prSet presAssocID="{266C1223-09C2-4AC6-8E74-1E58998F9D0A}" presName="connectorText" presStyleLbl="sibTrans2D1" presStyleIdx="0" presStyleCnt="2"/>
      <dgm:spPr/>
    </dgm:pt>
    <dgm:pt modelId="{A96DF16F-B333-43EF-98C7-EAF881843421}" type="pres">
      <dgm:prSet presAssocID="{B32BC0A5-FD73-4397-A38E-1F5ECF1C25B3}" presName="node" presStyleLbl="node1" presStyleIdx="1" presStyleCnt="3" custScaleX="114981">
        <dgm:presLayoutVars>
          <dgm:bulletEnabled val="1"/>
        </dgm:presLayoutVars>
      </dgm:prSet>
      <dgm:spPr/>
    </dgm:pt>
    <dgm:pt modelId="{770034EE-14AF-448C-9A95-77F5039E44AE}" type="pres">
      <dgm:prSet presAssocID="{D1EA783D-E2D9-448B-9D71-121ABDD2E31A}" presName="sibTrans" presStyleLbl="sibTrans2D1" presStyleIdx="1" presStyleCnt="2" custScaleX="148746" custLinFactNeighborX="2772" custLinFactNeighborY="16549"/>
      <dgm:spPr/>
    </dgm:pt>
    <dgm:pt modelId="{11A492B3-BB70-4B48-A3A6-DE3524CA2C44}" type="pres">
      <dgm:prSet presAssocID="{D1EA783D-E2D9-448B-9D71-121ABDD2E31A}" presName="connectorText" presStyleLbl="sibTrans2D1" presStyleIdx="1" presStyleCnt="2"/>
      <dgm:spPr/>
    </dgm:pt>
    <dgm:pt modelId="{0674ECCE-2C2F-4E8E-8693-C50523D27719}" type="pres">
      <dgm:prSet presAssocID="{DE9F593A-F1F5-4DA1-A524-423AEA94BF9F}" presName="node" presStyleLbl="node1" presStyleIdx="2" presStyleCnt="3">
        <dgm:presLayoutVars>
          <dgm:bulletEnabled val="1"/>
        </dgm:presLayoutVars>
      </dgm:prSet>
      <dgm:spPr/>
    </dgm:pt>
  </dgm:ptLst>
  <dgm:cxnLst>
    <dgm:cxn modelId="{A96AC809-CA2F-4CF9-AE5E-BC4FDE28BAB9}" type="presOf" srcId="{B32BC0A5-FD73-4397-A38E-1F5ECF1C25B3}" destId="{A96DF16F-B333-43EF-98C7-EAF881843421}" srcOrd="0" destOrd="0" presId="urn:microsoft.com/office/officeart/2005/8/layout/process1"/>
    <dgm:cxn modelId="{D7953E12-21B5-45A0-AD56-4BBE123D2F8E}" srcId="{E07D2E44-E8BA-4AC7-A05D-DDFA8B087705}" destId="{B32BC0A5-FD73-4397-A38E-1F5ECF1C25B3}" srcOrd="1" destOrd="0" parTransId="{F56C30D5-7B42-43C2-AB62-746FA3E46330}" sibTransId="{D1EA783D-E2D9-448B-9D71-121ABDD2E31A}"/>
    <dgm:cxn modelId="{82AED652-78AC-40C7-BBEE-723E3F733F64}" srcId="{E07D2E44-E8BA-4AC7-A05D-DDFA8B087705}" destId="{0E342200-B92D-4686-98A8-01474491C504}" srcOrd="0" destOrd="0" parTransId="{24C06BE2-5379-4472-BE89-E2FD4FCA0855}" sibTransId="{266C1223-09C2-4AC6-8E74-1E58998F9D0A}"/>
    <dgm:cxn modelId="{9096725A-D373-4C80-9F29-17CF846ED974}" type="presOf" srcId="{D1EA783D-E2D9-448B-9D71-121ABDD2E31A}" destId="{770034EE-14AF-448C-9A95-77F5039E44AE}" srcOrd="0" destOrd="0" presId="urn:microsoft.com/office/officeart/2005/8/layout/process1"/>
    <dgm:cxn modelId="{A313237D-C48B-436F-8278-E904F0B891E4}" srcId="{E07D2E44-E8BA-4AC7-A05D-DDFA8B087705}" destId="{DE9F593A-F1F5-4DA1-A524-423AEA94BF9F}" srcOrd="2" destOrd="0" parTransId="{B92CF325-B500-4CA6-B542-842872025039}" sibTransId="{D0686F2A-6419-4C5D-8E34-8104A521E8E2}"/>
    <dgm:cxn modelId="{40EE6D80-9E70-45BD-8D60-7E3AE7D0081E}" type="presOf" srcId="{266C1223-09C2-4AC6-8E74-1E58998F9D0A}" destId="{4197734A-0240-431B-93B0-791BC95788A8}" srcOrd="0" destOrd="0" presId="urn:microsoft.com/office/officeart/2005/8/layout/process1"/>
    <dgm:cxn modelId="{F30E9386-62C6-4356-AC3B-D707A740103B}" type="presOf" srcId="{266C1223-09C2-4AC6-8E74-1E58998F9D0A}" destId="{2BE7EC60-A772-4719-8B9F-39431DBB53E1}" srcOrd="1" destOrd="0" presId="urn:microsoft.com/office/officeart/2005/8/layout/process1"/>
    <dgm:cxn modelId="{3C281894-2854-4C30-9A04-A3A2883170D1}" type="presOf" srcId="{E07D2E44-E8BA-4AC7-A05D-DDFA8B087705}" destId="{11DD86C3-F397-4650-BCC0-250F067766DC}" srcOrd="0" destOrd="0" presId="urn:microsoft.com/office/officeart/2005/8/layout/process1"/>
    <dgm:cxn modelId="{E439459B-A917-4216-B7A7-A4B9DD441808}" type="presOf" srcId="{DE9F593A-F1F5-4DA1-A524-423AEA94BF9F}" destId="{0674ECCE-2C2F-4E8E-8693-C50523D27719}" srcOrd="0" destOrd="0" presId="urn:microsoft.com/office/officeart/2005/8/layout/process1"/>
    <dgm:cxn modelId="{01EA4CC1-68DD-4E29-9AE7-B9CC05F32659}" type="presOf" srcId="{0E342200-B92D-4686-98A8-01474491C504}" destId="{8675B6B0-63C5-4409-A67C-D64FB1CB7A76}" srcOrd="0" destOrd="0" presId="urn:microsoft.com/office/officeart/2005/8/layout/process1"/>
    <dgm:cxn modelId="{536392E4-24BE-4CEE-92D3-F704B66439A2}" type="presOf" srcId="{D1EA783D-E2D9-448B-9D71-121ABDD2E31A}" destId="{11A492B3-BB70-4B48-A3A6-DE3524CA2C44}" srcOrd="1" destOrd="0" presId="urn:microsoft.com/office/officeart/2005/8/layout/process1"/>
    <dgm:cxn modelId="{91CDCDC2-A789-440A-8AF9-D5AD01409504}" type="presParOf" srcId="{11DD86C3-F397-4650-BCC0-250F067766DC}" destId="{8675B6B0-63C5-4409-A67C-D64FB1CB7A76}" srcOrd="0" destOrd="0" presId="urn:microsoft.com/office/officeart/2005/8/layout/process1"/>
    <dgm:cxn modelId="{7E762150-18CE-4C89-896D-A06DBD450E14}" type="presParOf" srcId="{11DD86C3-F397-4650-BCC0-250F067766DC}" destId="{4197734A-0240-431B-93B0-791BC95788A8}" srcOrd="1" destOrd="0" presId="urn:microsoft.com/office/officeart/2005/8/layout/process1"/>
    <dgm:cxn modelId="{D15C25F2-E1C6-497D-8FF4-CDF09636AA1D}" type="presParOf" srcId="{4197734A-0240-431B-93B0-791BC95788A8}" destId="{2BE7EC60-A772-4719-8B9F-39431DBB53E1}" srcOrd="0" destOrd="0" presId="urn:microsoft.com/office/officeart/2005/8/layout/process1"/>
    <dgm:cxn modelId="{E7C81540-B7E7-491F-A97D-44E22456B128}" type="presParOf" srcId="{11DD86C3-F397-4650-BCC0-250F067766DC}" destId="{A96DF16F-B333-43EF-98C7-EAF881843421}" srcOrd="2" destOrd="0" presId="urn:microsoft.com/office/officeart/2005/8/layout/process1"/>
    <dgm:cxn modelId="{2C9E0A6B-0C49-4858-BC9C-D8B2F0F708F7}" type="presParOf" srcId="{11DD86C3-F397-4650-BCC0-250F067766DC}" destId="{770034EE-14AF-448C-9A95-77F5039E44AE}" srcOrd="3" destOrd="0" presId="urn:microsoft.com/office/officeart/2005/8/layout/process1"/>
    <dgm:cxn modelId="{83A044CC-4E6E-46DE-9FDB-F9B3DF96A69C}" type="presParOf" srcId="{770034EE-14AF-448C-9A95-77F5039E44AE}" destId="{11A492B3-BB70-4B48-A3A6-DE3524CA2C44}" srcOrd="0" destOrd="0" presId="urn:microsoft.com/office/officeart/2005/8/layout/process1"/>
    <dgm:cxn modelId="{E8FE32B4-18A7-4CBE-9C13-DD16E61FADEC}" type="presParOf" srcId="{11DD86C3-F397-4650-BCC0-250F067766DC}" destId="{0674ECCE-2C2F-4E8E-8693-C50523D2771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5B6B0-63C5-4409-A67C-D64FB1CB7A76}">
      <dsp:nvSpPr>
        <dsp:cNvPr id="0" name=""/>
        <dsp:cNvSpPr/>
      </dsp:nvSpPr>
      <dsp:spPr>
        <a:xfrm>
          <a:off x="5358" y="728682"/>
          <a:ext cx="2777748" cy="1666648"/>
        </a:xfrm>
        <a:prstGeom prst="roundRect">
          <a:avLst>
            <a:gd name="adj" fmla="val 10000"/>
          </a:avLst>
        </a:prstGeom>
        <a:solidFill>
          <a:schemeClr val="accent6">
            <a:lumMod val="60000"/>
            <a:lumOff val="40000"/>
          </a:schemeClr>
        </a:solidFill>
        <a:ln w="38100" cap="flat" cmpd="sng" algn="ctr">
          <a:solidFill>
            <a:schemeClr val="accent6">
              <a:lumMod val="50000"/>
            </a:schemeClr>
          </a:solidFill>
          <a:prstDash val="dash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err="1">
              <a:solidFill>
                <a:schemeClr val="tx1"/>
              </a:solidFill>
              <a:latin typeface="#9Slide07 Koni" pitchFamily="2" charset="0"/>
            </a:rPr>
            <a:t>Cây</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và</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chậu</a:t>
          </a:r>
          <a:endParaRPr lang="en-US" sz="3100" b="0" kern="1200" dirty="0">
            <a:solidFill>
              <a:schemeClr val="tx1"/>
            </a:solidFill>
            <a:latin typeface="#9Slide07 Koni" pitchFamily="2" charset="0"/>
          </a:endParaRPr>
        </a:p>
      </dsp:txBody>
      <dsp:txXfrm>
        <a:off x="54172" y="777496"/>
        <a:ext cx="2680120" cy="1569020"/>
      </dsp:txXfrm>
    </dsp:sp>
    <dsp:sp modelId="{4197734A-0240-431B-93B0-791BC95788A8}">
      <dsp:nvSpPr>
        <dsp:cNvPr id="0" name=""/>
        <dsp:cNvSpPr/>
      </dsp:nvSpPr>
      <dsp:spPr>
        <a:xfrm>
          <a:off x="2927920" y="1331568"/>
          <a:ext cx="822144" cy="688881"/>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0" kern="1200">
            <a:solidFill>
              <a:schemeClr val="tx1"/>
            </a:solidFill>
            <a:latin typeface="#9Slide07 Koni" pitchFamily="2" charset="0"/>
          </a:endParaRPr>
        </a:p>
      </dsp:txBody>
      <dsp:txXfrm>
        <a:off x="2927920" y="1469344"/>
        <a:ext cx="615480" cy="413329"/>
      </dsp:txXfrm>
    </dsp:sp>
    <dsp:sp modelId="{A96DF16F-B333-43EF-98C7-EAF881843421}">
      <dsp:nvSpPr>
        <dsp:cNvPr id="0" name=""/>
        <dsp:cNvSpPr/>
      </dsp:nvSpPr>
      <dsp:spPr>
        <a:xfrm>
          <a:off x="3894205" y="728682"/>
          <a:ext cx="3193882" cy="1666648"/>
        </a:xfrm>
        <a:prstGeom prst="roundRect">
          <a:avLst>
            <a:gd name="adj" fmla="val 10000"/>
          </a:avLst>
        </a:prstGeom>
        <a:solidFill>
          <a:schemeClr val="accent6">
            <a:lumMod val="40000"/>
            <a:lumOff val="60000"/>
          </a:schemeClr>
        </a:solidFill>
        <a:ln w="28575" cap="flat" cmpd="sng" algn="ctr">
          <a:solidFill>
            <a:scrgbClr r="0" g="0" b="0"/>
          </a:solidFill>
          <a:prstDash val="lgDash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err="1">
              <a:solidFill>
                <a:schemeClr val="tx1"/>
              </a:solidFill>
              <a:latin typeface="#9Slide07 Koni" pitchFamily="2" charset="0"/>
            </a:rPr>
            <a:t>Đọc</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hướng</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dẫn</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và</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thực</a:t>
          </a:r>
          <a:r>
            <a:rPr lang="en-US" sz="3100" b="0" kern="1200" dirty="0">
              <a:solidFill>
                <a:schemeClr val="tx1"/>
              </a:solidFill>
              <a:latin typeface="#9Slide07 Koni" pitchFamily="2" charset="0"/>
            </a:rPr>
            <a:t> </a:t>
          </a:r>
          <a:r>
            <a:rPr lang="en-US" sz="3100" b="0" kern="1200" dirty="0" err="1">
              <a:solidFill>
                <a:schemeClr val="tx1"/>
              </a:solidFill>
              <a:latin typeface="#9Slide07 Koni" pitchFamily="2" charset="0"/>
            </a:rPr>
            <a:t>hiện</a:t>
          </a:r>
          <a:endParaRPr lang="en-US" sz="3100" b="0" kern="1200" dirty="0">
            <a:solidFill>
              <a:schemeClr val="tx1"/>
            </a:solidFill>
            <a:latin typeface="#9Slide07 Koni" pitchFamily="2" charset="0"/>
          </a:endParaRPr>
        </a:p>
      </dsp:txBody>
      <dsp:txXfrm>
        <a:off x="3943019" y="777496"/>
        <a:ext cx="3096254" cy="1569020"/>
      </dsp:txXfrm>
    </dsp:sp>
    <dsp:sp modelId="{770034EE-14AF-448C-9A95-77F5039E44AE}">
      <dsp:nvSpPr>
        <dsp:cNvPr id="0" name=""/>
        <dsp:cNvSpPr/>
      </dsp:nvSpPr>
      <dsp:spPr>
        <a:xfrm>
          <a:off x="7238658" y="1331568"/>
          <a:ext cx="875939" cy="688881"/>
        </a:xfrm>
        <a:prstGeom prst="righ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0" kern="1200">
            <a:solidFill>
              <a:schemeClr val="tx1"/>
            </a:solidFill>
            <a:latin typeface="#9Slide07 Koni" pitchFamily="2" charset="0"/>
          </a:endParaRPr>
        </a:p>
      </dsp:txBody>
      <dsp:txXfrm>
        <a:off x="7238658" y="1469344"/>
        <a:ext cx="669275" cy="413329"/>
      </dsp:txXfrm>
    </dsp:sp>
    <dsp:sp modelId="{0674ECCE-2C2F-4E8E-8693-C50523D27719}">
      <dsp:nvSpPr>
        <dsp:cNvPr id="0" name=""/>
        <dsp:cNvSpPr/>
      </dsp:nvSpPr>
      <dsp:spPr>
        <a:xfrm>
          <a:off x="8199187" y="728682"/>
          <a:ext cx="2777748" cy="1666648"/>
        </a:xfrm>
        <a:prstGeom prst="roundRect">
          <a:avLst>
            <a:gd name="adj" fmla="val 10000"/>
          </a:avLst>
        </a:prstGeom>
        <a:solidFill>
          <a:schemeClr val="accent6">
            <a:lumMod val="20000"/>
            <a:lumOff val="80000"/>
          </a:schemeClr>
        </a:solidFill>
        <a:ln w="28575" cap="flat" cmpd="sng" algn="ctr">
          <a:solidFill>
            <a:scrgbClr r="0" g="0" b="0"/>
          </a:solidFill>
          <a:prstDash val="dash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a:solidFill>
                <a:schemeClr val="tx1"/>
              </a:solidFill>
              <a:latin typeface="#9Slide07 Koni" pitchFamily="2" charset="0"/>
            </a:rPr>
            <a:t>Điền phiếu</a:t>
          </a:r>
          <a:endParaRPr lang="en-US" sz="3100" b="0" kern="1200" dirty="0">
            <a:solidFill>
              <a:schemeClr val="tx1"/>
            </a:solidFill>
            <a:latin typeface="#9Slide07 Koni" pitchFamily="2" charset="0"/>
          </a:endParaRPr>
        </a:p>
      </dsp:txBody>
      <dsp:txXfrm>
        <a:off x="8248001" y="777496"/>
        <a:ext cx="2680120" cy="15690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E2A87-69E8-4B20-BFE3-F6AA8B0C89B2}" type="datetimeFigureOut">
              <a:rPr lang="en-US" smtClean="0"/>
              <a:t>4/4/2023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B0C26-C90F-4BEB-9EFD-BBFF192AF0F1}" type="slidenum">
              <a:rPr lang="en-US" smtClean="0"/>
              <a:t>‹#›</a:t>
            </a:fld>
            <a:endParaRPr lang="en-US"/>
          </a:p>
        </p:txBody>
      </p:sp>
    </p:spTree>
    <p:extLst>
      <p:ext uri="{BB962C8B-B14F-4D97-AF65-F5344CB8AC3E}">
        <p14:creationId xmlns:p14="http://schemas.microsoft.com/office/powerpoint/2010/main" val="1439259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nl-NL" sz="1800" b="1" u="sng">
                <a:effectLst/>
                <a:latin typeface="Times New Roman" panose="02020603050405020304" pitchFamily="18" charset="0"/>
                <a:ea typeface="Times New Roman" panose="02020603050405020304" pitchFamily="18" charset="0"/>
              </a:rPr>
              <a:t>I. YÊU CẦU CẦN ĐẠT:</a:t>
            </a:r>
            <a:endParaRPr lang="en-US" sz="1800">
              <a:effectLst/>
              <a:latin typeface="Times New Roman" panose="02020603050405020304" pitchFamily="18" charset="0"/>
              <a:ea typeface="Times New Roman" panose="02020603050405020304" pitchFamily="18" charset="0"/>
            </a:endParaRPr>
          </a:p>
          <a:p>
            <a:pPr algn="just"/>
            <a:r>
              <a:rPr lang="nl-NL" sz="1800" b="1">
                <a:effectLst/>
                <a:latin typeface="Times New Roman" panose="02020603050405020304" pitchFamily="18" charset="0"/>
                <a:ea typeface="Times New Roman" panose="02020603050405020304" pitchFamily="18" charset="0"/>
              </a:rPr>
              <a:t>1. Kiến thức </a:t>
            </a:r>
            <a:endParaRPr lang="en-US" sz="1800">
              <a:effectLst/>
              <a:latin typeface="Times New Roman" panose="02020603050405020304" pitchFamily="18" charset="0"/>
              <a:ea typeface="Times New Roman" panose="02020603050405020304" pitchFamily="18" charset="0"/>
            </a:endParaRPr>
          </a:p>
          <a:p>
            <a:pPr algn="just"/>
            <a:r>
              <a:rPr lang="nl-NL" sz="1800">
                <a:effectLst/>
                <a:latin typeface="Times New Roman" panose="02020603050405020304" pitchFamily="18" charset="0"/>
                <a:ea typeface="Times New Roman" panose="02020603050405020304" pitchFamily="18" charset="0"/>
              </a:rPr>
              <a:t>- HS hiểu được môi trường sống của một số loài thực vật.</a:t>
            </a:r>
            <a:endParaRPr lang="en-US" sz="1800">
              <a:effectLst/>
              <a:latin typeface="Times New Roman" panose="02020603050405020304" pitchFamily="18" charset="0"/>
              <a:ea typeface="Times New Roman" panose="02020603050405020304" pitchFamily="18" charset="0"/>
            </a:endParaRPr>
          </a:p>
          <a:p>
            <a:pPr algn="just"/>
            <a:r>
              <a:rPr lang="nl-NL" sz="1800" b="1">
                <a:effectLst/>
                <a:latin typeface="Times New Roman" panose="02020603050405020304" pitchFamily="18" charset="0"/>
                <a:ea typeface="Times New Roman" panose="02020603050405020304" pitchFamily="18" charset="0"/>
              </a:rPr>
              <a:t>2. Kĩ năng</a:t>
            </a:r>
            <a:endParaRPr lang="en-US" sz="1800">
              <a:effectLst/>
              <a:latin typeface="Times New Roman" panose="02020603050405020304" pitchFamily="18" charset="0"/>
              <a:ea typeface="Times New Roman" panose="02020603050405020304" pitchFamily="18" charset="0"/>
            </a:endParaRPr>
          </a:p>
          <a:p>
            <a:pPr algn="just"/>
            <a:r>
              <a:rPr lang="nl-NL" sz="1800">
                <a:effectLst/>
                <a:latin typeface="Times New Roman" panose="02020603050405020304" pitchFamily="18" charset="0"/>
                <a:ea typeface="Times New Roman" panose="02020603050405020304" pitchFamily="18" charset="0"/>
              </a:rPr>
              <a:t>- Nêu được những yếu tố cần để duy trì sự sống của thực vật: nước, không khí, ánh sáng, nhiệt độ và chất khoáng.</a:t>
            </a:r>
            <a:endParaRPr lang="en-US" sz="1800">
              <a:effectLst/>
              <a:latin typeface="Times New Roman" panose="02020603050405020304" pitchFamily="18" charset="0"/>
              <a:ea typeface="Times New Roman" panose="02020603050405020304" pitchFamily="18" charset="0"/>
            </a:endParaRPr>
          </a:p>
          <a:p>
            <a:pPr algn="just"/>
            <a:r>
              <a:rPr lang="en-US" sz="1800" b="1">
                <a:effectLst/>
                <a:latin typeface="Times New Roman" panose="02020603050405020304" pitchFamily="18" charset="0"/>
                <a:ea typeface="Times New Roman" panose="02020603050405020304" pitchFamily="18" charset="0"/>
              </a:rPr>
              <a:t>3. </a:t>
            </a:r>
            <a:r>
              <a:rPr lang="nl-NL" sz="1800" b="1">
                <a:effectLst/>
                <a:latin typeface="Times New Roman" panose="02020603050405020304" pitchFamily="18" charset="0"/>
                <a:ea typeface="Times New Roman" panose="02020603050405020304" pitchFamily="18" charset="0"/>
              </a:rPr>
              <a:t>Phẩm chất</a:t>
            </a:r>
            <a:endParaRPr lang="en-US" sz="1800">
              <a:effectLst/>
              <a:latin typeface="Times New Roman" panose="02020603050405020304" pitchFamily="18" charset="0"/>
              <a:ea typeface="Times New Roman" panose="02020603050405020304" pitchFamily="18" charset="0"/>
            </a:endParaRPr>
          </a:p>
          <a:p>
            <a:pPr algn="just"/>
            <a:r>
              <a:rPr lang="nl-NL" sz="1800">
                <a:solidFill>
                  <a:srgbClr val="000000"/>
                </a:solidFill>
                <a:effectLst/>
                <a:latin typeface="Times New Roman" panose="02020603050405020304" pitchFamily="18" charset="0"/>
                <a:ea typeface="Times New Roman" panose="02020603050405020304" pitchFamily="18" charset="0"/>
              </a:rPr>
              <a:t>- </a:t>
            </a:r>
            <a:r>
              <a:rPr lang="nl-NL" sz="1800">
                <a:effectLst/>
                <a:latin typeface="Times New Roman" panose="02020603050405020304" pitchFamily="18" charset="0"/>
                <a:ea typeface="Times New Roman" panose="02020603050405020304" pitchFamily="18" charset="0"/>
              </a:rPr>
              <a:t>GD cho HS ý thức bảo vệ môi trường, chăm sóc cây xanh</a:t>
            </a:r>
            <a:endParaRPr lang="en-US" sz="1800">
              <a:effectLst/>
              <a:latin typeface="Times New Roman" panose="02020603050405020304" pitchFamily="18" charset="0"/>
              <a:ea typeface="Times New Roman" panose="02020603050405020304" pitchFamily="18" charset="0"/>
            </a:endParaRPr>
          </a:p>
          <a:p>
            <a:pPr algn="just"/>
            <a:r>
              <a:rPr lang="nl-NL" sz="1800" b="1">
                <a:effectLst/>
                <a:latin typeface="Times New Roman" panose="02020603050405020304" pitchFamily="18" charset="0"/>
                <a:ea typeface="Times New Roman" panose="02020603050405020304" pitchFamily="18" charset="0"/>
              </a:rPr>
              <a:t>4. Góp phần phát triển các năng lực:</a:t>
            </a:r>
            <a:endParaRPr lang="en-US" sz="1800">
              <a:effectLst/>
              <a:latin typeface="Times New Roman" panose="02020603050405020304" pitchFamily="18" charset="0"/>
              <a:ea typeface="Times New Roman" panose="02020603050405020304" pitchFamily="18" charset="0"/>
            </a:endParaRPr>
          </a:p>
          <a:p>
            <a:pPr algn="just"/>
            <a:r>
              <a:rPr lang="nl-NL" sz="1800" b="1" i="1">
                <a:effectLst/>
                <a:latin typeface="Times New Roman" panose="02020603050405020304" pitchFamily="18" charset="0"/>
                <a:ea typeface="Times New Roman" panose="02020603050405020304" pitchFamily="18" charset="0"/>
              </a:rPr>
              <a:t>* KNS:</a:t>
            </a:r>
            <a:r>
              <a:rPr lang="nl-NL" sz="1800" i="1">
                <a:effectLst/>
                <a:latin typeface="Times New Roman" panose="02020603050405020304" pitchFamily="18" charset="0"/>
                <a:ea typeface="Times New Roman" panose="02020603050405020304" pitchFamily="18" charset="0"/>
              </a:rPr>
              <a:t> + Làm việc nhóm</a:t>
            </a:r>
            <a:endParaRPr lang="en-US" sz="1800">
              <a:effectLst/>
              <a:latin typeface="Times New Roman" panose="02020603050405020304" pitchFamily="18" charset="0"/>
              <a:ea typeface="Times New Roman" panose="02020603050405020304" pitchFamily="18" charset="0"/>
            </a:endParaRPr>
          </a:p>
          <a:p>
            <a:pPr algn="just"/>
            <a:r>
              <a:rPr lang="nl-NL" sz="1800" i="1">
                <a:effectLst/>
                <a:latin typeface="Times New Roman" panose="02020603050405020304" pitchFamily="18" charset="0"/>
                <a:ea typeface="Times New Roman" panose="02020603050405020304" pitchFamily="18" charset="0"/>
              </a:rPr>
              <a:t>              + Quan sát, so sánh có đối chứng để thấy sự phát triển khác nhau của cây trong những điều kiện khác nhau. </a:t>
            </a:r>
            <a:endParaRPr lang="en-US" sz="1800">
              <a:effectLst/>
              <a:latin typeface="Times New Roman" panose="02020603050405020304" pitchFamily="18" charset="0"/>
              <a:ea typeface="Times New Roman" panose="02020603050405020304" pitchFamily="18" charset="0"/>
            </a:endParaRPr>
          </a:p>
          <a:p>
            <a:r>
              <a:rPr lang="nl-NL" sz="1800" b="1" i="1">
                <a:effectLst/>
                <a:latin typeface="Times New Roman" panose="02020603050405020304" pitchFamily="18" charset="0"/>
                <a:ea typeface="Times New Roman" panose="02020603050405020304" pitchFamily="18" charset="0"/>
              </a:rPr>
              <a:t>* GD BVMT:</a:t>
            </a:r>
            <a:r>
              <a:rPr lang="nl-NL" sz="1800" i="1">
                <a:effectLst/>
                <a:latin typeface="Times New Roman" panose="02020603050405020304" pitchFamily="18" charset="0"/>
                <a:ea typeface="Times New Roman" panose="02020603050405020304" pitchFamily="18" charset="0"/>
              </a:rPr>
              <a:t> Một số đặc điểm chính của môi trường và tài nguyên thiên nhiên</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2</a:t>
            </a:fld>
            <a:endParaRPr lang="en-US"/>
          </a:p>
        </p:txBody>
      </p:sp>
    </p:spTree>
    <p:extLst>
      <p:ext uri="{BB962C8B-B14F-4D97-AF65-F5344CB8AC3E}">
        <p14:creationId xmlns:p14="http://schemas.microsoft.com/office/powerpoint/2010/main" val="3187803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giống tương ứng chậu cây để đi đến câu hỏi, nhấn vào chậu cây để gieo hạt. Nhấn vào mầm đậu để đến bài mới.</a:t>
            </a:r>
          </a:p>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4</a:t>
            </a:fld>
            <a:endParaRPr lang="en-US"/>
          </a:p>
        </p:txBody>
      </p:sp>
    </p:spTree>
    <p:extLst>
      <p:ext uri="{BB962C8B-B14F-4D97-AF65-F5344CB8AC3E}">
        <p14:creationId xmlns:p14="http://schemas.microsoft.com/office/powerpoint/2010/main" val="345974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mầm đậu để quay lại trang chính trò chơi Happy garden.</a:t>
            </a:r>
          </a:p>
        </p:txBody>
      </p:sp>
      <p:sp>
        <p:nvSpPr>
          <p:cNvPr id="4" name="Slide Number Placeholder 3"/>
          <p:cNvSpPr>
            <a:spLocks noGrp="1"/>
          </p:cNvSpPr>
          <p:nvPr>
            <p:ph type="sldNum" sz="quarter" idx="5"/>
          </p:nvPr>
        </p:nvSpPr>
        <p:spPr/>
        <p:txBody>
          <a:bodyPr/>
          <a:lstStyle/>
          <a:p>
            <a:fld id="{26DB0C26-C90F-4BEB-9EFD-BBFF192AF0F1}" type="slidenum">
              <a:rPr lang="en-US" smtClean="0"/>
              <a:t>5</a:t>
            </a:fld>
            <a:endParaRPr lang="en-US"/>
          </a:p>
        </p:txBody>
      </p:sp>
    </p:spTree>
    <p:extLst>
      <p:ext uri="{BB962C8B-B14F-4D97-AF65-F5344CB8AC3E}">
        <p14:creationId xmlns:p14="http://schemas.microsoft.com/office/powerpoint/2010/main" val="2858619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mầm đậu để quay lại trang chính trò chơi Happy garden.</a:t>
            </a:r>
          </a:p>
          <a:p>
            <a:r>
              <a:rPr lang="en-US"/>
              <a:t>Game by Diệu Hiền_Măng Non</a:t>
            </a:r>
          </a:p>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6</a:t>
            </a:fld>
            <a:endParaRPr lang="en-US"/>
          </a:p>
        </p:txBody>
      </p:sp>
    </p:spTree>
    <p:extLst>
      <p:ext uri="{BB962C8B-B14F-4D97-AF65-F5344CB8AC3E}">
        <p14:creationId xmlns:p14="http://schemas.microsoft.com/office/powerpoint/2010/main" val="4007714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mầm đậu để quay lại trang chính trò chơi Happy garden.</a:t>
            </a:r>
          </a:p>
          <a:p>
            <a:r>
              <a:rPr lang="en-US"/>
              <a:t>Game by Diệu Hiền_Măng Non</a:t>
            </a:r>
          </a:p>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7</a:t>
            </a:fld>
            <a:endParaRPr lang="en-US"/>
          </a:p>
        </p:txBody>
      </p:sp>
    </p:spTree>
    <p:extLst>
      <p:ext uri="{BB962C8B-B14F-4D97-AF65-F5344CB8AC3E}">
        <p14:creationId xmlns:p14="http://schemas.microsoft.com/office/powerpoint/2010/main" val="1813975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mầm đậu để quay lại trang chính trò chơi Happy garden.</a:t>
            </a:r>
          </a:p>
          <a:p>
            <a:r>
              <a:rPr lang="en-US"/>
              <a:t>Game by Diệu Hiền_Măng Non</a:t>
            </a:r>
          </a:p>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8</a:t>
            </a:fld>
            <a:endParaRPr lang="en-US"/>
          </a:p>
        </p:txBody>
      </p:sp>
    </p:spTree>
    <p:extLst>
      <p:ext uri="{BB962C8B-B14F-4D97-AF65-F5344CB8AC3E}">
        <p14:creationId xmlns:p14="http://schemas.microsoft.com/office/powerpoint/2010/main" val="2470469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DB0C26-C90F-4BEB-9EFD-BBFF192AF0F1}" type="slidenum">
              <a:rPr lang="en-US" smtClean="0"/>
              <a:t>11</a:t>
            </a:fld>
            <a:endParaRPr lang="en-US"/>
          </a:p>
        </p:txBody>
      </p:sp>
    </p:spTree>
    <p:extLst>
      <p:ext uri="{BB962C8B-B14F-4D97-AF65-F5344CB8AC3E}">
        <p14:creationId xmlns:p14="http://schemas.microsoft.com/office/powerpoint/2010/main" val="1379926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Master" Target="../slideMasters/slideMaster2.xml"/><Relationship Id="rId4" Type="http://schemas.openxmlformats.org/officeDocument/2006/relationships/image" Target="../media/image17.gi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20.gif"/><Relationship Id="rId4" Type="http://schemas.openxmlformats.org/officeDocument/2006/relationships/image" Target="../media/image12.gi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5.gif"/><Relationship Id="rId1" Type="http://schemas.openxmlformats.org/officeDocument/2006/relationships/slideMaster" Target="../slideMasters/slideMaster2.xml"/><Relationship Id="rId4" Type="http://schemas.openxmlformats.org/officeDocument/2006/relationships/image" Target="../media/image12.gi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2F20DB-9CC6-4F92-9FB9-3EC39388E90E}"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52660-F6A5-49EC-8B1E-0FA7B533890D}" type="slidenum">
              <a:rPr lang="en-US" smtClean="0"/>
              <a:t>‹#›</a:t>
            </a:fld>
            <a:endParaRPr lang="en-US"/>
          </a:p>
        </p:txBody>
      </p:sp>
      <p:grpSp>
        <p:nvGrpSpPr>
          <p:cNvPr id="8" name="Group 7">
            <a:extLst>
              <a:ext uri="{FF2B5EF4-FFF2-40B4-BE49-F238E27FC236}">
                <a16:creationId xmlns:a16="http://schemas.microsoft.com/office/drawing/2014/main" id="{966A16C0-0C9C-4D38-AF3A-D3A4DA4A76DB}"/>
              </a:ext>
            </a:extLst>
          </p:cNvPr>
          <p:cNvGrpSpPr/>
          <p:nvPr userDrawn="1"/>
        </p:nvGrpSpPr>
        <p:grpSpPr>
          <a:xfrm>
            <a:off x="-2759419" y="-1050873"/>
            <a:ext cx="6295938" cy="4162321"/>
            <a:chOff x="-2628900" y="-909550"/>
            <a:chExt cx="6389750" cy="4433467"/>
          </a:xfrm>
        </p:grpSpPr>
        <p:pic>
          <p:nvPicPr>
            <p:cNvPr id="9" name="Picture 8">
              <a:extLst>
                <a:ext uri="{FF2B5EF4-FFF2-40B4-BE49-F238E27FC236}">
                  <a16:creationId xmlns:a16="http://schemas.microsoft.com/office/drawing/2014/main" id="{3AB605B5-C762-41F7-B915-0FA028EB2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120951">
              <a:off x="65208" y="-909550"/>
              <a:ext cx="3695642" cy="3695642"/>
            </a:xfrm>
            <a:prstGeom prst="rect">
              <a:avLst/>
            </a:prstGeom>
          </p:spPr>
        </p:pic>
        <p:grpSp>
          <p:nvGrpSpPr>
            <p:cNvPr id="10" name="Group 9">
              <a:extLst>
                <a:ext uri="{FF2B5EF4-FFF2-40B4-BE49-F238E27FC236}">
                  <a16:creationId xmlns:a16="http://schemas.microsoft.com/office/drawing/2014/main" id="{72A9F018-5AB3-4CC8-91AD-89D19BDCD1D6}"/>
                </a:ext>
              </a:extLst>
            </p:cNvPr>
            <p:cNvGrpSpPr/>
            <p:nvPr/>
          </p:nvGrpSpPr>
          <p:grpSpPr>
            <a:xfrm>
              <a:off x="-2628900" y="-895350"/>
              <a:ext cx="6322103" cy="4419267"/>
              <a:chOff x="-2628900" y="-895350"/>
              <a:chExt cx="6322103" cy="4419267"/>
            </a:xfrm>
          </p:grpSpPr>
          <p:sp>
            <p:nvSpPr>
              <p:cNvPr id="11" name="TextBox 10">
                <a:extLst>
                  <a:ext uri="{FF2B5EF4-FFF2-40B4-BE49-F238E27FC236}">
                    <a16:creationId xmlns:a16="http://schemas.microsoft.com/office/drawing/2014/main" id="{F843B6AF-4623-4310-A5CC-08790038B8F3}"/>
                  </a:ext>
                </a:extLst>
              </p:cNvPr>
              <p:cNvSpPr txBox="1"/>
              <p:nvPr/>
            </p:nvSpPr>
            <p:spPr>
              <a:xfrm>
                <a:off x="-2628900" y="-895350"/>
                <a:ext cx="184731" cy="369332"/>
              </a:xfrm>
              <a:prstGeom prst="rect">
                <a:avLst/>
              </a:prstGeom>
              <a:noFill/>
            </p:spPr>
            <p:txBody>
              <a:bodyPr wrap="none" rtlCol="0">
                <a:spAutoFit/>
              </a:bodyPr>
              <a:lstStyle/>
              <a:p>
                <a:endParaRPr lang="en-US" dirty="0"/>
              </a:p>
            </p:txBody>
          </p:sp>
          <p:pic>
            <p:nvPicPr>
              <p:cNvPr id="12" name="Picture 11">
                <a:extLst>
                  <a:ext uri="{FF2B5EF4-FFF2-40B4-BE49-F238E27FC236}">
                    <a16:creationId xmlns:a16="http://schemas.microsoft.com/office/drawing/2014/main" id="{38E36E53-6850-40D9-B3FA-550058A52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69498" y="-203170"/>
                <a:ext cx="3695642" cy="3695642"/>
              </a:xfrm>
              <a:prstGeom prst="rect">
                <a:avLst/>
              </a:prstGeom>
            </p:spPr>
          </p:pic>
          <p:pic>
            <p:nvPicPr>
              <p:cNvPr id="13" name="Picture 12">
                <a:extLst>
                  <a:ext uri="{FF2B5EF4-FFF2-40B4-BE49-F238E27FC236}">
                    <a16:creationId xmlns:a16="http://schemas.microsoft.com/office/drawing/2014/main" id="{CC82FA46-23BC-474A-B78D-280FE80DD2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092397">
                <a:off x="120417" y="1012527"/>
                <a:ext cx="1431577" cy="1374026"/>
              </a:xfrm>
              <a:prstGeom prst="rect">
                <a:avLst/>
              </a:prstGeom>
            </p:spPr>
          </p:pic>
          <p:pic>
            <p:nvPicPr>
              <p:cNvPr id="14" name="Picture 13">
                <a:extLst>
                  <a:ext uri="{FF2B5EF4-FFF2-40B4-BE49-F238E27FC236}">
                    <a16:creationId xmlns:a16="http://schemas.microsoft.com/office/drawing/2014/main" id="{A1494770-596A-44F0-8CDD-9FB67D8C14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092397">
                <a:off x="758789" y="243999"/>
                <a:ext cx="1431577" cy="1374026"/>
              </a:xfrm>
              <a:prstGeom prst="rect">
                <a:avLst/>
              </a:prstGeom>
            </p:spPr>
          </p:pic>
          <p:pic>
            <p:nvPicPr>
              <p:cNvPr id="15" name="Picture 14">
                <a:extLst>
                  <a:ext uri="{FF2B5EF4-FFF2-40B4-BE49-F238E27FC236}">
                    <a16:creationId xmlns:a16="http://schemas.microsoft.com/office/drawing/2014/main" id="{BBED7BD2-3E6E-46F3-8338-155C3C50BE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092397">
                <a:off x="166780" y="304960"/>
                <a:ext cx="1431577" cy="1374026"/>
              </a:xfrm>
              <a:prstGeom prst="rect">
                <a:avLst/>
              </a:prstGeom>
            </p:spPr>
          </p:pic>
          <p:pic>
            <p:nvPicPr>
              <p:cNvPr id="16" name="Picture 15">
                <a:extLst>
                  <a:ext uri="{FF2B5EF4-FFF2-40B4-BE49-F238E27FC236}">
                    <a16:creationId xmlns:a16="http://schemas.microsoft.com/office/drawing/2014/main" id="{AD7DA22D-0A7F-4F56-B884-8F1C36DB34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704519">
                <a:off x="1616898" y="504826"/>
                <a:ext cx="2083864" cy="2068747"/>
              </a:xfrm>
              <a:prstGeom prst="rect">
                <a:avLst/>
              </a:prstGeom>
            </p:spPr>
          </p:pic>
          <p:pic>
            <p:nvPicPr>
              <p:cNvPr id="17" name="Picture 16">
                <a:extLst>
                  <a:ext uri="{FF2B5EF4-FFF2-40B4-BE49-F238E27FC236}">
                    <a16:creationId xmlns:a16="http://schemas.microsoft.com/office/drawing/2014/main" id="{3755EB6A-26BF-44C4-B01B-72886FD729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062" t="64204" r="1300"/>
              <a:stretch/>
            </p:blipFill>
            <p:spPr>
              <a:xfrm rot="7247860">
                <a:off x="123603" y="2594784"/>
                <a:ext cx="1117745" cy="740521"/>
              </a:xfrm>
              <a:prstGeom prst="rect">
                <a:avLst/>
              </a:prstGeom>
            </p:spPr>
          </p:pic>
        </p:grpSp>
      </p:grpSp>
      <p:sp>
        <p:nvSpPr>
          <p:cNvPr id="19" name="Rectangle 99">
            <a:extLst>
              <a:ext uri="{FF2B5EF4-FFF2-40B4-BE49-F238E27FC236}">
                <a16:creationId xmlns:a16="http://schemas.microsoft.com/office/drawing/2014/main" id="{85F8326B-8A52-40A8-BA89-EC22E2DFE24A}"/>
              </a:ext>
            </a:extLst>
          </p:cNvPr>
          <p:cNvSpPr/>
          <p:nvPr userDrawn="1"/>
        </p:nvSpPr>
        <p:spPr>
          <a:xfrm rot="5400000" flipH="1">
            <a:off x="-2231979" y="2694092"/>
            <a:ext cx="6407692" cy="1980446"/>
          </a:xfrm>
          <a:custGeom>
            <a:avLst/>
            <a:gdLst>
              <a:gd name="connsiteX0" fmla="*/ 0 w 5669755"/>
              <a:gd name="connsiteY0" fmla="*/ 0 h 2173824"/>
              <a:gd name="connsiteX1" fmla="*/ 5669755 w 5669755"/>
              <a:gd name="connsiteY1" fmla="*/ 0 h 2173824"/>
              <a:gd name="connsiteX2" fmla="*/ 5669755 w 5669755"/>
              <a:gd name="connsiteY2" fmla="*/ 2173824 h 2173824"/>
              <a:gd name="connsiteX3" fmla="*/ 0 w 5669755"/>
              <a:gd name="connsiteY3" fmla="*/ 2173824 h 2173824"/>
              <a:gd name="connsiteX4" fmla="*/ 0 w 5669755"/>
              <a:gd name="connsiteY4" fmla="*/ 0 h 2173824"/>
              <a:gd name="connsiteX0" fmla="*/ 0 w 5669755"/>
              <a:gd name="connsiteY0" fmla="*/ 0 h 2173824"/>
              <a:gd name="connsiteX1" fmla="*/ 3873039 w 5669755"/>
              <a:gd name="connsiteY1" fmla="*/ 1572126 h 2173824"/>
              <a:gd name="connsiteX2" fmla="*/ 5669755 w 5669755"/>
              <a:gd name="connsiteY2" fmla="*/ 2173824 h 2173824"/>
              <a:gd name="connsiteX3" fmla="*/ 0 w 5669755"/>
              <a:gd name="connsiteY3" fmla="*/ 2173824 h 2173824"/>
              <a:gd name="connsiteX4" fmla="*/ 0 w 5669755"/>
              <a:gd name="connsiteY4" fmla="*/ 0 h 2173824"/>
              <a:gd name="connsiteX0" fmla="*/ 0 w 5669755"/>
              <a:gd name="connsiteY0" fmla="*/ 0 h 2173824"/>
              <a:gd name="connsiteX1" fmla="*/ 3873039 w 5669755"/>
              <a:gd name="connsiteY1" fmla="*/ 1572126 h 2173824"/>
              <a:gd name="connsiteX2" fmla="*/ 5669755 w 5669755"/>
              <a:gd name="connsiteY2" fmla="*/ 2173824 h 2173824"/>
              <a:gd name="connsiteX3" fmla="*/ 0 w 5669755"/>
              <a:gd name="connsiteY3" fmla="*/ 2173824 h 2173824"/>
              <a:gd name="connsiteX4" fmla="*/ 0 w 5669755"/>
              <a:gd name="connsiteY4" fmla="*/ 0 h 2173824"/>
              <a:gd name="connsiteX0" fmla="*/ 0 w 5669755"/>
              <a:gd name="connsiteY0" fmla="*/ 47909 h 2221733"/>
              <a:gd name="connsiteX1" fmla="*/ 3873039 w 5669755"/>
              <a:gd name="connsiteY1" fmla="*/ 1620035 h 2221733"/>
              <a:gd name="connsiteX2" fmla="*/ 5669755 w 5669755"/>
              <a:gd name="connsiteY2" fmla="*/ 2221733 h 2221733"/>
              <a:gd name="connsiteX3" fmla="*/ 0 w 5669755"/>
              <a:gd name="connsiteY3" fmla="*/ 2221733 h 2221733"/>
              <a:gd name="connsiteX4" fmla="*/ 0 w 5669755"/>
              <a:gd name="connsiteY4" fmla="*/ 47909 h 2221733"/>
              <a:gd name="connsiteX0" fmla="*/ 0 w 5669755"/>
              <a:gd name="connsiteY0" fmla="*/ 63821 h 1644087"/>
              <a:gd name="connsiteX1" fmla="*/ 3873039 w 5669755"/>
              <a:gd name="connsiteY1" fmla="*/ 1042389 h 1644087"/>
              <a:gd name="connsiteX2" fmla="*/ 5669755 w 5669755"/>
              <a:gd name="connsiteY2" fmla="*/ 1644087 h 1644087"/>
              <a:gd name="connsiteX3" fmla="*/ 0 w 5669755"/>
              <a:gd name="connsiteY3" fmla="*/ 1644087 h 1644087"/>
              <a:gd name="connsiteX4" fmla="*/ 0 w 5669755"/>
              <a:gd name="connsiteY4" fmla="*/ 63821 h 1644087"/>
              <a:gd name="connsiteX0" fmla="*/ 0 w 5685797"/>
              <a:gd name="connsiteY0" fmla="*/ 54519 h 1939585"/>
              <a:gd name="connsiteX1" fmla="*/ 3889081 w 5685797"/>
              <a:gd name="connsiteY1" fmla="*/ 1337887 h 1939585"/>
              <a:gd name="connsiteX2" fmla="*/ 5685797 w 5685797"/>
              <a:gd name="connsiteY2" fmla="*/ 1939585 h 1939585"/>
              <a:gd name="connsiteX3" fmla="*/ 16042 w 5685797"/>
              <a:gd name="connsiteY3" fmla="*/ 1939585 h 1939585"/>
              <a:gd name="connsiteX4" fmla="*/ 0 w 5685797"/>
              <a:gd name="connsiteY4" fmla="*/ 54519 h 1939585"/>
              <a:gd name="connsiteX0" fmla="*/ 0 w 6407692"/>
              <a:gd name="connsiteY0" fmla="*/ 54519 h 1987711"/>
              <a:gd name="connsiteX1" fmla="*/ 3889081 w 6407692"/>
              <a:gd name="connsiteY1" fmla="*/ 1337887 h 1987711"/>
              <a:gd name="connsiteX2" fmla="*/ 6407692 w 6407692"/>
              <a:gd name="connsiteY2" fmla="*/ 1987711 h 1987711"/>
              <a:gd name="connsiteX3" fmla="*/ 16042 w 6407692"/>
              <a:gd name="connsiteY3" fmla="*/ 1939585 h 1987711"/>
              <a:gd name="connsiteX4" fmla="*/ 0 w 6407692"/>
              <a:gd name="connsiteY4" fmla="*/ 54519 h 1987711"/>
              <a:gd name="connsiteX0" fmla="*/ 0 w 6407692"/>
              <a:gd name="connsiteY0" fmla="*/ 61805 h 1994997"/>
              <a:gd name="connsiteX1" fmla="*/ 3889081 w 6407692"/>
              <a:gd name="connsiteY1" fmla="*/ 1345173 h 1994997"/>
              <a:gd name="connsiteX2" fmla="*/ 6407692 w 6407692"/>
              <a:gd name="connsiteY2" fmla="*/ 1994997 h 1994997"/>
              <a:gd name="connsiteX3" fmla="*/ 16042 w 6407692"/>
              <a:gd name="connsiteY3" fmla="*/ 1946871 h 1994997"/>
              <a:gd name="connsiteX4" fmla="*/ 0 w 6407692"/>
              <a:gd name="connsiteY4" fmla="*/ 61805 h 1994997"/>
              <a:gd name="connsiteX0" fmla="*/ 0 w 6407692"/>
              <a:gd name="connsiteY0" fmla="*/ 51465 h 1984657"/>
              <a:gd name="connsiteX1" fmla="*/ 3889081 w 6407692"/>
              <a:gd name="connsiteY1" fmla="*/ 1334833 h 1984657"/>
              <a:gd name="connsiteX2" fmla="*/ 6407692 w 6407692"/>
              <a:gd name="connsiteY2" fmla="*/ 1984657 h 1984657"/>
              <a:gd name="connsiteX3" fmla="*/ 16042 w 6407692"/>
              <a:gd name="connsiteY3" fmla="*/ 1936531 h 1984657"/>
              <a:gd name="connsiteX4" fmla="*/ 0 w 6407692"/>
              <a:gd name="connsiteY4" fmla="*/ 51465 h 1984657"/>
              <a:gd name="connsiteX0" fmla="*/ 0 w 6407692"/>
              <a:gd name="connsiteY0" fmla="*/ 51465 h 1984657"/>
              <a:gd name="connsiteX1" fmla="*/ 3889081 w 6407692"/>
              <a:gd name="connsiteY1" fmla="*/ 1334833 h 1984657"/>
              <a:gd name="connsiteX2" fmla="*/ 6407692 w 6407692"/>
              <a:gd name="connsiteY2" fmla="*/ 1984657 h 1984657"/>
              <a:gd name="connsiteX3" fmla="*/ 16042 w 6407692"/>
              <a:gd name="connsiteY3" fmla="*/ 1936531 h 1984657"/>
              <a:gd name="connsiteX4" fmla="*/ 0 w 6407692"/>
              <a:gd name="connsiteY4" fmla="*/ 51465 h 1984657"/>
              <a:gd name="connsiteX0" fmla="*/ 0 w 6407692"/>
              <a:gd name="connsiteY0" fmla="*/ 51465 h 1984657"/>
              <a:gd name="connsiteX1" fmla="*/ 3889081 w 6407692"/>
              <a:gd name="connsiteY1" fmla="*/ 1334833 h 1984657"/>
              <a:gd name="connsiteX2" fmla="*/ 6407692 w 6407692"/>
              <a:gd name="connsiteY2" fmla="*/ 1984657 h 1984657"/>
              <a:gd name="connsiteX3" fmla="*/ 16042 w 6407692"/>
              <a:gd name="connsiteY3" fmla="*/ 1936531 h 1984657"/>
              <a:gd name="connsiteX4" fmla="*/ 0 w 6407692"/>
              <a:gd name="connsiteY4" fmla="*/ 51465 h 1984657"/>
              <a:gd name="connsiteX0" fmla="*/ 0 w 6407692"/>
              <a:gd name="connsiteY0" fmla="*/ 51465 h 1984657"/>
              <a:gd name="connsiteX1" fmla="*/ 3889081 w 6407692"/>
              <a:gd name="connsiteY1" fmla="*/ 1334833 h 1984657"/>
              <a:gd name="connsiteX2" fmla="*/ 6407692 w 6407692"/>
              <a:gd name="connsiteY2" fmla="*/ 1984657 h 1984657"/>
              <a:gd name="connsiteX3" fmla="*/ 16042 w 6407692"/>
              <a:gd name="connsiteY3" fmla="*/ 1936531 h 1984657"/>
              <a:gd name="connsiteX4" fmla="*/ 0 w 6407692"/>
              <a:gd name="connsiteY4" fmla="*/ 51465 h 1984657"/>
              <a:gd name="connsiteX0" fmla="*/ 0 w 6407692"/>
              <a:gd name="connsiteY0" fmla="*/ 54635 h 1987827"/>
              <a:gd name="connsiteX1" fmla="*/ 3937207 w 6407692"/>
              <a:gd name="connsiteY1" fmla="*/ 1209666 h 1987827"/>
              <a:gd name="connsiteX2" fmla="*/ 6407692 w 6407692"/>
              <a:gd name="connsiteY2" fmla="*/ 1987827 h 1987827"/>
              <a:gd name="connsiteX3" fmla="*/ 16042 w 6407692"/>
              <a:gd name="connsiteY3" fmla="*/ 1939701 h 1987827"/>
              <a:gd name="connsiteX4" fmla="*/ 0 w 6407692"/>
              <a:gd name="connsiteY4" fmla="*/ 54635 h 1987827"/>
              <a:gd name="connsiteX0" fmla="*/ 0 w 6407692"/>
              <a:gd name="connsiteY0" fmla="*/ 55927 h 1989119"/>
              <a:gd name="connsiteX1" fmla="*/ 3536154 w 6407692"/>
              <a:gd name="connsiteY1" fmla="*/ 1162831 h 1989119"/>
              <a:gd name="connsiteX2" fmla="*/ 6407692 w 6407692"/>
              <a:gd name="connsiteY2" fmla="*/ 1989119 h 1989119"/>
              <a:gd name="connsiteX3" fmla="*/ 16042 w 6407692"/>
              <a:gd name="connsiteY3" fmla="*/ 1940993 h 1989119"/>
              <a:gd name="connsiteX4" fmla="*/ 0 w 6407692"/>
              <a:gd name="connsiteY4" fmla="*/ 55927 h 1989119"/>
              <a:gd name="connsiteX0" fmla="*/ 0 w 6407692"/>
              <a:gd name="connsiteY0" fmla="*/ 55927 h 1989119"/>
              <a:gd name="connsiteX1" fmla="*/ 3536154 w 6407692"/>
              <a:gd name="connsiteY1" fmla="*/ 1162831 h 1989119"/>
              <a:gd name="connsiteX2" fmla="*/ 6407692 w 6407692"/>
              <a:gd name="connsiteY2" fmla="*/ 1989119 h 1989119"/>
              <a:gd name="connsiteX3" fmla="*/ 16042 w 6407692"/>
              <a:gd name="connsiteY3" fmla="*/ 1940993 h 1989119"/>
              <a:gd name="connsiteX4" fmla="*/ 0 w 6407692"/>
              <a:gd name="connsiteY4" fmla="*/ 55927 h 1989119"/>
              <a:gd name="connsiteX0" fmla="*/ 0 w 6407692"/>
              <a:gd name="connsiteY0" fmla="*/ 48513 h 1981705"/>
              <a:gd name="connsiteX1" fmla="*/ 3536154 w 6407692"/>
              <a:gd name="connsiteY1" fmla="*/ 1155417 h 1981705"/>
              <a:gd name="connsiteX2" fmla="*/ 6407692 w 6407692"/>
              <a:gd name="connsiteY2" fmla="*/ 1981705 h 1981705"/>
              <a:gd name="connsiteX3" fmla="*/ 16042 w 6407692"/>
              <a:gd name="connsiteY3" fmla="*/ 1933579 h 1981705"/>
              <a:gd name="connsiteX4" fmla="*/ 0 w 6407692"/>
              <a:gd name="connsiteY4" fmla="*/ 48513 h 1981705"/>
              <a:gd name="connsiteX0" fmla="*/ 0 w 6407692"/>
              <a:gd name="connsiteY0" fmla="*/ 47254 h 1980446"/>
              <a:gd name="connsiteX1" fmla="*/ 3536154 w 6407692"/>
              <a:gd name="connsiteY1" fmla="*/ 1154158 h 1980446"/>
              <a:gd name="connsiteX2" fmla="*/ 6407692 w 6407692"/>
              <a:gd name="connsiteY2" fmla="*/ 1980446 h 1980446"/>
              <a:gd name="connsiteX3" fmla="*/ 16042 w 6407692"/>
              <a:gd name="connsiteY3" fmla="*/ 1932320 h 1980446"/>
              <a:gd name="connsiteX4" fmla="*/ 0 w 6407692"/>
              <a:gd name="connsiteY4" fmla="*/ 47254 h 1980446"/>
              <a:gd name="connsiteX0" fmla="*/ 0 w 6407692"/>
              <a:gd name="connsiteY0" fmla="*/ 47254 h 1980446"/>
              <a:gd name="connsiteX1" fmla="*/ 3536154 w 6407692"/>
              <a:gd name="connsiteY1" fmla="*/ 1154158 h 1980446"/>
              <a:gd name="connsiteX2" fmla="*/ 6407692 w 6407692"/>
              <a:gd name="connsiteY2" fmla="*/ 1980446 h 1980446"/>
              <a:gd name="connsiteX3" fmla="*/ 16042 w 6407692"/>
              <a:gd name="connsiteY3" fmla="*/ 1932320 h 1980446"/>
              <a:gd name="connsiteX4" fmla="*/ 0 w 6407692"/>
              <a:gd name="connsiteY4" fmla="*/ 47254 h 1980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7692" h="1980446">
                <a:moveTo>
                  <a:pt x="0" y="47254"/>
                </a:moveTo>
                <a:cubicBezTo>
                  <a:pt x="2494171" y="-343104"/>
                  <a:pt x="865522" y="1833275"/>
                  <a:pt x="3536154" y="1154158"/>
                </a:cubicBezTo>
                <a:cubicBezTo>
                  <a:pt x="4776743" y="841377"/>
                  <a:pt x="4589586" y="1747796"/>
                  <a:pt x="6407692" y="1980446"/>
                </a:cubicBezTo>
                <a:lnTo>
                  <a:pt x="16042" y="1932320"/>
                </a:lnTo>
                <a:lnTo>
                  <a:pt x="0" y="47254"/>
                </a:lnTo>
                <a:close/>
              </a:path>
            </a:pathLst>
          </a:custGeom>
          <a:solidFill>
            <a:srgbClr val="A4CA88">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0" name="Picture 19">
            <a:extLst>
              <a:ext uri="{FF2B5EF4-FFF2-40B4-BE49-F238E27FC236}">
                <a16:creationId xmlns:a16="http://schemas.microsoft.com/office/drawing/2014/main" id="{4A37E1D3-E33C-4DA0-BB2C-CCA3D0703985}"/>
              </a:ext>
            </a:extLst>
          </p:cNvPr>
          <p:cNvPicPr>
            <a:picLocks noChangeAspect="1"/>
          </p:cNvPicPr>
          <p:nvPr userDrawn="1"/>
        </p:nvPicPr>
        <p:blipFill rotWithShape="1">
          <a:blip r:embed="rId5">
            <a:duotone>
              <a:prstClr val="black"/>
              <a:schemeClr val="accent4">
                <a:tint val="45000"/>
                <a:satMod val="400000"/>
              </a:schemeClr>
            </a:duotone>
            <a:extLst>
              <a:ext uri="{28A0092B-C50C-407E-A947-70E740481C1C}">
                <a14:useLocalDpi xmlns:a14="http://schemas.microsoft.com/office/drawing/2010/main" val="0"/>
              </a:ext>
            </a:extLst>
          </a:blip>
          <a:srcRect t="63591" r="47572"/>
          <a:stretch/>
        </p:blipFill>
        <p:spPr>
          <a:xfrm rot="1416120">
            <a:off x="-1756669" y="6778242"/>
            <a:ext cx="1717185" cy="2496899"/>
          </a:xfrm>
          <a:prstGeom prst="rect">
            <a:avLst/>
          </a:prstGeom>
        </p:spPr>
      </p:pic>
      <p:pic>
        <p:nvPicPr>
          <p:cNvPr id="24" name="Picture 23">
            <a:extLst>
              <a:ext uri="{FF2B5EF4-FFF2-40B4-BE49-F238E27FC236}">
                <a16:creationId xmlns:a16="http://schemas.microsoft.com/office/drawing/2014/main" id="{408A3458-A865-4D2F-94BF-B2ADEF499A94}"/>
              </a:ext>
            </a:extLst>
          </p:cNvPr>
          <p:cNvPicPr>
            <a:picLocks noChangeAspect="1"/>
          </p:cNvPicPr>
          <p:nvPr userDrawn="1"/>
        </p:nvPicPr>
        <p:blipFill>
          <a:blip r:embed="rId6"/>
          <a:stretch>
            <a:fillRect/>
          </a:stretch>
        </p:blipFill>
        <p:spPr>
          <a:xfrm>
            <a:off x="10259473" y="3804329"/>
            <a:ext cx="2188654" cy="847417"/>
          </a:xfrm>
          <a:prstGeom prst="rect">
            <a:avLst/>
          </a:prstGeom>
        </p:spPr>
      </p:pic>
      <p:pic>
        <p:nvPicPr>
          <p:cNvPr id="26" name="Picture 25">
            <a:extLst>
              <a:ext uri="{FF2B5EF4-FFF2-40B4-BE49-F238E27FC236}">
                <a16:creationId xmlns:a16="http://schemas.microsoft.com/office/drawing/2014/main" id="{F28B584F-4534-4467-B560-365FE240343A}"/>
              </a:ext>
            </a:extLst>
          </p:cNvPr>
          <p:cNvPicPr>
            <a:picLocks noChangeAspect="1"/>
          </p:cNvPicPr>
          <p:nvPr userDrawn="1"/>
        </p:nvPicPr>
        <p:blipFill>
          <a:blip r:embed="rId7"/>
          <a:stretch>
            <a:fillRect/>
          </a:stretch>
        </p:blipFill>
        <p:spPr>
          <a:xfrm>
            <a:off x="9638271" y="-1174111"/>
            <a:ext cx="2334970" cy="3273836"/>
          </a:xfrm>
          <a:prstGeom prst="rect">
            <a:avLst/>
          </a:prstGeom>
        </p:spPr>
      </p:pic>
    </p:spTree>
    <p:extLst>
      <p:ext uri="{BB962C8B-B14F-4D97-AF65-F5344CB8AC3E}">
        <p14:creationId xmlns:p14="http://schemas.microsoft.com/office/powerpoint/2010/main" val="116687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2000" fill="hold"/>
                                        <p:tgtEl>
                                          <p:spTgt spid="8"/>
                                        </p:tgtEl>
                                      </p:cBhvr>
                                      <p:by x="110000" y="110000"/>
                                    </p:animScale>
                                  </p:childTnLst>
                                </p:cTn>
                              </p:par>
                              <p:par>
                                <p:cTn id="7" presetID="8" presetClass="emph" presetSubtype="0" repeatCount="10000" autoRev="1" fill="hold" nodeType="withEffect">
                                  <p:stCondLst>
                                    <p:cond delay="0"/>
                                  </p:stCondLst>
                                  <p:childTnLst>
                                    <p:animRot by="-420000">
                                      <p:cBhvr>
                                        <p:cTn id="8" dur="1750" fill="hold"/>
                                        <p:tgtEl>
                                          <p:spTgt spid="20"/>
                                        </p:tgtEl>
                                        <p:attrNameLst>
                                          <p:attrName>r</p:attrName>
                                        </p:attrNameLst>
                                      </p:cBhvr>
                                    </p:animRot>
                                  </p:childTnLst>
                                </p:cTn>
                              </p:par>
                              <p:par>
                                <p:cTn id="9" presetID="6" presetClass="emph" presetSubtype="0" repeatCount="10000" autoRev="1" fill="hold" grpId="0" nodeType="withEffect">
                                  <p:stCondLst>
                                    <p:cond delay="0"/>
                                  </p:stCondLst>
                                  <p:childTnLst>
                                    <p:animScale>
                                      <p:cBhvr>
                                        <p:cTn id="10" dur="1450" fill="hold"/>
                                        <p:tgtEl>
                                          <p:spTgt spid="19"/>
                                        </p:tgtEl>
                                      </p:cBhvr>
                                      <p:by x="120000" y="120000"/>
                                    </p:animScale>
                                  </p:childTnLst>
                                </p:cTn>
                              </p:par>
                              <p:par>
                                <p:cTn id="11" presetID="10" presetClass="entr" presetSubtype="0" fill="hold" grpId="1"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2F20DB-9CC6-4F92-9FB9-3EC39388E90E}"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3451225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2F20DB-9CC6-4F92-9FB9-3EC39388E90E}"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2908761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 name="Rectangle 107">
            <a:extLst>
              <a:ext uri="{FF2B5EF4-FFF2-40B4-BE49-F238E27FC236}">
                <a16:creationId xmlns:a16="http://schemas.microsoft.com/office/drawing/2014/main" id="{034253DE-3BCB-45C4-A0E6-669E248CF72E}"/>
              </a:ext>
            </a:extLst>
          </p:cNvPr>
          <p:cNvSpPr/>
          <p:nvPr userDrawn="1"/>
        </p:nvSpPr>
        <p:spPr>
          <a:xfrm>
            <a:off x="-1259219" y="-1206366"/>
            <a:ext cx="5634240" cy="3353769"/>
          </a:xfrm>
          <a:custGeom>
            <a:avLst/>
            <a:gdLst>
              <a:gd name="connsiteX0" fmla="*/ 0 w 4645700"/>
              <a:gd name="connsiteY0" fmla="*/ 0 h 3318282"/>
              <a:gd name="connsiteX1" fmla="*/ 4645700 w 4645700"/>
              <a:gd name="connsiteY1" fmla="*/ 0 h 3318282"/>
              <a:gd name="connsiteX2" fmla="*/ 4645700 w 4645700"/>
              <a:gd name="connsiteY2" fmla="*/ 3318282 h 3318282"/>
              <a:gd name="connsiteX3" fmla="*/ 0 w 4645700"/>
              <a:gd name="connsiteY3" fmla="*/ 3318282 h 3318282"/>
              <a:gd name="connsiteX4" fmla="*/ 0 w 4645700"/>
              <a:gd name="connsiteY4" fmla="*/ 0 h 3318282"/>
              <a:gd name="connsiteX0" fmla="*/ 0 w 4645700"/>
              <a:gd name="connsiteY0" fmla="*/ 0 h 3318282"/>
              <a:gd name="connsiteX1" fmla="*/ 4645700 w 4645700"/>
              <a:gd name="connsiteY1" fmla="*/ 0 h 3318282"/>
              <a:gd name="connsiteX2" fmla="*/ 3731300 w 4645700"/>
              <a:gd name="connsiteY2" fmla="*/ 3194715 h 3318282"/>
              <a:gd name="connsiteX3" fmla="*/ 0 w 4645700"/>
              <a:gd name="connsiteY3" fmla="*/ 3318282 h 3318282"/>
              <a:gd name="connsiteX4" fmla="*/ 0 w 4645700"/>
              <a:gd name="connsiteY4" fmla="*/ 0 h 3318282"/>
              <a:gd name="connsiteX0" fmla="*/ 0 w 4645700"/>
              <a:gd name="connsiteY0" fmla="*/ 0 h 3501740"/>
              <a:gd name="connsiteX1" fmla="*/ 4645700 w 4645700"/>
              <a:gd name="connsiteY1" fmla="*/ 0 h 3501740"/>
              <a:gd name="connsiteX2" fmla="*/ 3731300 w 4645700"/>
              <a:gd name="connsiteY2" fmla="*/ 3194715 h 3501740"/>
              <a:gd name="connsiteX3" fmla="*/ 0 w 4645700"/>
              <a:gd name="connsiteY3" fmla="*/ 3318282 h 3501740"/>
              <a:gd name="connsiteX4" fmla="*/ 0 w 4645700"/>
              <a:gd name="connsiteY4" fmla="*/ 0 h 3501740"/>
              <a:gd name="connsiteX0" fmla="*/ 0 w 4645700"/>
              <a:gd name="connsiteY0" fmla="*/ 0 h 3392795"/>
              <a:gd name="connsiteX1" fmla="*/ 4645700 w 4645700"/>
              <a:gd name="connsiteY1" fmla="*/ 0 h 3392795"/>
              <a:gd name="connsiteX2" fmla="*/ 3731300 w 4645700"/>
              <a:gd name="connsiteY2" fmla="*/ 3194715 h 3392795"/>
              <a:gd name="connsiteX3" fmla="*/ 172995 w 4645700"/>
              <a:gd name="connsiteY3" fmla="*/ 2774585 h 3392795"/>
              <a:gd name="connsiteX4" fmla="*/ 0 w 4645700"/>
              <a:gd name="connsiteY4" fmla="*/ 0 h 3392795"/>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53769"/>
              <a:gd name="connsiteX1" fmla="*/ 5634240 w 5634240"/>
              <a:gd name="connsiteY1" fmla="*/ 370703 h 3353769"/>
              <a:gd name="connsiteX2" fmla="*/ 3731300 w 5634240"/>
              <a:gd name="connsiteY2" fmla="*/ 3194715 h 3353769"/>
              <a:gd name="connsiteX3" fmla="*/ 172995 w 5634240"/>
              <a:gd name="connsiteY3" fmla="*/ 3021721 h 3353769"/>
              <a:gd name="connsiteX4" fmla="*/ 0 w 5634240"/>
              <a:gd name="connsiteY4" fmla="*/ 0 h 3353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4240" h="3353769">
                <a:moveTo>
                  <a:pt x="0" y="0"/>
                </a:moveTo>
                <a:lnTo>
                  <a:pt x="5634240" y="370703"/>
                </a:lnTo>
                <a:cubicBezTo>
                  <a:pt x="3673634" y="694202"/>
                  <a:pt x="4653938" y="2599366"/>
                  <a:pt x="3731300" y="3194715"/>
                </a:cubicBezTo>
                <a:cubicBezTo>
                  <a:pt x="2660528" y="3829028"/>
                  <a:pt x="2133453" y="2313267"/>
                  <a:pt x="172995" y="3021721"/>
                </a:cubicBezTo>
                <a:lnTo>
                  <a:pt x="0" y="0"/>
                </a:lnTo>
                <a:close/>
              </a:path>
            </a:pathLst>
          </a:custGeom>
          <a:solidFill>
            <a:srgbClr val="CFD6AA"/>
          </a:solidFill>
          <a:ln>
            <a:noFill/>
          </a:ln>
          <a:effectLst>
            <a:outerShdw blurRad="1905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107">
            <a:extLst>
              <a:ext uri="{FF2B5EF4-FFF2-40B4-BE49-F238E27FC236}">
                <a16:creationId xmlns:a16="http://schemas.microsoft.com/office/drawing/2014/main" id="{67FD64A1-7A9C-485B-A9E8-831EA623C4E3}"/>
              </a:ext>
            </a:extLst>
          </p:cNvPr>
          <p:cNvSpPr/>
          <p:nvPr userDrawn="1"/>
        </p:nvSpPr>
        <p:spPr>
          <a:xfrm>
            <a:off x="-1472506" y="-1365463"/>
            <a:ext cx="5634240" cy="3353769"/>
          </a:xfrm>
          <a:custGeom>
            <a:avLst/>
            <a:gdLst>
              <a:gd name="connsiteX0" fmla="*/ 0 w 4645700"/>
              <a:gd name="connsiteY0" fmla="*/ 0 h 3318282"/>
              <a:gd name="connsiteX1" fmla="*/ 4645700 w 4645700"/>
              <a:gd name="connsiteY1" fmla="*/ 0 h 3318282"/>
              <a:gd name="connsiteX2" fmla="*/ 4645700 w 4645700"/>
              <a:gd name="connsiteY2" fmla="*/ 3318282 h 3318282"/>
              <a:gd name="connsiteX3" fmla="*/ 0 w 4645700"/>
              <a:gd name="connsiteY3" fmla="*/ 3318282 h 3318282"/>
              <a:gd name="connsiteX4" fmla="*/ 0 w 4645700"/>
              <a:gd name="connsiteY4" fmla="*/ 0 h 3318282"/>
              <a:gd name="connsiteX0" fmla="*/ 0 w 4645700"/>
              <a:gd name="connsiteY0" fmla="*/ 0 h 3318282"/>
              <a:gd name="connsiteX1" fmla="*/ 4645700 w 4645700"/>
              <a:gd name="connsiteY1" fmla="*/ 0 h 3318282"/>
              <a:gd name="connsiteX2" fmla="*/ 3731300 w 4645700"/>
              <a:gd name="connsiteY2" fmla="*/ 3194715 h 3318282"/>
              <a:gd name="connsiteX3" fmla="*/ 0 w 4645700"/>
              <a:gd name="connsiteY3" fmla="*/ 3318282 h 3318282"/>
              <a:gd name="connsiteX4" fmla="*/ 0 w 4645700"/>
              <a:gd name="connsiteY4" fmla="*/ 0 h 3318282"/>
              <a:gd name="connsiteX0" fmla="*/ 0 w 4645700"/>
              <a:gd name="connsiteY0" fmla="*/ 0 h 3501740"/>
              <a:gd name="connsiteX1" fmla="*/ 4645700 w 4645700"/>
              <a:gd name="connsiteY1" fmla="*/ 0 h 3501740"/>
              <a:gd name="connsiteX2" fmla="*/ 3731300 w 4645700"/>
              <a:gd name="connsiteY2" fmla="*/ 3194715 h 3501740"/>
              <a:gd name="connsiteX3" fmla="*/ 0 w 4645700"/>
              <a:gd name="connsiteY3" fmla="*/ 3318282 h 3501740"/>
              <a:gd name="connsiteX4" fmla="*/ 0 w 4645700"/>
              <a:gd name="connsiteY4" fmla="*/ 0 h 3501740"/>
              <a:gd name="connsiteX0" fmla="*/ 0 w 4645700"/>
              <a:gd name="connsiteY0" fmla="*/ 0 h 3392795"/>
              <a:gd name="connsiteX1" fmla="*/ 4645700 w 4645700"/>
              <a:gd name="connsiteY1" fmla="*/ 0 h 3392795"/>
              <a:gd name="connsiteX2" fmla="*/ 3731300 w 4645700"/>
              <a:gd name="connsiteY2" fmla="*/ 3194715 h 3392795"/>
              <a:gd name="connsiteX3" fmla="*/ 172995 w 4645700"/>
              <a:gd name="connsiteY3" fmla="*/ 2774585 h 3392795"/>
              <a:gd name="connsiteX4" fmla="*/ 0 w 4645700"/>
              <a:gd name="connsiteY4" fmla="*/ 0 h 3392795"/>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53769"/>
              <a:gd name="connsiteX1" fmla="*/ 5634240 w 5634240"/>
              <a:gd name="connsiteY1" fmla="*/ 370703 h 3353769"/>
              <a:gd name="connsiteX2" fmla="*/ 3731300 w 5634240"/>
              <a:gd name="connsiteY2" fmla="*/ 3194715 h 3353769"/>
              <a:gd name="connsiteX3" fmla="*/ 172995 w 5634240"/>
              <a:gd name="connsiteY3" fmla="*/ 3021721 h 3353769"/>
              <a:gd name="connsiteX4" fmla="*/ 0 w 5634240"/>
              <a:gd name="connsiteY4" fmla="*/ 0 h 3353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4240" h="3353769">
                <a:moveTo>
                  <a:pt x="0" y="0"/>
                </a:moveTo>
                <a:lnTo>
                  <a:pt x="5634240" y="370703"/>
                </a:lnTo>
                <a:cubicBezTo>
                  <a:pt x="3673634" y="694202"/>
                  <a:pt x="4653938" y="2599366"/>
                  <a:pt x="3731300" y="3194715"/>
                </a:cubicBezTo>
                <a:cubicBezTo>
                  <a:pt x="2660528" y="3829028"/>
                  <a:pt x="2133453" y="2313267"/>
                  <a:pt x="172995" y="3021721"/>
                </a:cubicBezTo>
                <a:lnTo>
                  <a:pt x="0" y="0"/>
                </a:lnTo>
                <a:close/>
              </a:path>
            </a:pathLst>
          </a:custGeom>
          <a:solidFill>
            <a:srgbClr val="DAE0BE"/>
          </a:solidFill>
          <a:ln>
            <a:noFill/>
          </a:ln>
          <a:effectLst>
            <a:outerShdw blurRad="1905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pic>
        <p:nvPicPr>
          <p:cNvPr id="23" name="Picture 22">
            <a:extLst>
              <a:ext uri="{FF2B5EF4-FFF2-40B4-BE49-F238E27FC236}">
                <a16:creationId xmlns:a16="http://schemas.microsoft.com/office/drawing/2014/main" id="{10AD3275-FC27-421C-88CF-A7E5041B56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8" y="4240048"/>
            <a:ext cx="2228364" cy="2617951"/>
          </a:xfrm>
          <a:prstGeom prst="rect">
            <a:avLst/>
          </a:prstGeom>
        </p:spPr>
      </p:pic>
      <p:pic>
        <p:nvPicPr>
          <p:cNvPr id="25" name="Picture 24">
            <a:extLst>
              <a:ext uri="{FF2B5EF4-FFF2-40B4-BE49-F238E27FC236}">
                <a16:creationId xmlns:a16="http://schemas.microsoft.com/office/drawing/2014/main" id="{92DAD88C-6461-4D7E-ACFA-C6064EA3FB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10" y="0"/>
            <a:ext cx="3033683" cy="3033683"/>
          </a:xfrm>
          <a:prstGeom prst="rect">
            <a:avLst/>
          </a:prstGeom>
        </p:spPr>
      </p:pic>
      <p:pic>
        <p:nvPicPr>
          <p:cNvPr id="8" name="Picture 7">
            <a:extLst>
              <a:ext uri="{FF2B5EF4-FFF2-40B4-BE49-F238E27FC236}">
                <a16:creationId xmlns:a16="http://schemas.microsoft.com/office/drawing/2014/main" id="{C1A3C144-2D8B-4074-95C7-8ADADE6E2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73777" y="72444"/>
            <a:ext cx="2062419" cy="1112847"/>
          </a:xfrm>
          <a:prstGeom prst="rect">
            <a:avLst/>
          </a:prstGeom>
        </p:spPr>
      </p:pic>
      <p:pic>
        <p:nvPicPr>
          <p:cNvPr id="9" name="Picture 8">
            <a:extLst>
              <a:ext uri="{FF2B5EF4-FFF2-40B4-BE49-F238E27FC236}">
                <a16:creationId xmlns:a16="http://schemas.microsoft.com/office/drawing/2014/main" id="{74AFE8DB-F960-422B-8854-C316FE54FC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1850275" y="87958"/>
            <a:ext cx="2062419" cy="1112847"/>
          </a:xfrm>
          <a:prstGeom prst="rect">
            <a:avLst/>
          </a:prstGeom>
        </p:spPr>
      </p:pic>
      <p:sp>
        <p:nvSpPr>
          <p:cNvPr id="24" name="Title 1">
            <a:extLst>
              <a:ext uri="{FF2B5EF4-FFF2-40B4-BE49-F238E27FC236}">
                <a16:creationId xmlns:a16="http://schemas.microsoft.com/office/drawing/2014/main" id="{4B00BAC3-8DDE-4956-9738-E6477912BF6C}"/>
              </a:ext>
            </a:extLst>
          </p:cNvPr>
          <p:cNvSpPr txBox="1">
            <a:spLocks/>
          </p:cNvSpPr>
          <p:nvPr userDrawn="1"/>
        </p:nvSpPr>
        <p:spPr>
          <a:xfrm>
            <a:off x="10789982"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6">
                    <a:lumMod val="40000"/>
                    <a:lumOff val="60000"/>
                  </a:schemeClr>
                </a:solidFill>
                <a:latin typeface="#9Slide07 HoneyCream" pitchFamily="2" charset="0"/>
              </a:rPr>
              <a:t>Diệu Hiền</a:t>
            </a:r>
            <a:endParaRPr lang="en-US" sz="1400" b="0" dirty="0">
              <a:solidFill>
                <a:schemeClr val="accent6">
                  <a:lumMod val="40000"/>
                  <a:lumOff val="60000"/>
                </a:schemeClr>
              </a:solidFill>
              <a:latin typeface="#9Slide07 HoneyCream" pitchFamily="2" charset="0"/>
            </a:endParaRPr>
          </a:p>
        </p:txBody>
      </p:sp>
    </p:spTree>
    <p:extLst>
      <p:ext uri="{BB962C8B-B14F-4D97-AF65-F5344CB8AC3E}">
        <p14:creationId xmlns:p14="http://schemas.microsoft.com/office/powerpoint/2010/main" val="34775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withEffect">
                                  <p:stCondLst>
                                    <p:cond delay="0"/>
                                  </p:stCondLst>
                                  <p:endCondLst>
                                    <p:cond evt="onNext" delay="0">
                                      <p:tgtEl>
                                        <p:sldTgt/>
                                      </p:tgtEl>
                                    </p:cond>
                                  </p:endCondLst>
                                  <p:childTnLst>
                                    <p:animScale>
                                      <p:cBhvr>
                                        <p:cTn id="6" dur="2000" fill="hold"/>
                                        <p:tgtEl>
                                          <p:spTgt spid="21"/>
                                        </p:tgtEl>
                                      </p:cBhvr>
                                      <p:by x="90000" y="90000"/>
                                    </p:animScale>
                                  </p:childTnLst>
                                </p:cTn>
                              </p:par>
                              <p:par>
                                <p:cTn id="7" presetID="6" presetClass="emph" presetSubtype="0" repeatCount="indefinite" autoRev="1" fill="hold" grpId="0" nodeType="withEffect">
                                  <p:stCondLst>
                                    <p:cond delay="0"/>
                                  </p:stCondLst>
                                  <p:endCondLst>
                                    <p:cond evt="onNext" delay="0">
                                      <p:tgtEl>
                                        <p:sldTgt/>
                                      </p:tgtEl>
                                    </p:cond>
                                  </p:endCondLst>
                                  <p:childTnLst>
                                    <p:animScale>
                                      <p:cBhvr>
                                        <p:cTn id="8" dur="200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A8A1A745-AB64-401B-B53D-EDF771743E00}"/>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99">
            <a:extLst>
              <a:ext uri="{FF2B5EF4-FFF2-40B4-BE49-F238E27FC236}">
                <a16:creationId xmlns:a16="http://schemas.microsoft.com/office/drawing/2014/main" id="{E1A2BD86-06B5-499B-AF7C-B7765366FAAD}"/>
              </a:ext>
            </a:extLst>
          </p:cNvPr>
          <p:cNvPicPr>
            <a:picLocks noChangeAspect="1"/>
          </p:cNvPicPr>
          <p:nvPr userDrawn="1"/>
        </p:nvPicPr>
        <p:blipFill>
          <a:blip r:embed="rId2"/>
          <a:stretch>
            <a:fillRect/>
          </a:stretch>
        </p:blipFill>
        <p:spPr>
          <a:xfrm>
            <a:off x="-249333" y="-328721"/>
            <a:ext cx="13170120" cy="7531817"/>
          </a:xfrm>
          <a:prstGeom prst="rect">
            <a:avLst/>
          </a:prstGeom>
        </p:spPr>
      </p:pic>
      <p:grpSp>
        <p:nvGrpSpPr>
          <p:cNvPr id="88" name="Group 87">
            <a:extLst>
              <a:ext uri="{FF2B5EF4-FFF2-40B4-BE49-F238E27FC236}">
                <a16:creationId xmlns:a16="http://schemas.microsoft.com/office/drawing/2014/main" id="{BCED73DC-57EF-4FA5-82AF-3A25332C20DC}"/>
              </a:ext>
            </a:extLst>
          </p:cNvPr>
          <p:cNvGrpSpPr/>
          <p:nvPr userDrawn="1"/>
        </p:nvGrpSpPr>
        <p:grpSpPr>
          <a:xfrm>
            <a:off x="393009" y="4850226"/>
            <a:ext cx="12140835" cy="2500032"/>
            <a:chOff x="382287" y="4081809"/>
            <a:chExt cx="11047711" cy="2812721"/>
          </a:xfrm>
        </p:grpSpPr>
        <p:pic>
          <p:nvPicPr>
            <p:cNvPr id="89" name="Picture 88">
              <a:extLst>
                <a:ext uri="{FF2B5EF4-FFF2-40B4-BE49-F238E27FC236}">
                  <a16:creationId xmlns:a16="http://schemas.microsoft.com/office/drawing/2014/main" id="{48025D14-2E25-4569-A476-BB8DF250E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90" name="Picture 89">
              <a:extLst>
                <a:ext uri="{FF2B5EF4-FFF2-40B4-BE49-F238E27FC236}">
                  <a16:creationId xmlns:a16="http://schemas.microsoft.com/office/drawing/2014/main" id="{0BBB4AF4-EAA4-42AE-B8CB-0F22B41E4C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91" name="Picture 90">
              <a:extLst>
                <a:ext uri="{FF2B5EF4-FFF2-40B4-BE49-F238E27FC236}">
                  <a16:creationId xmlns:a16="http://schemas.microsoft.com/office/drawing/2014/main" id="{8C34619E-A2CC-4771-B016-BD93F7D74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92" name="Picture 91">
              <a:extLst>
                <a:ext uri="{FF2B5EF4-FFF2-40B4-BE49-F238E27FC236}">
                  <a16:creationId xmlns:a16="http://schemas.microsoft.com/office/drawing/2014/main" id="{D53D524A-9C81-489D-BB76-83F90F8B3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93" name="Picture 92">
              <a:extLst>
                <a:ext uri="{FF2B5EF4-FFF2-40B4-BE49-F238E27FC236}">
                  <a16:creationId xmlns:a16="http://schemas.microsoft.com/office/drawing/2014/main" id="{EA4124DB-0FBE-45D9-9850-C66A880DEF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94" name="Picture 93">
              <a:extLst>
                <a:ext uri="{FF2B5EF4-FFF2-40B4-BE49-F238E27FC236}">
                  <a16:creationId xmlns:a16="http://schemas.microsoft.com/office/drawing/2014/main" id="{8C561F9F-0170-40D2-8A66-137956B068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95" name="Picture 94">
              <a:extLst>
                <a:ext uri="{FF2B5EF4-FFF2-40B4-BE49-F238E27FC236}">
                  <a16:creationId xmlns:a16="http://schemas.microsoft.com/office/drawing/2014/main" id="{94DDB313-FC48-47F5-A560-4D4EE8930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97" name="Picture 96">
            <a:extLst>
              <a:ext uri="{FF2B5EF4-FFF2-40B4-BE49-F238E27FC236}">
                <a16:creationId xmlns:a16="http://schemas.microsoft.com/office/drawing/2014/main" id="{71F5955F-D74D-48F9-A07B-0071EBB21CF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78101" y="4383244"/>
            <a:ext cx="1664660" cy="1234623"/>
          </a:xfrm>
          <a:prstGeom prst="rect">
            <a:avLst/>
          </a:prstGeom>
        </p:spPr>
      </p:pic>
      <p:pic>
        <p:nvPicPr>
          <p:cNvPr id="101" name="Picture 100">
            <a:extLst>
              <a:ext uri="{FF2B5EF4-FFF2-40B4-BE49-F238E27FC236}">
                <a16:creationId xmlns:a16="http://schemas.microsoft.com/office/drawing/2014/main" id="{4D1DAD76-A5D2-4DF4-A0F0-5DADEAD0480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500066" y="5121799"/>
            <a:ext cx="1664660" cy="1234623"/>
          </a:xfrm>
          <a:prstGeom prst="rect">
            <a:avLst/>
          </a:prstGeom>
        </p:spPr>
      </p:pic>
      <p:pic>
        <p:nvPicPr>
          <p:cNvPr id="103" name="Picture 102">
            <a:extLst>
              <a:ext uri="{FF2B5EF4-FFF2-40B4-BE49-F238E27FC236}">
                <a16:creationId xmlns:a16="http://schemas.microsoft.com/office/drawing/2014/main" id="{7998C8F4-30B3-4C57-9EFC-6D54C33CC09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61367" y="-117654"/>
            <a:ext cx="1700510" cy="2403654"/>
          </a:xfrm>
          <a:prstGeom prst="rect">
            <a:avLst/>
          </a:prstGeom>
        </p:spPr>
      </p:pic>
    </p:spTree>
    <p:extLst>
      <p:ext uri="{BB962C8B-B14F-4D97-AF65-F5344CB8AC3E}">
        <p14:creationId xmlns:p14="http://schemas.microsoft.com/office/powerpoint/2010/main" val="3341659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pic>
        <p:nvPicPr>
          <p:cNvPr id="7" name="Picture 6">
            <a:extLst>
              <a:ext uri="{FF2B5EF4-FFF2-40B4-BE49-F238E27FC236}">
                <a16:creationId xmlns:a16="http://schemas.microsoft.com/office/drawing/2014/main" id="{60AC6000-60EE-4004-A7FC-4C9DA13C62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9482701" y="4070127"/>
            <a:ext cx="2805226" cy="2805226"/>
          </a:xfrm>
          <a:prstGeom prst="rect">
            <a:avLst/>
          </a:prstGeom>
        </p:spPr>
      </p:pic>
      <p:pic>
        <p:nvPicPr>
          <p:cNvPr id="8" name="Picture 7">
            <a:extLst>
              <a:ext uri="{FF2B5EF4-FFF2-40B4-BE49-F238E27FC236}">
                <a16:creationId xmlns:a16="http://schemas.microsoft.com/office/drawing/2014/main" id="{D2B08211-2DF7-471A-9EC8-A9C15C3E46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054" y="5723618"/>
            <a:ext cx="2345261" cy="1265464"/>
          </a:xfrm>
          <a:prstGeom prst="rect">
            <a:avLst/>
          </a:prstGeom>
        </p:spPr>
      </p:pic>
      <p:pic>
        <p:nvPicPr>
          <p:cNvPr id="9" name="Picture 8">
            <a:extLst>
              <a:ext uri="{FF2B5EF4-FFF2-40B4-BE49-F238E27FC236}">
                <a16:creationId xmlns:a16="http://schemas.microsoft.com/office/drawing/2014/main" id="{1363139D-C4DF-4A1E-A8E5-DC37D8B0900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880580" y="4390174"/>
            <a:ext cx="1664660" cy="1234623"/>
          </a:xfrm>
          <a:prstGeom prst="rect">
            <a:avLst/>
          </a:prstGeom>
        </p:spPr>
      </p:pic>
    </p:spTree>
    <p:extLst>
      <p:ext uri="{BB962C8B-B14F-4D97-AF65-F5344CB8AC3E}">
        <p14:creationId xmlns:p14="http://schemas.microsoft.com/office/powerpoint/2010/main" val="2068068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1405002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Slide Number Placeholder 8"/>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3444230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5" name="Slide Number Placeholder 4"/>
          <p:cNvSpPr>
            <a:spLocks noGrp="1"/>
          </p:cNvSpPr>
          <p:nvPr>
            <p:ph type="sldNum" sz="quarter" idx="12"/>
          </p:nvPr>
        </p:nvSpPr>
        <p:spPr/>
        <p:txBody>
          <a:bodyPr/>
          <a:lstStyle/>
          <a:p>
            <a:fld id="{CCDD2F75-1C3D-46A3-A29C-55910D028119}" type="slidenum">
              <a:rPr lang="id-ID" smtClean="0"/>
              <a:t>‹#›</a:t>
            </a:fld>
            <a:endParaRPr lang="id-ID"/>
          </a:p>
        </p:txBody>
      </p:sp>
      <p:pic>
        <p:nvPicPr>
          <p:cNvPr id="6" name="Picture 5">
            <a:extLst>
              <a:ext uri="{FF2B5EF4-FFF2-40B4-BE49-F238E27FC236}">
                <a16:creationId xmlns:a16="http://schemas.microsoft.com/office/drawing/2014/main" id="{D6C7508D-394F-4231-89A6-F4F14F44CF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894" y="4198935"/>
            <a:ext cx="2659065" cy="2659065"/>
          </a:xfrm>
          <a:prstGeom prst="rect">
            <a:avLst/>
          </a:prstGeom>
        </p:spPr>
      </p:pic>
    </p:spTree>
    <p:extLst>
      <p:ext uri="{BB962C8B-B14F-4D97-AF65-F5344CB8AC3E}">
        <p14:creationId xmlns:p14="http://schemas.microsoft.com/office/powerpoint/2010/main" val="3835612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id-ID"/>
          </a:p>
        </p:txBody>
      </p:sp>
      <p:sp>
        <p:nvSpPr>
          <p:cNvPr id="4" name="Slide Number Placeholder 3"/>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1093716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28001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2F20DB-9CC6-4F92-9FB9-3EC39388E90E}"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52660-F6A5-49EC-8B1E-0FA7B533890D}" type="slidenum">
              <a:rPr lang="en-US" smtClean="0"/>
              <a:t>‹#›</a:t>
            </a:fld>
            <a:endParaRPr lang="en-US"/>
          </a:p>
        </p:txBody>
      </p:sp>
      <p:sp>
        <p:nvSpPr>
          <p:cNvPr id="12" name="Title 1">
            <a:extLst>
              <a:ext uri="{FF2B5EF4-FFF2-40B4-BE49-F238E27FC236}">
                <a16:creationId xmlns:a16="http://schemas.microsoft.com/office/drawing/2014/main" id="{9E716058-7D5A-4B12-8E71-E59F162B5706}"/>
              </a:ext>
            </a:extLst>
          </p:cNvPr>
          <p:cNvSpPr txBox="1">
            <a:spLocks/>
          </p:cNvSpPr>
          <p:nvPr userDrawn="1"/>
        </p:nvSpPr>
        <p:spPr>
          <a:xfrm>
            <a:off x="10379850" y="-163512"/>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6">
                    <a:lumMod val="40000"/>
                    <a:lumOff val="60000"/>
                  </a:schemeClr>
                </a:solidFill>
                <a:latin typeface="#9Slide07 HoneyCream" pitchFamily="2" charset="0"/>
              </a:rPr>
              <a:t>Diệu Hiền</a:t>
            </a:r>
            <a:endParaRPr lang="en-US" sz="1400" b="0" dirty="0">
              <a:solidFill>
                <a:schemeClr val="accent6">
                  <a:lumMod val="40000"/>
                  <a:lumOff val="60000"/>
                </a:schemeClr>
              </a:solidFill>
              <a:latin typeface="#9Slide07 HoneyCream" pitchFamily="2" charset="0"/>
            </a:endParaRPr>
          </a:p>
        </p:txBody>
      </p:sp>
    </p:spTree>
    <p:extLst>
      <p:ext uri="{BB962C8B-B14F-4D97-AF65-F5344CB8AC3E}">
        <p14:creationId xmlns:p14="http://schemas.microsoft.com/office/powerpoint/2010/main" val="2950577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id-ID"/>
          </a:p>
        </p:txBody>
      </p:sp>
      <p:sp>
        <p:nvSpPr>
          <p:cNvPr id="7" name="Slide Number Placeholder 6"/>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4139724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id-ID"/>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3967369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0BC0450-9268-429B-A371-8F9B1B93057A}" type="datetimeFigureOut">
              <a:rPr lang="id-ID" smtClean="0"/>
              <a:t>04/04/2023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p:txBody>
          <a:bodyPr/>
          <a:lstStyle/>
          <a:p>
            <a:fld id="{CCDD2F75-1C3D-46A3-A29C-55910D028119}" type="slidenum">
              <a:rPr lang="id-ID" smtClean="0"/>
              <a:t>‹#›</a:t>
            </a:fld>
            <a:endParaRPr lang="id-ID"/>
          </a:p>
        </p:txBody>
      </p:sp>
    </p:spTree>
    <p:extLst>
      <p:ext uri="{BB962C8B-B14F-4D97-AF65-F5344CB8AC3E}">
        <p14:creationId xmlns:p14="http://schemas.microsoft.com/office/powerpoint/2010/main" val="2211762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2F20DB-9CC6-4F92-9FB9-3EC39388E90E}"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52660-F6A5-49EC-8B1E-0FA7B533890D}" type="slidenum">
              <a:rPr lang="en-US" smtClean="0"/>
              <a:t>‹#›</a:t>
            </a:fld>
            <a:endParaRPr lang="en-US"/>
          </a:p>
        </p:txBody>
      </p:sp>
      <p:pic>
        <p:nvPicPr>
          <p:cNvPr id="7" name="Picture 6">
            <a:extLst>
              <a:ext uri="{FF2B5EF4-FFF2-40B4-BE49-F238E27FC236}">
                <a16:creationId xmlns:a16="http://schemas.microsoft.com/office/drawing/2014/main" id="{BD929216-51A9-4BD6-90C0-ABD732D5F2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75" t="33217"/>
          <a:stretch/>
        </p:blipFill>
        <p:spPr>
          <a:xfrm>
            <a:off x="500967" y="3720695"/>
            <a:ext cx="2596129" cy="3038851"/>
          </a:xfrm>
          <a:prstGeom prst="rect">
            <a:avLst/>
          </a:prstGeom>
        </p:spPr>
      </p:pic>
      <p:pic>
        <p:nvPicPr>
          <p:cNvPr id="8" name="Picture 7">
            <a:extLst>
              <a:ext uri="{FF2B5EF4-FFF2-40B4-BE49-F238E27FC236}">
                <a16:creationId xmlns:a16="http://schemas.microsoft.com/office/drawing/2014/main" id="{95B90C06-AB28-47BF-BA14-A39F2A9640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1" t="-174" r="65437" b="68540"/>
          <a:stretch/>
        </p:blipFill>
        <p:spPr>
          <a:xfrm>
            <a:off x="782953" y="5412227"/>
            <a:ext cx="951167" cy="1445773"/>
          </a:xfrm>
          <a:prstGeom prst="rect">
            <a:avLst/>
          </a:prstGeom>
        </p:spPr>
      </p:pic>
      <p:pic>
        <p:nvPicPr>
          <p:cNvPr id="9" name="Picture 8">
            <a:extLst>
              <a:ext uri="{FF2B5EF4-FFF2-40B4-BE49-F238E27FC236}">
                <a16:creationId xmlns:a16="http://schemas.microsoft.com/office/drawing/2014/main" id="{7C99CAF0-3289-47E1-B1BE-11BEAF4500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200476" y="4155455"/>
            <a:ext cx="1664660" cy="1234623"/>
          </a:xfrm>
          <a:prstGeom prst="rect">
            <a:avLst/>
          </a:prstGeom>
        </p:spPr>
      </p:pic>
      <p:pic>
        <p:nvPicPr>
          <p:cNvPr id="10" name="Picture 9">
            <a:extLst>
              <a:ext uri="{FF2B5EF4-FFF2-40B4-BE49-F238E27FC236}">
                <a16:creationId xmlns:a16="http://schemas.microsoft.com/office/drawing/2014/main" id="{8DC0A620-F96E-4321-A918-EB621EB1C91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836" y="5603721"/>
            <a:ext cx="952775" cy="1150659"/>
          </a:xfrm>
          <a:prstGeom prst="rect">
            <a:avLst/>
          </a:prstGeom>
        </p:spPr>
      </p:pic>
    </p:spTree>
    <p:extLst>
      <p:ext uri="{BB962C8B-B14F-4D97-AF65-F5344CB8AC3E}">
        <p14:creationId xmlns:p14="http://schemas.microsoft.com/office/powerpoint/2010/main" val="366027961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32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32000">
                                          <p:cBhvr additive="base">
                                            <p:cTn id="7" dur="750" fill="hold"/>
                                            <p:tgtEl>
                                              <p:spTgt spid="7"/>
                                            </p:tgtEl>
                                            <p:attrNameLst>
                                              <p:attrName>ppt_x</p:attrName>
                                            </p:attrNameLst>
                                          </p:cBhvr>
                                          <p:tavLst>
                                            <p:tav tm="0">
                                              <p:val>
                                                <p:strVal val="#ppt_x"/>
                                              </p:val>
                                            </p:tav>
                                            <p:tav tm="100000">
                                              <p:val>
                                                <p:strVal val="#ppt_x"/>
                                              </p:val>
                                            </p:tav>
                                          </p:tavLst>
                                        </p:anim>
                                        <p:anim calcmode="lin" valueType="num" p14:bounceEnd="32000">
                                          <p:cBhvr additive="base">
                                            <p:cTn id="8" dur="75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32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32000">
                                          <p:cBhvr additive="base">
                                            <p:cTn id="11" dur="750" fill="hold"/>
                                            <p:tgtEl>
                                              <p:spTgt spid="8"/>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38000">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14:bounceEnd="38000">
                                          <p:cBhvr additive="base">
                                            <p:cTn id="15" dur="1000" fill="hold"/>
                                            <p:tgtEl>
                                              <p:spTgt spid="10"/>
                                            </p:tgtEl>
                                            <p:attrNameLst>
                                              <p:attrName>ppt_x</p:attrName>
                                            </p:attrNameLst>
                                          </p:cBhvr>
                                          <p:tavLst>
                                            <p:tav tm="0">
                                              <p:val>
                                                <p:strVal val="#ppt_x"/>
                                              </p:val>
                                            </p:tav>
                                            <p:tav tm="100000">
                                              <p:val>
                                                <p:strVal val="#ppt_x"/>
                                              </p:val>
                                            </p:tav>
                                          </p:tavLst>
                                        </p:anim>
                                        <p:anim calcmode="lin" valueType="num" p14:bounceEnd="38000">
                                          <p:cBhvr additive="base">
                                            <p:cTn id="1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2F20DB-9CC6-4F92-9FB9-3EC39388E90E}"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2075627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2F20DB-9CC6-4F92-9FB9-3EC39388E90E}"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2297206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2F20DB-9CC6-4F92-9FB9-3EC39388E90E}"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408964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F20DB-9CC6-4F92-9FB9-3EC39388E90E}"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24851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2F20DB-9CC6-4F92-9FB9-3EC39388E90E}"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26089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2F20DB-9CC6-4F92-9FB9-3EC39388E90E}"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52660-F6A5-49EC-8B1E-0FA7B533890D}" type="slidenum">
              <a:rPr lang="en-US" smtClean="0"/>
              <a:t>‹#›</a:t>
            </a:fld>
            <a:endParaRPr lang="en-US"/>
          </a:p>
        </p:txBody>
      </p:sp>
    </p:spTree>
    <p:extLst>
      <p:ext uri="{BB962C8B-B14F-4D97-AF65-F5344CB8AC3E}">
        <p14:creationId xmlns:p14="http://schemas.microsoft.com/office/powerpoint/2010/main" val="3679254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F20DB-9CC6-4F92-9FB9-3EC39388E90E}" type="datetimeFigureOut">
              <a:rPr lang="en-US" smtClean="0"/>
              <a:t>4/4/2023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1980" y="6411027"/>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52660-F6A5-49EC-8B1E-0FA7B533890D}" type="slidenum">
              <a:rPr lang="en-US" smtClean="0"/>
              <a:t>‹#›</a:t>
            </a:fld>
            <a:endParaRPr lang="en-US"/>
          </a:p>
        </p:txBody>
      </p:sp>
      <p:pic>
        <p:nvPicPr>
          <p:cNvPr id="12" name="Picture 11">
            <a:extLst>
              <a:ext uri="{FF2B5EF4-FFF2-40B4-BE49-F238E27FC236}">
                <a16:creationId xmlns:a16="http://schemas.microsoft.com/office/drawing/2014/main" id="{945C82F0-6824-4D1B-9436-4B3B71C0B63B}"/>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13" name="Picture 12">
            <a:extLst>
              <a:ext uri="{FF2B5EF4-FFF2-40B4-BE49-F238E27FC236}">
                <a16:creationId xmlns:a16="http://schemas.microsoft.com/office/drawing/2014/main" id="{C0DBBE4A-6340-454A-BBB1-F0FC493B103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14" name="Picture 13">
            <a:extLst>
              <a:ext uri="{FF2B5EF4-FFF2-40B4-BE49-F238E27FC236}">
                <a16:creationId xmlns:a16="http://schemas.microsoft.com/office/drawing/2014/main" id="{FF1AC819-A10C-4689-AF6E-7D99E99599A1}"/>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15" name="Picture 14">
            <a:extLst>
              <a:ext uri="{FF2B5EF4-FFF2-40B4-BE49-F238E27FC236}">
                <a16:creationId xmlns:a16="http://schemas.microsoft.com/office/drawing/2014/main" id="{D581F222-5F5E-43F6-A46F-2A2168833533}"/>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pic>
        <p:nvPicPr>
          <p:cNvPr id="18" name="Picture 17">
            <a:extLst>
              <a:ext uri="{FF2B5EF4-FFF2-40B4-BE49-F238E27FC236}">
                <a16:creationId xmlns:a16="http://schemas.microsoft.com/office/drawing/2014/main" id="{1F748F43-F2BF-42F2-AADB-FE5563979084}"/>
              </a:ext>
            </a:extLst>
          </p:cNvPr>
          <p:cNvPicPr>
            <a:picLocks noChangeAspect="1"/>
          </p:cNvPicPr>
          <p:nvPr userDrawn="1"/>
        </p:nvPicPr>
        <p:blipFill>
          <a:blip r:embed="rId14"/>
          <a:stretch>
            <a:fillRect/>
          </a:stretch>
        </p:blipFill>
        <p:spPr>
          <a:xfrm>
            <a:off x="150497" y="158106"/>
            <a:ext cx="11851651" cy="6541575"/>
          </a:xfrm>
          <a:prstGeom prst="rect">
            <a:avLst/>
          </a:prstGeom>
        </p:spPr>
      </p:pic>
      <p:sp>
        <p:nvSpPr>
          <p:cNvPr id="17" name="Title 1">
            <a:extLst>
              <a:ext uri="{FF2B5EF4-FFF2-40B4-BE49-F238E27FC236}">
                <a16:creationId xmlns:a16="http://schemas.microsoft.com/office/drawing/2014/main" id="{CF37D2A1-7858-4F9C-A002-3D1728954E82}"/>
              </a:ext>
            </a:extLst>
          </p:cNvPr>
          <p:cNvSpPr txBox="1">
            <a:spLocks/>
          </p:cNvSpPr>
          <p:nvPr userDrawn="1"/>
        </p:nvSpPr>
        <p:spPr>
          <a:xfrm>
            <a:off x="10493522" y="-22361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6">
                    <a:lumMod val="40000"/>
                    <a:lumOff val="60000"/>
                  </a:schemeClr>
                </a:solidFill>
                <a:latin typeface="#9Slide07 HoneyCream" pitchFamily="2" charset="0"/>
              </a:rPr>
              <a:t>Diệu Hiền</a:t>
            </a:r>
            <a:endParaRPr lang="en-US" sz="1400" b="0" dirty="0">
              <a:solidFill>
                <a:schemeClr val="accent6">
                  <a:lumMod val="40000"/>
                  <a:lumOff val="60000"/>
                </a:schemeClr>
              </a:solidFill>
              <a:latin typeface="#9Slide07 HoneyCream" pitchFamily="2" charset="0"/>
            </a:endParaRPr>
          </a:p>
        </p:txBody>
      </p:sp>
      <p:sp>
        <p:nvSpPr>
          <p:cNvPr id="10" name="Title 1">
            <a:extLst>
              <a:ext uri="{FF2B5EF4-FFF2-40B4-BE49-F238E27FC236}">
                <a16:creationId xmlns:a16="http://schemas.microsoft.com/office/drawing/2014/main" id="{8238AA41-70B6-4CD2-B7C9-2277D5B19828}"/>
              </a:ext>
            </a:extLst>
          </p:cNvPr>
          <p:cNvSpPr txBox="1">
            <a:spLocks/>
          </p:cNvSpPr>
          <p:nvPr userDrawn="1"/>
        </p:nvSpPr>
        <p:spPr>
          <a:xfrm>
            <a:off x="9933395" y="590158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Măng Non</a:t>
            </a:r>
            <a:endParaRPr lang="en-US" sz="3200" b="0" dirty="0">
              <a:solidFill>
                <a:schemeClr val="accent4">
                  <a:lumMod val="40000"/>
                  <a:lumOff val="60000"/>
                </a:schemeClr>
              </a:solidFill>
              <a:latin typeface="#9Slide07 HoneyCream" pitchFamily="2" charset="0"/>
            </a:endParaRPr>
          </a:p>
        </p:txBody>
      </p:sp>
      <p:grpSp>
        <p:nvGrpSpPr>
          <p:cNvPr id="19" name="Group 18">
            <a:extLst>
              <a:ext uri="{FF2B5EF4-FFF2-40B4-BE49-F238E27FC236}">
                <a16:creationId xmlns:a16="http://schemas.microsoft.com/office/drawing/2014/main" id="{DDBEE188-7ED7-4304-BE0C-D35D5BAB0289}"/>
              </a:ext>
            </a:extLst>
          </p:cNvPr>
          <p:cNvGrpSpPr/>
          <p:nvPr userDrawn="1"/>
        </p:nvGrpSpPr>
        <p:grpSpPr>
          <a:xfrm>
            <a:off x="-3928427" y="-360300"/>
            <a:ext cx="20385358" cy="6858000"/>
            <a:chOff x="-5885162" y="0"/>
            <a:chExt cx="20619682" cy="6858000"/>
          </a:xfrm>
        </p:grpSpPr>
        <p:grpSp>
          <p:nvGrpSpPr>
            <p:cNvPr id="20" name="Group 19">
              <a:extLst>
                <a:ext uri="{FF2B5EF4-FFF2-40B4-BE49-F238E27FC236}">
                  <a16:creationId xmlns:a16="http://schemas.microsoft.com/office/drawing/2014/main" id="{328CD5FD-45E0-40EF-8281-BBD3AEE2B3EF}"/>
                </a:ext>
              </a:extLst>
            </p:cNvPr>
            <p:cNvGrpSpPr/>
            <p:nvPr/>
          </p:nvGrpSpPr>
          <p:grpSpPr>
            <a:xfrm>
              <a:off x="236482" y="0"/>
              <a:ext cx="11729546" cy="6858000"/>
              <a:chOff x="236482" y="0"/>
              <a:chExt cx="11729546" cy="6858000"/>
            </a:xfrm>
          </p:grpSpPr>
          <p:cxnSp>
            <p:nvCxnSpPr>
              <p:cNvPr id="48" name="Straight Connector 47">
                <a:extLst>
                  <a:ext uri="{FF2B5EF4-FFF2-40B4-BE49-F238E27FC236}">
                    <a16:creationId xmlns:a16="http://schemas.microsoft.com/office/drawing/2014/main" id="{4D64C9D9-DD1D-4C2D-9D7F-3F951B770BA6}"/>
                  </a:ext>
                </a:extLst>
              </p:cNvPr>
              <p:cNvCxnSpPr/>
              <p:nvPr/>
            </p:nvCxnSpPr>
            <p:spPr>
              <a:xfrm>
                <a:off x="236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805B0BF-E665-4154-A6AC-E39BAF00FAD3}"/>
                  </a:ext>
                </a:extLst>
              </p:cNvPr>
              <p:cNvCxnSpPr/>
              <p:nvPr/>
            </p:nvCxnSpPr>
            <p:spPr>
              <a:xfrm>
                <a:off x="5044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B2A8DA9-41AE-41C9-BC84-9FC8FEA5E27B}"/>
                  </a:ext>
                </a:extLst>
              </p:cNvPr>
              <p:cNvCxnSpPr/>
              <p:nvPr/>
            </p:nvCxnSpPr>
            <p:spPr>
              <a:xfrm>
                <a:off x="756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8498CF0-617C-4260-A362-C1DB2D48148A}"/>
                  </a:ext>
                </a:extLst>
              </p:cNvPr>
              <p:cNvCxnSpPr/>
              <p:nvPr/>
            </p:nvCxnSpPr>
            <p:spPr>
              <a:xfrm>
                <a:off x="10247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D48EBF9-8172-4B0D-A05B-E8E9EE471598}"/>
                  </a:ext>
                </a:extLst>
              </p:cNvPr>
              <p:cNvCxnSpPr/>
              <p:nvPr/>
            </p:nvCxnSpPr>
            <p:spPr>
              <a:xfrm>
                <a:off x="12612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D339DBF-7390-4042-A31A-685A9203F9AC}"/>
                  </a:ext>
                </a:extLst>
              </p:cNvPr>
              <p:cNvCxnSpPr/>
              <p:nvPr/>
            </p:nvCxnSpPr>
            <p:spPr>
              <a:xfrm>
                <a:off x="1529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4FBD005-CBD3-4E82-882C-1B236E0749D4}"/>
                  </a:ext>
                </a:extLst>
              </p:cNvPr>
              <p:cNvCxnSpPr/>
              <p:nvPr/>
            </p:nvCxnSpPr>
            <p:spPr>
              <a:xfrm>
                <a:off x="17815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62CFC28-C3B6-4C18-93B1-F20D130F32E9}"/>
                  </a:ext>
                </a:extLst>
              </p:cNvPr>
              <p:cNvCxnSpPr/>
              <p:nvPr/>
            </p:nvCxnSpPr>
            <p:spPr>
              <a:xfrm>
                <a:off x="2049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5B60923-3E89-4BD5-BF71-07D9B9242396}"/>
                  </a:ext>
                </a:extLst>
              </p:cNvPr>
              <p:cNvCxnSpPr/>
              <p:nvPr/>
            </p:nvCxnSpPr>
            <p:spPr>
              <a:xfrm>
                <a:off x="23175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6541A0B-3465-4F61-91CD-50BE668DEA23}"/>
                  </a:ext>
                </a:extLst>
              </p:cNvPr>
              <p:cNvCxnSpPr/>
              <p:nvPr/>
            </p:nvCxnSpPr>
            <p:spPr>
              <a:xfrm>
                <a:off x="25855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4A8205C-A81B-44E8-BD32-981F8DF13BF3}"/>
                  </a:ext>
                </a:extLst>
              </p:cNvPr>
              <p:cNvCxnSpPr/>
              <p:nvPr/>
            </p:nvCxnSpPr>
            <p:spPr>
              <a:xfrm>
                <a:off x="28377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539B039-728D-4749-A4DC-2CEA96874C97}"/>
                  </a:ext>
                </a:extLst>
              </p:cNvPr>
              <p:cNvCxnSpPr/>
              <p:nvPr/>
            </p:nvCxnSpPr>
            <p:spPr>
              <a:xfrm>
                <a:off x="31058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FC2FF83-B06F-4BA2-8190-4DBCF997071C}"/>
                  </a:ext>
                </a:extLst>
              </p:cNvPr>
              <p:cNvCxnSpPr/>
              <p:nvPr/>
            </p:nvCxnSpPr>
            <p:spPr>
              <a:xfrm>
                <a:off x="33738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794DFBA-3BFC-4B8B-970E-9DC458785C04}"/>
                  </a:ext>
                </a:extLst>
              </p:cNvPr>
              <p:cNvCxnSpPr/>
              <p:nvPr/>
            </p:nvCxnSpPr>
            <p:spPr>
              <a:xfrm>
                <a:off x="364183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76D79F5-5746-4105-9FF6-ED38758A5E55}"/>
                  </a:ext>
                </a:extLst>
              </p:cNvPr>
              <p:cNvCxnSpPr/>
              <p:nvPr/>
            </p:nvCxnSpPr>
            <p:spPr>
              <a:xfrm>
                <a:off x="38940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88B213F-C865-4CD5-872F-681F9418289F}"/>
                  </a:ext>
                </a:extLst>
              </p:cNvPr>
              <p:cNvCxnSpPr/>
              <p:nvPr/>
            </p:nvCxnSpPr>
            <p:spPr>
              <a:xfrm>
                <a:off x="41620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65BC0A6-0241-4602-B956-ED18B2CF226E}"/>
                  </a:ext>
                </a:extLst>
              </p:cNvPr>
              <p:cNvCxnSpPr/>
              <p:nvPr/>
            </p:nvCxnSpPr>
            <p:spPr>
              <a:xfrm>
                <a:off x="44143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4574D68-F3FE-456D-AFDB-7DE92DB7AAD6}"/>
                  </a:ext>
                </a:extLst>
              </p:cNvPr>
              <p:cNvCxnSpPr/>
              <p:nvPr/>
            </p:nvCxnSpPr>
            <p:spPr>
              <a:xfrm>
                <a:off x="46823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2778A48-43C5-4C82-84A7-547C7C73512E}"/>
                  </a:ext>
                </a:extLst>
              </p:cNvPr>
              <p:cNvCxnSpPr/>
              <p:nvPr/>
            </p:nvCxnSpPr>
            <p:spPr>
              <a:xfrm>
                <a:off x="49346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102FDA2-6222-40FE-99FD-7559E9C47B7C}"/>
                  </a:ext>
                </a:extLst>
              </p:cNvPr>
              <p:cNvCxnSpPr/>
              <p:nvPr/>
            </p:nvCxnSpPr>
            <p:spPr>
              <a:xfrm>
                <a:off x="52026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CEB14AC-33B3-412A-A568-29BE6B1583C7}"/>
                  </a:ext>
                </a:extLst>
              </p:cNvPr>
              <p:cNvCxnSpPr/>
              <p:nvPr/>
            </p:nvCxnSpPr>
            <p:spPr>
              <a:xfrm>
                <a:off x="545486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900A08F-85D5-4623-B3C5-D40D29F13F3A}"/>
                  </a:ext>
                </a:extLst>
              </p:cNvPr>
              <p:cNvCxnSpPr/>
              <p:nvPr/>
            </p:nvCxnSpPr>
            <p:spPr>
              <a:xfrm>
                <a:off x="57228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481FB7F-5BEE-4816-BA37-67BB54F157CB}"/>
                  </a:ext>
                </a:extLst>
              </p:cNvPr>
              <p:cNvCxnSpPr/>
              <p:nvPr/>
            </p:nvCxnSpPr>
            <p:spPr>
              <a:xfrm>
                <a:off x="59751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6CC9EFB-87EA-4815-9738-B58225850F71}"/>
                  </a:ext>
                </a:extLst>
              </p:cNvPr>
              <p:cNvCxnSpPr/>
              <p:nvPr/>
            </p:nvCxnSpPr>
            <p:spPr>
              <a:xfrm>
                <a:off x="62431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7D5E61B-0359-49E0-95E4-BC8086A134A5}"/>
                  </a:ext>
                </a:extLst>
              </p:cNvPr>
              <p:cNvCxnSpPr/>
              <p:nvPr/>
            </p:nvCxnSpPr>
            <p:spPr>
              <a:xfrm>
                <a:off x="647962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347A5D7-3AE8-4E35-8406-53C4888ACB56}"/>
                  </a:ext>
                </a:extLst>
              </p:cNvPr>
              <p:cNvCxnSpPr/>
              <p:nvPr/>
            </p:nvCxnSpPr>
            <p:spPr>
              <a:xfrm>
                <a:off x="67476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544B6DC-DA40-41E2-82D0-0C41F54588ED}"/>
                  </a:ext>
                </a:extLst>
              </p:cNvPr>
              <p:cNvCxnSpPr/>
              <p:nvPr/>
            </p:nvCxnSpPr>
            <p:spPr>
              <a:xfrm>
                <a:off x="6999889"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63DB38F-A492-4F72-92BA-178388A9A225}"/>
                  </a:ext>
                </a:extLst>
              </p:cNvPr>
              <p:cNvCxnSpPr/>
              <p:nvPr/>
            </p:nvCxnSpPr>
            <p:spPr>
              <a:xfrm>
                <a:off x="72679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84ADC84-93F2-4669-B33F-CEB4B7BB8914}"/>
                  </a:ext>
                </a:extLst>
              </p:cNvPr>
              <p:cNvCxnSpPr/>
              <p:nvPr/>
            </p:nvCxnSpPr>
            <p:spPr>
              <a:xfrm>
                <a:off x="753591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D0427C4-6C3F-4194-8D0A-107B577E2756}"/>
                  </a:ext>
                </a:extLst>
              </p:cNvPr>
              <p:cNvCxnSpPr/>
              <p:nvPr/>
            </p:nvCxnSpPr>
            <p:spPr>
              <a:xfrm>
                <a:off x="78039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848E3BF-A5FC-4AD2-B091-6FAA95B69B55}"/>
                  </a:ext>
                </a:extLst>
              </p:cNvPr>
              <p:cNvCxnSpPr/>
              <p:nvPr/>
            </p:nvCxnSpPr>
            <p:spPr>
              <a:xfrm>
                <a:off x="805617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FFC6CE92-4034-4481-BE8E-E1314C1F2D2D}"/>
                  </a:ext>
                </a:extLst>
              </p:cNvPr>
              <p:cNvCxnSpPr/>
              <p:nvPr/>
            </p:nvCxnSpPr>
            <p:spPr>
              <a:xfrm>
                <a:off x="83241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D7FD84F-4730-4A3E-B2DD-89342EC16B3C}"/>
                  </a:ext>
                </a:extLst>
              </p:cNvPr>
              <p:cNvCxnSpPr/>
              <p:nvPr/>
            </p:nvCxnSpPr>
            <p:spPr>
              <a:xfrm>
                <a:off x="85922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BF66B49-EDD4-4FA6-B17A-F153202CA9D5}"/>
                  </a:ext>
                </a:extLst>
              </p:cNvPr>
              <p:cNvCxnSpPr/>
              <p:nvPr/>
            </p:nvCxnSpPr>
            <p:spPr>
              <a:xfrm>
                <a:off x="88602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A568ED2-C512-4A85-A4C3-30E69798AE04}"/>
                  </a:ext>
                </a:extLst>
              </p:cNvPr>
              <p:cNvCxnSpPr/>
              <p:nvPr/>
            </p:nvCxnSpPr>
            <p:spPr>
              <a:xfrm>
                <a:off x="911246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BF82496-DF38-4386-AF73-D5DBAA54C869}"/>
                  </a:ext>
                </a:extLst>
              </p:cNvPr>
              <p:cNvCxnSpPr/>
              <p:nvPr/>
            </p:nvCxnSpPr>
            <p:spPr>
              <a:xfrm>
                <a:off x="9380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32A4ED2-6ABA-4A29-9A76-49DF5B4723B1}"/>
                  </a:ext>
                </a:extLst>
              </p:cNvPr>
              <p:cNvCxnSpPr/>
              <p:nvPr/>
            </p:nvCxnSpPr>
            <p:spPr>
              <a:xfrm>
                <a:off x="96327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7D52A5B-3697-43AD-BD3C-7DF3376B1CF6}"/>
                  </a:ext>
                </a:extLst>
              </p:cNvPr>
              <p:cNvCxnSpPr/>
              <p:nvPr/>
            </p:nvCxnSpPr>
            <p:spPr>
              <a:xfrm>
                <a:off x="9900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60BD1F3-32E9-48D0-80A0-4C099A7CE596}"/>
                  </a:ext>
                </a:extLst>
              </p:cNvPr>
              <p:cNvCxnSpPr/>
              <p:nvPr/>
            </p:nvCxnSpPr>
            <p:spPr>
              <a:xfrm>
                <a:off x="101529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DE3552A-9C9F-46B0-8406-8FA30564C99D}"/>
                  </a:ext>
                </a:extLst>
              </p:cNvPr>
              <p:cNvCxnSpPr/>
              <p:nvPr/>
            </p:nvCxnSpPr>
            <p:spPr>
              <a:xfrm>
                <a:off x="104210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79A10AB-3362-42E1-98FE-EF7F749FBB09}"/>
                  </a:ext>
                </a:extLst>
              </p:cNvPr>
              <p:cNvCxnSpPr/>
              <p:nvPr/>
            </p:nvCxnSpPr>
            <p:spPr>
              <a:xfrm>
                <a:off x="10673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50A750C4-5834-49CE-8956-3FAD016D44E4}"/>
                  </a:ext>
                </a:extLst>
              </p:cNvPr>
              <p:cNvCxnSpPr/>
              <p:nvPr/>
            </p:nvCxnSpPr>
            <p:spPr>
              <a:xfrm>
                <a:off x="109255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21C5770-113D-40AB-AF3E-91A54787A2C1}"/>
                  </a:ext>
                </a:extLst>
              </p:cNvPr>
              <p:cNvCxnSpPr/>
              <p:nvPr/>
            </p:nvCxnSpPr>
            <p:spPr>
              <a:xfrm>
                <a:off x="11193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C822819-7C65-49CA-831A-A27620D759AE}"/>
                  </a:ext>
                </a:extLst>
              </p:cNvPr>
              <p:cNvCxnSpPr/>
              <p:nvPr/>
            </p:nvCxnSpPr>
            <p:spPr>
              <a:xfrm>
                <a:off x="1144576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B39C565-48EF-4C96-A25B-EECC9A1F5964}"/>
                  </a:ext>
                </a:extLst>
              </p:cNvPr>
              <p:cNvCxnSpPr/>
              <p:nvPr/>
            </p:nvCxnSpPr>
            <p:spPr>
              <a:xfrm>
                <a:off x="11713779"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DE81692-F378-4929-8088-004F14019199}"/>
                  </a:ext>
                </a:extLst>
              </p:cNvPr>
              <p:cNvCxnSpPr/>
              <p:nvPr/>
            </p:nvCxnSpPr>
            <p:spPr>
              <a:xfrm>
                <a:off x="1196602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D6EA55CC-E44A-404C-8B40-32135D794404}"/>
                </a:ext>
              </a:extLst>
            </p:cNvPr>
            <p:cNvGrpSpPr/>
            <p:nvPr/>
          </p:nvGrpSpPr>
          <p:grpSpPr>
            <a:xfrm rot="5400000">
              <a:off x="1169099" y="-6893983"/>
              <a:ext cx="6511159" cy="20619682"/>
              <a:chOff x="236482" y="-1424640"/>
              <a:chExt cx="6511159" cy="11553749"/>
            </a:xfrm>
          </p:grpSpPr>
          <p:cxnSp>
            <p:nvCxnSpPr>
              <p:cNvPr id="22" name="Straight Connector 21">
                <a:extLst>
                  <a:ext uri="{FF2B5EF4-FFF2-40B4-BE49-F238E27FC236}">
                    <a16:creationId xmlns:a16="http://schemas.microsoft.com/office/drawing/2014/main" id="{4AD2C0CF-C875-4FAB-9BF5-C2537EF2A175}"/>
                  </a:ext>
                </a:extLst>
              </p:cNvPr>
              <p:cNvCxnSpPr/>
              <p:nvPr/>
            </p:nvCxnSpPr>
            <p:spPr>
              <a:xfrm>
                <a:off x="236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F4C9DD5-0879-41DB-B40B-4401BB4182D8}"/>
                  </a:ext>
                </a:extLst>
              </p:cNvPr>
              <p:cNvCxnSpPr/>
              <p:nvPr/>
            </p:nvCxnSpPr>
            <p:spPr>
              <a:xfrm>
                <a:off x="5251071" y="487334"/>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D6E7B80-7EC4-4EBB-B455-C2B517397006}"/>
                  </a:ext>
                </a:extLst>
              </p:cNvPr>
              <p:cNvCxnSpPr/>
              <p:nvPr/>
            </p:nvCxnSpPr>
            <p:spPr>
              <a:xfrm>
                <a:off x="756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C8560F-1779-44CE-BF7E-A232636E09D5}"/>
                  </a:ext>
                </a:extLst>
              </p:cNvPr>
              <p:cNvCxnSpPr/>
              <p:nvPr/>
            </p:nvCxnSpPr>
            <p:spPr>
              <a:xfrm>
                <a:off x="10247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6F76818-EBC9-49DD-8C81-A58F73529E79}"/>
                  </a:ext>
                </a:extLst>
              </p:cNvPr>
              <p:cNvCxnSpPr/>
              <p:nvPr/>
            </p:nvCxnSpPr>
            <p:spPr>
              <a:xfrm>
                <a:off x="12612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E4B2F6-6B66-43BB-9EB4-71D87D59C898}"/>
                  </a:ext>
                </a:extLst>
              </p:cNvPr>
              <p:cNvCxnSpPr/>
              <p:nvPr/>
            </p:nvCxnSpPr>
            <p:spPr>
              <a:xfrm>
                <a:off x="1529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F12B78E-72AF-444C-B4EC-1DC360B33DBD}"/>
                  </a:ext>
                </a:extLst>
              </p:cNvPr>
              <p:cNvCxnSpPr/>
              <p:nvPr/>
            </p:nvCxnSpPr>
            <p:spPr>
              <a:xfrm>
                <a:off x="1849743" y="418136"/>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865945-F9A9-45E9-8E34-CD2FC5AFA1A9}"/>
                  </a:ext>
                </a:extLst>
              </p:cNvPr>
              <p:cNvCxnSpPr/>
              <p:nvPr/>
            </p:nvCxnSpPr>
            <p:spPr>
              <a:xfrm>
                <a:off x="2049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612AA8C-C469-4AD8-9430-82C014818D7D}"/>
                  </a:ext>
                </a:extLst>
              </p:cNvPr>
              <p:cNvCxnSpPr/>
              <p:nvPr/>
            </p:nvCxnSpPr>
            <p:spPr>
              <a:xfrm>
                <a:off x="23175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4E7C353-B72F-4995-A7A7-9F5D9E4CFCB7}"/>
                  </a:ext>
                </a:extLst>
              </p:cNvPr>
              <p:cNvCxnSpPr/>
              <p:nvPr/>
            </p:nvCxnSpPr>
            <p:spPr>
              <a:xfrm>
                <a:off x="25855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1CB0E62-9CF3-4B77-A090-6A0144610CDE}"/>
                  </a:ext>
                </a:extLst>
              </p:cNvPr>
              <p:cNvCxnSpPr/>
              <p:nvPr/>
            </p:nvCxnSpPr>
            <p:spPr>
              <a:xfrm>
                <a:off x="4817158" y="802484"/>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673A985-11B5-4089-BA5F-6FA5350C110E}"/>
                  </a:ext>
                </a:extLst>
              </p:cNvPr>
              <p:cNvCxnSpPr/>
              <p:nvPr/>
            </p:nvCxnSpPr>
            <p:spPr>
              <a:xfrm>
                <a:off x="5290849" y="3271109"/>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5661505-0D88-4879-9FB1-4644DD566C87}"/>
                  </a:ext>
                </a:extLst>
              </p:cNvPr>
              <p:cNvCxnSpPr/>
              <p:nvPr/>
            </p:nvCxnSpPr>
            <p:spPr>
              <a:xfrm>
                <a:off x="5069419" y="-142464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84B8F1-2D29-411D-84F2-5D11116427B9}"/>
                  </a:ext>
                </a:extLst>
              </p:cNvPr>
              <p:cNvCxnSpPr/>
              <p:nvPr/>
            </p:nvCxnSpPr>
            <p:spPr>
              <a:xfrm>
                <a:off x="364183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E9F8C2-2011-4578-B74A-4124833EF536}"/>
                  </a:ext>
                </a:extLst>
              </p:cNvPr>
              <p:cNvCxnSpPr/>
              <p:nvPr/>
            </p:nvCxnSpPr>
            <p:spPr>
              <a:xfrm>
                <a:off x="38940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F4D6F52-56D5-4C32-AC65-BE7EB30D4303}"/>
                  </a:ext>
                </a:extLst>
              </p:cNvPr>
              <p:cNvCxnSpPr/>
              <p:nvPr/>
            </p:nvCxnSpPr>
            <p:spPr>
              <a:xfrm>
                <a:off x="41620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18A3709-FFB1-4374-8028-2A3953AB9CA1}"/>
                  </a:ext>
                </a:extLst>
              </p:cNvPr>
              <p:cNvCxnSpPr/>
              <p:nvPr/>
            </p:nvCxnSpPr>
            <p:spPr>
              <a:xfrm>
                <a:off x="44143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249A4B-C554-4E45-ABAE-AADFD9A9EBB7}"/>
                  </a:ext>
                </a:extLst>
              </p:cNvPr>
              <p:cNvCxnSpPr/>
              <p:nvPr/>
            </p:nvCxnSpPr>
            <p:spPr>
              <a:xfrm>
                <a:off x="46823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81C8D64-95F0-492D-B8C6-773E4400A481}"/>
                  </a:ext>
                </a:extLst>
              </p:cNvPr>
              <p:cNvCxnSpPr/>
              <p:nvPr/>
            </p:nvCxnSpPr>
            <p:spPr>
              <a:xfrm>
                <a:off x="49346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7FC088-1F3B-4861-81B6-B4B48F269F00}"/>
                  </a:ext>
                </a:extLst>
              </p:cNvPr>
              <p:cNvCxnSpPr/>
              <p:nvPr/>
            </p:nvCxnSpPr>
            <p:spPr>
              <a:xfrm>
                <a:off x="52026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9C31E3C-00EE-4289-8114-2773DAC6109A}"/>
                  </a:ext>
                </a:extLst>
              </p:cNvPr>
              <p:cNvCxnSpPr/>
              <p:nvPr/>
            </p:nvCxnSpPr>
            <p:spPr>
              <a:xfrm>
                <a:off x="4443193" y="40439"/>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F3F5647-CFBE-4327-B81D-6D4208E23F15}"/>
                  </a:ext>
                </a:extLst>
              </p:cNvPr>
              <p:cNvCxnSpPr/>
              <p:nvPr/>
            </p:nvCxnSpPr>
            <p:spPr>
              <a:xfrm>
                <a:off x="57228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7E1575F-DA82-465E-9E64-50FE5C0589B7}"/>
                  </a:ext>
                </a:extLst>
              </p:cNvPr>
              <p:cNvCxnSpPr/>
              <p:nvPr/>
            </p:nvCxnSpPr>
            <p:spPr>
              <a:xfrm>
                <a:off x="59751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19BBC03-9237-445E-BB85-F38A53520718}"/>
                  </a:ext>
                </a:extLst>
              </p:cNvPr>
              <p:cNvCxnSpPr/>
              <p:nvPr/>
            </p:nvCxnSpPr>
            <p:spPr>
              <a:xfrm>
                <a:off x="62431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D8A0827-AAE6-48E3-A446-21E245F1843D}"/>
                  </a:ext>
                </a:extLst>
              </p:cNvPr>
              <p:cNvCxnSpPr/>
              <p:nvPr/>
            </p:nvCxnSpPr>
            <p:spPr>
              <a:xfrm>
                <a:off x="647962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18B920C-3BAD-478E-BC44-731419B8C31E}"/>
                  </a:ext>
                </a:extLst>
              </p:cNvPr>
              <p:cNvCxnSpPr/>
              <p:nvPr/>
            </p:nvCxnSpPr>
            <p:spPr>
              <a:xfrm>
                <a:off x="67476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grpSp>
      </p:grpSp>
      <p:pic>
        <p:nvPicPr>
          <p:cNvPr id="94" name="Picture 93">
            <a:extLst>
              <a:ext uri="{FF2B5EF4-FFF2-40B4-BE49-F238E27FC236}">
                <a16:creationId xmlns:a16="http://schemas.microsoft.com/office/drawing/2014/main" id="{0E8726D1-6251-4811-8EEE-7B82682AFC0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617166" y="4222684"/>
            <a:ext cx="2690819" cy="2431481"/>
          </a:xfrm>
          <a:prstGeom prst="rect">
            <a:avLst/>
          </a:prstGeom>
        </p:spPr>
      </p:pic>
      <p:pic>
        <p:nvPicPr>
          <p:cNvPr id="95" name="Picture 94">
            <a:extLst>
              <a:ext uri="{FF2B5EF4-FFF2-40B4-BE49-F238E27FC236}">
                <a16:creationId xmlns:a16="http://schemas.microsoft.com/office/drawing/2014/main" id="{0BA14DF5-3C31-4EDB-B8EF-1264489E588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631582" y="5451776"/>
            <a:ext cx="1588045" cy="1434991"/>
          </a:xfrm>
          <a:prstGeom prst="rect">
            <a:avLst/>
          </a:prstGeom>
        </p:spPr>
      </p:pic>
      <p:pic>
        <p:nvPicPr>
          <p:cNvPr id="96" name="Picture 95">
            <a:extLst>
              <a:ext uri="{FF2B5EF4-FFF2-40B4-BE49-F238E27FC236}">
                <a16:creationId xmlns:a16="http://schemas.microsoft.com/office/drawing/2014/main" id="{C3705DC4-1BEF-4342-A18F-031D2A7F4B2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61855" y="5868545"/>
            <a:ext cx="1441523" cy="1302591"/>
          </a:xfrm>
          <a:prstGeom prst="rect">
            <a:avLst/>
          </a:prstGeom>
        </p:spPr>
      </p:pic>
      <p:pic>
        <p:nvPicPr>
          <p:cNvPr id="101" name="Picture 100">
            <a:extLst>
              <a:ext uri="{FF2B5EF4-FFF2-40B4-BE49-F238E27FC236}">
                <a16:creationId xmlns:a16="http://schemas.microsoft.com/office/drawing/2014/main" id="{6D1D61D7-BC81-1406-B0C0-AE33EB3ADEF9}"/>
              </a:ext>
            </a:extLst>
          </p:cNvPr>
          <p:cNvPicPr>
            <a:picLocks noChangeAspect="1"/>
          </p:cNvPicPr>
          <p:nvPr userDrawn="1"/>
        </p:nvPicPr>
        <p:blipFill>
          <a:blip r:embed="rId16"/>
          <a:stretch>
            <a:fillRect/>
          </a:stretch>
        </p:blipFill>
        <p:spPr>
          <a:xfrm>
            <a:off x="711280" y="1884723"/>
            <a:ext cx="1029610" cy="2474138"/>
          </a:xfrm>
          <a:prstGeom prst="rect">
            <a:avLst/>
          </a:prstGeom>
        </p:spPr>
      </p:pic>
      <p:pic>
        <p:nvPicPr>
          <p:cNvPr id="102" name="Picture 101">
            <a:extLst>
              <a:ext uri="{FF2B5EF4-FFF2-40B4-BE49-F238E27FC236}">
                <a16:creationId xmlns:a16="http://schemas.microsoft.com/office/drawing/2014/main" id="{A7F98CA2-D5C6-F4B9-77D9-BC83726CA9B8}"/>
              </a:ext>
            </a:extLst>
          </p:cNvPr>
          <p:cNvPicPr>
            <a:picLocks noChangeAspect="1"/>
          </p:cNvPicPr>
          <p:nvPr userDrawn="1"/>
        </p:nvPicPr>
        <p:blipFill>
          <a:blip r:embed="rId16"/>
          <a:stretch>
            <a:fillRect/>
          </a:stretch>
        </p:blipFill>
        <p:spPr>
          <a:xfrm>
            <a:off x="10839524" y="330514"/>
            <a:ext cx="1029610" cy="2474138"/>
          </a:xfrm>
          <a:prstGeom prst="rect">
            <a:avLst/>
          </a:prstGeom>
        </p:spPr>
      </p:pic>
    </p:spTree>
    <p:extLst>
      <p:ext uri="{BB962C8B-B14F-4D97-AF65-F5344CB8AC3E}">
        <p14:creationId xmlns:p14="http://schemas.microsoft.com/office/powerpoint/2010/main" val="18180855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4FA66E68-7012-4FFE-8B05-4885C4662130}"/>
              </a:ext>
            </a:extLst>
          </p:cNvPr>
          <p:cNvPicPr>
            <a:picLocks noChangeAspect="1"/>
          </p:cNvPicPr>
          <p:nvPr userDrawn="1"/>
        </p:nvPicPr>
        <p:blipFill>
          <a:blip r:embed="rId13"/>
          <a:stretch>
            <a:fillRect/>
          </a:stretch>
        </p:blipFill>
        <p:spPr>
          <a:xfrm>
            <a:off x="69384" y="115172"/>
            <a:ext cx="11851651" cy="6541575"/>
          </a:xfrm>
          <a:prstGeom prst="rect">
            <a:avLst/>
          </a:prstGeom>
        </p:spPr>
      </p:pic>
      <p:grpSp>
        <p:nvGrpSpPr>
          <p:cNvPr id="83" name="Group 82">
            <a:extLst>
              <a:ext uri="{FF2B5EF4-FFF2-40B4-BE49-F238E27FC236}">
                <a16:creationId xmlns:a16="http://schemas.microsoft.com/office/drawing/2014/main" id="{32E53370-7F86-49ED-9CB6-255952B2CD5B}"/>
              </a:ext>
            </a:extLst>
          </p:cNvPr>
          <p:cNvGrpSpPr/>
          <p:nvPr userDrawn="1"/>
        </p:nvGrpSpPr>
        <p:grpSpPr>
          <a:xfrm>
            <a:off x="-404453" y="-501650"/>
            <a:ext cx="12192000" cy="6858000"/>
            <a:chOff x="-47296" y="0"/>
            <a:chExt cx="12239298" cy="6858000"/>
          </a:xfrm>
        </p:grpSpPr>
        <p:grpSp>
          <p:nvGrpSpPr>
            <p:cNvPr id="84" name="Group 83">
              <a:extLst>
                <a:ext uri="{FF2B5EF4-FFF2-40B4-BE49-F238E27FC236}">
                  <a16:creationId xmlns:a16="http://schemas.microsoft.com/office/drawing/2014/main" id="{6FC0EC4A-0E2F-4C77-929E-A3C000420F2F}"/>
                </a:ext>
              </a:extLst>
            </p:cNvPr>
            <p:cNvGrpSpPr/>
            <p:nvPr/>
          </p:nvGrpSpPr>
          <p:grpSpPr>
            <a:xfrm>
              <a:off x="236482" y="0"/>
              <a:ext cx="11729546" cy="6858000"/>
              <a:chOff x="236482" y="0"/>
              <a:chExt cx="11729546" cy="6858000"/>
            </a:xfrm>
          </p:grpSpPr>
          <p:cxnSp>
            <p:nvCxnSpPr>
              <p:cNvPr id="112" name="Straight Connector 111">
                <a:extLst>
                  <a:ext uri="{FF2B5EF4-FFF2-40B4-BE49-F238E27FC236}">
                    <a16:creationId xmlns:a16="http://schemas.microsoft.com/office/drawing/2014/main" id="{A169DDBE-FAFB-4691-A643-391D4D0BF68B}"/>
                  </a:ext>
                </a:extLst>
              </p:cNvPr>
              <p:cNvCxnSpPr/>
              <p:nvPr/>
            </p:nvCxnSpPr>
            <p:spPr>
              <a:xfrm>
                <a:off x="236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30849C41-115B-4DA5-A885-98F0D21177E3}"/>
                  </a:ext>
                </a:extLst>
              </p:cNvPr>
              <p:cNvCxnSpPr/>
              <p:nvPr/>
            </p:nvCxnSpPr>
            <p:spPr>
              <a:xfrm>
                <a:off x="5044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322BD1B-161E-49A0-BB60-25355F5DCDAB}"/>
                  </a:ext>
                </a:extLst>
              </p:cNvPr>
              <p:cNvCxnSpPr/>
              <p:nvPr/>
            </p:nvCxnSpPr>
            <p:spPr>
              <a:xfrm>
                <a:off x="756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0F1799FC-420D-4CDF-8251-3DEDED08639B}"/>
                  </a:ext>
                </a:extLst>
              </p:cNvPr>
              <p:cNvCxnSpPr/>
              <p:nvPr/>
            </p:nvCxnSpPr>
            <p:spPr>
              <a:xfrm>
                <a:off x="10247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135ECFD2-F449-4B47-92AF-87B9E1E80AA3}"/>
                  </a:ext>
                </a:extLst>
              </p:cNvPr>
              <p:cNvCxnSpPr/>
              <p:nvPr/>
            </p:nvCxnSpPr>
            <p:spPr>
              <a:xfrm>
                <a:off x="12612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738EE33-E9DD-4EA8-9A02-A3EBDCE27328}"/>
                  </a:ext>
                </a:extLst>
              </p:cNvPr>
              <p:cNvCxnSpPr/>
              <p:nvPr/>
            </p:nvCxnSpPr>
            <p:spPr>
              <a:xfrm>
                <a:off x="1529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8B329D-280F-4F43-B789-0D66A808141E}"/>
                  </a:ext>
                </a:extLst>
              </p:cNvPr>
              <p:cNvCxnSpPr/>
              <p:nvPr/>
            </p:nvCxnSpPr>
            <p:spPr>
              <a:xfrm>
                <a:off x="17815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4CFF51F-F529-4A0E-A168-E8A1ED8D172A}"/>
                  </a:ext>
                </a:extLst>
              </p:cNvPr>
              <p:cNvCxnSpPr/>
              <p:nvPr/>
            </p:nvCxnSpPr>
            <p:spPr>
              <a:xfrm>
                <a:off x="2049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A16225D-2B95-48CA-AEFB-F5399BB386BD}"/>
                  </a:ext>
                </a:extLst>
              </p:cNvPr>
              <p:cNvCxnSpPr/>
              <p:nvPr/>
            </p:nvCxnSpPr>
            <p:spPr>
              <a:xfrm>
                <a:off x="23175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49DECA-2E67-4630-9758-A8B86E3B7B57}"/>
                  </a:ext>
                </a:extLst>
              </p:cNvPr>
              <p:cNvCxnSpPr/>
              <p:nvPr/>
            </p:nvCxnSpPr>
            <p:spPr>
              <a:xfrm>
                <a:off x="25855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1E0D21E-2E82-4C65-B89D-7D19F4104DB7}"/>
                  </a:ext>
                </a:extLst>
              </p:cNvPr>
              <p:cNvCxnSpPr/>
              <p:nvPr/>
            </p:nvCxnSpPr>
            <p:spPr>
              <a:xfrm>
                <a:off x="28377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0F6A655-532D-4071-BBAC-242909FD6C06}"/>
                  </a:ext>
                </a:extLst>
              </p:cNvPr>
              <p:cNvCxnSpPr/>
              <p:nvPr/>
            </p:nvCxnSpPr>
            <p:spPr>
              <a:xfrm>
                <a:off x="31058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1AF742D-0FA8-4B53-9DED-5B154A1CF527}"/>
                  </a:ext>
                </a:extLst>
              </p:cNvPr>
              <p:cNvCxnSpPr/>
              <p:nvPr/>
            </p:nvCxnSpPr>
            <p:spPr>
              <a:xfrm>
                <a:off x="33738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6971FA9D-8BC4-49E8-9AEE-BDF86EEAD4B5}"/>
                  </a:ext>
                </a:extLst>
              </p:cNvPr>
              <p:cNvCxnSpPr/>
              <p:nvPr/>
            </p:nvCxnSpPr>
            <p:spPr>
              <a:xfrm>
                <a:off x="364183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DCB39E2-F185-432A-9C7F-109A8F24C5FC}"/>
                  </a:ext>
                </a:extLst>
              </p:cNvPr>
              <p:cNvCxnSpPr/>
              <p:nvPr/>
            </p:nvCxnSpPr>
            <p:spPr>
              <a:xfrm>
                <a:off x="38940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1229B351-A84D-4010-862A-A3FA7E5995F3}"/>
                  </a:ext>
                </a:extLst>
              </p:cNvPr>
              <p:cNvCxnSpPr/>
              <p:nvPr/>
            </p:nvCxnSpPr>
            <p:spPr>
              <a:xfrm>
                <a:off x="41620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15BC92D4-7AFD-440B-9624-3252DEC84592}"/>
                  </a:ext>
                </a:extLst>
              </p:cNvPr>
              <p:cNvCxnSpPr/>
              <p:nvPr/>
            </p:nvCxnSpPr>
            <p:spPr>
              <a:xfrm>
                <a:off x="44143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98A439C2-7C7F-4FA3-AADD-3BBD9F14CB6D}"/>
                  </a:ext>
                </a:extLst>
              </p:cNvPr>
              <p:cNvCxnSpPr/>
              <p:nvPr/>
            </p:nvCxnSpPr>
            <p:spPr>
              <a:xfrm>
                <a:off x="46823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0B58D64-7A11-45D2-AC18-5011F4A22541}"/>
                  </a:ext>
                </a:extLst>
              </p:cNvPr>
              <p:cNvCxnSpPr/>
              <p:nvPr/>
            </p:nvCxnSpPr>
            <p:spPr>
              <a:xfrm>
                <a:off x="49346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55A331F-9E1B-4362-9CAC-C5CB16CA5804}"/>
                  </a:ext>
                </a:extLst>
              </p:cNvPr>
              <p:cNvCxnSpPr/>
              <p:nvPr/>
            </p:nvCxnSpPr>
            <p:spPr>
              <a:xfrm>
                <a:off x="52026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DD55B48-409C-41AF-9439-F15AD307E298}"/>
                  </a:ext>
                </a:extLst>
              </p:cNvPr>
              <p:cNvCxnSpPr/>
              <p:nvPr/>
            </p:nvCxnSpPr>
            <p:spPr>
              <a:xfrm>
                <a:off x="545486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348F337-EB41-4251-BFC4-94E3E1D4FC6E}"/>
                  </a:ext>
                </a:extLst>
              </p:cNvPr>
              <p:cNvCxnSpPr/>
              <p:nvPr/>
            </p:nvCxnSpPr>
            <p:spPr>
              <a:xfrm>
                <a:off x="57228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03C8638-3DFC-487F-8E8F-24CC149C61C8}"/>
                  </a:ext>
                </a:extLst>
              </p:cNvPr>
              <p:cNvCxnSpPr/>
              <p:nvPr/>
            </p:nvCxnSpPr>
            <p:spPr>
              <a:xfrm>
                <a:off x="59751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AD1D637-D306-40C8-B0EA-DE7BB583278D}"/>
                  </a:ext>
                </a:extLst>
              </p:cNvPr>
              <p:cNvCxnSpPr/>
              <p:nvPr/>
            </p:nvCxnSpPr>
            <p:spPr>
              <a:xfrm>
                <a:off x="62431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16D9611A-AE54-479F-AB6A-65CA11DE821B}"/>
                  </a:ext>
                </a:extLst>
              </p:cNvPr>
              <p:cNvCxnSpPr/>
              <p:nvPr/>
            </p:nvCxnSpPr>
            <p:spPr>
              <a:xfrm>
                <a:off x="647962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C206C34B-B2DF-425E-9B6B-CCB8208C5125}"/>
                  </a:ext>
                </a:extLst>
              </p:cNvPr>
              <p:cNvCxnSpPr/>
              <p:nvPr/>
            </p:nvCxnSpPr>
            <p:spPr>
              <a:xfrm>
                <a:off x="67476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2E6ECF79-679D-4F22-963B-197C41A0F636}"/>
                  </a:ext>
                </a:extLst>
              </p:cNvPr>
              <p:cNvCxnSpPr/>
              <p:nvPr/>
            </p:nvCxnSpPr>
            <p:spPr>
              <a:xfrm>
                <a:off x="6999889"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C60C5B7-657D-4BF3-BA86-EC1D7771CAEA}"/>
                  </a:ext>
                </a:extLst>
              </p:cNvPr>
              <p:cNvCxnSpPr/>
              <p:nvPr/>
            </p:nvCxnSpPr>
            <p:spPr>
              <a:xfrm>
                <a:off x="72679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CF266E65-DBC7-4B9B-BFB2-044789D96E5C}"/>
                  </a:ext>
                </a:extLst>
              </p:cNvPr>
              <p:cNvCxnSpPr/>
              <p:nvPr/>
            </p:nvCxnSpPr>
            <p:spPr>
              <a:xfrm>
                <a:off x="753591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FC9669FD-E936-446B-A9EC-73371079AA82}"/>
                  </a:ext>
                </a:extLst>
              </p:cNvPr>
              <p:cNvCxnSpPr/>
              <p:nvPr/>
            </p:nvCxnSpPr>
            <p:spPr>
              <a:xfrm>
                <a:off x="78039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334058E-1C2B-4642-9C63-E176AFE010C4}"/>
                  </a:ext>
                </a:extLst>
              </p:cNvPr>
              <p:cNvCxnSpPr/>
              <p:nvPr/>
            </p:nvCxnSpPr>
            <p:spPr>
              <a:xfrm>
                <a:off x="805617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861FC06-03BF-4AA7-BFF5-EA71C2DE9D4E}"/>
                  </a:ext>
                </a:extLst>
              </p:cNvPr>
              <p:cNvCxnSpPr/>
              <p:nvPr/>
            </p:nvCxnSpPr>
            <p:spPr>
              <a:xfrm>
                <a:off x="83241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D3574BC5-3E8C-48B7-8131-890F94F6CB43}"/>
                  </a:ext>
                </a:extLst>
              </p:cNvPr>
              <p:cNvCxnSpPr/>
              <p:nvPr/>
            </p:nvCxnSpPr>
            <p:spPr>
              <a:xfrm>
                <a:off x="85922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7210CA4B-2864-46E2-A170-5E23897F14FF}"/>
                  </a:ext>
                </a:extLst>
              </p:cNvPr>
              <p:cNvCxnSpPr/>
              <p:nvPr/>
            </p:nvCxnSpPr>
            <p:spPr>
              <a:xfrm>
                <a:off x="88602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2E663EB-5007-4ADA-A548-5C1358F08D9F}"/>
                  </a:ext>
                </a:extLst>
              </p:cNvPr>
              <p:cNvCxnSpPr/>
              <p:nvPr/>
            </p:nvCxnSpPr>
            <p:spPr>
              <a:xfrm>
                <a:off x="911246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DF54618-71EE-4F91-91E0-B7A4D1ACE120}"/>
                  </a:ext>
                </a:extLst>
              </p:cNvPr>
              <p:cNvCxnSpPr/>
              <p:nvPr/>
            </p:nvCxnSpPr>
            <p:spPr>
              <a:xfrm>
                <a:off x="9380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60542739-4B0B-4477-8FC6-DC2DD859D0EA}"/>
                  </a:ext>
                </a:extLst>
              </p:cNvPr>
              <p:cNvCxnSpPr/>
              <p:nvPr/>
            </p:nvCxnSpPr>
            <p:spPr>
              <a:xfrm>
                <a:off x="96327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3B7E34ED-580F-4732-9BDE-20DEA765C496}"/>
                  </a:ext>
                </a:extLst>
              </p:cNvPr>
              <p:cNvCxnSpPr/>
              <p:nvPr/>
            </p:nvCxnSpPr>
            <p:spPr>
              <a:xfrm>
                <a:off x="9900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882EA7D-A54B-4513-8F7A-777E22A9E99C}"/>
                  </a:ext>
                </a:extLst>
              </p:cNvPr>
              <p:cNvCxnSpPr/>
              <p:nvPr/>
            </p:nvCxnSpPr>
            <p:spPr>
              <a:xfrm>
                <a:off x="101529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468CC4C-BD8E-483F-A9D0-37FA59F3BD5B}"/>
                  </a:ext>
                </a:extLst>
              </p:cNvPr>
              <p:cNvCxnSpPr/>
              <p:nvPr/>
            </p:nvCxnSpPr>
            <p:spPr>
              <a:xfrm>
                <a:off x="104210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D82E586-1010-4EC5-9F1F-367734C9F0B8}"/>
                  </a:ext>
                </a:extLst>
              </p:cNvPr>
              <p:cNvCxnSpPr/>
              <p:nvPr/>
            </p:nvCxnSpPr>
            <p:spPr>
              <a:xfrm>
                <a:off x="10673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B3AE77E0-DE18-4EBA-91C8-AD87E8E665D2}"/>
                  </a:ext>
                </a:extLst>
              </p:cNvPr>
              <p:cNvCxnSpPr/>
              <p:nvPr/>
            </p:nvCxnSpPr>
            <p:spPr>
              <a:xfrm>
                <a:off x="109255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98F6871C-5FEF-4E94-81BE-EAC13D6AE6A8}"/>
                  </a:ext>
                </a:extLst>
              </p:cNvPr>
              <p:cNvCxnSpPr/>
              <p:nvPr/>
            </p:nvCxnSpPr>
            <p:spPr>
              <a:xfrm>
                <a:off x="11193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2C3BE01-B2F6-4F75-AFD4-8A01AD194125}"/>
                  </a:ext>
                </a:extLst>
              </p:cNvPr>
              <p:cNvCxnSpPr/>
              <p:nvPr/>
            </p:nvCxnSpPr>
            <p:spPr>
              <a:xfrm>
                <a:off x="1144576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6849BC81-5E4D-483E-8EAC-7C4904B2B80F}"/>
                  </a:ext>
                </a:extLst>
              </p:cNvPr>
              <p:cNvCxnSpPr/>
              <p:nvPr/>
            </p:nvCxnSpPr>
            <p:spPr>
              <a:xfrm>
                <a:off x="11713779"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6B23668E-8F8B-481C-B0FB-FEAD7399C18C}"/>
                  </a:ext>
                </a:extLst>
              </p:cNvPr>
              <p:cNvCxnSpPr/>
              <p:nvPr/>
            </p:nvCxnSpPr>
            <p:spPr>
              <a:xfrm>
                <a:off x="1196602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992D0E4B-655A-425C-B3B4-54E63CD3467C}"/>
                </a:ext>
              </a:extLst>
            </p:cNvPr>
            <p:cNvGrpSpPr/>
            <p:nvPr/>
          </p:nvGrpSpPr>
          <p:grpSpPr>
            <a:xfrm rot="5400000">
              <a:off x="2816773" y="-2703790"/>
              <a:ext cx="6511159" cy="12239298"/>
              <a:chOff x="236482" y="0"/>
              <a:chExt cx="6511159" cy="6858000"/>
            </a:xfrm>
          </p:grpSpPr>
          <p:cxnSp>
            <p:nvCxnSpPr>
              <p:cNvPr id="86" name="Straight Connector 85">
                <a:extLst>
                  <a:ext uri="{FF2B5EF4-FFF2-40B4-BE49-F238E27FC236}">
                    <a16:creationId xmlns:a16="http://schemas.microsoft.com/office/drawing/2014/main" id="{50E2ED90-912A-4FF2-A54A-AB0CBCAD8EC5}"/>
                  </a:ext>
                </a:extLst>
              </p:cNvPr>
              <p:cNvCxnSpPr/>
              <p:nvPr/>
            </p:nvCxnSpPr>
            <p:spPr>
              <a:xfrm>
                <a:off x="2364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46451F2-F289-4073-9DE9-4CC6CB7E13F8}"/>
                  </a:ext>
                </a:extLst>
              </p:cNvPr>
              <p:cNvCxnSpPr/>
              <p:nvPr/>
            </p:nvCxnSpPr>
            <p:spPr>
              <a:xfrm>
                <a:off x="5044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9B85B2D-0EC7-481E-90F2-87728ED68BBE}"/>
                  </a:ext>
                </a:extLst>
              </p:cNvPr>
              <p:cNvCxnSpPr/>
              <p:nvPr/>
            </p:nvCxnSpPr>
            <p:spPr>
              <a:xfrm>
                <a:off x="7567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0EC0248-A3DA-4D7D-96ED-C2C065C5CFA9}"/>
                  </a:ext>
                </a:extLst>
              </p:cNvPr>
              <p:cNvCxnSpPr/>
              <p:nvPr/>
            </p:nvCxnSpPr>
            <p:spPr>
              <a:xfrm>
                <a:off x="10247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1D57048-8497-4772-9547-80676385A969}"/>
                  </a:ext>
                </a:extLst>
              </p:cNvPr>
              <p:cNvCxnSpPr/>
              <p:nvPr/>
            </p:nvCxnSpPr>
            <p:spPr>
              <a:xfrm>
                <a:off x="12612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1C155AF-6042-49BC-A9CB-3C13B2FBE146}"/>
                  </a:ext>
                </a:extLst>
              </p:cNvPr>
              <p:cNvCxnSpPr/>
              <p:nvPr/>
            </p:nvCxnSpPr>
            <p:spPr>
              <a:xfrm>
                <a:off x="1529255"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56BF57D-4AFD-41A5-920A-4F81C5DC9684}"/>
                  </a:ext>
                </a:extLst>
              </p:cNvPr>
              <p:cNvCxnSpPr/>
              <p:nvPr/>
            </p:nvCxnSpPr>
            <p:spPr>
              <a:xfrm>
                <a:off x="1781503"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7FCAEA2-6794-4A5C-8957-7600EF86374A}"/>
                  </a:ext>
                </a:extLst>
              </p:cNvPr>
              <p:cNvCxnSpPr/>
              <p:nvPr/>
            </p:nvCxnSpPr>
            <p:spPr>
              <a:xfrm>
                <a:off x="204951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17F9BB21-E2D5-40EF-AE5F-C460A696A280}"/>
                  </a:ext>
                </a:extLst>
              </p:cNvPr>
              <p:cNvCxnSpPr/>
              <p:nvPr/>
            </p:nvCxnSpPr>
            <p:spPr>
              <a:xfrm>
                <a:off x="25855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C064FC7C-3C48-407B-B16D-ADCEE1BB3632}"/>
                  </a:ext>
                </a:extLst>
              </p:cNvPr>
              <p:cNvCxnSpPr/>
              <p:nvPr/>
            </p:nvCxnSpPr>
            <p:spPr>
              <a:xfrm>
                <a:off x="283779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7E923F1-5755-4CD4-A321-7866947B30F4}"/>
                  </a:ext>
                </a:extLst>
              </p:cNvPr>
              <p:cNvCxnSpPr/>
              <p:nvPr/>
            </p:nvCxnSpPr>
            <p:spPr>
              <a:xfrm>
                <a:off x="31058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F6068E9-362F-4DFE-8BB8-0C8498CC45B8}"/>
                  </a:ext>
                </a:extLst>
              </p:cNvPr>
              <p:cNvCxnSpPr/>
              <p:nvPr/>
            </p:nvCxnSpPr>
            <p:spPr>
              <a:xfrm>
                <a:off x="33738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5F4C42C-FE79-46E4-8705-973EBCCB7884}"/>
                  </a:ext>
                </a:extLst>
              </p:cNvPr>
              <p:cNvCxnSpPr/>
              <p:nvPr/>
            </p:nvCxnSpPr>
            <p:spPr>
              <a:xfrm>
                <a:off x="364183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EF3A48DC-A444-44D4-9717-6B2F3296D763}"/>
                  </a:ext>
                </a:extLst>
              </p:cNvPr>
              <p:cNvCxnSpPr/>
              <p:nvPr/>
            </p:nvCxnSpPr>
            <p:spPr>
              <a:xfrm>
                <a:off x="38940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ECF8D81D-A1C5-468D-B07B-177169E79C47}"/>
                  </a:ext>
                </a:extLst>
              </p:cNvPr>
              <p:cNvCxnSpPr/>
              <p:nvPr/>
            </p:nvCxnSpPr>
            <p:spPr>
              <a:xfrm>
                <a:off x="416209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717823D-5D5E-4A1C-8587-C0BEEECF0D48}"/>
                  </a:ext>
                </a:extLst>
              </p:cNvPr>
              <p:cNvCxnSpPr/>
              <p:nvPr/>
            </p:nvCxnSpPr>
            <p:spPr>
              <a:xfrm>
                <a:off x="44143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77BE549A-C278-4AA2-9E1F-2BE0618EA781}"/>
                  </a:ext>
                </a:extLst>
              </p:cNvPr>
              <p:cNvCxnSpPr/>
              <p:nvPr/>
            </p:nvCxnSpPr>
            <p:spPr>
              <a:xfrm>
                <a:off x="468235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CA1226EA-4F9E-4414-A502-D646C161B93F}"/>
                  </a:ext>
                </a:extLst>
              </p:cNvPr>
              <p:cNvCxnSpPr/>
              <p:nvPr/>
            </p:nvCxnSpPr>
            <p:spPr>
              <a:xfrm>
                <a:off x="4934606"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681083E-22A2-4486-BB10-255FFE47C259}"/>
                  </a:ext>
                </a:extLst>
              </p:cNvPr>
              <p:cNvCxnSpPr/>
              <p:nvPr/>
            </p:nvCxnSpPr>
            <p:spPr>
              <a:xfrm>
                <a:off x="520262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DFD658C1-8A60-412A-A339-25B0F1E1C923}"/>
                  </a:ext>
                </a:extLst>
              </p:cNvPr>
              <p:cNvCxnSpPr/>
              <p:nvPr/>
            </p:nvCxnSpPr>
            <p:spPr>
              <a:xfrm>
                <a:off x="5454868"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E6D11B6-FC58-4D56-B9AF-DE4359EFADEA}"/>
                  </a:ext>
                </a:extLst>
              </p:cNvPr>
              <p:cNvCxnSpPr/>
              <p:nvPr/>
            </p:nvCxnSpPr>
            <p:spPr>
              <a:xfrm>
                <a:off x="5722882"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682C59D-6E06-4009-B149-88FB38A8F51D}"/>
                  </a:ext>
                </a:extLst>
              </p:cNvPr>
              <p:cNvCxnSpPr/>
              <p:nvPr/>
            </p:nvCxnSpPr>
            <p:spPr>
              <a:xfrm>
                <a:off x="5975130"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E3BBD2B0-FBF2-4D32-B7EB-136AFE82F7F9}"/>
                  </a:ext>
                </a:extLst>
              </p:cNvPr>
              <p:cNvCxnSpPr/>
              <p:nvPr/>
            </p:nvCxnSpPr>
            <p:spPr>
              <a:xfrm>
                <a:off x="6243144"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458B9027-B119-45BD-B0ED-74926626E40A}"/>
                  </a:ext>
                </a:extLst>
              </p:cNvPr>
              <p:cNvCxnSpPr/>
              <p:nvPr/>
            </p:nvCxnSpPr>
            <p:spPr>
              <a:xfrm>
                <a:off x="6479627"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DD1A3E4-7CBD-4A30-BF27-09BA37243607}"/>
                  </a:ext>
                </a:extLst>
              </p:cNvPr>
              <p:cNvCxnSpPr/>
              <p:nvPr/>
            </p:nvCxnSpPr>
            <p:spPr>
              <a:xfrm>
                <a:off x="6747641" y="0"/>
                <a:ext cx="0" cy="6858000"/>
              </a:xfrm>
              <a:prstGeom prst="line">
                <a:avLst/>
              </a:prstGeom>
              <a:ln>
                <a:solidFill>
                  <a:srgbClr val="C5D0A8">
                    <a:alpha val="50000"/>
                  </a:srgbClr>
                </a:solidFill>
              </a:ln>
            </p:spPr>
            <p:style>
              <a:lnRef idx="1">
                <a:schemeClr val="accent1"/>
              </a:lnRef>
              <a:fillRef idx="0">
                <a:schemeClr val="accent1"/>
              </a:fillRef>
              <a:effectRef idx="0">
                <a:schemeClr val="accent1"/>
              </a:effectRef>
              <a:fontRef idx="minor">
                <a:schemeClr val="tx1"/>
              </a:fontRef>
            </p:style>
          </p:cxnSp>
        </p:grpSp>
      </p:gr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DD2F75-1C3D-46A3-A29C-55910D028119}" type="slidenum">
              <a:rPr lang="id-ID" smtClean="0"/>
              <a:t>‹#›</a:t>
            </a:fld>
            <a:endParaRPr lang="id-ID"/>
          </a:p>
        </p:txBody>
      </p:sp>
      <p:pic>
        <p:nvPicPr>
          <p:cNvPr id="163" name="Picture 162">
            <a:extLst>
              <a:ext uri="{FF2B5EF4-FFF2-40B4-BE49-F238E27FC236}">
                <a16:creationId xmlns:a16="http://schemas.microsoft.com/office/drawing/2014/main" id="{A32873BF-5F6B-481E-AF3B-9C389B227F78}"/>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676806" y="-26280975"/>
            <a:ext cx="2186247" cy="3717751"/>
          </a:xfrm>
          <a:prstGeom prst="rect">
            <a:avLst/>
          </a:prstGeom>
        </p:spPr>
      </p:pic>
      <p:pic>
        <p:nvPicPr>
          <p:cNvPr id="164" name="Picture 163">
            <a:extLst>
              <a:ext uri="{FF2B5EF4-FFF2-40B4-BE49-F238E27FC236}">
                <a16:creationId xmlns:a16="http://schemas.microsoft.com/office/drawing/2014/main" id="{BA78AC72-EB42-45DC-8A28-A346A59B6CE0}"/>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458394" y="-26280976"/>
            <a:ext cx="2186247" cy="3717751"/>
          </a:xfrm>
          <a:prstGeom prst="rect">
            <a:avLst/>
          </a:prstGeom>
        </p:spPr>
      </p:pic>
      <p:pic>
        <p:nvPicPr>
          <p:cNvPr id="165" name="Picture 164">
            <a:extLst>
              <a:ext uri="{FF2B5EF4-FFF2-40B4-BE49-F238E27FC236}">
                <a16:creationId xmlns:a16="http://schemas.microsoft.com/office/drawing/2014/main" id="{E6812ABF-CD9C-4C64-8152-7E55C12027ED}"/>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563232" y="29421225"/>
            <a:ext cx="2186247" cy="3717751"/>
          </a:xfrm>
          <a:prstGeom prst="rect">
            <a:avLst/>
          </a:prstGeom>
        </p:spPr>
      </p:pic>
      <p:pic>
        <p:nvPicPr>
          <p:cNvPr id="166" name="Picture 165">
            <a:extLst>
              <a:ext uri="{FF2B5EF4-FFF2-40B4-BE49-F238E27FC236}">
                <a16:creationId xmlns:a16="http://schemas.microsoft.com/office/drawing/2014/main" id="{EB81DD99-152A-4144-96C4-BE28479399C0}"/>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682558" y="29421224"/>
            <a:ext cx="2186247" cy="3717751"/>
          </a:xfrm>
          <a:prstGeom prst="rect">
            <a:avLst/>
          </a:prstGeom>
        </p:spPr>
      </p:pic>
      <p:pic>
        <p:nvPicPr>
          <p:cNvPr id="10" name="Picture 9">
            <a:extLst>
              <a:ext uri="{FF2B5EF4-FFF2-40B4-BE49-F238E27FC236}">
                <a16:creationId xmlns:a16="http://schemas.microsoft.com/office/drawing/2014/main" id="{ECD79DF0-D017-EE77-F09E-E9A0321DD109}"/>
              </a:ext>
            </a:extLst>
          </p:cNvPr>
          <p:cNvPicPr>
            <a:picLocks noChangeAspect="1"/>
          </p:cNvPicPr>
          <p:nvPr userDrawn="1"/>
        </p:nvPicPr>
        <p:blipFill>
          <a:blip r:embed="rId15"/>
          <a:stretch>
            <a:fillRect/>
          </a:stretch>
        </p:blipFill>
        <p:spPr>
          <a:xfrm>
            <a:off x="812872" y="2657121"/>
            <a:ext cx="1172414" cy="2787252"/>
          </a:xfrm>
          <a:prstGeom prst="rect">
            <a:avLst/>
          </a:prstGeom>
        </p:spPr>
      </p:pic>
    </p:spTree>
    <p:extLst>
      <p:ext uri="{BB962C8B-B14F-4D97-AF65-F5344CB8AC3E}">
        <p14:creationId xmlns:p14="http://schemas.microsoft.com/office/powerpoint/2010/main" val="36106897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2.gif"/><Relationship Id="rId1" Type="http://schemas.openxmlformats.org/officeDocument/2006/relationships/slideLayout" Target="../slideLayouts/slideLayout1.xml"/><Relationship Id="rId4" Type="http://schemas.openxmlformats.org/officeDocument/2006/relationships/image" Target="../media/image19.gif"/></Relationships>
</file>

<file path=ppt/slides/_rels/slide1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9.gif"/><Relationship Id="rId1" Type="http://schemas.openxmlformats.org/officeDocument/2006/relationships/slideLayout" Target="../slideLayouts/slideLayout12.xml"/><Relationship Id="rId5" Type="http://schemas.openxmlformats.org/officeDocument/2006/relationships/image" Target="../media/image22.gif"/><Relationship Id="rId4" Type="http://schemas.openxmlformats.org/officeDocument/2006/relationships/image" Target="../media/image12.gi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1.gif"/><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50.png"/><Relationship Id="rId5" Type="http://schemas.openxmlformats.org/officeDocument/2006/relationships/image" Target="../media/image22.gif"/><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9.gif"/><Relationship Id="rId1" Type="http://schemas.openxmlformats.org/officeDocument/2006/relationships/slideLayout" Target="../slideLayouts/slideLayout12.xml"/><Relationship Id="rId5" Type="http://schemas.openxmlformats.org/officeDocument/2006/relationships/image" Target="../media/image22.gif"/><Relationship Id="rId4" Type="http://schemas.openxmlformats.org/officeDocument/2006/relationships/image" Target="../media/image12.gif"/></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13" Type="http://schemas.microsoft.com/office/2007/relationships/hdphoto" Target="../media/hdphoto18.wdp"/><Relationship Id="rId3" Type="http://schemas.openxmlformats.org/officeDocument/2006/relationships/image" Target="../media/image11.png"/><Relationship Id="rId7" Type="http://schemas.microsoft.com/office/2007/relationships/hdphoto" Target="../media/hdphoto15.wdp"/><Relationship Id="rId12" Type="http://schemas.openxmlformats.org/officeDocument/2006/relationships/image" Target="../media/image58.png"/><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image" Target="../media/image55.png"/><Relationship Id="rId11" Type="http://schemas.microsoft.com/office/2007/relationships/hdphoto" Target="../media/hdphoto17.wdp"/><Relationship Id="rId5" Type="http://schemas.openxmlformats.org/officeDocument/2006/relationships/image" Target="../media/image13.png"/><Relationship Id="rId10" Type="http://schemas.openxmlformats.org/officeDocument/2006/relationships/image" Target="../media/image57.png"/><Relationship Id="rId4" Type="http://schemas.openxmlformats.org/officeDocument/2006/relationships/image" Target="../media/image12.gif"/><Relationship Id="rId9" Type="http://schemas.microsoft.com/office/2007/relationships/hdphoto" Target="../media/hdphoto16.wdp"/><Relationship Id="rId14" Type="http://schemas.openxmlformats.org/officeDocument/2006/relationships/audio" Target="../media/audio6.wav"/></Relationships>
</file>

<file path=ppt/slides/_rels/slide2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15.gi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9.gif"/><Relationship Id="rId1" Type="http://schemas.openxmlformats.org/officeDocument/2006/relationships/slideLayout" Target="../slideLayouts/slideLayout12.xml"/><Relationship Id="rId5" Type="http://schemas.openxmlformats.org/officeDocument/2006/relationships/image" Target="../media/image22.gif"/><Relationship Id="rId4" Type="http://schemas.openxmlformats.org/officeDocument/2006/relationships/image" Target="../media/image12.gif"/></Relationships>
</file>

<file path=ppt/slides/_rels/slide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9.gif"/><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12.gif"/></Relationships>
</file>

<file path=ppt/slides/_rels/slide4.xml.rels><?xml version="1.0" encoding="UTF-8" standalone="yes"?>
<Relationships xmlns="http://schemas.openxmlformats.org/package/2006/relationships"><Relationship Id="rId8" Type="http://schemas.openxmlformats.org/officeDocument/2006/relationships/audio" Target="../media/audio6.wav"/><Relationship Id="rId13" Type="http://schemas.microsoft.com/office/2007/relationships/hdphoto" Target="../media/hdphoto1.wdp"/><Relationship Id="rId18" Type="http://schemas.openxmlformats.org/officeDocument/2006/relationships/image" Target="../media/image30.png"/><Relationship Id="rId26" Type="http://schemas.openxmlformats.org/officeDocument/2006/relationships/image" Target="../media/image36.png"/><Relationship Id="rId3" Type="http://schemas.openxmlformats.org/officeDocument/2006/relationships/audio" Target="../media/audio1.wav"/><Relationship Id="rId21" Type="http://schemas.microsoft.com/office/2007/relationships/hdphoto" Target="../media/hdphoto3.wdp"/><Relationship Id="rId7" Type="http://schemas.openxmlformats.org/officeDocument/2006/relationships/audio" Target="../media/audio5.wav"/><Relationship Id="rId12" Type="http://schemas.openxmlformats.org/officeDocument/2006/relationships/image" Target="../media/image28.png"/><Relationship Id="rId17" Type="http://schemas.openxmlformats.org/officeDocument/2006/relationships/slide" Target="slide7.xml"/><Relationship Id="rId25" Type="http://schemas.openxmlformats.org/officeDocument/2006/relationships/image" Target="../media/image35.png"/><Relationship Id="rId2" Type="http://schemas.openxmlformats.org/officeDocument/2006/relationships/notesSlide" Target="../notesSlides/notesSlide2.xml"/><Relationship Id="rId16" Type="http://schemas.microsoft.com/office/2007/relationships/hdphoto" Target="../media/hdphoto2.wdp"/><Relationship Id="rId20" Type="http://schemas.openxmlformats.org/officeDocument/2006/relationships/image" Target="../media/image31.png"/><Relationship Id="rId29" Type="http://schemas.microsoft.com/office/2007/relationships/hdphoto" Target="../media/hdphoto5.wdp"/><Relationship Id="rId1" Type="http://schemas.openxmlformats.org/officeDocument/2006/relationships/slideLayout" Target="../slideLayouts/slideLayout2.xml"/><Relationship Id="rId6" Type="http://schemas.openxmlformats.org/officeDocument/2006/relationships/audio" Target="../media/audio4.wav"/><Relationship Id="rId11" Type="http://schemas.openxmlformats.org/officeDocument/2006/relationships/slide" Target="slide5.xml"/><Relationship Id="rId24"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29.png"/><Relationship Id="rId23" Type="http://schemas.openxmlformats.org/officeDocument/2006/relationships/image" Target="../media/image33.png"/><Relationship Id="rId28" Type="http://schemas.openxmlformats.org/officeDocument/2006/relationships/image" Target="../media/image37.png"/><Relationship Id="rId10" Type="http://schemas.openxmlformats.org/officeDocument/2006/relationships/image" Target="../media/image27.png"/><Relationship Id="rId19" Type="http://schemas.openxmlformats.org/officeDocument/2006/relationships/slide" Target="slide8.xml"/><Relationship Id="rId31" Type="http://schemas.openxmlformats.org/officeDocument/2006/relationships/image" Target="../media/image38.png"/><Relationship Id="rId4" Type="http://schemas.openxmlformats.org/officeDocument/2006/relationships/audio" Target="../media/audio2.wav"/><Relationship Id="rId9" Type="http://schemas.openxmlformats.org/officeDocument/2006/relationships/image" Target="../media/image26.png"/><Relationship Id="rId14" Type="http://schemas.openxmlformats.org/officeDocument/2006/relationships/slide" Target="slide6.xml"/><Relationship Id="rId22" Type="http://schemas.openxmlformats.org/officeDocument/2006/relationships/image" Target="../media/image32.png"/><Relationship Id="rId27" Type="http://schemas.microsoft.com/office/2007/relationships/hdphoto" Target="../media/hdphoto4.wdp"/><Relationship Id="rId30" Type="http://schemas.openxmlformats.org/officeDocument/2006/relationships/slide" Target="slide9.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42.png"/><Relationship Id="rId18" Type="http://schemas.microsoft.com/office/2007/relationships/hdphoto" Target="../media/hdphoto10.wdp"/><Relationship Id="rId3" Type="http://schemas.openxmlformats.org/officeDocument/2006/relationships/slideLayout" Target="../slideLayouts/slideLayout1.xml"/><Relationship Id="rId21" Type="http://schemas.openxmlformats.org/officeDocument/2006/relationships/image" Target="../media/image46.png"/><Relationship Id="rId7" Type="http://schemas.microsoft.com/office/2007/relationships/hdphoto" Target="../media/hdphoto6.wdp"/><Relationship Id="rId12" Type="http://schemas.openxmlformats.org/officeDocument/2006/relationships/image" Target="../media/image41.png"/><Relationship Id="rId17" Type="http://schemas.openxmlformats.org/officeDocument/2006/relationships/image" Target="../media/image44.png"/><Relationship Id="rId25" Type="http://schemas.openxmlformats.org/officeDocument/2006/relationships/image" Target="../media/image49.png"/><Relationship Id="rId2" Type="http://schemas.openxmlformats.org/officeDocument/2006/relationships/audio" Target="../media/media1.mp3"/><Relationship Id="rId16" Type="http://schemas.microsoft.com/office/2007/relationships/hdphoto" Target="../media/hdphoto9.wdp"/><Relationship Id="rId20" Type="http://schemas.microsoft.com/office/2007/relationships/hdphoto" Target="../media/hdphoto11.wdp"/><Relationship Id="rId1" Type="http://schemas.microsoft.com/office/2007/relationships/media" Target="../media/media1.mp3"/><Relationship Id="rId6" Type="http://schemas.openxmlformats.org/officeDocument/2006/relationships/image" Target="../media/image39.png"/><Relationship Id="rId11" Type="http://schemas.openxmlformats.org/officeDocument/2006/relationships/slide" Target="slide4.xml"/><Relationship Id="rId24" Type="http://schemas.microsoft.com/office/2007/relationships/hdphoto" Target="../media/hdphoto12.wdp"/><Relationship Id="rId5" Type="http://schemas.openxmlformats.org/officeDocument/2006/relationships/audio" Target="../media/audio7.wav"/><Relationship Id="rId15" Type="http://schemas.openxmlformats.org/officeDocument/2006/relationships/image" Target="../media/image43.png"/><Relationship Id="rId23" Type="http://schemas.openxmlformats.org/officeDocument/2006/relationships/image" Target="../media/image48.png"/><Relationship Id="rId10" Type="http://schemas.microsoft.com/office/2007/relationships/hdphoto" Target="../media/hdphoto7.wdp"/><Relationship Id="rId19" Type="http://schemas.openxmlformats.org/officeDocument/2006/relationships/image" Target="../media/image45.png"/><Relationship Id="rId4" Type="http://schemas.openxmlformats.org/officeDocument/2006/relationships/notesSlide" Target="../notesSlides/notesSlide3.xml"/><Relationship Id="rId9" Type="http://schemas.openxmlformats.org/officeDocument/2006/relationships/image" Target="../media/image40.png"/><Relationship Id="rId14" Type="http://schemas.microsoft.com/office/2007/relationships/hdphoto" Target="../media/hdphoto8.wdp"/><Relationship Id="rId22"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42.png"/><Relationship Id="rId18" Type="http://schemas.microsoft.com/office/2007/relationships/hdphoto" Target="../media/hdphoto10.wdp"/><Relationship Id="rId3" Type="http://schemas.openxmlformats.org/officeDocument/2006/relationships/slideLayout" Target="../slideLayouts/slideLayout1.xml"/><Relationship Id="rId21" Type="http://schemas.openxmlformats.org/officeDocument/2006/relationships/image" Target="../media/image46.png"/><Relationship Id="rId7" Type="http://schemas.microsoft.com/office/2007/relationships/hdphoto" Target="../media/hdphoto6.wdp"/><Relationship Id="rId12" Type="http://schemas.openxmlformats.org/officeDocument/2006/relationships/image" Target="../media/image41.png"/><Relationship Id="rId17" Type="http://schemas.openxmlformats.org/officeDocument/2006/relationships/image" Target="../media/image44.png"/><Relationship Id="rId25" Type="http://schemas.openxmlformats.org/officeDocument/2006/relationships/image" Target="../media/image49.png"/><Relationship Id="rId2" Type="http://schemas.openxmlformats.org/officeDocument/2006/relationships/audio" Target="../media/media1.mp3"/><Relationship Id="rId16" Type="http://schemas.microsoft.com/office/2007/relationships/hdphoto" Target="../media/hdphoto9.wdp"/><Relationship Id="rId20" Type="http://schemas.microsoft.com/office/2007/relationships/hdphoto" Target="../media/hdphoto11.wdp"/><Relationship Id="rId1" Type="http://schemas.microsoft.com/office/2007/relationships/media" Target="../media/media1.mp3"/><Relationship Id="rId6" Type="http://schemas.openxmlformats.org/officeDocument/2006/relationships/image" Target="../media/image39.png"/><Relationship Id="rId11" Type="http://schemas.openxmlformats.org/officeDocument/2006/relationships/slide" Target="slide4.xml"/><Relationship Id="rId24" Type="http://schemas.microsoft.com/office/2007/relationships/hdphoto" Target="../media/hdphoto12.wdp"/><Relationship Id="rId5" Type="http://schemas.openxmlformats.org/officeDocument/2006/relationships/audio" Target="../media/audio7.wav"/><Relationship Id="rId15" Type="http://schemas.openxmlformats.org/officeDocument/2006/relationships/image" Target="../media/image43.png"/><Relationship Id="rId23" Type="http://schemas.openxmlformats.org/officeDocument/2006/relationships/image" Target="../media/image48.png"/><Relationship Id="rId10" Type="http://schemas.microsoft.com/office/2007/relationships/hdphoto" Target="../media/hdphoto7.wdp"/><Relationship Id="rId19" Type="http://schemas.openxmlformats.org/officeDocument/2006/relationships/image" Target="../media/image45.png"/><Relationship Id="rId4" Type="http://schemas.openxmlformats.org/officeDocument/2006/relationships/notesSlide" Target="../notesSlides/notesSlide4.xml"/><Relationship Id="rId9" Type="http://schemas.openxmlformats.org/officeDocument/2006/relationships/image" Target="../media/image40.png"/><Relationship Id="rId14" Type="http://schemas.microsoft.com/office/2007/relationships/hdphoto" Target="../media/hdphoto8.wdp"/><Relationship Id="rId22" Type="http://schemas.openxmlformats.org/officeDocument/2006/relationships/image" Target="../media/image47.png"/></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43.png"/><Relationship Id="rId18" Type="http://schemas.microsoft.com/office/2007/relationships/hdphoto" Target="../media/hdphoto11.wdp"/><Relationship Id="rId3" Type="http://schemas.openxmlformats.org/officeDocument/2006/relationships/slideLayout" Target="../slideLayouts/slideLayout1.xml"/><Relationship Id="rId21" Type="http://schemas.openxmlformats.org/officeDocument/2006/relationships/image" Target="../media/image48.png"/><Relationship Id="rId7" Type="http://schemas.openxmlformats.org/officeDocument/2006/relationships/image" Target="../media/image40.png"/><Relationship Id="rId12" Type="http://schemas.microsoft.com/office/2007/relationships/hdphoto" Target="../media/hdphoto8.wdp"/><Relationship Id="rId17" Type="http://schemas.openxmlformats.org/officeDocument/2006/relationships/image" Target="../media/image45.png"/><Relationship Id="rId2" Type="http://schemas.openxmlformats.org/officeDocument/2006/relationships/audio" Target="../media/media1.mp3"/><Relationship Id="rId16" Type="http://schemas.microsoft.com/office/2007/relationships/hdphoto" Target="../media/hdphoto10.wdp"/><Relationship Id="rId20" Type="http://schemas.openxmlformats.org/officeDocument/2006/relationships/image" Target="../media/image47.png"/><Relationship Id="rId1" Type="http://schemas.microsoft.com/office/2007/relationships/media" Target="../media/media1.mp3"/><Relationship Id="rId6" Type="http://schemas.openxmlformats.org/officeDocument/2006/relationships/image" Target="../media/image26.png"/><Relationship Id="rId11" Type="http://schemas.openxmlformats.org/officeDocument/2006/relationships/image" Target="../media/image42.png"/><Relationship Id="rId5" Type="http://schemas.openxmlformats.org/officeDocument/2006/relationships/audio" Target="../media/audio7.wav"/><Relationship Id="rId15" Type="http://schemas.openxmlformats.org/officeDocument/2006/relationships/image" Target="../media/image44.png"/><Relationship Id="rId23" Type="http://schemas.openxmlformats.org/officeDocument/2006/relationships/image" Target="../media/image49.png"/><Relationship Id="rId10" Type="http://schemas.openxmlformats.org/officeDocument/2006/relationships/image" Target="../media/image41.png"/><Relationship Id="rId19" Type="http://schemas.openxmlformats.org/officeDocument/2006/relationships/image" Target="../media/image46.png"/><Relationship Id="rId4" Type="http://schemas.openxmlformats.org/officeDocument/2006/relationships/notesSlide" Target="../notesSlides/notesSlide5.xml"/><Relationship Id="rId9" Type="http://schemas.openxmlformats.org/officeDocument/2006/relationships/slide" Target="slide4.xml"/><Relationship Id="rId14" Type="http://schemas.microsoft.com/office/2007/relationships/hdphoto" Target="../media/hdphoto9.wdp"/><Relationship Id="rId22" Type="http://schemas.microsoft.com/office/2007/relationships/hdphoto" Target="../media/hdphoto12.wdp"/></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43.png"/><Relationship Id="rId18" Type="http://schemas.microsoft.com/office/2007/relationships/hdphoto" Target="../media/hdphoto11.wdp"/><Relationship Id="rId3" Type="http://schemas.openxmlformats.org/officeDocument/2006/relationships/slideLayout" Target="../slideLayouts/slideLayout1.xml"/><Relationship Id="rId21" Type="http://schemas.microsoft.com/office/2007/relationships/hdphoto" Target="../media/hdphoto12.wdp"/><Relationship Id="rId7" Type="http://schemas.openxmlformats.org/officeDocument/2006/relationships/image" Target="../media/image40.png"/><Relationship Id="rId12" Type="http://schemas.microsoft.com/office/2007/relationships/hdphoto" Target="../media/hdphoto8.wdp"/><Relationship Id="rId17" Type="http://schemas.openxmlformats.org/officeDocument/2006/relationships/image" Target="../media/image45.png"/><Relationship Id="rId2" Type="http://schemas.openxmlformats.org/officeDocument/2006/relationships/audio" Target="../media/media1.mp3"/><Relationship Id="rId16" Type="http://schemas.microsoft.com/office/2007/relationships/hdphoto" Target="../media/hdphoto10.wdp"/><Relationship Id="rId20" Type="http://schemas.openxmlformats.org/officeDocument/2006/relationships/image" Target="../media/image48.png"/><Relationship Id="rId1" Type="http://schemas.microsoft.com/office/2007/relationships/media" Target="../media/media1.mp3"/><Relationship Id="rId6" Type="http://schemas.openxmlformats.org/officeDocument/2006/relationships/image" Target="../media/image26.png"/><Relationship Id="rId11" Type="http://schemas.openxmlformats.org/officeDocument/2006/relationships/image" Target="../media/image42.png"/><Relationship Id="rId5" Type="http://schemas.openxmlformats.org/officeDocument/2006/relationships/audio" Target="../media/audio7.wav"/><Relationship Id="rId15" Type="http://schemas.openxmlformats.org/officeDocument/2006/relationships/image" Target="../media/image44.png"/><Relationship Id="rId23"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47.png"/><Relationship Id="rId4" Type="http://schemas.openxmlformats.org/officeDocument/2006/relationships/notesSlide" Target="../notesSlides/notesSlide6.xml"/><Relationship Id="rId9" Type="http://schemas.openxmlformats.org/officeDocument/2006/relationships/slide" Target="slide4.xml"/><Relationship Id="rId14" Type="http://schemas.microsoft.com/office/2007/relationships/hdphoto" Target="../media/hdphoto9.wdp"/><Relationship Id="rId22"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2.gif"/><Relationship Id="rId1" Type="http://schemas.openxmlformats.org/officeDocument/2006/relationships/slideLayout" Target="../slideLayouts/slideLayout1.xml"/><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F86"/>
        </a:solidFill>
        <a:effectLst/>
      </p:bgPr>
    </p:bg>
    <p:spTree>
      <p:nvGrpSpPr>
        <p:cNvPr id="1" name=""/>
        <p:cNvGrpSpPr/>
        <p:nvPr/>
      </p:nvGrpSpPr>
      <p:grpSpPr>
        <a:xfrm>
          <a:off x="0" y="0"/>
          <a:ext cx="0" cy="0"/>
          <a:chOff x="0" y="0"/>
          <a:chExt cx="0" cy="0"/>
        </a:xfrm>
      </p:grpSpPr>
      <p:sp>
        <p:nvSpPr>
          <p:cNvPr id="34" name="Oval 33"/>
          <p:cNvSpPr/>
          <p:nvPr/>
        </p:nvSpPr>
        <p:spPr>
          <a:xfrm>
            <a:off x="10384245" y="2812054"/>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5" name="Oval 34"/>
          <p:cNvSpPr/>
          <p:nvPr/>
        </p:nvSpPr>
        <p:spPr>
          <a:xfrm>
            <a:off x="10671317" y="2568878"/>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Oval 36"/>
          <p:cNvSpPr/>
          <p:nvPr/>
        </p:nvSpPr>
        <p:spPr>
          <a:xfrm>
            <a:off x="10085735" y="3204225"/>
            <a:ext cx="266769" cy="266769"/>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Oval 37"/>
          <p:cNvSpPr/>
          <p:nvPr/>
        </p:nvSpPr>
        <p:spPr>
          <a:xfrm>
            <a:off x="10661953" y="3258280"/>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Oval 38"/>
          <p:cNvSpPr/>
          <p:nvPr/>
        </p:nvSpPr>
        <p:spPr>
          <a:xfrm>
            <a:off x="10500227" y="358486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Oval 40"/>
          <p:cNvSpPr/>
          <p:nvPr/>
        </p:nvSpPr>
        <p:spPr>
          <a:xfrm>
            <a:off x="10847493" y="294211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Oval 41"/>
          <p:cNvSpPr/>
          <p:nvPr/>
        </p:nvSpPr>
        <p:spPr>
          <a:xfrm>
            <a:off x="11083906" y="3261648"/>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Oval 42"/>
          <p:cNvSpPr/>
          <p:nvPr/>
        </p:nvSpPr>
        <p:spPr>
          <a:xfrm>
            <a:off x="9922615" y="3600886"/>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 name="Oval 47"/>
          <p:cNvSpPr/>
          <p:nvPr/>
        </p:nvSpPr>
        <p:spPr>
          <a:xfrm>
            <a:off x="11008461" y="3609150"/>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Oval 48"/>
          <p:cNvSpPr/>
          <p:nvPr/>
        </p:nvSpPr>
        <p:spPr>
          <a:xfrm>
            <a:off x="9519372" y="3327269"/>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Oval 49"/>
          <p:cNvSpPr/>
          <p:nvPr/>
        </p:nvSpPr>
        <p:spPr>
          <a:xfrm>
            <a:off x="11629713" y="221398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3" name="Oval 52"/>
          <p:cNvSpPr/>
          <p:nvPr/>
        </p:nvSpPr>
        <p:spPr>
          <a:xfrm>
            <a:off x="11866126" y="2533519"/>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5" name="Oval 54"/>
          <p:cNvSpPr/>
          <p:nvPr/>
        </p:nvSpPr>
        <p:spPr>
          <a:xfrm>
            <a:off x="11790681" y="2881021"/>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6" name="Oval 55"/>
          <p:cNvSpPr/>
          <p:nvPr/>
        </p:nvSpPr>
        <p:spPr>
          <a:xfrm>
            <a:off x="11097273" y="2590466"/>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Oval 56"/>
          <p:cNvSpPr/>
          <p:nvPr/>
        </p:nvSpPr>
        <p:spPr>
          <a:xfrm>
            <a:off x="11282530" y="2324336"/>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Oval 57"/>
          <p:cNvSpPr/>
          <p:nvPr/>
        </p:nvSpPr>
        <p:spPr>
          <a:xfrm>
            <a:off x="10963358" y="2287480"/>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Oval 58"/>
          <p:cNvSpPr/>
          <p:nvPr/>
        </p:nvSpPr>
        <p:spPr>
          <a:xfrm>
            <a:off x="11541686" y="2662521"/>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Oval 59"/>
          <p:cNvSpPr/>
          <p:nvPr/>
        </p:nvSpPr>
        <p:spPr>
          <a:xfrm>
            <a:off x="11379960" y="298910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Oval 60"/>
          <p:cNvSpPr/>
          <p:nvPr/>
        </p:nvSpPr>
        <p:spPr>
          <a:xfrm>
            <a:off x="1384130" y="6406692"/>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Oval 61"/>
          <p:cNvSpPr/>
          <p:nvPr/>
        </p:nvSpPr>
        <p:spPr>
          <a:xfrm>
            <a:off x="1249398" y="5415727"/>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Oval 62"/>
          <p:cNvSpPr/>
          <p:nvPr/>
        </p:nvSpPr>
        <p:spPr>
          <a:xfrm>
            <a:off x="348697" y="4914401"/>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Oval 63"/>
          <p:cNvSpPr/>
          <p:nvPr/>
        </p:nvSpPr>
        <p:spPr>
          <a:xfrm>
            <a:off x="1204402" y="5005391"/>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Oval 64"/>
          <p:cNvSpPr/>
          <p:nvPr/>
        </p:nvSpPr>
        <p:spPr>
          <a:xfrm>
            <a:off x="1302811" y="5919750"/>
            <a:ext cx="266769" cy="266769"/>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Oval 65"/>
          <p:cNvSpPr/>
          <p:nvPr/>
        </p:nvSpPr>
        <p:spPr>
          <a:xfrm>
            <a:off x="1717111" y="6086563"/>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Oval 69"/>
          <p:cNvSpPr/>
          <p:nvPr/>
        </p:nvSpPr>
        <p:spPr>
          <a:xfrm>
            <a:off x="1621004" y="5707014"/>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Oval 70"/>
          <p:cNvSpPr/>
          <p:nvPr/>
        </p:nvSpPr>
        <p:spPr>
          <a:xfrm>
            <a:off x="756950" y="4903098"/>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3" name="Oval 72"/>
          <p:cNvSpPr/>
          <p:nvPr/>
        </p:nvSpPr>
        <p:spPr>
          <a:xfrm>
            <a:off x="1020882" y="4711350"/>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Oval 73"/>
          <p:cNvSpPr/>
          <p:nvPr/>
        </p:nvSpPr>
        <p:spPr>
          <a:xfrm>
            <a:off x="1738691" y="6447717"/>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5" name="Oval 74"/>
          <p:cNvSpPr/>
          <p:nvPr/>
        </p:nvSpPr>
        <p:spPr>
          <a:xfrm>
            <a:off x="1043392" y="5723038"/>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6" name="Oval 75"/>
          <p:cNvSpPr/>
          <p:nvPr/>
        </p:nvSpPr>
        <p:spPr>
          <a:xfrm>
            <a:off x="1535851" y="5298531"/>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Oval 76"/>
          <p:cNvSpPr/>
          <p:nvPr/>
        </p:nvSpPr>
        <p:spPr>
          <a:xfrm>
            <a:off x="699296" y="5303521"/>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8" name="Oval 77"/>
          <p:cNvSpPr/>
          <p:nvPr/>
        </p:nvSpPr>
        <p:spPr>
          <a:xfrm>
            <a:off x="280695" y="5656283"/>
            <a:ext cx="266769" cy="266769"/>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9" name="Oval 78"/>
          <p:cNvSpPr/>
          <p:nvPr/>
        </p:nvSpPr>
        <p:spPr>
          <a:xfrm>
            <a:off x="763983" y="6330126"/>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0" name="Oval 79"/>
          <p:cNvSpPr/>
          <p:nvPr/>
        </p:nvSpPr>
        <p:spPr>
          <a:xfrm>
            <a:off x="368116" y="6342625"/>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1" name="Oval 80"/>
          <p:cNvSpPr/>
          <p:nvPr/>
        </p:nvSpPr>
        <p:spPr>
          <a:xfrm>
            <a:off x="334097" y="4426659"/>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2" name="Oval 81"/>
          <p:cNvSpPr/>
          <p:nvPr/>
        </p:nvSpPr>
        <p:spPr>
          <a:xfrm>
            <a:off x="1991129" y="6392215"/>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9" name="Title 1">
            <a:extLst>
              <a:ext uri="{FF2B5EF4-FFF2-40B4-BE49-F238E27FC236}">
                <a16:creationId xmlns:a16="http://schemas.microsoft.com/office/drawing/2014/main" id="{D2173F34-67C2-4431-BD43-4BA527A38134}"/>
              </a:ext>
            </a:extLst>
          </p:cNvPr>
          <p:cNvSpPr txBox="1">
            <a:spLocks/>
          </p:cNvSpPr>
          <p:nvPr/>
        </p:nvSpPr>
        <p:spPr>
          <a:xfrm rot="16200000">
            <a:off x="-3252977" y="2529481"/>
            <a:ext cx="2191425" cy="7113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20000"/>
                    <a:lumOff val="80000"/>
                  </a:schemeClr>
                </a:solidFill>
                <a:latin typeface="#9Slide07 HoneyCream" pitchFamily="2" charset="0"/>
              </a:rPr>
              <a:t>Diệu Hiền</a:t>
            </a:r>
            <a:endParaRPr lang="en-US" sz="3200" b="0" dirty="0">
              <a:solidFill>
                <a:schemeClr val="accent6">
                  <a:lumMod val="20000"/>
                  <a:lumOff val="80000"/>
                </a:schemeClr>
              </a:solidFill>
              <a:latin typeface="#9Slide07 HoneyCream" pitchFamily="2" charset="0"/>
            </a:endParaRPr>
          </a:p>
        </p:txBody>
      </p:sp>
      <p:sp>
        <p:nvSpPr>
          <p:cNvPr id="2" name="Rectangle 1"/>
          <p:cNvSpPr/>
          <p:nvPr/>
        </p:nvSpPr>
        <p:spPr>
          <a:xfrm>
            <a:off x="63028" y="1509162"/>
            <a:ext cx="10245761" cy="2400657"/>
          </a:xfrm>
          <a:prstGeom prst="rect">
            <a:avLst/>
          </a:prstGeom>
        </p:spPr>
        <p:txBody>
          <a:bodyPr wrap="square">
            <a:spAutoFit/>
            <a:scene3d>
              <a:camera prst="orthographicFront"/>
              <a:lightRig rig="threePt" dir="t"/>
            </a:scene3d>
            <a:sp3d extrusionH="57150">
              <a:bevelT w="82550" h="38100" prst="coolSlant"/>
            </a:sp3d>
          </a:bodyPr>
          <a:lstStyle/>
          <a:p>
            <a:pPr algn="ctr"/>
            <a:r>
              <a:rPr lang="en-US" sz="15000" b="1">
                <a:ln>
                  <a:solidFill>
                    <a:schemeClr val="accent6">
                      <a:lumMod val="40000"/>
                      <a:lumOff val="60000"/>
                    </a:schemeClr>
                  </a:solidFill>
                </a:ln>
                <a:solidFill>
                  <a:srgbClr val="003333"/>
                </a:solidFill>
                <a:effectLst>
                  <a:outerShdw blurRad="38100" dist="38100" dir="2700000" algn="tl">
                    <a:srgbClr val="000000">
                      <a:alpha val="43137"/>
                    </a:srgbClr>
                  </a:outerShdw>
                </a:effectLst>
                <a:latin typeface="#9Slide05 Beautiful Caps" panose="02040603050506020204" pitchFamily="18" charset="0"/>
              </a:rPr>
              <a:t>T</a:t>
            </a:r>
            <a:r>
              <a:rPr lang="en-US" sz="13000" b="1">
                <a:ln>
                  <a:solidFill>
                    <a:schemeClr val="accent6">
                      <a:lumMod val="40000"/>
                      <a:lumOff val="60000"/>
                    </a:schemeClr>
                  </a:solidFill>
                </a:ln>
                <a:solidFill>
                  <a:srgbClr val="003333"/>
                </a:solidFill>
                <a:effectLst>
                  <a:outerShdw blurRad="38100" dist="38100" dir="2700000" algn="tl">
                    <a:srgbClr val="000000">
                      <a:alpha val="43137"/>
                    </a:srgbClr>
                  </a:outerShdw>
                </a:effectLst>
                <a:latin typeface="#9Slide05 Beautiful Caps" panose="02040603050506020204" pitchFamily="18" charset="0"/>
              </a:rPr>
              <a:t>hực vật</a:t>
            </a:r>
          </a:p>
        </p:txBody>
      </p:sp>
      <p:sp>
        <p:nvSpPr>
          <p:cNvPr id="33" name="Oval 32"/>
          <p:cNvSpPr/>
          <p:nvPr/>
        </p:nvSpPr>
        <p:spPr>
          <a:xfrm>
            <a:off x="10442432" y="2560717"/>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Oval 35"/>
          <p:cNvSpPr/>
          <p:nvPr/>
        </p:nvSpPr>
        <p:spPr>
          <a:xfrm>
            <a:off x="10246097" y="292476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0" name="Oval 39"/>
          <p:cNvSpPr/>
          <p:nvPr/>
        </p:nvSpPr>
        <p:spPr>
          <a:xfrm>
            <a:off x="9798645" y="282247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9" name="Rounded Rectangle 7">
            <a:extLst>
              <a:ext uri="{FF2B5EF4-FFF2-40B4-BE49-F238E27FC236}">
                <a16:creationId xmlns:a16="http://schemas.microsoft.com/office/drawing/2014/main" id="{4E4A3A4B-CB2B-40D8-8E91-4B422F18FA7B}"/>
              </a:ext>
            </a:extLst>
          </p:cNvPr>
          <p:cNvSpPr/>
          <p:nvPr/>
        </p:nvSpPr>
        <p:spPr>
          <a:xfrm>
            <a:off x="3829049" y="358795"/>
            <a:ext cx="4931242" cy="99079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TextBox 159">
            <a:extLst>
              <a:ext uri="{FF2B5EF4-FFF2-40B4-BE49-F238E27FC236}">
                <a16:creationId xmlns:a16="http://schemas.microsoft.com/office/drawing/2014/main" id="{CE271818-09F9-421B-A235-DDA8E6F74031}"/>
              </a:ext>
            </a:extLst>
          </p:cNvPr>
          <p:cNvSpPr txBox="1"/>
          <p:nvPr/>
        </p:nvSpPr>
        <p:spPr>
          <a:xfrm>
            <a:off x="4333357" y="93797"/>
            <a:ext cx="3640740" cy="1477328"/>
          </a:xfrm>
          <a:prstGeom prst="rect">
            <a:avLst/>
          </a:prstGeom>
          <a:noFill/>
        </p:spPr>
        <p:txBody>
          <a:bodyPr wrap="none" rtlCol="0">
            <a:spAutoFit/>
            <a:scene3d>
              <a:camera prst="orthographicFront"/>
              <a:lightRig rig="threePt" dir="t"/>
            </a:scene3d>
            <a:sp3d extrusionH="57150">
              <a:bevelT w="82550" h="38100" prst="coolSlant"/>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rPr>
              <a:t>Khoa học</a:t>
            </a:r>
            <a:endParaRPr kumimoji="0" lang="id-ID" sz="9000" b="1" i="0" u="none" strike="noStrike" kern="1200" cap="none" spc="0" normalizeH="0" baseline="0" noProof="0" dirty="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endParaRPr>
          </a:p>
        </p:txBody>
      </p:sp>
      <p:pic>
        <p:nvPicPr>
          <p:cNvPr id="161" name="Picture 160">
            <a:extLst>
              <a:ext uri="{FF2B5EF4-FFF2-40B4-BE49-F238E27FC236}">
                <a16:creationId xmlns:a16="http://schemas.microsoft.com/office/drawing/2014/main" id="{F24E9DEE-A4C3-4C9C-8408-D8894A3415AA}"/>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2925754" y="-168941"/>
            <a:ext cx="1048727" cy="1974075"/>
          </a:xfrm>
          <a:prstGeom prst="rect">
            <a:avLst/>
          </a:prstGeom>
        </p:spPr>
      </p:pic>
      <p:pic>
        <p:nvPicPr>
          <p:cNvPr id="162" name="Picture 161">
            <a:extLst>
              <a:ext uri="{FF2B5EF4-FFF2-40B4-BE49-F238E27FC236}">
                <a16:creationId xmlns:a16="http://schemas.microsoft.com/office/drawing/2014/main" id="{2FA65A5C-71EB-4974-8BCC-B0D2F01C46F8}"/>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502259" y="-236319"/>
            <a:ext cx="1048727" cy="1974075"/>
          </a:xfrm>
          <a:prstGeom prst="rect">
            <a:avLst/>
          </a:prstGeom>
        </p:spPr>
      </p:pic>
      <p:pic>
        <p:nvPicPr>
          <p:cNvPr id="171" name="Picture 170">
            <a:extLst>
              <a:ext uri="{FF2B5EF4-FFF2-40B4-BE49-F238E27FC236}">
                <a16:creationId xmlns:a16="http://schemas.microsoft.com/office/drawing/2014/main" id="{6B1B5BFB-9070-4222-8A3F-3749BA6E5C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716135" y="1425091"/>
            <a:ext cx="2016162" cy="1495320"/>
          </a:xfrm>
          <a:prstGeom prst="rect">
            <a:avLst/>
          </a:prstGeom>
        </p:spPr>
      </p:pic>
      <p:sp>
        <p:nvSpPr>
          <p:cNvPr id="173" name="Rectangle 172">
            <a:extLst>
              <a:ext uri="{FF2B5EF4-FFF2-40B4-BE49-F238E27FC236}">
                <a16:creationId xmlns:a16="http://schemas.microsoft.com/office/drawing/2014/main" id="{15D385F9-F24E-4D93-B01A-5BE92D6E562C}"/>
              </a:ext>
            </a:extLst>
          </p:cNvPr>
          <p:cNvSpPr/>
          <p:nvPr/>
        </p:nvSpPr>
        <p:spPr>
          <a:xfrm>
            <a:off x="432182" y="3718415"/>
            <a:ext cx="16364174" cy="1107996"/>
          </a:xfrm>
          <a:prstGeom prst="rect">
            <a:avLst/>
          </a:prstGeom>
        </p:spPr>
        <p:txBody>
          <a:bodyPr wrap="square">
            <a:spAutoFit/>
          </a:bodyPr>
          <a:lstStyle/>
          <a:p>
            <a:pPr algn="ctr"/>
            <a:r>
              <a:rPr lang="en-US" sz="6600" b="1">
                <a:ln>
                  <a:solidFill>
                    <a:srgbClr val="C00000"/>
                  </a:solidFill>
                </a:ln>
                <a:solidFill>
                  <a:srgbClr val="CE3A72"/>
                </a:solidFill>
                <a:effectLst>
                  <a:outerShdw blurRad="38100" dist="38100" dir="2700000" algn="tl">
                    <a:srgbClr val="000000">
                      <a:alpha val="43137"/>
                    </a:srgbClr>
                  </a:outerShdw>
                </a:effectLst>
                <a:latin typeface="#9Slide05 HLT AphroditeSlimStyl" panose="02000507000000020002" pitchFamily="2" charset="0"/>
              </a:rPr>
              <a:t>cần gì để sống?</a:t>
            </a:r>
            <a:endParaRPr lang="id-ID" sz="6600" b="1" dirty="0">
              <a:ln>
                <a:solidFill>
                  <a:srgbClr val="C00000"/>
                </a:solidFill>
              </a:ln>
              <a:solidFill>
                <a:srgbClr val="CE3A72"/>
              </a:solidFill>
              <a:effectLst>
                <a:outerShdw blurRad="38100" dist="38100" dir="2700000" algn="tl">
                  <a:srgbClr val="000000">
                    <a:alpha val="43137"/>
                  </a:srgbClr>
                </a:outerShdw>
              </a:effectLst>
              <a:latin typeface="#9Slide05 HLT AphroditeSlimStyl" panose="02000507000000020002" pitchFamily="2" charset="0"/>
            </a:endParaRPr>
          </a:p>
        </p:txBody>
      </p:sp>
      <p:sp>
        <p:nvSpPr>
          <p:cNvPr id="26" name="Double Wave 25"/>
          <p:cNvSpPr/>
          <p:nvPr/>
        </p:nvSpPr>
        <p:spPr>
          <a:xfrm>
            <a:off x="1645431" y="6034474"/>
            <a:ext cx="3154843" cy="744434"/>
          </a:xfrm>
          <a:prstGeom prst="doubleWave">
            <a:avLst/>
          </a:prstGeom>
          <a:solidFill>
            <a:schemeClr val="accent2">
              <a:lumMod val="20000"/>
              <a:lumOff val="80000"/>
            </a:schemeClr>
          </a:solidFill>
          <a:ln w="38100">
            <a:solidFill>
              <a:schemeClr val="bg1"/>
            </a:solidFill>
          </a:ln>
          <a:effectLst>
            <a:outerShdw blurRad="190500" dist="1397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spc="300">
                <a:ln w="3175">
                  <a:noFill/>
                </a:ln>
                <a:solidFill>
                  <a:schemeClr val="accent6">
                    <a:lumMod val="50000"/>
                  </a:schemeClr>
                </a:solidFill>
                <a:effectLst>
                  <a:outerShdw blurRad="38100" dist="38100" dir="2700000" algn="tl">
                    <a:srgbClr val="000000">
                      <a:alpha val="43137"/>
                    </a:srgbClr>
                  </a:outerShdw>
                </a:effectLst>
                <a:latin typeface="#9Slide07 FS North Land Sans" panose="00000500000000000000" pitchFamily="2" charset="0"/>
              </a:rPr>
              <a:t>Garden</a:t>
            </a:r>
            <a:endParaRPr lang="id-ID" b="1" spc="300" dirty="0">
              <a:ln w="3175">
                <a:noFill/>
              </a:ln>
              <a:solidFill>
                <a:schemeClr val="accent6">
                  <a:lumMod val="50000"/>
                </a:schemeClr>
              </a:solidFill>
              <a:effectLst>
                <a:outerShdw blurRad="38100" dist="38100" dir="2700000" algn="tl">
                  <a:srgbClr val="000000">
                    <a:alpha val="43137"/>
                  </a:srgbClr>
                </a:outerShdw>
              </a:effectLst>
              <a:latin typeface="#9Slide07 FS North Land Sans" panose="00000500000000000000" pitchFamily="2" charset="0"/>
            </a:endParaRPr>
          </a:p>
        </p:txBody>
      </p:sp>
      <p:grpSp>
        <p:nvGrpSpPr>
          <p:cNvPr id="163" name="Group 162">
            <a:extLst>
              <a:ext uri="{FF2B5EF4-FFF2-40B4-BE49-F238E27FC236}">
                <a16:creationId xmlns:a16="http://schemas.microsoft.com/office/drawing/2014/main" id="{A8438C49-7954-4806-99EB-A7D117009EA7}"/>
              </a:ext>
            </a:extLst>
          </p:cNvPr>
          <p:cNvGrpSpPr/>
          <p:nvPr/>
        </p:nvGrpSpPr>
        <p:grpSpPr>
          <a:xfrm>
            <a:off x="-160661" y="4953082"/>
            <a:ext cx="7883066" cy="2071716"/>
            <a:chOff x="793866" y="4517205"/>
            <a:chExt cx="6730009" cy="1911529"/>
          </a:xfrm>
        </p:grpSpPr>
        <p:pic>
          <p:nvPicPr>
            <p:cNvPr id="164" name="Picture 163">
              <a:extLst>
                <a:ext uri="{FF2B5EF4-FFF2-40B4-BE49-F238E27FC236}">
                  <a16:creationId xmlns:a16="http://schemas.microsoft.com/office/drawing/2014/main" id="{2F730C12-B4A2-4604-A2EE-4C9DBEDCCB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66" y="4597543"/>
              <a:ext cx="1570404" cy="1831191"/>
            </a:xfrm>
            <a:prstGeom prst="rect">
              <a:avLst/>
            </a:prstGeom>
          </p:spPr>
        </p:pic>
        <p:pic>
          <p:nvPicPr>
            <p:cNvPr id="165" name="Picture 164">
              <a:extLst>
                <a:ext uri="{FF2B5EF4-FFF2-40B4-BE49-F238E27FC236}">
                  <a16:creationId xmlns:a16="http://schemas.microsoft.com/office/drawing/2014/main" id="{3412F6AB-C035-4BD0-AF30-AC82A9B71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688" y="4517205"/>
              <a:ext cx="1081563" cy="1369067"/>
            </a:xfrm>
            <a:prstGeom prst="rect">
              <a:avLst/>
            </a:prstGeom>
          </p:spPr>
        </p:pic>
        <p:pic>
          <p:nvPicPr>
            <p:cNvPr id="166" name="Picture 165">
              <a:extLst>
                <a:ext uri="{FF2B5EF4-FFF2-40B4-BE49-F238E27FC236}">
                  <a16:creationId xmlns:a16="http://schemas.microsoft.com/office/drawing/2014/main" id="{63E8867B-52D0-4810-AE76-0262409F76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5785" y="4557387"/>
              <a:ext cx="1446641" cy="1831191"/>
            </a:xfrm>
            <a:prstGeom prst="rect">
              <a:avLst/>
            </a:prstGeom>
          </p:spPr>
        </p:pic>
        <p:pic>
          <p:nvPicPr>
            <p:cNvPr id="167" name="Picture 166">
              <a:extLst>
                <a:ext uri="{FF2B5EF4-FFF2-40B4-BE49-F238E27FC236}">
                  <a16:creationId xmlns:a16="http://schemas.microsoft.com/office/drawing/2014/main" id="{C78A7945-7E43-4B3F-84DE-C6EF898E8A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68" name="Picture 167">
              <a:extLst>
                <a:ext uri="{FF2B5EF4-FFF2-40B4-BE49-F238E27FC236}">
                  <a16:creationId xmlns:a16="http://schemas.microsoft.com/office/drawing/2014/main" id="{9E851145-E216-4ED6-8A2E-7ED1FCB6D6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077234" y="4540032"/>
              <a:ext cx="1446641" cy="1831191"/>
            </a:xfrm>
            <a:prstGeom prst="rect">
              <a:avLst/>
            </a:prstGeom>
          </p:spPr>
        </p:pic>
      </p:grpSp>
    </p:spTree>
    <p:extLst>
      <p:ext uri="{BB962C8B-B14F-4D97-AF65-F5344CB8AC3E}">
        <p14:creationId xmlns:p14="http://schemas.microsoft.com/office/powerpoint/2010/main" val="1502789685"/>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1"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 calcmode="lin" valueType="num">
                                      <p:cBhvr>
                                        <p:cTn id="9"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
                                        </p:tgtEl>
                                      </p:cBhvr>
                                    </p:animEffect>
                                  </p:childTnLst>
                                </p:cTn>
                              </p:par>
                            </p:childTnLst>
                          </p:cTn>
                        </p:par>
                        <p:par>
                          <p:cTn id="12" fill="hold">
                            <p:stCondLst>
                              <p:cond delay="1600"/>
                            </p:stCondLst>
                            <p:childTnLst>
                              <p:par>
                                <p:cTn id="13" presetID="56" presetClass="entr" presetSubtype="0" fill="hold" grpId="0" nodeType="afterEffect">
                                  <p:stCondLst>
                                    <p:cond delay="0"/>
                                  </p:stCondLst>
                                  <p:iterate type="lt">
                                    <p:tmPct val="10000"/>
                                  </p:iterate>
                                  <p:childTnLst>
                                    <p:set>
                                      <p:cBhvr>
                                        <p:cTn id="14" dur="1" fill="hold">
                                          <p:stCondLst>
                                            <p:cond delay="0"/>
                                          </p:stCondLst>
                                        </p:cTn>
                                        <p:tgtEl>
                                          <p:spTgt spid="173"/>
                                        </p:tgtEl>
                                        <p:attrNameLst>
                                          <p:attrName>style.visibility</p:attrName>
                                        </p:attrNameLst>
                                      </p:cBhvr>
                                      <p:to>
                                        <p:strVal val="visible"/>
                                      </p:to>
                                    </p:set>
                                    <p:anim by="(-#ppt_w*2)" calcmode="lin" valueType="num">
                                      <p:cBhvr rctx="PPT">
                                        <p:cTn id="15" dur="500" autoRev="1" fill="hold">
                                          <p:stCondLst>
                                            <p:cond delay="0"/>
                                          </p:stCondLst>
                                        </p:cTn>
                                        <p:tgtEl>
                                          <p:spTgt spid="173"/>
                                        </p:tgtEl>
                                        <p:attrNameLst>
                                          <p:attrName>ppt_w</p:attrName>
                                        </p:attrNameLst>
                                      </p:cBhvr>
                                    </p:anim>
                                    <p:anim by="(#ppt_w*0.50)" calcmode="lin" valueType="num">
                                      <p:cBhvr>
                                        <p:cTn id="16" dur="500" decel="50000" autoRev="1" fill="hold">
                                          <p:stCondLst>
                                            <p:cond delay="0"/>
                                          </p:stCondLst>
                                        </p:cTn>
                                        <p:tgtEl>
                                          <p:spTgt spid="173"/>
                                        </p:tgtEl>
                                        <p:attrNameLst>
                                          <p:attrName>ppt_x</p:attrName>
                                        </p:attrNameLst>
                                      </p:cBhvr>
                                    </p:anim>
                                    <p:anim from="(-#ppt_h/2)" to="(#ppt_y)" calcmode="lin" valueType="num">
                                      <p:cBhvr>
                                        <p:cTn id="17" dur="1000" fill="hold">
                                          <p:stCondLst>
                                            <p:cond delay="0"/>
                                          </p:stCondLst>
                                        </p:cTn>
                                        <p:tgtEl>
                                          <p:spTgt spid="173"/>
                                        </p:tgtEl>
                                        <p:attrNameLst>
                                          <p:attrName>ppt_y</p:attrName>
                                        </p:attrNameLst>
                                      </p:cBhvr>
                                    </p:anim>
                                    <p:animRot by="21600000">
                                      <p:cBhvr>
                                        <p:cTn id="18" dur="1000" fill="hold">
                                          <p:stCondLst>
                                            <p:cond delay="0"/>
                                          </p:stCondLst>
                                        </p:cTn>
                                        <p:tgtEl>
                                          <p:spTgt spid="173"/>
                                        </p:tgtEl>
                                        <p:attrNameLst>
                                          <p:attrName>r</p:attrName>
                                        </p:attrNameLst>
                                      </p:cBhvr>
                                    </p:animRot>
                                  </p:childTnLst>
                                </p:cTn>
                              </p:par>
                              <p:par>
                                <p:cTn id="19" presetID="1" presetClass="entr" presetSubtype="0" fill="hold" grpId="0" nodeType="with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par>
                                <p:cTn id="21" presetID="35" presetClass="emph" presetSubtype="0" repeatCount="indefinite" fill="hold" grpId="1" nodeType="withEffect">
                                  <p:stCondLst>
                                    <p:cond delay="0"/>
                                  </p:stCondLst>
                                  <p:childTnLst>
                                    <p:anim calcmode="discrete" valueType="str">
                                      <p:cBhvr>
                                        <p:cTn id="22" dur="1400" fill="hold"/>
                                        <p:tgtEl>
                                          <p:spTgt spid="8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2" grpId="1" animBg="1"/>
      <p:bldP spid="2" grpId="1"/>
      <p:bldP spid="17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49" name="Group 148"/>
          <p:cNvGrpSpPr/>
          <p:nvPr/>
        </p:nvGrpSpPr>
        <p:grpSpPr>
          <a:xfrm>
            <a:off x="2251976" y="4562674"/>
            <a:ext cx="7812319" cy="2235355"/>
            <a:chOff x="4538944" y="4342322"/>
            <a:chExt cx="7357927" cy="2051952"/>
          </a:xfrm>
        </p:grpSpPr>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5309" y="-105103"/>
            <a:ext cx="2034428" cy="3534103"/>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296" y="-53079"/>
            <a:ext cx="1275771" cy="230214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02603" y="2272114"/>
            <a:ext cx="1845155" cy="1368490"/>
          </a:xfrm>
          <a:prstGeom prst="rect">
            <a:avLst/>
          </a:prstGeom>
        </p:spPr>
      </p:pic>
      <p:pic>
        <p:nvPicPr>
          <p:cNvPr id="84" name="Picture 83">
            <a:extLst>
              <a:ext uri="{FF2B5EF4-FFF2-40B4-BE49-F238E27FC236}">
                <a16:creationId xmlns:a16="http://schemas.microsoft.com/office/drawing/2014/main" id="{23E8A3D5-619E-4462-87E0-5187A88BC8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5227" y="4700903"/>
            <a:ext cx="1950938" cy="1994862"/>
          </a:xfrm>
          <a:prstGeom prst="rect">
            <a:avLst/>
          </a:prstGeom>
        </p:spPr>
      </p:pic>
      <p:grpSp>
        <p:nvGrpSpPr>
          <p:cNvPr id="13" name="Group 12">
            <a:extLst>
              <a:ext uri="{FF2B5EF4-FFF2-40B4-BE49-F238E27FC236}">
                <a16:creationId xmlns:a16="http://schemas.microsoft.com/office/drawing/2014/main" id="{BF723D65-731B-4D62-B38F-535E2CE711A5}"/>
              </a:ext>
            </a:extLst>
          </p:cNvPr>
          <p:cNvGrpSpPr/>
          <p:nvPr/>
        </p:nvGrpSpPr>
        <p:grpSpPr>
          <a:xfrm>
            <a:off x="1140400" y="2394428"/>
            <a:ext cx="10102270" cy="2889371"/>
            <a:chOff x="931193" y="2260414"/>
            <a:chExt cx="10102270" cy="2889371"/>
          </a:xfrm>
        </p:grpSpPr>
        <p:grpSp>
          <p:nvGrpSpPr>
            <p:cNvPr id="14" name="Group 13">
              <a:extLst>
                <a:ext uri="{FF2B5EF4-FFF2-40B4-BE49-F238E27FC236}">
                  <a16:creationId xmlns:a16="http://schemas.microsoft.com/office/drawing/2014/main" id="{CB6FAE1E-7619-4E88-9E42-EBF910143656}"/>
                </a:ext>
              </a:extLst>
            </p:cNvPr>
            <p:cNvGrpSpPr/>
            <p:nvPr/>
          </p:nvGrpSpPr>
          <p:grpSpPr>
            <a:xfrm>
              <a:off x="1302603" y="2260414"/>
              <a:ext cx="8569157" cy="1951419"/>
              <a:chOff x="1302603" y="2260414"/>
              <a:chExt cx="8569157" cy="1951419"/>
            </a:xfrm>
          </p:grpSpPr>
          <p:sp>
            <p:nvSpPr>
              <p:cNvPr id="17" name="Rounded Rectangle 7">
                <a:extLst>
                  <a:ext uri="{FF2B5EF4-FFF2-40B4-BE49-F238E27FC236}">
                    <a16:creationId xmlns:a16="http://schemas.microsoft.com/office/drawing/2014/main" id="{2284E2C9-3889-48BE-B99F-CABD462EB985}"/>
                  </a:ext>
                </a:extLst>
              </p:cNvPr>
              <p:cNvSpPr/>
              <p:nvPr/>
            </p:nvSpPr>
            <p:spPr>
              <a:xfrm>
                <a:off x="1910687" y="2260414"/>
                <a:ext cx="7961073" cy="195141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A3FBCEF-26A0-444C-8CC9-7D38C3A8EB5F}"/>
                  </a:ext>
                </a:extLst>
              </p:cNvPr>
              <p:cNvSpPr txBox="1"/>
              <p:nvPr/>
            </p:nvSpPr>
            <p:spPr>
              <a:xfrm>
                <a:off x="2320240" y="2385192"/>
                <a:ext cx="7486345"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noProof="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latin typeface="#9Slide07 Koni" pitchFamily="2" charset="0"/>
                    <a:cs typeface="Dreaming Outloud Script Pro" panose="03050502040304050704" pitchFamily="66" charset="0"/>
                  </a:rPr>
                  <a:t>KHÁM PHÁ</a:t>
                </a:r>
                <a:endParaRPr kumimoji="0" lang="id-ID" sz="9600" b="0" i="0" u="none" strike="noStrike" kern="1200" cap="none" spc="600" normalizeH="0" baseline="0" noProof="0" dirty="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uLnTx/>
                  <a:uFillTx/>
                  <a:latin typeface="#9Slide07 Koni" pitchFamily="2" charset="0"/>
                  <a:cs typeface="Dreaming Outloud Script Pro" panose="03050502040304050704" pitchFamily="66" charset="0"/>
                </a:endParaRPr>
              </a:p>
            </p:txBody>
          </p:sp>
          <p:pic>
            <p:nvPicPr>
              <p:cNvPr id="19" name="Picture 18">
                <a:extLst>
                  <a:ext uri="{FF2B5EF4-FFF2-40B4-BE49-F238E27FC236}">
                    <a16:creationId xmlns:a16="http://schemas.microsoft.com/office/drawing/2014/main" id="{6BB84B15-1ACB-460A-B190-6F7584F679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02603" y="2272114"/>
                <a:ext cx="1845155" cy="1368490"/>
              </a:xfrm>
              <a:prstGeom prst="rect">
                <a:avLst/>
              </a:prstGeom>
            </p:spPr>
          </p:pic>
        </p:grpSp>
        <p:pic>
          <p:nvPicPr>
            <p:cNvPr id="15" name="Picture 14">
              <a:extLst>
                <a:ext uri="{FF2B5EF4-FFF2-40B4-BE49-F238E27FC236}">
                  <a16:creationId xmlns:a16="http://schemas.microsoft.com/office/drawing/2014/main" id="{B1D21973-D12C-402B-9314-80F6AC9943E8}"/>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931193" y="2434280"/>
              <a:ext cx="2160063" cy="2715505"/>
            </a:xfrm>
            <a:prstGeom prst="rect">
              <a:avLst/>
            </a:prstGeom>
          </p:spPr>
        </p:pic>
        <p:pic>
          <p:nvPicPr>
            <p:cNvPr id="16" name="Picture 15">
              <a:extLst>
                <a:ext uri="{FF2B5EF4-FFF2-40B4-BE49-F238E27FC236}">
                  <a16:creationId xmlns:a16="http://schemas.microsoft.com/office/drawing/2014/main" id="{1D10267F-2DC6-4B67-A812-AB6E9497C167}"/>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622175" y="2699654"/>
              <a:ext cx="2411288" cy="2429753"/>
            </a:xfrm>
            <a:prstGeom prst="rect">
              <a:avLst/>
            </a:prstGeom>
          </p:spPr>
        </p:pic>
      </p:grpSp>
    </p:spTree>
    <p:extLst>
      <p:ext uri="{BB962C8B-B14F-4D97-AF65-F5344CB8AC3E}">
        <p14:creationId xmlns:p14="http://schemas.microsoft.com/office/powerpoint/2010/main" val="1109598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sp>
        <p:nvSpPr>
          <p:cNvPr id="83" name="Rectangle 82"/>
          <p:cNvSpPr/>
          <p:nvPr/>
        </p:nvSpPr>
        <p:spPr>
          <a:xfrm>
            <a:off x="-85398" y="45719"/>
            <a:ext cx="12277398" cy="1741742"/>
          </a:xfrm>
          <a:custGeom>
            <a:avLst/>
            <a:gdLst>
              <a:gd name="connsiteX0" fmla="*/ 0 w 12239298"/>
              <a:gd name="connsiteY0" fmla="*/ 0 h 1453053"/>
              <a:gd name="connsiteX1" fmla="*/ 12239298 w 12239298"/>
              <a:gd name="connsiteY1" fmla="*/ 0 h 1453053"/>
              <a:gd name="connsiteX2" fmla="*/ 12239298 w 12239298"/>
              <a:gd name="connsiteY2" fmla="*/ 1453053 h 1453053"/>
              <a:gd name="connsiteX3" fmla="*/ 0 w 12239298"/>
              <a:gd name="connsiteY3" fmla="*/ 1453053 h 1453053"/>
              <a:gd name="connsiteX4" fmla="*/ 0 w 12239298"/>
              <a:gd name="connsiteY4" fmla="*/ 0 h 1453053"/>
              <a:gd name="connsiteX0" fmla="*/ 0 w 12239298"/>
              <a:gd name="connsiteY0" fmla="*/ 0 h 1453053"/>
              <a:gd name="connsiteX1" fmla="*/ 12239298 w 12239298"/>
              <a:gd name="connsiteY1" fmla="*/ 0 h 1453053"/>
              <a:gd name="connsiteX2" fmla="*/ 12239298 w 12239298"/>
              <a:gd name="connsiteY2" fmla="*/ 1453053 h 1453053"/>
              <a:gd name="connsiteX3" fmla="*/ 1075998 w 12239298"/>
              <a:gd name="connsiteY3" fmla="*/ 952501 h 1453053"/>
              <a:gd name="connsiteX4" fmla="*/ 0 w 12239298"/>
              <a:gd name="connsiteY4" fmla="*/ 1453053 h 1453053"/>
              <a:gd name="connsiteX5" fmla="*/ 0 w 12239298"/>
              <a:gd name="connsiteY5" fmla="*/ 0 h 1453053"/>
              <a:gd name="connsiteX0" fmla="*/ 0 w 12239298"/>
              <a:gd name="connsiteY0" fmla="*/ 0 h 1507155"/>
              <a:gd name="connsiteX1" fmla="*/ 12239298 w 12239298"/>
              <a:gd name="connsiteY1" fmla="*/ 0 h 1507155"/>
              <a:gd name="connsiteX2" fmla="*/ 12239298 w 12239298"/>
              <a:gd name="connsiteY2" fmla="*/ 1453053 h 1507155"/>
              <a:gd name="connsiteX3" fmla="*/ 2580948 w 12239298"/>
              <a:gd name="connsiteY3" fmla="*/ 1295401 h 1507155"/>
              <a:gd name="connsiteX4" fmla="*/ 1075998 w 12239298"/>
              <a:gd name="connsiteY4" fmla="*/ 952501 h 1507155"/>
              <a:gd name="connsiteX5" fmla="*/ 0 w 12239298"/>
              <a:gd name="connsiteY5" fmla="*/ 1453053 h 1507155"/>
              <a:gd name="connsiteX6" fmla="*/ 0 w 12239298"/>
              <a:gd name="connsiteY6" fmla="*/ 0 h 1507155"/>
              <a:gd name="connsiteX0" fmla="*/ 0 w 12239298"/>
              <a:gd name="connsiteY0" fmla="*/ 0 h 1494998"/>
              <a:gd name="connsiteX1" fmla="*/ 12239298 w 12239298"/>
              <a:gd name="connsiteY1" fmla="*/ 0 h 1494998"/>
              <a:gd name="connsiteX2" fmla="*/ 12239298 w 12239298"/>
              <a:gd name="connsiteY2" fmla="*/ 1453053 h 1494998"/>
              <a:gd name="connsiteX3" fmla="*/ 4028748 w 12239298"/>
              <a:gd name="connsiteY3" fmla="*/ 876301 h 1494998"/>
              <a:gd name="connsiteX4" fmla="*/ 2580948 w 12239298"/>
              <a:gd name="connsiteY4" fmla="*/ 1295401 h 1494998"/>
              <a:gd name="connsiteX5" fmla="*/ 1075998 w 12239298"/>
              <a:gd name="connsiteY5" fmla="*/ 952501 h 1494998"/>
              <a:gd name="connsiteX6" fmla="*/ 0 w 12239298"/>
              <a:gd name="connsiteY6" fmla="*/ 1453053 h 1494998"/>
              <a:gd name="connsiteX7" fmla="*/ 0 w 12239298"/>
              <a:gd name="connsiteY7" fmla="*/ 0 h 1494998"/>
              <a:gd name="connsiteX0" fmla="*/ 0 w 12239298"/>
              <a:gd name="connsiteY0" fmla="*/ 0 h 1504895"/>
              <a:gd name="connsiteX1" fmla="*/ 12239298 w 12239298"/>
              <a:gd name="connsiteY1" fmla="*/ 0 h 1504895"/>
              <a:gd name="connsiteX2" fmla="*/ 12239298 w 12239298"/>
              <a:gd name="connsiteY2" fmla="*/ 1453053 h 1504895"/>
              <a:gd name="connsiteX3" fmla="*/ 5266998 w 12239298"/>
              <a:gd name="connsiteY3" fmla="*/ 1295401 h 1504895"/>
              <a:gd name="connsiteX4" fmla="*/ 4028748 w 12239298"/>
              <a:gd name="connsiteY4" fmla="*/ 876301 h 1504895"/>
              <a:gd name="connsiteX5" fmla="*/ 2580948 w 12239298"/>
              <a:gd name="connsiteY5" fmla="*/ 1295401 h 1504895"/>
              <a:gd name="connsiteX6" fmla="*/ 1075998 w 12239298"/>
              <a:gd name="connsiteY6" fmla="*/ 952501 h 1504895"/>
              <a:gd name="connsiteX7" fmla="*/ 0 w 12239298"/>
              <a:gd name="connsiteY7" fmla="*/ 1453053 h 1504895"/>
              <a:gd name="connsiteX8" fmla="*/ 0 w 12239298"/>
              <a:gd name="connsiteY8" fmla="*/ 0 h 1504895"/>
              <a:gd name="connsiteX0" fmla="*/ 0 w 12239298"/>
              <a:gd name="connsiteY0" fmla="*/ 0 h 1495168"/>
              <a:gd name="connsiteX1" fmla="*/ 12239298 w 12239298"/>
              <a:gd name="connsiteY1" fmla="*/ 0 h 1495168"/>
              <a:gd name="connsiteX2" fmla="*/ 12239298 w 12239298"/>
              <a:gd name="connsiteY2" fmla="*/ 1453053 h 1495168"/>
              <a:gd name="connsiteX3" fmla="*/ 7152948 w 12239298"/>
              <a:gd name="connsiteY3" fmla="*/ 838201 h 1495168"/>
              <a:gd name="connsiteX4" fmla="*/ 5266998 w 12239298"/>
              <a:gd name="connsiteY4" fmla="*/ 1295401 h 1495168"/>
              <a:gd name="connsiteX5" fmla="*/ 4028748 w 12239298"/>
              <a:gd name="connsiteY5" fmla="*/ 876301 h 1495168"/>
              <a:gd name="connsiteX6" fmla="*/ 2580948 w 12239298"/>
              <a:gd name="connsiteY6" fmla="*/ 1295401 h 1495168"/>
              <a:gd name="connsiteX7" fmla="*/ 1075998 w 12239298"/>
              <a:gd name="connsiteY7" fmla="*/ 952501 h 1495168"/>
              <a:gd name="connsiteX8" fmla="*/ 0 w 12239298"/>
              <a:gd name="connsiteY8" fmla="*/ 1453053 h 1495168"/>
              <a:gd name="connsiteX9" fmla="*/ 0 w 12239298"/>
              <a:gd name="connsiteY9" fmla="*/ 0 h 1495168"/>
              <a:gd name="connsiteX0" fmla="*/ 0 w 12239298"/>
              <a:gd name="connsiteY0" fmla="*/ 0 h 1536009"/>
              <a:gd name="connsiteX1" fmla="*/ 12239298 w 12239298"/>
              <a:gd name="connsiteY1" fmla="*/ 0 h 1536009"/>
              <a:gd name="connsiteX2" fmla="*/ 12239298 w 12239298"/>
              <a:gd name="connsiteY2" fmla="*/ 1453053 h 1536009"/>
              <a:gd name="connsiteX3" fmla="*/ 8524548 w 12239298"/>
              <a:gd name="connsiteY3" fmla="*/ 1390651 h 1536009"/>
              <a:gd name="connsiteX4" fmla="*/ 7152948 w 12239298"/>
              <a:gd name="connsiteY4" fmla="*/ 838201 h 1536009"/>
              <a:gd name="connsiteX5" fmla="*/ 5266998 w 12239298"/>
              <a:gd name="connsiteY5" fmla="*/ 1295401 h 1536009"/>
              <a:gd name="connsiteX6" fmla="*/ 4028748 w 12239298"/>
              <a:gd name="connsiteY6" fmla="*/ 876301 h 1536009"/>
              <a:gd name="connsiteX7" fmla="*/ 2580948 w 12239298"/>
              <a:gd name="connsiteY7" fmla="*/ 1295401 h 1536009"/>
              <a:gd name="connsiteX8" fmla="*/ 1075998 w 12239298"/>
              <a:gd name="connsiteY8" fmla="*/ 952501 h 1536009"/>
              <a:gd name="connsiteX9" fmla="*/ 0 w 12239298"/>
              <a:gd name="connsiteY9" fmla="*/ 1453053 h 1536009"/>
              <a:gd name="connsiteX10" fmla="*/ 0 w 12239298"/>
              <a:gd name="connsiteY10" fmla="*/ 0 h 1536009"/>
              <a:gd name="connsiteX0" fmla="*/ 0 w 12239298"/>
              <a:gd name="connsiteY0" fmla="*/ 0 h 1498351"/>
              <a:gd name="connsiteX1" fmla="*/ 12239298 w 12239298"/>
              <a:gd name="connsiteY1" fmla="*/ 0 h 1498351"/>
              <a:gd name="connsiteX2" fmla="*/ 12239298 w 12239298"/>
              <a:gd name="connsiteY2" fmla="*/ 1453053 h 1498351"/>
              <a:gd name="connsiteX3" fmla="*/ 10467648 w 12239298"/>
              <a:gd name="connsiteY3" fmla="*/ 800101 h 1498351"/>
              <a:gd name="connsiteX4" fmla="*/ 8524548 w 12239298"/>
              <a:gd name="connsiteY4" fmla="*/ 1390651 h 1498351"/>
              <a:gd name="connsiteX5" fmla="*/ 7152948 w 12239298"/>
              <a:gd name="connsiteY5" fmla="*/ 838201 h 1498351"/>
              <a:gd name="connsiteX6" fmla="*/ 5266998 w 12239298"/>
              <a:gd name="connsiteY6" fmla="*/ 1295401 h 1498351"/>
              <a:gd name="connsiteX7" fmla="*/ 4028748 w 12239298"/>
              <a:gd name="connsiteY7" fmla="*/ 876301 h 1498351"/>
              <a:gd name="connsiteX8" fmla="*/ 2580948 w 12239298"/>
              <a:gd name="connsiteY8" fmla="*/ 1295401 h 1498351"/>
              <a:gd name="connsiteX9" fmla="*/ 1075998 w 12239298"/>
              <a:gd name="connsiteY9" fmla="*/ 952501 h 1498351"/>
              <a:gd name="connsiteX10" fmla="*/ 0 w 12239298"/>
              <a:gd name="connsiteY10" fmla="*/ 1453053 h 1498351"/>
              <a:gd name="connsiteX11" fmla="*/ 0 w 12239298"/>
              <a:gd name="connsiteY11" fmla="*/ 0 h 1498351"/>
              <a:gd name="connsiteX0" fmla="*/ 0 w 12239298"/>
              <a:gd name="connsiteY0" fmla="*/ 0 h 1498351"/>
              <a:gd name="connsiteX1" fmla="*/ 12239298 w 12239298"/>
              <a:gd name="connsiteY1" fmla="*/ 0 h 1498351"/>
              <a:gd name="connsiteX2" fmla="*/ 12239298 w 12239298"/>
              <a:gd name="connsiteY2" fmla="*/ 1453053 h 1498351"/>
              <a:gd name="connsiteX3" fmla="*/ 10467648 w 12239298"/>
              <a:gd name="connsiteY3" fmla="*/ 800101 h 1498351"/>
              <a:gd name="connsiteX4" fmla="*/ 8524548 w 12239298"/>
              <a:gd name="connsiteY4" fmla="*/ 1390651 h 1498351"/>
              <a:gd name="connsiteX5" fmla="*/ 7152948 w 12239298"/>
              <a:gd name="connsiteY5" fmla="*/ 838201 h 1498351"/>
              <a:gd name="connsiteX6" fmla="*/ 5266998 w 12239298"/>
              <a:gd name="connsiteY6" fmla="*/ 1295401 h 1498351"/>
              <a:gd name="connsiteX7" fmla="*/ 4028748 w 12239298"/>
              <a:gd name="connsiteY7" fmla="*/ 876301 h 1498351"/>
              <a:gd name="connsiteX8" fmla="*/ 2580948 w 12239298"/>
              <a:gd name="connsiteY8" fmla="*/ 1295401 h 1498351"/>
              <a:gd name="connsiteX9" fmla="*/ 1285548 w 12239298"/>
              <a:gd name="connsiteY9" fmla="*/ 914401 h 1498351"/>
              <a:gd name="connsiteX10" fmla="*/ 0 w 12239298"/>
              <a:gd name="connsiteY10" fmla="*/ 1453053 h 1498351"/>
              <a:gd name="connsiteX11" fmla="*/ 0 w 12239298"/>
              <a:gd name="connsiteY11" fmla="*/ 0 h 1498351"/>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77398" h="1662603">
                <a:moveTo>
                  <a:pt x="38100" y="0"/>
                </a:moveTo>
                <a:lnTo>
                  <a:pt x="12277398" y="0"/>
                </a:lnTo>
                <a:lnTo>
                  <a:pt x="12277398" y="1453053"/>
                </a:lnTo>
                <a:cubicBezTo>
                  <a:pt x="12093408" y="1674610"/>
                  <a:pt x="11674922" y="813196"/>
                  <a:pt x="11273351" y="706932"/>
                </a:cubicBezTo>
                <a:cubicBezTo>
                  <a:pt x="10871780" y="600668"/>
                  <a:pt x="10983145" y="1381552"/>
                  <a:pt x="9867973" y="815469"/>
                </a:cubicBezTo>
                <a:cubicBezTo>
                  <a:pt x="9195060" y="474655"/>
                  <a:pt x="8879881" y="1243693"/>
                  <a:pt x="8539596" y="1390651"/>
                </a:cubicBezTo>
                <a:cubicBezTo>
                  <a:pt x="8037946" y="1629816"/>
                  <a:pt x="7626396" y="1031957"/>
                  <a:pt x="7191048" y="838201"/>
                </a:cubicBezTo>
                <a:cubicBezTo>
                  <a:pt x="6102556" y="483081"/>
                  <a:pt x="5560352" y="1130728"/>
                  <a:pt x="5305098" y="1295401"/>
                </a:cubicBezTo>
                <a:cubicBezTo>
                  <a:pt x="4811639" y="1613755"/>
                  <a:pt x="4349477" y="1032463"/>
                  <a:pt x="4066848" y="876301"/>
                </a:cubicBezTo>
                <a:cubicBezTo>
                  <a:pt x="3492226" y="558774"/>
                  <a:pt x="3085773" y="1365251"/>
                  <a:pt x="2619048" y="1295401"/>
                </a:cubicBezTo>
                <a:cubicBezTo>
                  <a:pt x="2152323" y="1225551"/>
                  <a:pt x="1829819" y="462783"/>
                  <a:pt x="1323648" y="914401"/>
                </a:cubicBezTo>
                <a:cubicBezTo>
                  <a:pt x="1005377" y="1340535"/>
                  <a:pt x="403116" y="1013152"/>
                  <a:pt x="0" y="1662603"/>
                </a:cubicBezTo>
                <a:lnTo>
                  <a:pt x="38100" y="0"/>
                </a:lnTo>
                <a:close/>
              </a:path>
            </a:pathLst>
          </a:custGeom>
          <a:solidFill>
            <a:srgbClr val="A8B683"/>
          </a:solidFill>
          <a:ln>
            <a:no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82"/>
          <p:cNvSpPr/>
          <p:nvPr/>
        </p:nvSpPr>
        <p:spPr>
          <a:xfrm>
            <a:off x="-85398" y="12041"/>
            <a:ext cx="12277398" cy="2186248"/>
          </a:xfrm>
          <a:custGeom>
            <a:avLst/>
            <a:gdLst>
              <a:gd name="connsiteX0" fmla="*/ 0 w 12239298"/>
              <a:gd name="connsiteY0" fmla="*/ 0 h 1453053"/>
              <a:gd name="connsiteX1" fmla="*/ 12239298 w 12239298"/>
              <a:gd name="connsiteY1" fmla="*/ 0 h 1453053"/>
              <a:gd name="connsiteX2" fmla="*/ 12239298 w 12239298"/>
              <a:gd name="connsiteY2" fmla="*/ 1453053 h 1453053"/>
              <a:gd name="connsiteX3" fmla="*/ 0 w 12239298"/>
              <a:gd name="connsiteY3" fmla="*/ 1453053 h 1453053"/>
              <a:gd name="connsiteX4" fmla="*/ 0 w 12239298"/>
              <a:gd name="connsiteY4" fmla="*/ 0 h 1453053"/>
              <a:gd name="connsiteX0" fmla="*/ 0 w 12239298"/>
              <a:gd name="connsiteY0" fmla="*/ 0 h 1453053"/>
              <a:gd name="connsiteX1" fmla="*/ 12239298 w 12239298"/>
              <a:gd name="connsiteY1" fmla="*/ 0 h 1453053"/>
              <a:gd name="connsiteX2" fmla="*/ 12239298 w 12239298"/>
              <a:gd name="connsiteY2" fmla="*/ 1453053 h 1453053"/>
              <a:gd name="connsiteX3" fmla="*/ 1075998 w 12239298"/>
              <a:gd name="connsiteY3" fmla="*/ 952501 h 1453053"/>
              <a:gd name="connsiteX4" fmla="*/ 0 w 12239298"/>
              <a:gd name="connsiteY4" fmla="*/ 1453053 h 1453053"/>
              <a:gd name="connsiteX5" fmla="*/ 0 w 12239298"/>
              <a:gd name="connsiteY5" fmla="*/ 0 h 1453053"/>
              <a:gd name="connsiteX0" fmla="*/ 0 w 12239298"/>
              <a:gd name="connsiteY0" fmla="*/ 0 h 1507155"/>
              <a:gd name="connsiteX1" fmla="*/ 12239298 w 12239298"/>
              <a:gd name="connsiteY1" fmla="*/ 0 h 1507155"/>
              <a:gd name="connsiteX2" fmla="*/ 12239298 w 12239298"/>
              <a:gd name="connsiteY2" fmla="*/ 1453053 h 1507155"/>
              <a:gd name="connsiteX3" fmla="*/ 2580948 w 12239298"/>
              <a:gd name="connsiteY3" fmla="*/ 1295401 h 1507155"/>
              <a:gd name="connsiteX4" fmla="*/ 1075998 w 12239298"/>
              <a:gd name="connsiteY4" fmla="*/ 952501 h 1507155"/>
              <a:gd name="connsiteX5" fmla="*/ 0 w 12239298"/>
              <a:gd name="connsiteY5" fmla="*/ 1453053 h 1507155"/>
              <a:gd name="connsiteX6" fmla="*/ 0 w 12239298"/>
              <a:gd name="connsiteY6" fmla="*/ 0 h 1507155"/>
              <a:gd name="connsiteX0" fmla="*/ 0 w 12239298"/>
              <a:gd name="connsiteY0" fmla="*/ 0 h 1494998"/>
              <a:gd name="connsiteX1" fmla="*/ 12239298 w 12239298"/>
              <a:gd name="connsiteY1" fmla="*/ 0 h 1494998"/>
              <a:gd name="connsiteX2" fmla="*/ 12239298 w 12239298"/>
              <a:gd name="connsiteY2" fmla="*/ 1453053 h 1494998"/>
              <a:gd name="connsiteX3" fmla="*/ 4028748 w 12239298"/>
              <a:gd name="connsiteY3" fmla="*/ 876301 h 1494998"/>
              <a:gd name="connsiteX4" fmla="*/ 2580948 w 12239298"/>
              <a:gd name="connsiteY4" fmla="*/ 1295401 h 1494998"/>
              <a:gd name="connsiteX5" fmla="*/ 1075998 w 12239298"/>
              <a:gd name="connsiteY5" fmla="*/ 952501 h 1494998"/>
              <a:gd name="connsiteX6" fmla="*/ 0 w 12239298"/>
              <a:gd name="connsiteY6" fmla="*/ 1453053 h 1494998"/>
              <a:gd name="connsiteX7" fmla="*/ 0 w 12239298"/>
              <a:gd name="connsiteY7" fmla="*/ 0 h 1494998"/>
              <a:gd name="connsiteX0" fmla="*/ 0 w 12239298"/>
              <a:gd name="connsiteY0" fmla="*/ 0 h 1504895"/>
              <a:gd name="connsiteX1" fmla="*/ 12239298 w 12239298"/>
              <a:gd name="connsiteY1" fmla="*/ 0 h 1504895"/>
              <a:gd name="connsiteX2" fmla="*/ 12239298 w 12239298"/>
              <a:gd name="connsiteY2" fmla="*/ 1453053 h 1504895"/>
              <a:gd name="connsiteX3" fmla="*/ 5266998 w 12239298"/>
              <a:gd name="connsiteY3" fmla="*/ 1295401 h 1504895"/>
              <a:gd name="connsiteX4" fmla="*/ 4028748 w 12239298"/>
              <a:gd name="connsiteY4" fmla="*/ 876301 h 1504895"/>
              <a:gd name="connsiteX5" fmla="*/ 2580948 w 12239298"/>
              <a:gd name="connsiteY5" fmla="*/ 1295401 h 1504895"/>
              <a:gd name="connsiteX6" fmla="*/ 1075998 w 12239298"/>
              <a:gd name="connsiteY6" fmla="*/ 952501 h 1504895"/>
              <a:gd name="connsiteX7" fmla="*/ 0 w 12239298"/>
              <a:gd name="connsiteY7" fmla="*/ 1453053 h 1504895"/>
              <a:gd name="connsiteX8" fmla="*/ 0 w 12239298"/>
              <a:gd name="connsiteY8" fmla="*/ 0 h 1504895"/>
              <a:gd name="connsiteX0" fmla="*/ 0 w 12239298"/>
              <a:gd name="connsiteY0" fmla="*/ 0 h 1495168"/>
              <a:gd name="connsiteX1" fmla="*/ 12239298 w 12239298"/>
              <a:gd name="connsiteY1" fmla="*/ 0 h 1495168"/>
              <a:gd name="connsiteX2" fmla="*/ 12239298 w 12239298"/>
              <a:gd name="connsiteY2" fmla="*/ 1453053 h 1495168"/>
              <a:gd name="connsiteX3" fmla="*/ 7152948 w 12239298"/>
              <a:gd name="connsiteY3" fmla="*/ 838201 h 1495168"/>
              <a:gd name="connsiteX4" fmla="*/ 5266998 w 12239298"/>
              <a:gd name="connsiteY4" fmla="*/ 1295401 h 1495168"/>
              <a:gd name="connsiteX5" fmla="*/ 4028748 w 12239298"/>
              <a:gd name="connsiteY5" fmla="*/ 876301 h 1495168"/>
              <a:gd name="connsiteX6" fmla="*/ 2580948 w 12239298"/>
              <a:gd name="connsiteY6" fmla="*/ 1295401 h 1495168"/>
              <a:gd name="connsiteX7" fmla="*/ 1075998 w 12239298"/>
              <a:gd name="connsiteY7" fmla="*/ 952501 h 1495168"/>
              <a:gd name="connsiteX8" fmla="*/ 0 w 12239298"/>
              <a:gd name="connsiteY8" fmla="*/ 1453053 h 1495168"/>
              <a:gd name="connsiteX9" fmla="*/ 0 w 12239298"/>
              <a:gd name="connsiteY9" fmla="*/ 0 h 1495168"/>
              <a:gd name="connsiteX0" fmla="*/ 0 w 12239298"/>
              <a:gd name="connsiteY0" fmla="*/ 0 h 1536009"/>
              <a:gd name="connsiteX1" fmla="*/ 12239298 w 12239298"/>
              <a:gd name="connsiteY1" fmla="*/ 0 h 1536009"/>
              <a:gd name="connsiteX2" fmla="*/ 12239298 w 12239298"/>
              <a:gd name="connsiteY2" fmla="*/ 1453053 h 1536009"/>
              <a:gd name="connsiteX3" fmla="*/ 8524548 w 12239298"/>
              <a:gd name="connsiteY3" fmla="*/ 1390651 h 1536009"/>
              <a:gd name="connsiteX4" fmla="*/ 7152948 w 12239298"/>
              <a:gd name="connsiteY4" fmla="*/ 838201 h 1536009"/>
              <a:gd name="connsiteX5" fmla="*/ 5266998 w 12239298"/>
              <a:gd name="connsiteY5" fmla="*/ 1295401 h 1536009"/>
              <a:gd name="connsiteX6" fmla="*/ 4028748 w 12239298"/>
              <a:gd name="connsiteY6" fmla="*/ 876301 h 1536009"/>
              <a:gd name="connsiteX7" fmla="*/ 2580948 w 12239298"/>
              <a:gd name="connsiteY7" fmla="*/ 1295401 h 1536009"/>
              <a:gd name="connsiteX8" fmla="*/ 1075998 w 12239298"/>
              <a:gd name="connsiteY8" fmla="*/ 952501 h 1536009"/>
              <a:gd name="connsiteX9" fmla="*/ 0 w 12239298"/>
              <a:gd name="connsiteY9" fmla="*/ 1453053 h 1536009"/>
              <a:gd name="connsiteX10" fmla="*/ 0 w 12239298"/>
              <a:gd name="connsiteY10" fmla="*/ 0 h 1536009"/>
              <a:gd name="connsiteX0" fmla="*/ 0 w 12239298"/>
              <a:gd name="connsiteY0" fmla="*/ 0 h 1498351"/>
              <a:gd name="connsiteX1" fmla="*/ 12239298 w 12239298"/>
              <a:gd name="connsiteY1" fmla="*/ 0 h 1498351"/>
              <a:gd name="connsiteX2" fmla="*/ 12239298 w 12239298"/>
              <a:gd name="connsiteY2" fmla="*/ 1453053 h 1498351"/>
              <a:gd name="connsiteX3" fmla="*/ 10467648 w 12239298"/>
              <a:gd name="connsiteY3" fmla="*/ 800101 h 1498351"/>
              <a:gd name="connsiteX4" fmla="*/ 8524548 w 12239298"/>
              <a:gd name="connsiteY4" fmla="*/ 1390651 h 1498351"/>
              <a:gd name="connsiteX5" fmla="*/ 7152948 w 12239298"/>
              <a:gd name="connsiteY5" fmla="*/ 838201 h 1498351"/>
              <a:gd name="connsiteX6" fmla="*/ 5266998 w 12239298"/>
              <a:gd name="connsiteY6" fmla="*/ 1295401 h 1498351"/>
              <a:gd name="connsiteX7" fmla="*/ 4028748 w 12239298"/>
              <a:gd name="connsiteY7" fmla="*/ 876301 h 1498351"/>
              <a:gd name="connsiteX8" fmla="*/ 2580948 w 12239298"/>
              <a:gd name="connsiteY8" fmla="*/ 1295401 h 1498351"/>
              <a:gd name="connsiteX9" fmla="*/ 1075998 w 12239298"/>
              <a:gd name="connsiteY9" fmla="*/ 952501 h 1498351"/>
              <a:gd name="connsiteX10" fmla="*/ 0 w 12239298"/>
              <a:gd name="connsiteY10" fmla="*/ 1453053 h 1498351"/>
              <a:gd name="connsiteX11" fmla="*/ 0 w 12239298"/>
              <a:gd name="connsiteY11" fmla="*/ 0 h 1498351"/>
              <a:gd name="connsiteX0" fmla="*/ 0 w 12239298"/>
              <a:gd name="connsiteY0" fmla="*/ 0 h 1498351"/>
              <a:gd name="connsiteX1" fmla="*/ 12239298 w 12239298"/>
              <a:gd name="connsiteY1" fmla="*/ 0 h 1498351"/>
              <a:gd name="connsiteX2" fmla="*/ 12239298 w 12239298"/>
              <a:gd name="connsiteY2" fmla="*/ 1453053 h 1498351"/>
              <a:gd name="connsiteX3" fmla="*/ 10467648 w 12239298"/>
              <a:gd name="connsiteY3" fmla="*/ 800101 h 1498351"/>
              <a:gd name="connsiteX4" fmla="*/ 8524548 w 12239298"/>
              <a:gd name="connsiteY4" fmla="*/ 1390651 h 1498351"/>
              <a:gd name="connsiteX5" fmla="*/ 7152948 w 12239298"/>
              <a:gd name="connsiteY5" fmla="*/ 838201 h 1498351"/>
              <a:gd name="connsiteX6" fmla="*/ 5266998 w 12239298"/>
              <a:gd name="connsiteY6" fmla="*/ 1295401 h 1498351"/>
              <a:gd name="connsiteX7" fmla="*/ 4028748 w 12239298"/>
              <a:gd name="connsiteY7" fmla="*/ 876301 h 1498351"/>
              <a:gd name="connsiteX8" fmla="*/ 2580948 w 12239298"/>
              <a:gd name="connsiteY8" fmla="*/ 1295401 h 1498351"/>
              <a:gd name="connsiteX9" fmla="*/ 1285548 w 12239298"/>
              <a:gd name="connsiteY9" fmla="*/ 914401 h 1498351"/>
              <a:gd name="connsiteX10" fmla="*/ 0 w 12239298"/>
              <a:gd name="connsiteY10" fmla="*/ 1453053 h 1498351"/>
              <a:gd name="connsiteX11" fmla="*/ 0 w 12239298"/>
              <a:gd name="connsiteY11" fmla="*/ 0 h 1498351"/>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62648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0505748 w 12277398"/>
              <a:gd name="connsiteY3" fmla="*/ 800101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9867973 w 12277398"/>
              <a:gd name="connsiteY3" fmla="*/ 815469 h 1662603"/>
              <a:gd name="connsiteX4" fmla="*/ 8539596 w 12277398"/>
              <a:gd name="connsiteY4" fmla="*/ 1390651 h 1662603"/>
              <a:gd name="connsiteX5" fmla="*/ 7191048 w 12277398"/>
              <a:gd name="connsiteY5" fmla="*/ 838201 h 1662603"/>
              <a:gd name="connsiteX6" fmla="*/ 5305098 w 12277398"/>
              <a:gd name="connsiteY6" fmla="*/ 1295401 h 1662603"/>
              <a:gd name="connsiteX7" fmla="*/ 4066848 w 12277398"/>
              <a:gd name="connsiteY7" fmla="*/ 876301 h 1662603"/>
              <a:gd name="connsiteX8" fmla="*/ 2619048 w 12277398"/>
              <a:gd name="connsiteY8" fmla="*/ 1295401 h 1662603"/>
              <a:gd name="connsiteX9" fmla="*/ 1323648 w 12277398"/>
              <a:gd name="connsiteY9" fmla="*/ 914401 h 1662603"/>
              <a:gd name="connsiteX10" fmla="*/ 0 w 12277398"/>
              <a:gd name="connsiteY10" fmla="*/ 1662603 h 1662603"/>
              <a:gd name="connsiteX11" fmla="*/ 38100 w 12277398"/>
              <a:gd name="connsiteY11"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 name="connsiteX0" fmla="*/ 38100 w 12277398"/>
              <a:gd name="connsiteY0" fmla="*/ 0 h 1662603"/>
              <a:gd name="connsiteX1" fmla="*/ 12277398 w 12277398"/>
              <a:gd name="connsiteY1" fmla="*/ 0 h 1662603"/>
              <a:gd name="connsiteX2" fmla="*/ 12277398 w 12277398"/>
              <a:gd name="connsiteY2" fmla="*/ 1453053 h 1662603"/>
              <a:gd name="connsiteX3" fmla="*/ 11273351 w 12277398"/>
              <a:gd name="connsiteY3" fmla="*/ 706932 h 1662603"/>
              <a:gd name="connsiteX4" fmla="*/ 9867973 w 12277398"/>
              <a:gd name="connsiteY4" fmla="*/ 815469 h 1662603"/>
              <a:gd name="connsiteX5" fmla="*/ 8539596 w 12277398"/>
              <a:gd name="connsiteY5" fmla="*/ 1390651 h 1662603"/>
              <a:gd name="connsiteX6" fmla="*/ 7191048 w 12277398"/>
              <a:gd name="connsiteY6" fmla="*/ 838201 h 1662603"/>
              <a:gd name="connsiteX7" fmla="*/ 5305098 w 12277398"/>
              <a:gd name="connsiteY7" fmla="*/ 1295401 h 1662603"/>
              <a:gd name="connsiteX8" fmla="*/ 4066848 w 12277398"/>
              <a:gd name="connsiteY8" fmla="*/ 876301 h 1662603"/>
              <a:gd name="connsiteX9" fmla="*/ 2619048 w 12277398"/>
              <a:gd name="connsiteY9" fmla="*/ 1295401 h 1662603"/>
              <a:gd name="connsiteX10" fmla="*/ 1323648 w 12277398"/>
              <a:gd name="connsiteY10" fmla="*/ 914401 h 1662603"/>
              <a:gd name="connsiteX11" fmla="*/ 0 w 12277398"/>
              <a:gd name="connsiteY11" fmla="*/ 1662603 h 1662603"/>
              <a:gd name="connsiteX12" fmla="*/ 38100 w 12277398"/>
              <a:gd name="connsiteY12" fmla="*/ 0 h 166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77398" h="1662603">
                <a:moveTo>
                  <a:pt x="38100" y="0"/>
                </a:moveTo>
                <a:lnTo>
                  <a:pt x="12277398" y="0"/>
                </a:lnTo>
                <a:lnTo>
                  <a:pt x="12277398" y="1453053"/>
                </a:lnTo>
                <a:cubicBezTo>
                  <a:pt x="12093408" y="1674610"/>
                  <a:pt x="11674922" y="813196"/>
                  <a:pt x="11273351" y="706932"/>
                </a:cubicBezTo>
                <a:cubicBezTo>
                  <a:pt x="10871780" y="600668"/>
                  <a:pt x="10983145" y="1381552"/>
                  <a:pt x="9867973" y="815469"/>
                </a:cubicBezTo>
                <a:cubicBezTo>
                  <a:pt x="9195060" y="474655"/>
                  <a:pt x="8879881" y="1243693"/>
                  <a:pt x="8539596" y="1390651"/>
                </a:cubicBezTo>
                <a:cubicBezTo>
                  <a:pt x="8037946" y="1629816"/>
                  <a:pt x="7626396" y="1031957"/>
                  <a:pt x="7191048" y="838201"/>
                </a:cubicBezTo>
                <a:cubicBezTo>
                  <a:pt x="6102556" y="483081"/>
                  <a:pt x="5560352" y="1130728"/>
                  <a:pt x="5305098" y="1295401"/>
                </a:cubicBezTo>
                <a:cubicBezTo>
                  <a:pt x="4811639" y="1613755"/>
                  <a:pt x="4349477" y="1032463"/>
                  <a:pt x="4066848" y="876301"/>
                </a:cubicBezTo>
                <a:cubicBezTo>
                  <a:pt x="3492226" y="558774"/>
                  <a:pt x="3085773" y="1365251"/>
                  <a:pt x="2619048" y="1295401"/>
                </a:cubicBezTo>
                <a:cubicBezTo>
                  <a:pt x="2152323" y="1225551"/>
                  <a:pt x="1829819" y="462783"/>
                  <a:pt x="1323648" y="914401"/>
                </a:cubicBezTo>
                <a:cubicBezTo>
                  <a:pt x="1005377" y="1340535"/>
                  <a:pt x="403116" y="1013152"/>
                  <a:pt x="0" y="1662603"/>
                </a:cubicBezTo>
                <a:lnTo>
                  <a:pt x="38100" y="0"/>
                </a:lnTo>
                <a:close/>
              </a:path>
            </a:pathLst>
          </a:custGeom>
          <a:solidFill>
            <a:srgbClr val="4B6C57"/>
          </a:solidFill>
          <a:ln>
            <a:no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518066" y="696307"/>
            <a:ext cx="11150262" cy="5707118"/>
          </a:xfrm>
          <a:prstGeom prst="rect">
            <a:avLst/>
          </a:prstGeom>
          <a:noFill/>
          <a:ln w="76200">
            <a:solidFill>
              <a:srgbClr val="546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ctangle 87"/>
          <p:cNvSpPr/>
          <p:nvPr/>
        </p:nvSpPr>
        <p:spPr>
          <a:xfrm>
            <a:off x="670466" y="848707"/>
            <a:ext cx="10840718" cy="5391323"/>
          </a:xfrm>
          <a:prstGeom prst="rect">
            <a:avLst/>
          </a:prstGeom>
          <a:noFill/>
          <a:ln w="38100">
            <a:solidFill>
              <a:srgbClr val="54643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16A814EF-BB51-49BC-B1B5-E65D45B68623}"/>
              </a:ext>
            </a:extLst>
          </p:cNvPr>
          <p:cNvGrpSpPr/>
          <p:nvPr/>
        </p:nvGrpSpPr>
        <p:grpSpPr>
          <a:xfrm>
            <a:off x="2816539" y="-277846"/>
            <a:ext cx="6571975" cy="2049548"/>
            <a:chOff x="2816539" y="-277846"/>
            <a:chExt cx="6571975" cy="2049548"/>
          </a:xfrm>
        </p:grpSpPr>
        <p:sp>
          <p:nvSpPr>
            <p:cNvPr id="8" name="Rounded Rectangle 7"/>
            <p:cNvSpPr/>
            <p:nvPr/>
          </p:nvSpPr>
          <p:spPr>
            <a:xfrm>
              <a:off x="3706005" y="213791"/>
              <a:ext cx="4931242" cy="990799"/>
            </a:xfrm>
            <a:prstGeom prst="roundRect">
              <a:avLst/>
            </a:prstGeom>
            <a:gradFill flip="none" rotWithShape="1">
              <a:gsLst>
                <a:gs pos="23000">
                  <a:srgbClr val="738E6E"/>
                </a:gs>
                <a:gs pos="78000">
                  <a:srgbClr val="DFA077"/>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TextBox 130"/>
            <p:cNvSpPr txBox="1"/>
            <p:nvPr/>
          </p:nvSpPr>
          <p:spPr>
            <a:xfrm>
              <a:off x="4655100" y="322999"/>
              <a:ext cx="298992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3333"/>
                  </a:solidFill>
                  <a:effectLst>
                    <a:outerShdw blurRad="38100" dist="38100" dir="2700000" algn="tl">
                      <a:srgbClr val="000000">
                        <a:alpha val="43137"/>
                      </a:srgbClr>
                    </a:outerShdw>
                  </a:effectLst>
                  <a:uLnTx/>
                  <a:uFillTx/>
                  <a:latin typeface="Amellinda Weddings" pitchFamily="50" charset="0"/>
                  <a:ea typeface="+mn-ea"/>
                  <a:cs typeface="+mn-cs"/>
                </a:rPr>
                <a:t>Xem video</a:t>
              </a:r>
              <a:endParaRPr kumimoji="0" lang="id-ID" sz="5400" b="1" i="0" u="none" strike="noStrike" kern="1200" cap="none" spc="0" normalizeH="0" baseline="0" noProof="0" dirty="0">
                <a:ln>
                  <a:noFill/>
                </a:ln>
                <a:solidFill>
                  <a:srgbClr val="003333"/>
                </a:solidFill>
                <a:effectLst>
                  <a:outerShdw blurRad="38100" dist="38100" dir="2700000" algn="tl">
                    <a:srgbClr val="000000">
                      <a:alpha val="43137"/>
                    </a:srgbClr>
                  </a:outerShdw>
                </a:effectLst>
                <a:uLnTx/>
                <a:uFillTx/>
                <a:latin typeface="Amellinda Weddings" pitchFamily="50" charset="0"/>
                <a:ea typeface="+mn-ea"/>
                <a:cs typeface="+mn-cs"/>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09551">
              <a:off x="2816539" y="-202373"/>
              <a:ext cx="1048727" cy="1974075"/>
            </a:xfrm>
            <a:prstGeom prst="rect">
              <a:avLst/>
            </a:prstGeom>
          </p:spPr>
        </p:pic>
        <p:pic>
          <p:nvPicPr>
            <p:cNvPr id="92" name="Picture 9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90449" flipH="1">
              <a:off x="8339787" y="-277846"/>
              <a:ext cx="1048727" cy="1974075"/>
            </a:xfrm>
            <a:prstGeom prst="rect">
              <a:avLst/>
            </a:prstGeom>
          </p:spPr>
        </p:pic>
      </p:grpSp>
      <p:sp>
        <p:nvSpPr>
          <p:cNvPr id="90" name="Title 1">
            <a:extLst>
              <a:ext uri="{FF2B5EF4-FFF2-40B4-BE49-F238E27FC236}">
                <a16:creationId xmlns:a16="http://schemas.microsoft.com/office/drawing/2014/main" id="{476ECDF7-A1B4-4D6F-ACF5-5097AC5F9055}"/>
              </a:ext>
            </a:extLst>
          </p:cNvPr>
          <p:cNvSpPr txBox="1">
            <a:spLocks/>
          </p:cNvSpPr>
          <p:nvPr/>
        </p:nvSpPr>
        <p:spPr>
          <a:xfrm rot="16200000">
            <a:off x="10705177" y="923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a:solidFill>
                  <a:srgbClr val="A4CA88"/>
                </a:solidFill>
                <a:latin typeface="#9Slide07 HoneyCream" pitchFamily="2" charset="0"/>
              </a:rPr>
              <a:t>Diệu Hiền</a:t>
            </a:r>
            <a:endParaRPr lang="en-US" sz="1600" b="0" dirty="0">
              <a:solidFill>
                <a:srgbClr val="A4CA88"/>
              </a:solidFill>
              <a:latin typeface="#9Slide07 HoneyCream" pitchFamily="2" charset="0"/>
            </a:endParaRPr>
          </a:p>
        </p:txBody>
      </p:sp>
      <p:pic>
        <p:nvPicPr>
          <p:cNvPr id="13" name="KPKH- Sự phát triển của cây đậu (online-video-cutter.com)">
            <a:hlinkClick r:id="" action="ppaction://media"/>
            <a:extLst>
              <a:ext uri="{FF2B5EF4-FFF2-40B4-BE49-F238E27FC236}">
                <a16:creationId xmlns:a16="http://schemas.microsoft.com/office/drawing/2014/main" id="{89665E6B-3598-4623-B49C-A54920C99141}"/>
              </a:ext>
            </a:extLst>
          </p:cNvPr>
          <p:cNvPicPr>
            <a:picLocks noChangeAspect="1"/>
          </p:cNvPicPr>
          <p:nvPr>
            <a:videoFile r:link="rId1"/>
            <p:extLst>
              <p:ext uri="{DAA4B4D4-6D71-4841-9C94-3DE7FCFB9230}">
                <p14:media xmlns:p14="http://schemas.microsoft.com/office/powerpoint/2010/main" r:embed="rId2">
                  <p14:trim end="87707"/>
                </p14:media>
              </p:ext>
            </p:extLst>
          </p:nvPr>
        </p:nvPicPr>
        <p:blipFill>
          <a:blip r:embed="rId6"/>
          <a:stretch>
            <a:fillRect/>
          </a:stretch>
        </p:blipFill>
        <p:spPr>
          <a:xfrm>
            <a:off x="680815" y="1477283"/>
            <a:ext cx="10723783" cy="472364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8590" y="-30272"/>
            <a:ext cx="2575034" cy="3218792"/>
          </a:xfrm>
          <a:prstGeom prst="rect">
            <a:avLst/>
          </a:prstGeom>
        </p:spPr>
      </p:pic>
    </p:spTree>
    <p:extLst>
      <p:ext uri="{BB962C8B-B14F-4D97-AF65-F5344CB8AC3E}">
        <p14:creationId xmlns:p14="http://schemas.microsoft.com/office/powerpoint/2010/main" val="3507819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6" presetClass="emph" presetSubtype="0" repeatCount="indefinite" autoRev="1" fill="hold" grpId="0" nodeType="withEffect">
                                  <p:stCondLst>
                                    <p:cond delay="0"/>
                                  </p:stCondLst>
                                  <p:endCondLst>
                                    <p:cond evt="onNext" delay="0">
                                      <p:tgtEl>
                                        <p:sldTgt/>
                                      </p:tgtEl>
                                    </p:cond>
                                  </p:endCondLst>
                                  <p:childTnLst>
                                    <p:animScale>
                                      <p:cBhvr>
                                        <p:cTn id="9" dur="1000" fill="hold"/>
                                        <p:tgtEl>
                                          <p:spTgt spid="83"/>
                                        </p:tgtEl>
                                      </p:cBhvr>
                                      <p:by x="100000" y="150000"/>
                                    </p:animScale>
                                  </p:childTnLst>
                                </p:cTn>
                              </p:par>
                              <p:par>
                                <p:cTn id="10" presetID="6" presetClass="emph" presetSubtype="0" repeatCount="indefinite" autoRev="1" fill="hold" grpId="0" nodeType="withEffect">
                                  <p:stCondLst>
                                    <p:cond delay="1100"/>
                                  </p:stCondLst>
                                  <p:endCondLst>
                                    <p:cond evt="onNext" delay="0">
                                      <p:tgtEl>
                                        <p:sldTgt/>
                                      </p:tgtEl>
                                    </p:cond>
                                  </p:endCondLst>
                                  <p:childTnLst>
                                    <p:animScale>
                                      <p:cBhvr>
                                        <p:cTn id="11" dur="1500" fill="hold"/>
                                        <p:tgtEl>
                                          <p:spTgt spid="91"/>
                                        </p:tgtEl>
                                      </p:cBhvr>
                                      <p:by x="100000" y="150000"/>
                                    </p:animScale>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6436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3"/>
                                        </p:tgtEl>
                                      </p:cBhvr>
                                    </p:cmd>
                                  </p:childTnLst>
                                </p:cTn>
                              </p:par>
                            </p:childTnLst>
                          </p:cTn>
                        </p:par>
                      </p:childTnLst>
                    </p:cTn>
                  </p:par>
                </p:childTnLst>
              </p:cTn>
              <p:nextCondLst>
                <p:cond evt="onClick" delay="0">
                  <p:tgtEl>
                    <p:spTgt spid="13"/>
                  </p:tgtEl>
                </p:cond>
              </p:nextCondLst>
            </p:seq>
            <p:video>
              <p:cMediaNode vol="16327">
                <p:cTn id="21" fill="hold" display="0">
                  <p:stCondLst>
                    <p:cond delay="indefinite"/>
                  </p:stCondLst>
                </p:cTn>
                <p:tgtEl>
                  <p:spTgt spid="13"/>
                </p:tgtEl>
              </p:cMediaNode>
            </p:video>
          </p:childTnLst>
        </p:cTn>
      </p:par>
    </p:tnLst>
    <p:bldLst>
      <p:bldP spid="83" grpId="0" animBg="1"/>
      <p:bldP spid="9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A4347CF-0B58-4B53-8A67-FB17CBEB5169}"/>
              </a:ext>
            </a:extLst>
          </p:cNvPr>
          <p:cNvGrpSpPr/>
          <p:nvPr/>
        </p:nvGrpSpPr>
        <p:grpSpPr>
          <a:xfrm>
            <a:off x="2729811" y="1380209"/>
            <a:ext cx="6625232" cy="2041453"/>
            <a:chOff x="2729811" y="1380209"/>
            <a:chExt cx="6625232" cy="2041453"/>
          </a:xfrm>
        </p:grpSpPr>
        <p:sp>
          <p:nvSpPr>
            <p:cNvPr id="3" name="Rounded Rectangle 7">
              <a:extLst>
                <a:ext uri="{FF2B5EF4-FFF2-40B4-BE49-F238E27FC236}">
                  <a16:creationId xmlns:a16="http://schemas.microsoft.com/office/drawing/2014/main" id="{ACA6A107-760D-423F-B21C-2916633236A1}"/>
                </a:ext>
              </a:extLst>
            </p:cNvPr>
            <p:cNvSpPr/>
            <p:nvPr/>
          </p:nvSpPr>
          <p:spPr>
            <a:xfrm>
              <a:off x="3633106" y="1975323"/>
              <a:ext cx="4931242" cy="99079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BA7AAF6-DD86-457C-BF53-988D02F78E4C}"/>
                </a:ext>
              </a:extLst>
            </p:cNvPr>
            <p:cNvSpPr txBox="1"/>
            <p:nvPr/>
          </p:nvSpPr>
          <p:spPr>
            <a:xfrm>
              <a:off x="4137414" y="1710325"/>
              <a:ext cx="3988592" cy="1477328"/>
            </a:xfrm>
            <a:prstGeom prst="rect">
              <a:avLst/>
            </a:prstGeom>
            <a:noFill/>
          </p:spPr>
          <p:txBody>
            <a:bodyPr wrap="none" rtlCol="0">
              <a:spAutoFit/>
              <a:scene3d>
                <a:camera prst="orthographicFront"/>
                <a:lightRig rig="threePt" dir="t"/>
              </a:scene3d>
              <a:sp3d extrusionH="57150">
                <a:bevelT w="82550" h="38100" prst="coolSlant"/>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rPr>
                <a:t>Thí nghiệm</a:t>
              </a:r>
              <a:endParaRPr kumimoji="0" lang="id-ID" sz="9000" b="1" i="0" u="none" strike="noStrike" kern="1200" cap="none" spc="0" normalizeH="0" baseline="0" noProof="0" dirty="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endParaRPr>
            </a:p>
          </p:txBody>
        </p:sp>
        <p:pic>
          <p:nvPicPr>
            <p:cNvPr id="5" name="Picture 4">
              <a:extLst>
                <a:ext uri="{FF2B5EF4-FFF2-40B4-BE49-F238E27FC236}">
                  <a16:creationId xmlns:a16="http://schemas.microsoft.com/office/drawing/2014/main" id="{C080D211-00D3-408C-9E7F-12F2B1044F22}"/>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2729811" y="1447587"/>
              <a:ext cx="1048727" cy="1974075"/>
            </a:xfrm>
            <a:prstGeom prst="rect">
              <a:avLst/>
            </a:prstGeom>
          </p:spPr>
        </p:pic>
        <p:pic>
          <p:nvPicPr>
            <p:cNvPr id="6" name="Picture 5">
              <a:extLst>
                <a:ext uri="{FF2B5EF4-FFF2-40B4-BE49-F238E27FC236}">
                  <a16:creationId xmlns:a16="http://schemas.microsoft.com/office/drawing/2014/main" id="{C631F983-A88E-4D54-8254-EEC463F38DC8}"/>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306316" y="1380209"/>
              <a:ext cx="1048727" cy="1974075"/>
            </a:xfrm>
            <a:prstGeom prst="rect">
              <a:avLst/>
            </a:prstGeom>
          </p:spPr>
        </p:pic>
      </p:grpSp>
      <p:sp>
        <p:nvSpPr>
          <p:cNvPr id="7" name="TextBox 6">
            <a:extLst>
              <a:ext uri="{FF2B5EF4-FFF2-40B4-BE49-F238E27FC236}">
                <a16:creationId xmlns:a16="http://schemas.microsoft.com/office/drawing/2014/main" id="{14DE9978-C292-477F-84EB-4FCE85283372}"/>
              </a:ext>
            </a:extLst>
          </p:cNvPr>
          <p:cNvSpPr txBox="1"/>
          <p:nvPr/>
        </p:nvSpPr>
        <p:spPr>
          <a:xfrm>
            <a:off x="2524178" y="3231120"/>
            <a:ext cx="7705956" cy="22467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0" spc="600" noProof="0">
                <a:ln>
                  <a:solidFill>
                    <a:srgbClr val="0070C0"/>
                  </a:solidFill>
                </a:ln>
                <a:solidFill>
                  <a:srgbClr val="2E471D"/>
                </a:solidFill>
                <a:latin typeface="#9Slide07 Koni" pitchFamily="2" charset="0"/>
                <a:cs typeface="Dreaming Outloud Script Pro" panose="03050502040304050704" pitchFamily="66" charset="0"/>
              </a:rPr>
              <a:t>Cây cần gì</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0" spc="600">
                <a:ln>
                  <a:solidFill>
                    <a:srgbClr val="0070C0"/>
                  </a:solidFill>
                </a:ln>
                <a:solidFill>
                  <a:srgbClr val="2E471D"/>
                </a:solidFill>
                <a:latin typeface="#9Slide07 Koni" pitchFamily="2" charset="0"/>
                <a:cs typeface="Dreaming Outloud Script Pro" panose="03050502040304050704" pitchFamily="66" charset="0"/>
              </a:rPr>
              <a:t>           </a:t>
            </a:r>
            <a:r>
              <a:rPr lang="en-US" sz="7000" spc="600" noProof="0">
                <a:ln>
                  <a:solidFill>
                    <a:srgbClr val="0070C0"/>
                  </a:solidFill>
                </a:ln>
                <a:solidFill>
                  <a:srgbClr val="2E471D"/>
                </a:solidFill>
                <a:latin typeface="#9Slide07 Koni" pitchFamily="2" charset="0"/>
                <a:cs typeface="Dreaming Outloud Script Pro" panose="03050502040304050704" pitchFamily="66" charset="0"/>
              </a:rPr>
              <a:t> để sống?</a:t>
            </a:r>
            <a:endParaRPr kumimoji="0" lang="id-ID" sz="7000" b="0" i="0" u="none" strike="noStrike" kern="1200" cap="none" spc="600" normalizeH="0" baseline="0" noProof="0" dirty="0">
              <a:ln>
                <a:solidFill>
                  <a:srgbClr val="0070C0"/>
                </a:solidFill>
              </a:ln>
              <a:solidFill>
                <a:srgbClr val="2E471D"/>
              </a:solidFill>
              <a:effectLst/>
              <a:uLnTx/>
              <a:uFillTx/>
              <a:latin typeface="#9Slide07 Koni" pitchFamily="2" charset="0"/>
              <a:cs typeface="Dreaming Outloud Script Pro" panose="03050502040304050704" pitchFamily="66" charset="0"/>
            </a:endParaRPr>
          </a:p>
        </p:txBody>
      </p:sp>
    </p:spTree>
    <p:extLst>
      <p:ext uri="{BB962C8B-B14F-4D97-AF65-F5344CB8AC3E}">
        <p14:creationId xmlns:p14="http://schemas.microsoft.com/office/powerpoint/2010/main" val="1577683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53" presetClass="entr" presetSubtype="16" fill="hold" grpId="0" nodeType="withEffect">
                                  <p:stCondLst>
                                    <p:cond delay="90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BF86"/>
        </a:solidFill>
        <a:effectLst/>
      </p:bgPr>
    </p:bg>
    <p:spTree>
      <p:nvGrpSpPr>
        <p:cNvPr id="1" name=""/>
        <p:cNvGrpSpPr/>
        <p:nvPr/>
      </p:nvGrpSpPr>
      <p:grpSpPr>
        <a:xfrm>
          <a:off x="0" y="0"/>
          <a:ext cx="0" cy="0"/>
          <a:chOff x="0" y="0"/>
          <a:chExt cx="0" cy="0"/>
        </a:xfrm>
      </p:grpSpPr>
      <p:sp>
        <p:nvSpPr>
          <p:cNvPr id="54" name="TextBox 53"/>
          <p:cNvSpPr txBox="1"/>
          <p:nvPr/>
        </p:nvSpPr>
        <p:spPr>
          <a:xfrm>
            <a:off x="-2628900" y="-895350"/>
            <a:ext cx="184731" cy="369332"/>
          </a:xfrm>
          <a:prstGeom prst="rect">
            <a:avLst/>
          </a:prstGeom>
          <a:noFill/>
        </p:spPr>
        <p:txBody>
          <a:bodyPr wrap="none" rtlCol="0">
            <a:spAutoFit/>
          </a:bodyPr>
          <a:lstStyle/>
          <a:p>
            <a:endParaRPr lang="en-US" dirty="0"/>
          </a:p>
        </p:txBody>
      </p:sp>
      <p:sp>
        <p:nvSpPr>
          <p:cNvPr id="56" name="Oval 55"/>
          <p:cNvSpPr/>
          <p:nvPr/>
        </p:nvSpPr>
        <p:spPr>
          <a:xfrm>
            <a:off x="10497674" y="57890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Oval 56"/>
          <p:cNvSpPr/>
          <p:nvPr/>
        </p:nvSpPr>
        <p:spPr>
          <a:xfrm>
            <a:off x="10601959" y="871767"/>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Oval 57"/>
          <p:cNvSpPr/>
          <p:nvPr/>
        </p:nvSpPr>
        <p:spPr>
          <a:xfrm>
            <a:off x="10889031" y="628591"/>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Oval 62"/>
          <p:cNvSpPr/>
          <p:nvPr/>
        </p:nvSpPr>
        <p:spPr>
          <a:xfrm>
            <a:off x="9853887" y="840659"/>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2" name="Oval 71"/>
          <p:cNvSpPr/>
          <p:nvPr/>
        </p:nvSpPr>
        <p:spPr>
          <a:xfrm>
            <a:off x="11847427" y="27369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3" name="Oval 72"/>
          <p:cNvSpPr/>
          <p:nvPr/>
        </p:nvSpPr>
        <p:spPr>
          <a:xfrm>
            <a:off x="12083840" y="593232"/>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6" name="Oval 75"/>
          <p:cNvSpPr/>
          <p:nvPr/>
        </p:nvSpPr>
        <p:spPr>
          <a:xfrm>
            <a:off x="11314987" y="650179"/>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Oval 76"/>
          <p:cNvSpPr/>
          <p:nvPr/>
        </p:nvSpPr>
        <p:spPr>
          <a:xfrm>
            <a:off x="11500244" y="384049"/>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8" name="Oval 77"/>
          <p:cNvSpPr/>
          <p:nvPr/>
        </p:nvSpPr>
        <p:spPr>
          <a:xfrm>
            <a:off x="11181072" y="34719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0" name="Oval 79"/>
          <p:cNvSpPr/>
          <p:nvPr/>
        </p:nvSpPr>
        <p:spPr>
          <a:xfrm>
            <a:off x="11759400" y="722234"/>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TextBox 22"/>
          <p:cNvSpPr txBox="1"/>
          <p:nvPr/>
        </p:nvSpPr>
        <p:spPr>
          <a:xfrm>
            <a:off x="-430306" y="-1165412"/>
            <a:ext cx="184731" cy="369332"/>
          </a:xfrm>
          <a:prstGeom prst="rect">
            <a:avLst/>
          </a:prstGeom>
          <a:noFill/>
        </p:spPr>
        <p:txBody>
          <a:bodyPr wrap="none" rtlCol="0">
            <a:spAutoFit/>
          </a:bodyPr>
          <a:lstStyle/>
          <a:p>
            <a:endParaRPr lang="en-US" dirty="0"/>
          </a:p>
        </p:txBody>
      </p:sp>
      <p:grpSp>
        <p:nvGrpSpPr>
          <p:cNvPr id="2" name="Group 1">
            <a:extLst>
              <a:ext uri="{FF2B5EF4-FFF2-40B4-BE49-F238E27FC236}">
                <a16:creationId xmlns:a16="http://schemas.microsoft.com/office/drawing/2014/main" id="{A9F250F3-759D-44EF-A73E-36F48A00E758}"/>
              </a:ext>
            </a:extLst>
          </p:cNvPr>
          <p:cNvGrpSpPr/>
          <p:nvPr/>
        </p:nvGrpSpPr>
        <p:grpSpPr>
          <a:xfrm>
            <a:off x="3043722" y="940734"/>
            <a:ext cx="9010754" cy="1621667"/>
            <a:chOff x="3043722" y="940734"/>
            <a:chExt cx="9010754" cy="1621667"/>
          </a:xfrm>
        </p:grpSpPr>
        <p:sp>
          <p:nvSpPr>
            <p:cNvPr id="59" name="Oval 58"/>
            <p:cNvSpPr/>
            <p:nvPr/>
          </p:nvSpPr>
          <p:spPr>
            <a:xfrm>
              <a:off x="10301339" y="94295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Oval 59"/>
            <p:cNvSpPr/>
            <p:nvPr/>
          </p:nvSpPr>
          <p:spPr>
            <a:xfrm>
              <a:off x="10303449" y="1263938"/>
              <a:ext cx="266769" cy="266769"/>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Oval 60"/>
            <p:cNvSpPr/>
            <p:nvPr/>
          </p:nvSpPr>
          <p:spPr>
            <a:xfrm>
              <a:off x="10879667" y="131799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Oval 61"/>
            <p:cNvSpPr/>
            <p:nvPr/>
          </p:nvSpPr>
          <p:spPr>
            <a:xfrm>
              <a:off x="10717941" y="1644575"/>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Oval 63"/>
            <p:cNvSpPr/>
            <p:nvPr/>
          </p:nvSpPr>
          <p:spPr>
            <a:xfrm>
              <a:off x="11065207" y="1001825"/>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Oval 64"/>
            <p:cNvSpPr/>
            <p:nvPr/>
          </p:nvSpPr>
          <p:spPr>
            <a:xfrm>
              <a:off x="11301620" y="1321361"/>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Oval 65"/>
            <p:cNvSpPr/>
            <p:nvPr/>
          </p:nvSpPr>
          <p:spPr>
            <a:xfrm>
              <a:off x="10140329" y="1660599"/>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Oval 69"/>
            <p:cNvSpPr/>
            <p:nvPr/>
          </p:nvSpPr>
          <p:spPr>
            <a:xfrm>
              <a:off x="11226175" y="1668863"/>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Oval 70"/>
            <p:cNvSpPr/>
            <p:nvPr/>
          </p:nvSpPr>
          <p:spPr>
            <a:xfrm>
              <a:off x="9737086" y="1386982"/>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Oval 73"/>
            <p:cNvSpPr/>
            <p:nvPr/>
          </p:nvSpPr>
          <p:spPr>
            <a:xfrm>
              <a:off x="12008395" y="940734"/>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1" name="Oval 80"/>
            <p:cNvSpPr/>
            <p:nvPr/>
          </p:nvSpPr>
          <p:spPr>
            <a:xfrm>
              <a:off x="11597674" y="104881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ounded Rectangle 92">
              <a:extLst>
                <a:ext uri="{FF2B5EF4-FFF2-40B4-BE49-F238E27FC236}">
                  <a16:creationId xmlns:a16="http://schemas.microsoft.com/office/drawing/2014/main" id="{EC6F2DB6-DBF7-45C6-9384-3EDF351A9297}"/>
                </a:ext>
              </a:extLst>
            </p:cNvPr>
            <p:cNvSpPr/>
            <p:nvPr/>
          </p:nvSpPr>
          <p:spPr>
            <a:xfrm>
              <a:off x="3043722" y="1587896"/>
              <a:ext cx="6843462"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spc="300" dirty="0">
                <a:latin typeface="Piglets" panose="02000500000000000000" pitchFamily="2" charset="0"/>
              </a:endParaRPr>
            </a:p>
          </p:txBody>
        </p:sp>
        <p:sp>
          <p:nvSpPr>
            <p:cNvPr id="38" name="TextBox 37">
              <a:extLst>
                <a:ext uri="{FF2B5EF4-FFF2-40B4-BE49-F238E27FC236}">
                  <a16:creationId xmlns:a16="http://schemas.microsoft.com/office/drawing/2014/main" id="{97A06B46-5904-4C0B-B7F3-8B30F36A4B61}"/>
                </a:ext>
              </a:extLst>
            </p:cNvPr>
            <p:cNvSpPr txBox="1"/>
            <p:nvPr/>
          </p:nvSpPr>
          <p:spPr>
            <a:xfrm>
              <a:off x="3413175" y="1639964"/>
              <a:ext cx="6104556" cy="769441"/>
            </a:xfrm>
            <a:prstGeom prst="rect">
              <a:avLst/>
            </a:prstGeom>
            <a:noFill/>
            <a:ln>
              <a:noFill/>
            </a:ln>
          </p:spPr>
          <p:txBody>
            <a:bodyPr wrap="none" rtlCol="0">
              <a:spAutoFit/>
            </a:bodyPr>
            <a:lstStyle/>
            <a:p>
              <a:r>
                <a:rPr lang="en-US" sz="44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Tiến trình thí nghiệm</a:t>
              </a:r>
              <a:endParaRPr lang="id-ID" sz="44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aphicFrame>
        <p:nvGraphicFramePr>
          <p:cNvPr id="39" name="Content Placeholder 3">
            <a:extLst>
              <a:ext uri="{FF2B5EF4-FFF2-40B4-BE49-F238E27FC236}">
                <a16:creationId xmlns:a16="http://schemas.microsoft.com/office/drawing/2014/main" id="{765D762E-A321-44FE-ABB9-1F4EEE381E6E}"/>
              </a:ext>
            </a:extLst>
          </p:cNvPr>
          <p:cNvGraphicFramePr>
            <a:graphicFrameLocks/>
          </p:cNvGraphicFramePr>
          <p:nvPr>
            <p:extLst>
              <p:ext uri="{D42A27DB-BD31-4B8C-83A1-F6EECF244321}">
                <p14:modId xmlns:p14="http://schemas.microsoft.com/office/powerpoint/2010/main" val="622534236"/>
              </p:ext>
            </p:extLst>
          </p:nvPr>
        </p:nvGraphicFramePr>
        <p:xfrm>
          <a:off x="615380" y="2619589"/>
          <a:ext cx="10982294" cy="3124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954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76"/>
                                        </p:tgtEl>
                                        <p:attrNameLst>
                                          <p:attrName>style.visibility</p:attrName>
                                        </p:attrNameLst>
                                      </p:cBhvr>
                                      <p:to>
                                        <p:strVal val="visible"/>
                                      </p:to>
                                    </p:set>
                                  </p:childTnLst>
                                </p:cTn>
                              </p:par>
                              <p:par>
                                <p:cTn id="7" presetID="1" presetClass="entr" presetSubtype="0" fill="hold" grpId="0" nodeType="withEffect">
                                  <p:stCondLst>
                                    <p:cond delay="1500"/>
                                  </p:stCondLst>
                                  <p:childTnLst>
                                    <p:set>
                                      <p:cBhvr>
                                        <p:cTn id="8" dur="1" fill="hold">
                                          <p:stCondLst>
                                            <p:cond delay="0"/>
                                          </p:stCondLst>
                                        </p:cTn>
                                        <p:tgtEl>
                                          <p:spTgt spid="56"/>
                                        </p:tgtEl>
                                        <p:attrNameLst>
                                          <p:attrName>style.visibility</p:attrName>
                                        </p:attrNameLst>
                                      </p:cBhvr>
                                      <p:to>
                                        <p:strVal val="visible"/>
                                      </p:to>
                                    </p:set>
                                  </p:childTnLst>
                                </p:cTn>
                              </p:par>
                              <p:par>
                                <p:cTn id="9" presetID="35" presetClass="emph" presetSubtype="0" repeatCount="indefinite" fill="hold" grpId="1" nodeType="withEffect">
                                  <p:stCondLst>
                                    <p:cond delay="1500"/>
                                  </p:stCondLst>
                                  <p:childTnLst>
                                    <p:anim calcmode="discrete" valueType="str">
                                      <p:cBhvr>
                                        <p:cTn id="10" dur="1500" fill="hold"/>
                                        <p:tgtEl>
                                          <p:spTgt spid="76"/>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1" nodeType="withEffect">
                                  <p:stCondLst>
                                    <p:cond delay="1500"/>
                                  </p:stCondLst>
                                  <p:childTnLst>
                                    <p:anim calcmode="discrete" valueType="str">
                                      <p:cBhvr>
                                        <p:cTn id="12" dur="1800" fill="hold"/>
                                        <p:tgtEl>
                                          <p:spTgt spid="56"/>
                                        </p:tgtEl>
                                        <p:attrNameLst>
                                          <p:attrName>style.visibility</p:attrName>
                                        </p:attrNameLst>
                                      </p:cBhvr>
                                      <p:tavLst>
                                        <p:tav tm="0">
                                          <p:val>
                                            <p:strVal val="hidden"/>
                                          </p:val>
                                        </p:tav>
                                        <p:tav tm="50000">
                                          <p:val>
                                            <p:strVal val="visible"/>
                                          </p:val>
                                        </p:tav>
                                      </p:tavLst>
                                    </p:anim>
                                  </p:childTnLst>
                                </p:cTn>
                              </p:par>
                              <p:par>
                                <p:cTn id="13" presetID="1" presetClass="entr" presetSubtype="0" fill="hold" grpId="0" nodeType="withEffect">
                                  <p:stCondLst>
                                    <p:cond delay="175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grpId="0" nodeType="withEffect">
                                  <p:stCondLst>
                                    <p:cond delay="1750"/>
                                  </p:stCondLst>
                                  <p:childTnLst>
                                    <p:set>
                                      <p:cBhvr>
                                        <p:cTn id="16" dur="1" fill="hold">
                                          <p:stCondLst>
                                            <p:cond delay="0"/>
                                          </p:stCondLst>
                                        </p:cTn>
                                        <p:tgtEl>
                                          <p:spTgt spid="63"/>
                                        </p:tgtEl>
                                        <p:attrNameLst>
                                          <p:attrName>style.visibility</p:attrName>
                                        </p:attrNameLst>
                                      </p:cBhvr>
                                      <p:to>
                                        <p:strVal val="visible"/>
                                      </p:to>
                                    </p:set>
                                  </p:childTnLst>
                                </p:cTn>
                              </p:par>
                              <p:par>
                                <p:cTn id="17" presetID="1" presetClass="entr" presetSubtype="0" fill="hold" grpId="0" nodeType="withEffect">
                                  <p:stCondLst>
                                    <p:cond delay="1750"/>
                                  </p:stCondLst>
                                  <p:childTnLst>
                                    <p:set>
                                      <p:cBhvr>
                                        <p:cTn id="18" dur="1" fill="hold">
                                          <p:stCondLst>
                                            <p:cond delay="0"/>
                                          </p:stCondLst>
                                        </p:cTn>
                                        <p:tgtEl>
                                          <p:spTgt spid="80"/>
                                        </p:tgtEl>
                                        <p:attrNameLst>
                                          <p:attrName>style.visibility</p:attrName>
                                        </p:attrNameLst>
                                      </p:cBhvr>
                                      <p:to>
                                        <p:strVal val="visible"/>
                                      </p:to>
                                    </p:set>
                                  </p:childTnLst>
                                </p:cTn>
                              </p:par>
                              <p:par>
                                <p:cTn id="19" presetID="35" presetClass="emph" presetSubtype="0" repeatCount="indefinite" fill="hold" grpId="1" nodeType="withEffect">
                                  <p:stCondLst>
                                    <p:cond delay="1750"/>
                                  </p:stCondLst>
                                  <p:childTnLst>
                                    <p:anim calcmode="discrete" valueType="str">
                                      <p:cBhvr>
                                        <p:cTn id="20" dur="1200" fill="hold"/>
                                        <p:tgtEl>
                                          <p:spTgt spid="7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1" nodeType="withEffect">
                                  <p:stCondLst>
                                    <p:cond delay="1750"/>
                                  </p:stCondLst>
                                  <p:childTnLst>
                                    <p:anim calcmode="discrete" valueType="str">
                                      <p:cBhvr>
                                        <p:cTn id="22" dur="1800" fill="hold"/>
                                        <p:tgtEl>
                                          <p:spTgt spid="63"/>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1" nodeType="withEffect">
                                  <p:stCondLst>
                                    <p:cond delay="1750"/>
                                  </p:stCondLst>
                                  <p:childTnLst>
                                    <p:anim calcmode="discrete" valueType="str">
                                      <p:cBhvr>
                                        <p:cTn id="24" dur="1400" fill="hold"/>
                                        <p:tgtEl>
                                          <p:spTgt spid="80"/>
                                        </p:tgtEl>
                                        <p:attrNameLst>
                                          <p:attrName>style.visibility</p:attrName>
                                        </p:attrNameLst>
                                      </p:cBhvr>
                                      <p:tavLst>
                                        <p:tav tm="0">
                                          <p:val>
                                            <p:strVal val="hidden"/>
                                          </p:val>
                                        </p:tav>
                                        <p:tav tm="50000">
                                          <p:val>
                                            <p:strVal val="visible"/>
                                          </p:val>
                                        </p:tav>
                                      </p:tavLst>
                                    </p:anim>
                                  </p:childTnLst>
                                </p:cTn>
                              </p:par>
                              <p:par>
                                <p:cTn id="25" presetID="1" presetClass="entr" presetSubtype="0" fill="hold" grpId="0" nodeType="withEffect">
                                  <p:stCondLst>
                                    <p:cond delay="225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grpId="0" nodeType="withEffect">
                                  <p:stCondLst>
                                    <p:cond delay="2250"/>
                                  </p:stCondLst>
                                  <p:childTnLst>
                                    <p:set>
                                      <p:cBhvr>
                                        <p:cTn id="28" dur="1" fill="hold">
                                          <p:stCondLst>
                                            <p:cond delay="0"/>
                                          </p:stCondLst>
                                        </p:cTn>
                                        <p:tgtEl>
                                          <p:spTgt spid="72"/>
                                        </p:tgtEl>
                                        <p:attrNameLst>
                                          <p:attrName>style.visibility</p:attrName>
                                        </p:attrNameLst>
                                      </p:cBhvr>
                                      <p:to>
                                        <p:strVal val="visible"/>
                                      </p:to>
                                    </p:set>
                                  </p:childTnLst>
                                </p:cTn>
                              </p:par>
                              <p:par>
                                <p:cTn id="29" presetID="1" presetClass="entr" presetSubtype="0" fill="hold" grpId="0" nodeType="withEffect">
                                  <p:stCondLst>
                                    <p:cond delay="2250"/>
                                  </p:stCondLst>
                                  <p:childTnLst>
                                    <p:set>
                                      <p:cBhvr>
                                        <p:cTn id="30" dur="1" fill="hold">
                                          <p:stCondLst>
                                            <p:cond delay="0"/>
                                          </p:stCondLst>
                                        </p:cTn>
                                        <p:tgtEl>
                                          <p:spTgt spid="58"/>
                                        </p:tgtEl>
                                        <p:attrNameLst>
                                          <p:attrName>style.visibility</p:attrName>
                                        </p:attrNameLst>
                                      </p:cBhvr>
                                      <p:to>
                                        <p:strVal val="visible"/>
                                      </p:to>
                                    </p:set>
                                  </p:childTnLst>
                                </p:cTn>
                              </p:par>
                              <p:par>
                                <p:cTn id="31" presetID="1" presetClass="entr" presetSubtype="0" fill="hold" grpId="0" nodeType="withEffect">
                                  <p:stCondLst>
                                    <p:cond delay="2250"/>
                                  </p:stCondLst>
                                  <p:childTnLst>
                                    <p:set>
                                      <p:cBhvr>
                                        <p:cTn id="32" dur="1" fill="hold">
                                          <p:stCondLst>
                                            <p:cond delay="0"/>
                                          </p:stCondLst>
                                        </p:cTn>
                                        <p:tgtEl>
                                          <p:spTgt spid="57"/>
                                        </p:tgtEl>
                                        <p:attrNameLst>
                                          <p:attrName>style.visibility</p:attrName>
                                        </p:attrNameLst>
                                      </p:cBhvr>
                                      <p:to>
                                        <p:strVal val="visible"/>
                                      </p:to>
                                    </p:set>
                                  </p:childTnLst>
                                </p:cTn>
                              </p:par>
                              <p:par>
                                <p:cTn id="33" presetID="1" presetClass="entr" presetSubtype="0" fill="hold" grpId="0" nodeType="withEffect">
                                  <p:stCondLst>
                                    <p:cond delay="2250"/>
                                  </p:stCondLst>
                                  <p:childTnLst>
                                    <p:set>
                                      <p:cBhvr>
                                        <p:cTn id="34" dur="1" fill="hold">
                                          <p:stCondLst>
                                            <p:cond delay="0"/>
                                          </p:stCondLst>
                                        </p:cTn>
                                        <p:tgtEl>
                                          <p:spTgt spid="73"/>
                                        </p:tgtEl>
                                        <p:attrNameLst>
                                          <p:attrName>style.visibility</p:attrName>
                                        </p:attrNameLst>
                                      </p:cBhvr>
                                      <p:to>
                                        <p:strVal val="visible"/>
                                      </p:to>
                                    </p:set>
                                  </p:childTnLst>
                                </p:cTn>
                              </p:par>
                              <p:par>
                                <p:cTn id="35" presetID="35" presetClass="emph" presetSubtype="0" repeatCount="indefinite" fill="hold" grpId="1" nodeType="withEffect">
                                  <p:stCondLst>
                                    <p:cond delay="2250"/>
                                  </p:stCondLst>
                                  <p:childTnLst>
                                    <p:anim calcmode="discrete" valueType="str">
                                      <p:cBhvr>
                                        <p:cTn id="36" dur="1000" fill="hold"/>
                                        <p:tgtEl>
                                          <p:spTgt spid="77"/>
                                        </p:tgtEl>
                                        <p:attrNameLst>
                                          <p:attrName>style.visibility</p:attrName>
                                        </p:attrNameLst>
                                      </p:cBhvr>
                                      <p:tavLst>
                                        <p:tav tm="0">
                                          <p:val>
                                            <p:strVal val="hidden"/>
                                          </p:val>
                                        </p:tav>
                                        <p:tav tm="50000">
                                          <p:val>
                                            <p:strVal val="visible"/>
                                          </p:val>
                                        </p:tav>
                                      </p:tavLst>
                                    </p:anim>
                                  </p:childTnLst>
                                </p:cTn>
                              </p:par>
                              <p:par>
                                <p:cTn id="37" presetID="35" presetClass="emph" presetSubtype="0" repeatCount="indefinite" fill="hold" grpId="1" nodeType="withEffect">
                                  <p:stCondLst>
                                    <p:cond delay="2250"/>
                                  </p:stCondLst>
                                  <p:childTnLst>
                                    <p:anim calcmode="discrete" valueType="str">
                                      <p:cBhvr>
                                        <p:cTn id="38" dur="1700" fill="hold"/>
                                        <p:tgtEl>
                                          <p:spTgt spid="72"/>
                                        </p:tgtEl>
                                        <p:attrNameLst>
                                          <p:attrName>style.visibility</p:attrName>
                                        </p:attrNameLst>
                                      </p:cBhvr>
                                      <p:tavLst>
                                        <p:tav tm="0">
                                          <p:val>
                                            <p:strVal val="hidden"/>
                                          </p:val>
                                        </p:tav>
                                        <p:tav tm="50000">
                                          <p:val>
                                            <p:strVal val="visible"/>
                                          </p:val>
                                        </p:tav>
                                      </p:tavLst>
                                    </p:anim>
                                  </p:childTnLst>
                                </p:cTn>
                              </p:par>
                              <p:par>
                                <p:cTn id="39" presetID="35" presetClass="emph" presetSubtype="0" repeatCount="indefinite" fill="hold" grpId="1" nodeType="withEffect">
                                  <p:stCondLst>
                                    <p:cond delay="2250"/>
                                  </p:stCondLst>
                                  <p:childTnLst>
                                    <p:anim calcmode="discrete" valueType="str">
                                      <p:cBhvr>
                                        <p:cTn id="40" dur="1600" fill="hold"/>
                                        <p:tgtEl>
                                          <p:spTgt spid="58"/>
                                        </p:tgtEl>
                                        <p:attrNameLst>
                                          <p:attrName>style.visibility</p:attrName>
                                        </p:attrNameLst>
                                      </p:cBhvr>
                                      <p:tavLst>
                                        <p:tav tm="0">
                                          <p:val>
                                            <p:strVal val="hidden"/>
                                          </p:val>
                                        </p:tav>
                                        <p:tav tm="50000">
                                          <p:val>
                                            <p:strVal val="visible"/>
                                          </p:val>
                                        </p:tav>
                                      </p:tavLst>
                                    </p:anim>
                                  </p:childTnLst>
                                </p:cTn>
                              </p:par>
                              <p:par>
                                <p:cTn id="41" presetID="35" presetClass="emph" presetSubtype="0" repeatCount="indefinite" fill="hold" grpId="1" nodeType="withEffect">
                                  <p:stCondLst>
                                    <p:cond delay="3000"/>
                                  </p:stCondLst>
                                  <p:childTnLst>
                                    <p:anim calcmode="discrete" valueType="str">
                                      <p:cBhvr>
                                        <p:cTn id="42" dur="1700" fill="hold"/>
                                        <p:tgtEl>
                                          <p:spTgt spid="57"/>
                                        </p:tgtEl>
                                        <p:attrNameLst>
                                          <p:attrName>style.visibility</p:attrName>
                                        </p:attrNameLst>
                                      </p:cBhvr>
                                      <p:tavLst>
                                        <p:tav tm="0">
                                          <p:val>
                                            <p:strVal val="hidden"/>
                                          </p:val>
                                        </p:tav>
                                        <p:tav tm="50000">
                                          <p:val>
                                            <p:strVal val="visible"/>
                                          </p:val>
                                        </p:tav>
                                      </p:tavLst>
                                    </p:anim>
                                  </p:childTnLst>
                                </p:cTn>
                              </p:par>
                              <p:par>
                                <p:cTn id="43" presetID="35" presetClass="emph" presetSubtype="0" repeatCount="indefinite" fill="hold" grpId="1" nodeType="withEffect">
                                  <p:stCondLst>
                                    <p:cond delay="3000"/>
                                  </p:stCondLst>
                                  <p:childTnLst>
                                    <p:anim calcmode="discrete" valueType="str">
                                      <p:cBhvr>
                                        <p:cTn id="44" dur="1000" fill="hold"/>
                                        <p:tgtEl>
                                          <p:spTgt spid="73"/>
                                        </p:tgtEl>
                                        <p:attrNameLst>
                                          <p:attrName>style.visibility</p:attrName>
                                        </p:attrNameLst>
                                      </p:cBhvr>
                                      <p:tavLst>
                                        <p:tav tm="0">
                                          <p:val>
                                            <p:strVal val="hidden"/>
                                          </p:val>
                                        </p:tav>
                                        <p:tav tm="50000">
                                          <p:val>
                                            <p:strVal val="visible"/>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9">
                                            <p:graphicEl>
                                              <a:dgm id="{8675B6B0-63C5-4409-A67C-D64FB1CB7A76}"/>
                                            </p:graphicEl>
                                          </p:spTgt>
                                        </p:tgtEl>
                                        <p:attrNameLst>
                                          <p:attrName>style.visibility</p:attrName>
                                        </p:attrNameLst>
                                      </p:cBhvr>
                                      <p:to>
                                        <p:strVal val="visible"/>
                                      </p:to>
                                    </p:set>
                                    <p:animEffect transition="in" filter="wipe(left)">
                                      <p:cBhvr>
                                        <p:cTn id="49" dur="500"/>
                                        <p:tgtEl>
                                          <p:spTgt spid="39">
                                            <p:graphicEl>
                                              <a:dgm id="{8675B6B0-63C5-4409-A67C-D64FB1CB7A76}"/>
                                            </p:graphicEl>
                                          </p:spTgt>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39">
                                            <p:graphicEl>
                                              <a:dgm id="{4197734A-0240-431B-93B0-791BC95788A8}"/>
                                            </p:graphicEl>
                                          </p:spTgt>
                                        </p:tgtEl>
                                        <p:attrNameLst>
                                          <p:attrName>style.visibility</p:attrName>
                                        </p:attrNameLst>
                                      </p:cBhvr>
                                      <p:to>
                                        <p:strVal val="visible"/>
                                      </p:to>
                                    </p:set>
                                    <p:animEffect transition="in" filter="wipe(left)">
                                      <p:cBhvr>
                                        <p:cTn id="52" dur="500"/>
                                        <p:tgtEl>
                                          <p:spTgt spid="39">
                                            <p:graphicEl>
                                              <a:dgm id="{4197734A-0240-431B-93B0-791BC95788A8}"/>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9">
                                            <p:graphicEl>
                                              <a:dgm id="{A96DF16F-B333-43EF-98C7-EAF881843421}"/>
                                            </p:graphicEl>
                                          </p:spTgt>
                                        </p:tgtEl>
                                        <p:attrNameLst>
                                          <p:attrName>style.visibility</p:attrName>
                                        </p:attrNameLst>
                                      </p:cBhvr>
                                      <p:to>
                                        <p:strVal val="visible"/>
                                      </p:to>
                                    </p:set>
                                    <p:animEffect transition="in" filter="wipe(left)">
                                      <p:cBhvr>
                                        <p:cTn id="57" dur="500"/>
                                        <p:tgtEl>
                                          <p:spTgt spid="39">
                                            <p:graphicEl>
                                              <a:dgm id="{A96DF16F-B333-43EF-98C7-EAF881843421}"/>
                                            </p:graphicEl>
                                          </p:spTgt>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39">
                                            <p:graphicEl>
                                              <a:dgm id="{770034EE-14AF-448C-9A95-77F5039E44AE}"/>
                                            </p:graphicEl>
                                          </p:spTgt>
                                        </p:tgtEl>
                                        <p:attrNameLst>
                                          <p:attrName>style.visibility</p:attrName>
                                        </p:attrNameLst>
                                      </p:cBhvr>
                                      <p:to>
                                        <p:strVal val="visible"/>
                                      </p:to>
                                    </p:set>
                                    <p:animEffect transition="in" filter="wipe(left)">
                                      <p:cBhvr>
                                        <p:cTn id="60" dur="500"/>
                                        <p:tgtEl>
                                          <p:spTgt spid="39">
                                            <p:graphicEl>
                                              <a:dgm id="{770034EE-14AF-448C-9A95-77F5039E44A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9">
                                            <p:graphicEl>
                                              <a:dgm id="{0674ECCE-2C2F-4E8E-8693-C50523D27719}"/>
                                            </p:graphicEl>
                                          </p:spTgt>
                                        </p:tgtEl>
                                        <p:attrNameLst>
                                          <p:attrName>style.visibility</p:attrName>
                                        </p:attrNameLst>
                                      </p:cBhvr>
                                      <p:to>
                                        <p:strVal val="visible"/>
                                      </p:to>
                                    </p:set>
                                    <p:animEffect transition="in" filter="wipe(left)">
                                      <p:cBhvr>
                                        <p:cTn id="65" dur="500"/>
                                        <p:tgtEl>
                                          <p:spTgt spid="39">
                                            <p:graphicEl>
                                              <a:dgm id="{0674ECCE-2C2F-4E8E-8693-C50523D2771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58" grpId="0" animBg="1"/>
      <p:bldP spid="58" grpId="1" animBg="1"/>
      <p:bldP spid="63" grpId="0" animBg="1"/>
      <p:bldP spid="63" grpId="1" animBg="1"/>
      <p:bldP spid="72" grpId="0" animBg="1"/>
      <p:bldP spid="72" grpId="1" animBg="1"/>
      <p:bldP spid="73" grpId="0" animBg="1"/>
      <p:bldP spid="73" grpId="1" animBg="1"/>
      <p:bldP spid="76" grpId="0" animBg="1"/>
      <p:bldP spid="76" grpId="1" animBg="1"/>
      <p:bldP spid="77" grpId="0" animBg="1"/>
      <p:bldP spid="77" grpId="1" animBg="1"/>
      <p:bldP spid="78" grpId="0" animBg="1"/>
      <p:bldP spid="78" grpId="1" animBg="1"/>
      <p:bldP spid="80" grpId="0" animBg="1"/>
      <p:bldP spid="80" grpId="1" animBg="1"/>
      <p:bldGraphic spid="39"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E0F96800-5FD8-4883-A7C6-DCE0BC3FE732}"/>
              </a:ext>
            </a:extLst>
          </p:cNvPr>
          <p:cNvSpPr>
            <a:spLocks noChangeArrowheads="1"/>
          </p:cNvSpPr>
          <p:nvPr/>
        </p:nvSpPr>
        <p:spPr bwMode="auto">
          <a:xfrm>
            <a:off x="606695" y="356360"/>
            <a:ext cx="10978608" cy="2010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ts val="4600"/>
              </a:lnSpc>
              <a:spcBef>
                <a:spcPct val="0"/>
              </a:spcBef>
              <a:spcAft>
                <a:spcPct val="0"/>
              </a:spcAft>
              <a:buClrTx/>
              <a:buSzTx/>
              <a:buFontTx/>
              <a:buNone/>
              <a:tabLst/>
            </a:pPr>
            <a:r>
              <a:rPr kumimoji="0" lang="en-US" altLang="en-US" sz="3600" b="0" i="0" u="none" strike="noStrike" cap="none" normalizeH="0" baseline="0">
                <a:ln>
                  <a:noFill/>
                </a:ln>
                <a:solidFill>
                  <a:srgbClr val="CE3A72"/>
                </a:solidFill>
                <a:effectLst/>
                <a:latin typeface="#9Slide07 Koni" pitchFamily="2" charset="0"/>
                <a:ea typeface="Calibri" panose="020F0502020204030204" pitchFamily="34" charset="0"/>
                <a:cs typeface="Times New Roman" panose="02020603050405020304" pitchFamily="18" charset="0"/>
              </a:rPr>
              <a:t>PHIẾU THEO DÕI THÍ NGHIỆM</a:t>
            </a:r>
            <a:endParaRPr kumimoji="0" lang="en-US" altLang="en-US" sz="1100" b="0" i="0" u="none" strike="noStrike" cap="none" normalizeH="0" baseline="0">
              <a:ln>
                <a:noFill/>
              </a:ln>
              <a:solidFill>
                <a:srgbClr val="CE3A72"/>
              </a:solidFill>
              <a:effectLst/>
              <a:latin typeface="#9Slide07 Koni" pitchFamily="2" charset="0"/>
              <a:cs typeface="Times New Roman" panose="02020603050405020304" pitchFamily="18" charset="0"/>
            </a:endParaRPr>
          </a:p>
          <a:p>
            <a:pPr marL="0" marR="0" lvl="0" indent="0" algn="ctr" defTabSz="914400" rtl="0" eaLnBrk="0" fontAlgn="base" latinLnBrk="0" hangingPunct="0">
              <a:lnSpc>
                <a:spcPts val="4600"/>
              </a:lnSpc>
              <a:spcBef>
                <a:spcPct val="0"/>
              </a:spcBef>
              <a:spcAft>
                <a:spcPct val="0"/>
              </a:spcAft>
              <a:buClrTx/>
              <a:buSzTx/>
              <a:buFontTx/>
              <a:buNone/>
              <a:tabLst/>
            </a:pPr>
            <a:r>
              <a:rPr kumimoji="0" lang="en-US" altLang="en-US" sz="4400" b="1" i="0" u="none" strike="noStrike" cap="none" normalizeH="0" baseline="0">
                <a:ln>
                  <a:noFill/>
                </a:ln>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rPr>
              <a:t>“ Cây cần gì để sống?”</a:t>
            </a:r>
            <a:endParaRPr kumimoji="0" lang="en-US" altLang="en-US" sz="4400" b="0" i="0" u="none" strike="noStrike" cap="none" normalizeH="0" baseline="0">
              <a:ln>
                <a:noFill/>
              </a:ln>
              <a:solidFill>
                <a:schemeClr val="accent6">
                  <a:lumMod val="50000"/>
                </a:schemeClr>
              </a:solidFill>
              <a:effectLst/>
              <a:latin typeface="#9Slide07 Koni" pitchFamily="2"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a:ln>
                  <a:noFill/>
                </a:ln>
                <a:solidFill>
                  <a:schemeClr val="tx1"/>
                </a:solidFill>
                <a:effectLst/>
                <a:latin typeface="#9Slide07 Koni" pitchFamily="2" charset="0"/>
                <a:ea typeface="Calibri" panose="020F0502020204030204" pitchFamily="34" charset="0"/>
                <a:cs typeface="Times New Roman" panose="02020603050405020304" pitchFamily="18" charset="0"/>
              </a:rPr>
              <a:t>Nhóm</a:t>
            </a:r>
            <a:r>
              <a:rPr kumimoji="0" lang="en-US" altLang="en-US" sz="2400" b="0" i="1" u="none" strike="noStrike" cap="none" normalizeH="0" baseline="0" dirty="0">
                <a:ln>
                  <a:noFill/>
                </a:ln>
                <a:solidFill>
                  <a:schemeClr val="tx1"/>
                </a:solidFill>
                <a:effectLst/>
                <a:latin typeface="#9Slide07 Koni" pitchFamily="2"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9Slide07 Koni" pitchFamily="2"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err="1">
                <a:ln>
                  <a:noFill/>
                </a:ln>
                <a:solidFill>
                  <a:schemeClr val="tx1"/>
                </a:solidFill>
                <a:effectLst/>
                <a:latin typeface="#9Slide07 Koni" pitchFamily="2" charset="0"/>
                <a:ea typeface="Calibri" panose="020F0502020204030204" pitchFamily="34" charset="0"/>
                <a:cs typeface="Times New Roman" panose="02020603050405020304" pitchFamily="18" charset="0"/>
              </a:rPr>
              <a:t>Ngày</a:t>
            </a:r>
            <a:r>
              <a:rPr kumimoji="0" lang="en-US" altLang="en-US" sz="2400" b="0" i="1" u="none" strike="noStrike" cap="none" normalizeH="0" baseline="0" dirty="0">
                <a:ln>
                  <a:noFill/>
                </a:ln>
                <a:solidFill>
                  <a:schemeClr val="tx1"/>
                </a:solidFill>
                <a:effectLst/>
                <a:latin typeface="#9Slide07 Koni" pitchFamily="2" charset="0"/>
                <a:ea typeface="Calibri" panose="020F0502020204030204" pitchFamily="34" charset="0"/>
                <a:cs typeface="Times New Roman" panose="02020603050405020304" pitchFamily="18" charset="0"/>
              </a:rPr>
              <a:t> </a:t>
            </a:r>
            <a:r>
              <a:rPr kumimoji="0" lang="en-US" altLang="en-US" sz="2400" b="0" i="1" u="none" strike="noStrike" cap="none" normalizeH="0" baseline="0" dirty="0" err="1">
                <a:ln>
                  <a:noFill/>
                </a:ln>
                <a:solidFill>
                  <a:schemeClr val="tx1"/>
                </a:solidFill>
                <a:effectLst/>
                <a:latin typeface="#9Slide07 Koni" pitchFamily="2" charset="0"/>
                <a:ea typeface="Calibri" panose="020F0502020204030204" pitchFamily="34" charset="0"/>
                <a:cs typeface="Times New Roman" panose="02020603050405020304" pitchFamily="18" charset="0"/>
              </a:rPr>
              <a:t>bắt</a:t>
            </a:r>
            <a:r>
              <a:rPr kumimoji="0" lang="en-US" altLang="en-US" sz="2400" b="0" i="1" u="none" strike="noStrike" cap="none" normalizeH="0" baseline="0" dirty="0">
                <a:ln>
                  <a:noFill/>
                </a:ln>
                <a:solidFill>
                  <a:schemeClr val="tx1"/>
                </a:solidFill>
                <a:effectLst/>
                <a:latin typeface="#9Slide07 Koni" pitchFamily="2" charset="0"/>
                <a:ea typeface="Calibri" panose="020F0502020204030204" pitchFamily="34" charset="0"/>
                <a:cs typeface="Times New Roman" panose="02020603050405020304" pitchFamily="18" charset="0"/>
              </a:rPr>
              <a:t> </a:t>
            </a:r>
            <a:r>
              <a:rPr kumimoji="0" lang="en-US" altLang="en-US" sz="2400" b="0" i="1" u="none" strike="noStrike" cap="none" normalizeH="0" baseline="0" dirty="0" err="1">
                <a:ln>
                  <a:noFill/>
                </a:ln>
                <a:solidFill>
                  <a:schemeClr val="tx1"/>
                </a:solidFill>
                <a:effectLst/>
                <a:latin typeface="#9Slide07 Koni" pitchFamily="2" charset="0"/>
                <a:ea typeface="Calibri" panose="020F0502020204030204" pitchFamily="34" charset="0"/>
                <a:cs typeface="Times New Roman" panose="02020603050405020304" pitchFamily="18" charset="0"/>
              </a:rPr>
              <a:t>đầu</a:t>
            </a:r>
            <a:r>
              <a:rPr kumimoji="0" lang="en-US" altLang="en-US" sz="2400" b="0" i="1" u="none" strike="noStrike" cap="none" normalizeH="0" baseline="0" dirty="0">
                <a:ln>
                  <a:noFill/>
                </a:ln>
                <a:solidFill>
                  <a:schemeClr val="tx1"/>
                </a:solidFill>
                <a:effectLst/>
                <a:latin typeface="#9Slide07 Koni" pitchFamily="2"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9Slide07 Koni" pitchFamily="2"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27A57EE3-824F-457B-8802-F3E788C7BDA7}"/>
              </a:ext>
            </a:extLst>
          </p:cNvPr>
          <p:cNvGraphicFramePr>
            <a:graphicFrameLocks noGrp="1"/>
          </p:cNvGraphicFramePr>
          <p:nvPr>
            <p:ph idx="1"/>
            <p:extLst>
              <p:ext uri="{D42A27DB-BD31-4B8C-83A1-F6EECF244321}">
                <p14:modId xmlns:p14="http://schemas.microsoft.com/office/powerpoint/2010/main" val="3046290764"/>
              </p:ext>
            </p:extLst>
          </p:nvPr>
        </p:nvGraphicFramePr>
        <p:xfrm>
          <a:off x="606694" y="2367167"/>
          <a:ext cx="10978609" cy="4164264"/>
        </p:xfrm>
        <a:graphic>
          <a:graphicData uri="http://schemas.openxmlformats.org/drawingml/2006/table">
            <a:tbl>
              <a:tblPr firstRow="1" firstCol="1" bandRow="1">
                <a:tableStyleId>{BC89EF96-8CEA-46FF-86C4-4CE0E7609802}</a:tableStyleId>
              </a:tblPr>
              <a:tblGrid>
                <a:gridCol w="2698609">
                  <a:extLst>
                    <a:ext uri="{9D8B030D-6E8A-4147-A177-3AD203B41FA5}">
                      <a16:colId xmlns:a16="http://schemas.microsoft.com/office/drawing/2014/main" val="4053830127"/>
                    </a:ext>
                  </a:extLst>
                </a:gridCol>
                <a:gridCol w="1656000">
                  <a:extLst>
                    <a:ext uri="{9D8B030D-6E8A-4147-A177-3AD203B41FA5}">
                      <a16:colId xmlns:a16="http://schemas.microsoft.com/office/drawing/2014/main" val="131857509"/>
                    </a:ext>
                  </a:extLst>
                </a:gridCol>
                <a:gridCol w="1656000">
                  <a:extLst>
                    <a:ext uri="{9D8B030D-6E8A-4147-A177-3AD203B41FA5}">
                      <a16:colId xmlns:a16="http://schemas.microsoft.com/office/drawing/2014/main" val="1203639869"/>
                    </a:ext>
                  </a:extLst>
                </a:gridCol>
                <a:gridCol w="1656000">
                  <a:extLst>
                    <a:ext uri="{9D8B030D-6E8A-4147-A177-3AD203B41FA5}">
                      <a16:colId xmlns:a16="http://schemas.microsoft.com/office/drawing/2014/main" val="3936025002"/>
                    </a:ext>
                  </a:extLst>
                </a:gridCol>
                <a:gridCol w="1656000">
                  <a:extLst>
                    <a:ext uri="{9D8B030D-6E8A-4147-A177-3AD203B41FA5}">
                      <a16:colId xmlns:a16="http://schemas.microsoft.com/office/drawing/2014/main" val="1308135182"/>
                    </a:ext>
                  </a:extLst>
                </a:gridCol>
                <a:gridCol w="1656000">
                  <a:extLst>
                    <a:ext uri="{9D8B030D-6E8A-4147-A177-3AD203B41FA5}">
                      <a16:colId xmlns:a16="http://schemas.microsoft.com/office/drawing/2014/main" val="1130820193"/>
                    </a:ext>
                  </a:extLst>
                </a:gridCol>
              </a:tblGrid>
              <a:tr h="520533">
                <a:tc>
                  <a:txBody>
                    <a:bodyPr/>
                    <a:lstStyle/>
                    <a:p>
                      <a:pPr algn="ctr">
                        <a:lnSpc>
                          <a:spcPct val="107000"/>
                        </a:lnSpc>
                        <a:spcAft>
                          <a:spcPts val="800"/>
                        </a:spcAft>
                      </a:pPr>
                      <a:r>
                        <a:rPr lang="en-US" sz="2800" dirty="0" err="1">
                          <a:solidFill>
                            <a:srgbClr val="CE3A72"/>
                          </a:solidFill>
                          <a:effectLst/>
                          <a:latin typeface="#9Slide07 Koni" pitchFamily="2" charset="0"/>
                          <a:cs typeface="Times New Roman" panose="02020603050405020304" pitchFamily="18" charset="0"/>
                        </a:rPr>
                        <a:t>Ngày</a:t>
                      </a:r>
                      <a:endParaRPr lang="en-US" sz="2800" dirty="0">
                        <a:solidFill>
                          <a:srgbClr val="CE3A72"/>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800" dirty="0" err="1">
                          <a:solidFill>
                            <a:schemeClr val="accent6">
                              <a:lumMod val="50000"/>
                            </a:schemeClr>
                          </a:solidFill>
                          <a:effectLst/>
                          <a:latin typeface="#9Slide07 Koni" pitchFamily="2" charset="0"/>
                          <a:cs typeface="Times New Roman" panose="02020603050405020304" pitchFamily="18" charset="0"/>
                        </a:rPr>
                        <a:t>Cây</a:t>
                      </a:r>
                      <a:r>
                        <a:rPr lang="en-US" sz="2800" dirty="0">
                          <a:solidFill>
                            <a:schemeClr val="accent6">
                              <a:lumMod val="50000"/>
                            </a:schemeClr>
                          </a:solidFill>
                          <a:effectLst/>
                          <a:latin typeface="#9Slide07 Koni" pitchFamily="2" charset="0"/>
                          <a:cs typeface="Times New Roman" panose="02020603050405020304" pitchFamily="18" charset="0"/>
                        </a:rPr>
                        <a:t> 1</a:t>
                      </a:r>
                      <a:endParaRPr lang="en-US" sz="2800" dirty="0">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800" dirty="0" err="1">
                          <a:solidFill>
                            <a:schemeClr val="accent6">
                              <a:lumMod val="50000"/>
                            </a:schemeClr>
                          </a:solidFill>
                          <a:effectLst/>
                          <a:latin typeface="#9Slide07 Koni" pitchFamily="2" charset="0"/>
                          <a:cs typeface="Times New Roman" panose="02020603050405020304" pitchFamily="18" charset="0"/>
                        </a:rPr>
                        <a:t>Cây</a:t>
                      </a:r>
                      <a:r>
                        <a:rPr lang="en-US" sz="2800" dirty="0">
                          <a:solidFill>
                            <a:schemeClr val="accent6">
                              <a:lumMod val="50000"/>
                            </a:schemeClr>
                          </a:solidFill>
                          <a:effectLst/>
                          <a:latin typeface="#9Slide07 Koni" pitchFamily="2" charset="0"/>
                          <a:cs typeface="Times New Roman" panose="02020603050405020304" pitchFamily="18" charset="0"/>
                        </a:rPr>
                        <a:t> 2</a:t>
                      </a:r>
                      <a:endParaRPr lang="en-US" sz="2800" dirty="0">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800" dirty="0" err="1">
                          <a:solidFill>
                            <a:schemeClr val="accent6">
                              <a:lumMod val="50000"/>
                            </a:schemeClr>
                          </a:solidFill>
                          <a:effectLst/>
                          <a:latin typeface="#9Slide07 Koni" pitchFamily="2" charset="0"/>
                          <a:cs typeface="Times New Roman" panose="02020603050405020304" pitchFamily="18" charset="0"/>
                        </a:rPr>
                        <a:t>Cây</a:t>
                      </a:r>
                      <a:r>
                        <a:rPr lang="en-US" sz="2800" dirty="0">
                          <a:solidFill>
                            <a:schemeClr val="accent6">
                              <a:lumMod val="50000"/>
                            </a:schemeClr>
                          </a:solidFill>
                          <a:effectLst/>
                          <a:latin typeface="#9Slide07 Koni" pitchFamily="2" charset="0"/>
                          <a:cs typeface="Times New Roman" panose="02020603050405020304" pitchFamily="18" charset="0"/>
                        </a:rPr>
                        <a:t> 3</a:t>
                      </a:r>
                      <a:endParaRPr lang="en-US" sz="2800" dirty="0">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800" dirty="0" err="1">
                          <a:solidFill>
                            <a:schemeClr val="accent6">
                              <a:lumMod val="50000"/>
                            </a:schemeClr>
                          </a:solidFill>
                          <a:effectLst/>
                          <a:latin typeface="#9Slide07 Koni" pitchFamily="2" charset="0"/>
                          <a:cs typeface="Times New Roman" panose="02020603050405020304" pitchFamily="18" charset="0"/>
                        </a:rPr>
                        <a:t>Cây</a:t>
                      </a:r>
                      <a:r>
                        <a:rPr lang="en-US" sz="2800" dirty="0">
                          <a:solidFill>
                            <a:schemeClr val="accent6">
                              <a:lumMod val="50000"/>
                            </a:schemeClr>
                          </a:solidFill>
                          <a:effectLst/>
                          <a:latin typeface="#9Slide07 Koni" pitchFamily="2" charset="0"/>
                          <a:cs typeface="Times New Roman" panose="02020603050405020304" pitchFamily="18" charset="0"/>
                        </a:rPr>
                        <a:t> 4</a:t>
                      </a:r>
                      <a:endParaRPr lang="en-US" sz="2800" dirty="0">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800" dirty="0" err="1">
                          <a:solidFill>
                            <a:schemeClr val="accent6">
                              <a:lumMod val="50000"/>
                            </a:schemeClr>
                          </a:solidFill>
                          <a:effectLst/>
                          <a:latin typeface="#9Slide07 Koni" pitchFamily="2" charset="0"/>
                          <a:cs typeface="Times New Roman" panose="02020603050405020304" pitchFamily="18" charset="0"/>
                        </a:rPr>
                        <a:t>Cây</a:t>
                      </a:r>
                      <a:r>
                        <a:rPr lang="en-US" sz="2800" dirty="0">
                          <a:solidFill>
                            <a:schemeClr val="accent6">
                              <a:lumMod val="50000"/>
                            </a:schemeClr>
                          </a:solidFill>
                          <a:effectLst/>
                          <a:latin typeface="#9Slide07 Koni" pitchFamily="2" charset="0"/>
                          <a:cs typeface="Times New Roman" panose="02020603050405020304" pitchFamily="18" charset="0"/>
                        </a:rPr>
                        <a:t> 5</a:t>
                      </a:r>
                      <a:endParaRPr lang="en-US" sz="2800" dirty="0">
                        <a:solidFill>
                          <a:schemeClr val="accent6">
                            <a:lumMod val="50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403171"/>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97610363"/>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55018650"/>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84400191"/>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5528598"/>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566705"/>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1077950"/>
                  </a:ext>
                </a:extLst>
              </a:tr>
              <a:tr h="520533">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solidFill>
                            <a:schemeClr val="tx1">
                              <a:lumMod val="85000"/>
                              <a:lumOff val="15000"/>
                            </a:schemeClr>
                          </a:solidFill>
                          <a:effectLst/>
                          <a:latin typeface="#9Slide07 Koni" pitchFamily="2" charset="0"/>
                          <a:cs typeface="Times New Roman" panose="02020603050405020304" pitchFamily="18" charset="0"/>
                        </a:rPr>
                        <a:t> </a:t>
                      </a:r>
                      <a:endParaRPr lang="en-US" sz="180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dirty="0">
                          <a:solidFill>
                            <a:schemeClr val="tx1">
                              <a:lumMod val="85000"/>
                              <a:lumOff val="15000"/>
                            </a:schemeClr>
                          </a:solidFill>
                          <a:effectLst/>
                          <a:latin typeface="#9Slide07 Koni" pitchFamily="2" charset="0"/>
                          <a:cs typeface="Times New Roman" panose="02020603050405020304" pitchFamily="18" charset="0"/>
                        </a:rPr>
                        <a:t> </a:t>
                      </a:r>
                      <a:endParaRPr lang="en-US" sz="1800" dirty="0">
                        <a:solidFill>
                          <a:schemeClr val="tx1">
                            <a:lumMod val="85000"/>
                            <a:lumOff val="15000"/>
                          </a:schemeClr>
                        </a:solidFill>
                        <a:effectLst/>
                        <a:latin typeface="#9Slide07 Koni"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4917545"/>
                  </a:ext>
                </a:extLst>
              </a:tr>
            </a:tbl>
          </a:graphicData>
        </a:graphic>
      </p:graphicFrame>
    </p:spTree>
    <p:extLst>
      <p:ext uri="{BB962C8B-B14F-4D97-AF65-F5344CB8AC3E}">
        <p14:creationId xmlns:p14="http://schemas.microsoft.com/office/powerpoint/2010/main" val="29615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FE66B7-1958-4617-AA1E-446CE1DB7B2D}"/>
              </a:ext>
            </a:extLst>
          </p:cNvPr>
          <p:cNvSpPr/>
          <p:nvPr/>
        </p:nvSpPr>
        <p:spPr>
          <a:xfrm>
            <a:off x="5691838" y="1753689"/>
            <a:ext cx="6122932" cy="4693920"/>
          </a:xfrm>
          <a:prstGeom prst="rect">
            <a:avLst/>
          </a:prstGeom>
          <a:solidFill>
            <a:schemeClr val="accent6">
              <a:lumMod val="20000"/>
              <a:lumOff val="80000"/>
            </a:schemeClr>
          </a:solidFill>
          <a:ln w="952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a:solidFill>
                  <a:schemeClr val="accent6">
                    <a:lumMod val="50000"/>
                  </a:schemeClr>
                </a:solidFill>
                <a:latin typeface="#9Slide07 Koni" pitchFamily="2" charset="0"/>
                <a:cs typeface="Calibri Light" panose="020F0302020204030204" pitchFamily="34" charset="0"/>
              </a:rPr>
              <a:t>Có năm cây đậu như hình vẽ. Bốn cây được trồng trong chậu có chứa đất màu (đất trồng có chứa chất khoáng) như nhau. Một cây được trồng trong một chậu sỏi đã được rửa sạch</a:t>
            </a:r>
            <a:r>
              <a:rPr lang="en-US" sz="3600">
                <a:solidFill>
                  <a:schemeClr val="accent6">
                    <a:lumMod val="50000"/>
                  </a:schemeClr>
                </a:solidFill>
                <a:latin typeface="#9Slide07 Koni" pitchFamily="2" charset="0"/>
                <a:cs typeface="Calibri Light" panose="020F0302020204030204" pitchFamily="34" charset="0"/>
              </a:rPr>
              <a:t>.</a:t>
            </a:r>
            <a:endParaRPr lang="en-US" sz="3600" dirty="0">
              <a:solidFill>
                <a:schemeClr val="accent6">
                  <a:lumMod val="75000"/>
                </a:schemeClr>
              </a:solidFill>
              <a:latin typeface="Comic Sans MS" panose="030F0702030302020204" pitchFamily="66" charset="0"/>
            </a:endParaRPr>
          </a:p>
        </p:txBody>
      </p:sp>
      <p:pic>
        <p:nvPicPr>
          <p:cNvPr id="49" name="Content Placeholder 4">
            <a:extLst>
              <a:ext uri="{FF2B5EF4-FFF2-40B4-BE49-F238E27FC236}">
                <a16:creationId xmlns:a16="http://schemas.microsoft.com/office/drawing/2014/main" id="{7DF34CA1-346C-4542-89BE-0E3A5B923EA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753" t="6134" r="3232" b="11020"/>
          <a:stretch/>
        </p:blipFill>
        <p:spPr>
          <a:xfrm>
            <a:off x="377230" y="1979738"/>
            <a:ext cx="5163015" cy="3751010"/>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52DDE442-FFF8-410B-B5A7-17948979E216}"/>
              </a:ext>
            </a:extLst>
          </p:cNvPr>
          <p:cNvGrpSpPr/>
          <p:nvPr/>
        </p:nvGrpSpPr>
        <p:grpSpPr>
          <a:xfrm>
            <a:off x="1214149" y="343645"/>
            <a:ext cx="9763701" cy="1107996"/>
            <a:chOff x="1214149" y="343645"/>
            <a:chExt cx="9763701" cy="1107996"/>
          </a:xfrm>
        </p:grpSpPr>
        <p:sp>
          <p:nvSpPr>
            <p:cNvPr id="16" name="Rounded Rectangle 92">
              <a:extLst>
                <a:ext uri="{FF2B5EF4-FFF2-40B4-BE49-F238E27FC236}">
                  <a16:creationId xmlns:a16="http://schemas.microsoft.com/office/drawing/2014/main" id="{6BE822BD-06E3-41CB-A35E-F22AF045E7C7}"/>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spc="300" dirty="0">
                <a:latin typeface="Piglets" panose="02000500000000000000" pitchFamily="2" charset="0"/>
              </a:endParaRPr>
            </a:p>
          </p:txBody>
        </p:sp>
        <p:sp>
          <p:nvSpPr>
            <p:cNvPr id="50" name="TextBox 49">
              <a:extLst>
                <a:ext uri="{FF2B5EF4-FFF2-40B4-BE49-F238E27FC236}">
                  <a16:creationId xmlns:a16="http://schemas.microsoft.com/office/drawing/2014/main" id="{91044381-BF09-4886-A6C3-E5D618509A96}"/>
                </a:ext>
              </a:extLst>
            </p:cNvPr>
            <p:cNvSpPr txBox="1"/>
            <p:nvPr/>
          </p:nvSpPr>
          <p:spPr>
            <a:xfrm>
              <a:off x="1856149" y="343645"/>
              <a:ext cx="8888972" cy="1107996"/>
            </a:xfrm>
            <a:prstGeom prst="rect">
              <a:avLst/>
            </a:prstGeom>
            <a:noFill/>
            <a:ln>
              <a:noFill/>
            </a:ln>
          </p:spPr>
          <p:txBody>
            <a:bodyPr wrap="none" rtlCol="0">
              <a:spAutoFit/>
            </a:bodyPr>
            <a:lstStyle/>
            <a:p>
              <a:r>
                <a:rPr lang="en-US" sz="66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Tiến hành thí nghiệm</a:t>
              </a:r>
              <a:endParaRPr lang="id-ID" sz="66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spTree>
    <p:extLst>
      <p:ext uri="{BB962C8B-B14F-4D97-AF65-F5344CB8AC3E}">
        <p14:creationId xmlns:p14="http://schemas.microsoft.com/office/powerpoint/2010/main" val="3250317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arn(inVertical)">
                                      <p:cBhvr>
                                        <p:cTn id="12" dur="500"/>
                                        <p:tgtEl>
                                          <p:spTgt spid="49"/>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2">
            <a:extLst>
              <a:ext uri="{FF2B5EF4-FFF2-40B4-BE49-F238E27FC236}">
                <a16:creationId xmlns:a16="http://schemas.microsoft.com/office/drawing/2014/main" id="{E42EB7EB-2FCE-4F81-986A-7C6BCB7106C5}"/>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216" t="4801" r="52733" b="46450"/>
          <a:stretch/>
        </p:blipFill>
        <p:spPr>
          <a:xfrm>
            <a:off x="5866847" y="418212"/>
            <a:ext cx="2713470" cy="255820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D6C83A6F-87EE-479D-80DA-24B9AC37593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46298" t="3274" r="5665" b="50000"/>
          <a:stretch/>
        </p:blipFill>
        <p:spPr>
          <a:xfrm>
            <a:off x="8886106" y="418212"/>
            <a:ext cx="2713470" cy="255820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F38615B-CA79-443A-9083-6117CE5C7D9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590" t="55469" r="67500" b="8231"/>
          <a:stretch/>
        </p:blipFill>
        <p:spPr>
          <a:xfrm>
            <a:off x="5149983" y="3165589"/>
            <a:ext cx="2260473" cy="265782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F0DE442A-3398-41E3-80B9-85F8E15E14E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3520" t="51723" r="38488" b="9489"/>
          <a:stretch/>
        </p:blipFill>
        <p:spPr>
          <a:xfrm>
            <a:off x="7599916" y="3781960"/>
            <a:ext cx="2107035" cy="265782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3819B8ED-D702-4678-AFA7-9BCA2A64042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62499" t="50000" r="6557" b="9489"/>
          <a:stretch/>
        </p:blipFill>
        <p:spPr>
          <a:xfrm>
            <a:off x="9824371" y="3165588"/>
            <a:ext cx="2260473" cy="2657829"/>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B4A5865-5C9C-4E82-8652-8FFCAC059B90}"/>
              </a:ext>
            </a:extLst>
          </p:cNvPr>
          <p:cNvSpPr txBox="1"/>
          <p:nvPr/>
        </p:nvSpPr>
        <p:spPr>
          <a:xfrm>
            <a:off x="412810" y="582067"/>
            <a:ext cx="4583733" cy="569386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chemeClr val="accent6">
                    <a:lumMod val="50000"/>
                  </a:schemeClr>
                </a:solidFill>
                <a:effectLst>
                  <a:outerShdw blurRad="38100" dist="38100" dir="2700000" algn="tl">
                    <a:srgbClr val="000000">
                      <a:alpha val="43137"/>
                    </a:srgbClr>
                  </a:outerShdw>
                </a:effectLst>
                <a:uLnTx/>
                <a:uFillTx/>
                <a:latin typeface="UVF TypoSlabserif" panose="02000403050000020004" pitchFamily="2" charset="0"/>
                <a:cs typeface="Calibri Light" panose="020F0302020204030204" pitchFamily="34" charset="0"/>
              </a:rPr>
              <a:t>Cây 1: Đặt trong phòng tối, tưới nước thường xuyên.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CE3A72"/>
                </a:solidFill>
                <a:effectLst>
                  <a:outerShdw blurRad="38100" dist="38100" dir="2700000" algn="tl">
                    <a:srgbClr val="000000">
                      <a:alpha val="43137"/>
                    </a:srgbClr>
                  </a:outerShdw>
                </a:effectLst>
                <a:uLnTx/>
                <a:uFillTx/>
                <a:latin typeface="UVF TypoSlabserif" panose="02000403050000020004" pitchFamily="2" charset="0"/>
                <a:cs typeface="Calibri Light" panose="020F0302020204030204" pitchFamily="34" charset="0"/>
              </a:rPr>
              <a:t>Cây 2: Để nơi có ánh sáng, tưới nước thường xuyên, nhưng bôi một lớp keo mỏng, trong suốt lên hai mặt lá nhằm ngăn cản sự trao đổi khí của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chemeClr val="accent6">
                    <a:lumMod val="50000"/>
                  </a:schemeClr>
                </a:solidFill>
                <a:effectLst>
                  <a:outerShdw blurRad="38100" dist="38100" dir="2700000" algn="tl">
                    <a:srgbClr val="000000">
                      <a:alpha val="43137"/>
                    </a:srgbClr>
                  </a:outerShdw>
                </a:effectLst>
                <a:uLnTx/>
                <a:uFillTx/>
                <a:latin typeface="UVF TypoSlabserif" panose="02000403050000020004" pitchFamily="2" charset="0"/>
                <a:cs typeface="Calibri Light" panose="020F0302020204030204" pitchFamily="34" charset="0"/>
              </a:rPr>
              <a:t>Cây 3: Để nơi có ánh sáng nhưng không tưới nước.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CE3A72"/>
                </a:solidFill>
                <a:effectLst>
                  <a:outerShdw blurRad="38100" dist="38100" dir="2700000" algn="tl">
                    <a:srgbClr val="000000">
                      <a:alpha val="43137"/>
                    </a:srgbClr>
                  </a:outerShdw>
                </a:effectLst>
                <a:uLnTx/>
                <a:uFillTx/>
                <a:latin typeface="UVF TypoSlabserif" panose="02000403050000020004" pitchFamily="2" charset="0"/>
                <a:cs typeface="Calibri Light" panose="020F0302020204030204" pitchFamily="34" charset="0"/>
              </a:rPr>
              <a:t>Cây 4 và cây 5: Để nơi có ánh sáng, tưới nước thường xuyên.</a:t>
            </a:r>
          </a:p>
        </p:txBody>
      </p:sp>
    </p:spTree>
    <p:extLst>
      <p:ext uri="{BB962C8B-B14F-4D97-AF65-F5344CB8AC3E}">
        <p14:creationId xmlns:p14="http://schemas.microsoft.com/office/powerpoint/2010/main" val="1207009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4" presetClass="entr" presetSubtype="1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2">
            <a:extLst>
              <a:ext uri="{FF2B5EF4-FFF2-40B4-BE49-F238E27FC236}">
                <a16:creationId xmlns:a16="http://schemas.microsoft.com/office/drawing/2014/main" id="{E42EB7EB-2FCE-4F81-986A-7C6BCB7106C5}"/>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216" t="4801" r="52733" b="46450"/>
          <a:stretch/>
        </p:blipFill>
        <p:spPr>
          <a:xfrm>
            <a:off x="506182" y="382131"/>
            <a:ext cx="2369182" cy="2233616"/>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D6C83A6F-87EE-479D-80DA-24B9AC37593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46298" t="3274" r="5665" b="50000"/>
          <a:stretch/>
        </p:blipFill>
        <p:spPr>
          <a:xfrm>
            <a:off x="3399441" y="371992"/>
            <a:ext cx="2369181" cy="2233616"/>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F38615B-CA79-443A-9083-6117CE5C7D9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590" t="55469" r="67500" b="8231"/>
          <a:stretch/>
        </p:blipFill>
        <p:spPr>
          <a:xfrm>
            <a:off x="2129810" y="2211794"/>
            <a:ext cx="2163645" cy="229784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F0DE442A-3398-41E3-80B9-85F8E15E14E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3520" t="51723" r="38488" b="9489"/>
          <a:stretch/>
        </p:blipFill>
        <p:spPr>
          <a:xfrm>
            <a:off x="400632" y="4318795"/>
            <a:ext cx="2572123" cy="223361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81B3D30D-6861-4894-AC94-CF526484583A}"/>
              </a:ext>
            </a:extLst>
          </p:cNvPr>
          <p:cNvSpPr txBox="1"/>
          <p:nvPr/>
        </p:nvSpPr>
        <p:spPr>
          <a:xfrm>
            <a:off x="5984889" y="326453"/>
            <a:ext cx="5896079" cy="1446550"/>
          </a:xfrm>
          <a:prstGeom prst="rect">
            <a:avLst/>
          </a:prstGeom>
          <a:noFill/>
        </p:spPr>
        <p:txBody>
          <a:bodyPr wrap="square" rtlCol="0">
            <a:spAutoFit/>
          </a:bodyPr>
          <a:lstStyle/>
          <a:p>
            <a:pPr algn="ctr"/>
            <a:r>
              <a:rPr lang="en-US" sz="4400" b="1">
                <a:solidFill>
                  <a:srgbClr val="CE3A72"/>
                </a:solidFill>
                <a:effectLst>
                  <a:outerShdw blurRad="38100" dist="38100" dir="2700000" algn="tl">
                    <a:srgbClr val="000000">
                      <a:alpha val="43137"/>
                    </a:srgbClr>
                  </a:outerShdw>
                </a:effectLst>
                <a:latin typeface="#9Slide07 Koni" pitchFamily="2" charset="0"/>
              </a:rPr>
              <a:t>Xem xét các yếu tố của các chậu cây</a:t>
            </a:r>
            <a:endParaRPr lang="en-US" sz="4400" b="1" dirty="0">
              <a:solidFill>
                <a:srgbClr val="CE3A72"/>
              </a:solidFill>
              <a:effectLst>
                <a:outerShdw blurRad="38100" dist="38100" dir="2700000" algn="tl">
                  <a:srgbClr val="000000">
                    <a:alpha val="43137"/>
                  </a:srgbClr>
                </a:outerShdw>
              </a:effectLst>
              <a:latin typeface="#9Slide07 Koni" pitchFamily="2" charset="0"/>
            </a:endParaRPr>
          </a:p>
        </p:txBody>
      </p:sp>
      <p:grpSp>
        <p:nvGrpSpPr>
          <p:cNvPr id="13" name="Group 12">
            <a:extLst>
              <a:ext uri="{FF2B5EF4-FFF2-40B4-BE49-F238E27FC236}">
                <a16:creationId xmlns:a16="http://schemas.microsoft.com/office/drawing/2014/main" id="{2B384B4B-C986-4E88-B122-9A19F31700F2}"/>
              </a:ext>
            </a:extLst>
          </p:cNvPr>
          <p:cNvGrpSpPr/>
          <p:nvPr/>
        </p:nvGrpSpPr>
        <p:grpSpPr>
          <a:xfrm>
            <a:off x="7411568" y="1966542"/>
            <a:ext cx="4435351" cy="832772"/>
            <a:chOff x="1214149" y="410391"/>
            <a:chExt cx="9763701" cy="974505"/>
          </a:xfrm>
        </p:grpSpPr>
        <p:sp>
          <p:nvSpPr>
            <p:cNvPr id="14" name="Rounded Rectangle 92">
              <a:extLst>
                <a:ext uri="{FF2B5EF4-FFF2-40B4-BE49-F238E27FC236}">
                  <a16:creationId xmlns:a16="http://schemas.microsoft.com/office/drawing/2014/main" id="{CC5AE23F-ABF7-46CB-B92B-F334A7919645}"/>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15" name="TextBox 14">
              <a:extLst>
                <a:ext uri="{FF2B5EF4-FFF2-40B4-BE49-F238E27FC236}">
                  <a16:creationId xmlns:a16="http://schemas.microsoft.com/office/drawing/2014/main" id="{75770AC5-C8DF-4929-AE43-E2B08C36F422}"/>
                </a:ext>
              </a:extLst>
            </p:cNvPr>
            <p:cNvSpPr txBox="1"/>
            <p:nvPr/>
          </p:nvSpPr>
          <p:spPr>
            <a:xfrm>
              <a:off x="2580503" y="490259"/>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KHÔNG KHÍ</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6" name="Group 15">
            <a:extLst>
              <a:ext uri="{FF2B5EF4-FFF2-40B4-BE49-F238E27FC236}">
                <a16:creationId xmlns:a16="http://schemas.microsoft.com/office/drawing/2014/main" id="{B1D39454-7AE3-4CB2-8179-F0E51511259E}"/>
              </a:ext>
            </a:extLst>
          </p:cNvPr>
          <p:cNvGrpSpPr/>
          <p:nvPr/>
        </p:nvGrpSpPr>
        <p:grpSpPr>
          <a:xfrm>
            <a:off x="7053820" y="2979342"/>
            <a:ext cx="4435351" cy="832772"/>
            <a:chOff x="1214149" y="410391"/>
            <a:chExt cx="9763701" cy="974505"/>
          </a:xfrm>
        </p:grpSpPr>
        <p:sp>
          <p:nvSpPr>
            <p:cNvPr id="17" name="Rounded Rectangle 92">
              <a:extLst>
                <a:ext uri="{FF2B5EF4-FFF2-40B4-BE49-F238E27FC236}">
                  <a16:creationId xmlns:a16="http://schemas.microsoft.com/office/drawing/2014/main" id="{F4B3409B-44D6-48BA-B137-4227248C8B0B}"/>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18" name="TextBox 17">
              <a:extLst>
                <a:ext uri="{FF2B5EF4-FFF2-40B4-BE49-F238E27FC236}">
                  <a16:creationId xmlns:a16="http://schemas.microsoft.com/office/drawing/2014/main" id="{2661DE68-827B-4D39-879C-C5783099BBAB}"/>
                </a:ext>
              </a:extLst>
            </p:cNvPr>
            <p:cNvSpPr txBox="1"/>
            <p:nvPr/>
          </p:nvSpPr>
          <p:spPr>
            <a:xfrm>
              <a:off x="3152067" y="513375"/>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ÁNH SÁNG</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9" name="Group 18">
            <a:extLst>
              <a:ext uri="{FF2B5EF4-FFF2-40B4-BE49-F238E27FC236}">
                <a16:creationId xmlns:a16="http://schemas.microsoft.com/office/drawing/2014/main" id="{87779C6E-A4E3-44D2-B2B2-590E7116498F}"/>
              </a:ext>
            </a:extLst>
          </p:cNvPr>
          <p:cNvGrpSpPr/>
          <p:nvPr/>
        </p:nvGrpSpPr>
        <p:grpSpPr>
          <a:xfrm>
            <a:off x="6786622" y="3961630"/>
            <a:ext cx="4699489" cy="832772"/>
            <a:chOff x="1214149" y="410391"/>
            <a:chExt cx="10345157" cy="974505"/>
          </a:xfrm>
        </p:grpSpPr>
        <p:sp>
          <p:nvSpPr>
            <p:cNvPr id="20" name="Rounded Rectangle 92">
              <a:extLst>
                <a:ext uri="{FF2B5EF4-FFF2-40B4-BE49-F238E27FC236}">
                  <a16:creationId xmlns:a16="http://schemas.microsoft.com/office/drawing/2014/main" id="{E3BE8D39-9668-4F23-A5B9-0C899AC8A811}"/>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21" name="TextBox 20">
              <a:extLst>
                <a:ext uri="{FF2B5EF4-FFF2-40B4-BE49-F238E27FC236}">
                  <a16:creationId xmlns:a16="http://schemas.microsoft.com/office/drawing/2014/main" id="{E58F5AF2-CA9D-4960-A2DA-FA0FA81518F0}"/>
                </a:ext>
              </a:extLst>
            </p:cNvPr>
            <p:cNvSpPr txBox="1"/>
            <p:nvPr/>
          </p:nvSpPr>
          <p:spPr>
            <a:xfrm>
              <a:off x="4096392" y="479228"/>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NƯỚC</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22" name="Group 21">
            <a:extLst>
              <a:ext uri="{FF2B5EF4-FFF2-40B4-BE49-F238E27FC236}">
                <a16:creationId xmlns:a16="http://schemas.microsoft.com/office/drawing/2014/main" id="{9EEDFA45-71B5-4CAC-B5CF-F9ABF46E0048}"/>
              </a:ext>
            </a:extLst>
          </p:cNvPr>
          <p:cNvGrpSpPr/>
          <p:nvPr/>
        </p:nvGrpSpPr>
        <p:grpSpPr>
          <a:xfrm>
            <a:off x="6497267" y="4974430"/>
            <a:ext cx="4435351" cy="1324533"/>
            <a:chOff x="1214149" y="410391"/>
            <a:chExt cx="9763700" cy="1549960"/>
          </a:xfrm>
        </p:grpSpPr>
        <p:sp>
          <p:nvSpPr>
            <p:cNvPr id="23" name="Rounded Rectangle 92">
              <a:extLst>
                <a:ext uri="{FF2B5EF4-FFF2-40B4-BE49-F238E27FC236}">
                  <a16:creationId xmlns:a16="http://schemas.microsoft.com/office/drawing/2014/main" id="{F955B704-5A50-4ECF-B1D2-D0DF94C0C9AB}"/>
                </a:ext>
              </a:extLst>
            </p:cNvPr>
            <p:cNvSpPr/>
            <p:nvPr/>
          </p:nvSpPr>
          <p:spPr>
            <a:xfrm>
              <a:off x="1214149" y="410391"/>
              <a:ext cx="9763700" cy="1548681"/>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24" name="TextBox 23">
              <a:extLst>
                <a:ext uri="{FF2B5EF4-FFF2-40B4-BE49-F238E27FC236}">
                  <a16:creationId xmlns:a16="http://schemas.microsoft.com/office/drawing/2014/main" id="{97227AB8-77D8-41DD-B6AC-6EF9B92EF8E8}"/>
                </a:ext>
              </a:extLst>
            </p:cNvPr>
            <p:cNvSpPr txBox="1"/>
            <p:nvPr/>
          </p:nvSpPr>
          <p:spPr>
            <a:xfrm>
              <a:off x="2439309" y="411670"/>
              <a:ext cx="7462914" cy="1548681"/>
            </a:xfrm>
            <a:prstGeom prst="rect">
              <a:avLst/>
            </a:prstGeom>
            <a:noFill/>
            <a:ln>
              <a:noFill/>
            </a:ln>
          </p:spPr>
          <p:txBody>
            <a:bodyPr wrap="square" rtlCol="0">
              <a:spAutoFit/>
            </a:bodyPr>
            <a:lstStyle/>
            <a:p>
              <a:pPr algn="ctr"/>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Chất khoáng trong đất</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pic>
        <p:nvPicPr>
          <p:cNvPr id="8" name="Picture 7">
            <a:extLst>
              <a:ext uri="{FF2B5EF4-FFF2-40B4-BE49-F238E27FC236}">
                <a16:creationId xmlns:a16="http://schemas.microsoft.com/office/drawing/2014/main" id="{3819B8ED-D702-4678-AFA7-9BCA2A64042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62499" t="50000" r="6557" b="9489"/>
          <a:stretch/>
        </p:blipFill>
        <p:spPr>
          <a:xfrm>
            <a:off x="3404972" y="4318794"/>
            <a:ext cx="2621233" cy="22158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877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childTnLst>
                          </p:cTn>
                        </p:par>
                        <p:par>
                          <p:cTn id="27" fill="hold">
                            <p:stCondLst>
                              <p:cond delay="3000"/>
                            </p:stCondLst>
                            <p:childTnLst>
                              <p:par>
                                <p:cTn id="28" presetID="2" presetClass="entr" presetSubtype="2"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1000" fill="hold"/>
                                        <p:tgtEl>
                                          <p:spTgt spid="13"/>
                                        </p:tgtEl>
                                        <p:attrNameLst>
                                          <p:attrName>ppt_x</p:attrName>
                                        </p:attrNameLst>
                                      </p:cBhvr>
                                      <p:tavLst>
                                        <p:tav tm="0">
                                          <p:val>
                                            <p:strVal val="1+#ppt_w/2"/>
                                          </p:val>
                                        </p:tav>
                                        <p:tav tm="100000">
                                          <p:val>
                                            <p:strVal val="#ppt_x"/>
                                          </p:val>
                                        </p:tav>
                                      </p:tavLst>
                                    </p:anim>
                                    <p:anim calcmode="lin" valueType="num">
                                      <p:cBhvr additive="base">
                                        <p:cTn id="31" dur="10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4000"/>
                            </p:stCondLst>
                            <p:childTnLst>
                              <p:par>
                                <p:cTn id="33" presetID="2" presetClass="entr" presetSubtype="2"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1+#ppt_w/2"/>
                                          </p:val>
                                        </p:tav>
                                        <p:tav tm="100000">
                                          <p:val>
                                            <p:strVal val="#ppt_x"/>
                                          </p:val>
                                        </p:tav>
                                      </p:tavLst>
                                    </p:anim>
                                    <p:anim calcmode="lin" valueType="num">
                                      <p:cBhvr additive="base">
                                        <p:cTn id="36" dur="1000" fill="hold"/>
                                        <p:tgtEl>
                                          <p:spTgt spid="16"/>
                                        </p:tgtEl>
                                        <p:attrNameLst>
                                          <p:attrName>ppt_y</p:attrName>
                                        </p:attrNameLst>
                                      </p:cBhvr>
                                      <p:tavLst>
                                        <p:tav tm="0">
                                          <p:val>
                                            <p:strVal val="#ppt_y"/>
                                          </p:val>
                                        </p:tav>
                                        <p:tav tm="100000">
                                          <p:val>
                                            <p:strVal val="#ppt_y"/>
                                          </p:val>
                                        </p:tav>
                                      </p:tavLst>
                                    </p:anim>
                                  </p:childTnLst>
                                </p:cTn>
                              </p:par>
                            </p:childTnLst>
                          </p:cTn>
                        </p:par>
                        <p:par>
                          <p:cTn id="37" fill="hold">
                            <p:stCondLst>
                              <p:cond delay="5000"/>
                            </p:stCondLst>
                            <p:childTnLst>
                              <p:par>
                                <p:cTn id="38" presetID="2" presetClass="entr" presetSubtype="2"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1000" fill="hold"/>
                                        <p:tgtEl>
                                          <p:spTgt spid="19"/>
                                        </p:tgtEl>
                                        <p:attrNameLst>
                                          <p:attrName>ppt_x</p:attrName>
                                        </p:attrNameLst>
                                      </p:cBhvr>
                                      <p:tavLst>
                                        <p:tav tm="0">
                                          <p:val>
                                            <p:strVal val="1+#ppt_w/2"/>
                                          </p:val>
                                        </p:tav>
                                        <p:tav tm="100000">
                                          <p:val>
                                            <p:strVal val="#ppt_x"/>
                                          </p:val>
                                        </p:tav>
                                      </p:tavLst>
                                    </p:anim>
                                    <p:anim calcmode="lin" valueType="num">
                                      <p:cBhvr additive="base">
                                        <p:cTn id="41" dur="1000" fill="hold"/>
                                        <p:tgtEl>
                                          <p:spTgt spid="19"/>
                                        </p:tgtEl>
                                        <p:attrNameLst>
                                          <p:attrName>ppt_y</p:attrName>
                                        </p:attrNameLst>
                                      </p:cBhvr>
                                      <p:tavLst>
                                        <p:tav tm="0">
                                          <p:val>
                                            <p:strVal val="#ppt_y"/>
                                          </p:val>
                                        </p:tav>
                                        <p:tav tm="100000">
                                          <p:val>
                                            <p:strVal val="#ppt_y"/>
                                          </p:val>
                                        </p:tav>
                                      </p:tavLst>
                                    </p:anim>
                                  </p:childTnLst>
                                </p:cTn>
                              </p:par>
                            </p:childTnLst>
                          </p:cTn>
                        </p:par>
                        <p:par>
                          <p:cTn id="42" fill="hold">
                            <p:stCondLst>
                              <p:cond delay="6000"/>
                            </p:stCondLst>
                            <p:childTnLst>
                              <p:par>
                                <p:cTn id="43" presetID="2" presetClass="entr" presetSubtype="2"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1000" fill="hold"/>
                                        <p:tgtEl>
                                          <p:spTgt spid="22"/>
                                        </p:tgtEl>
                                        <p:attrNameLst>
                                          <p:attrName>ppt_x</p:attrName>
                                        </p:attrNameLst>
                                      </p:cBhvr>
                                      <p:tavLst>
                                        <p:tav tm="0">
                                          <p:val>
                                            <p:strVal val="1+#ppt_w/2"/>
                                          </p:val>
                                        </p:tav>
                                        <p:tav tm="100000">
                                          <p:val>
                                            <p:strVal val="#ppt_x"/>
                                          </p:val>
                                        </p:tav>
                                      </p:tavLst>
                                    </p:anim>
                                    <p:anim calcmode="lin" valueType="num">
                                      <p:cBhvr additive="base">
                                        <p:cTn id="46"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2">
            <a:extLst>
              <a:ext uri="{FF2B5EF4-FFF2-40B4-BE49-F238E27FC236}">
                <a16:creationId xmlns:a16="http://schemas.microsoft.com/office/drawing/2014/main" id="{E42EB7EB-2FCE-4F81-986A-7C6BCB7106C5}"/>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216" t="4801" r="52733" b="46450"/>
          <a:stretch/>
        </p:blipFill>
        <p:spPr>
          <a:xfrm>
            <a:off x="903078" y="349003"/>
            <a:ext cx="3569107" cy="336488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D6C83A6F-87EE-479D-80DA-24B9AC37593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46298" t="3274" r="5665" b="50000"/>
          <a:stretch/>
        </p:blipFill>
        <p:spPr>
          <a:xfrm>
            <a:off x="7753527" y="3307834"/>
            <a:ext cx="3333674" cy="3142921"/>
          </a:xfrm>
          <a:prstGeom prst="rect">
            <a:avLst/>
          </a:prstGeom>
          <a:ln>
            <a:noFill/>
          </a:ln>
          <a:effectLst>
            <a:outerShdw blurRad="292100" dist="139700" dir="2700000" algn="tl" rotWithShape="0">
              <a:srgbClr val="333333">
                <a:alpha val="65000"/>
              </a:srgbClr>
            </a:outerShdw>
          </a:effectLst>
        </p:spPr>
      </p:pic>
      <p:grpSp>
        <p:nvGrpSpPr>
          <p:cNvPr id="13" name="Group 12">
            <a:extLst>
              <a:ext uri="{FF2B5EF4-FFF2-40B4-BE49-F238E27FC236}">
                <a16:creationId xmlns:a16="http://schemas.microsoft.com/office/drawing/2014/main" id="{2B384B4B-C986-4E88-B122-9A19F31700F2}"/>
              </a:ext>
            </a:extLst>
          </p:cNvPr>
          <p:cNvGrpSpPr/>
          <p:nvPr/>
        </p:nvGrpSpPr>
        <p:grpSpPr>
          <a:xfrm>
            <a:off x="749867" y="3988544"/>
            <a:ext cx="6756293" cy="2520453"/>
            <a:chOff x="1490110" y="27794"/>
            <a:chExt cx="9763701" cy="3746891"/>
          </a:xfrm>
        </p:grpSpPr>
        <p:sp>
          <p:nvSpPr>
            <p:cNvPr id="14" name="Rounded Rectangle 92">
              <a:extLst>
                <a:ext uri="{FF2B5EF4-FFF2-40B4-BE49-F238E27FC236}">
                  <a16:creationId xmlns:a16="http://schemas.microsoft.com/office/drawing/2014/main" id="{CC5AE23F-ABF7-46CB-B92B-F334A7919645}"/>
                </a:ext>
              </a:extLst>
            </p:cNvPr>
            <p:cNvSpPr/>
            <p:nvPr/>
          </p:nvSpPr>
          <p:spPr>
            <a:xfrm>
              <a:off x="1490110" y="27794"/>
              <a:ext cx="9763701" cy="3746891"/>
            </a:xfrm>
            <a:prstGeom prst="roundRect">
              <a:avLst>
                <a:gd name="adj" fmla="val 50000"/>
              </a:avLst>
            </a:prstGeom>
            <a:solidFill>
              <a:schemeClr val="accent2">
                <a:lumMod val="75000"/>
              </a:schemeClr>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9Slide07 Koni" pitchFamily="2" charset="0"/>
              </a:endParaRPr>
            </a:p>
          </p:txBody>
        </p:sp>
        <p:sp>
          <p:nvSpPr>
            <p:cNvPr id="15" name="TextBox 14">
              <a:extLst>
                <a:ext uri="{FF2B5EF4-FFF2-40B4-BE49-F238E27FC236}">
                  <a16:creationId xmlns:a16="http://schemas.microsoft.com/office/drawing/2014/main" id="{75770AC5-C8DF-4929-AE43-E2B08C36F422}"/>
                </a:ext>
              </a:extLst>
            </p:cNvPr>
            <p:cNvSpPr txBox="1"/>
            <p:nvPr/>
          </p:nvSpPr>
          <p:spPr>
            <a:xfrm>
              <a:off x="2035306" y="310517"/>
              <a:ext cx="8673308" cy="3340034"/>
            </a:xfrm>
            <a:prstGeom prst="rect">
              <a:avLst/>
            </a:prstGeom>
            <a:noFill/>
            <a:ln>
              <a:noFill/>
            </a:ln>
          </p:spPr>
          <p:txBody>
            <a:bodyPr wrap="square" rtlCol="0">
              <a:spAutoFit/>
            </a:bodyPr>
            <a:lstStyle/>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Thiếu không khí vì vì lá cây bị bôi keo làm cho không thể trao đổi chất với </a:t>
              </a:r>
            </a:p>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môi trường</a:t>
              </a:r>
              <a:endParaRPr lang="id-ID" sz="35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6" name="Group 15">
            <a:extLst>
              <a:ext uri="{FF2B5EF4-FFF2-40B4-BE49-F238E27FC236}">
                <a16:creationId xmlns:a16="http://schemas.microsoft.com/office/drawing/2014/main" id="{B1D39454-7AE3-4CB2-8179-F0E51511259E}"/>
              </a:ext>
            </a:extLst>
          </p:cNvPr>
          <p:cNvGrpSpPr/>
          <p:nvPr/>
        </p:nvGrpSpPr>
        <p:grpSpPr>
          <a:xfrm>
            <a:off x="4667250" y="554857"/>
            <a:ext cx="7264022" cy="2202706"/>
            <a:chOff x="1470203" y="514252"/>
            <a:chExt cx="9763701" cy="2939154"/>
          </a:xfrm>
        </p:grpSpPr>
        <p:sp>
          <p:nvSpPr>
            <p:cNvPr id="17" name="Rounded Rectangle 92">
              <a:extLst>
                <a:ext uri="{FF2B5EF4-FFF2-40B4-BE49-F238E27FC236}">
                  <a16:creationId xmlns:a16="http://schemas.microsoft.com/office/drawing/2014/main" id="{F4B3409B-44D6-48BA-B137-4227248C8B0B}"/>
                </a:ext>
              </a:extLst>
            </p:cNvPr>
            <p:cNvSpPr/>
            <p:nvPr/>
          </p:nvSpPr>
          <p:spPr>
            <a:xfrm>
              <a:off x="1470203" y="514252"/>
              <a:ext cx="9763701" cy="2939154"/>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9Slide07 Koni" pitchFamily="2" charset="0"/>
              </a:endParaRPr>
            </a:p>
          </p:txBody>
        </p:sp>
        <p:sp>
          <p:nvSpPr>
            <p:cNvPr id="18" name="TextBox 17">
              <a:extLst>
                <a:ext uri="{FF2B5EF4-FFF2-40B4-BE49-F238E27FC236}">
                  <a16:creationId xmlns:a16="http://schemas.microsoft.com/office/drawing/2014/main" id="{2661DE68-827B-4D39-879C-C5783099BBAB}"/>
                </a:ext>
              </a:extLst>
            </p:cNvPr>
            <p:cNvSpPr txBox="1"/>
            <p:nvPr/>
          </p:nvSpPr>
          <p:spPr>
            <a:xfrm>
              <a:off x="2364542" y="953910"/>
              <a:ext cx="7462914" cy="2268998"/>
            </a:xfrm>
            <a:prstGeom prst="rect">
              <a:avLst/>
            </a:prstGeom>
            <a:noFill/>
            <a:ln>
              <a:noFill/>
            </a:ln>
          </p:spPr>
          <p:txBody>
            <a:bodyPr wrap="square" rtlCol="0">
              <a:spAutoFit/>
            </a:bodyPr>
            <a:lstStyle/>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Thiếu ánh sáng vì đặt ở nơi tối ánh sáng không chiếu đến được</a:t>
              </a:r>
              <a:endParaRPr lang="id-ID" sz="35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spTree>
    <p:extLst>
      <p:ext uri="{BB962C8B-B14F-4D97-AF65-F5344CB8AC3E}">
        <p14:creationId xmlns:p14="http://schemas.microsoft.com/office/powerpoint/2010/main" val="11009836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DE442A-3398-41E3-80B9-85F8E15E14E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3520" t="51723" r="38488" b="9489"/>
          <a:stretch/>
        </p:blipFill>
        <p:spPr>
          <a:xfrm>
            <a:off x="1142036" y="1405105"/>
            <a:ext cx="4675687" cy="472530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81B3D30D-6861-4894-AC94-CF526484583A}"/>
              </a:ext>
            </a:extLst>
          </p:cNvPr>
          <p:cNvSpPr txBox="1"/>
          <p:nvPr/>
        </p:nvSpPr>
        <p:spPr>
          <a:xfrm>
            <a:off x="592230" y="472378"/>
            <a:ext cx="5896079" cy="769441"/>
          </a:xfrm>
          <a:prstGeom prst="rect">
            <a:avLst/>
          </a:prstGeom>
          <a:noFill/>
        </p:spPr>
        <p:txBody>
          <a:bodyPr wrap="square" rtlCol="0">
            <a:spAutoFit/>
          </a:bodyPr>
          <a:lstStyle/>
          <a:p>
            <a:pPr algn="ctr"/>
            <a:r>
              <a:rPr lang="en-US" sz="4400" b="1">
                <a:solidFill>
                  <a:srgbClr val="CE3A72"/>
                </a:solidFill>
                <a:effectLst>
                  <a:outerShdw blurRad="38100" dist="38100" dir="2700000" algn="tl">
                    <a:srgbClr val="000000">
                      <a:alpha val="43137"/>
                    </a:srgbClr>
                  </a:outerShdw>
                </a:effectLst>
                <a:latin typeface="#9Slide07 Koni" pitchFamily="2" charset="0"/>
              </a:rPr>
              <a:t>Đảm bảo các yếu tố</a:t>
            </a:r>
            <a:endParaRPr lang="en-US" sz="4400" b="1" dirty="0">
              <a:solidFill>
                <a:srgbClr val="CE3A72"/>
              </a:solidFill>
              <a:effectLst>
                <a:outerShdw blurRad="38100" dist="38100" dir="2700000" algn="tl">
                  <a:srgbClr val="000000">
                    <a:alpha val="43137"/>
                  </a:srgbClr>
                </a:outerShdw>
              </a:effectLst>
              <a:latin typeface="#9Slide07 Koni" pitchFamily="2" charset="0"/>
            </a:endParaRPr>
          </a:p>
        </p:txBody>
      </p:sp>
      <p:grpSp>
        <p:nvGrpSpPr>
          <p:cNvPr id="13" name="Group 12">
            <a:extLst>
              <a:ext uri="{FF2B5EF4-FFF2-40B4-BE49-F238E27FC236}">
                <a16:creationId xmlns:a16="http://schemas.microsoft.com/office/drawing/2014/main" id="{2B384B4B-C986-4E88-B122-9A19F31700F2}"/>
              </a:ext>
            </a:extLst>
          </p:cNvPr>
          <p:cNvGrpSpPr/>
          <p:nvPr/>
        </p:nvGrpSpPr>
        <p:grpSpPr>
          <a:xfrm>
            <a:off x="7456204" y="2401544"/>
            <a:ext cx="4435351" cy="832772"/>
            <a:chOff x="1214149" y="410391"/>
            <a:chExt cx="9763701" cy="974505"/>
          </a:xfrm>
        </p:grpSpPr>
        <p:sp>
          <p:nvSpPr>
            <p:cNvPr id="14" name="Rounded Rectangle 92">
              <a:extLst>
                <a:ext uri="{FF2B5EF4-FFF2-40B4-BE49-F238E27FC236}">
                  <a16:creationId xmlns:a16="http://schemas.microsoft.com/office/drawing/2014/main" id="{CC5AE23F-ABF7-46CB-B92B-F334A7919645}"/>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15" name="TextBox 14">
              <a:extLst>
                <a:ext uri="{FF2B5EF4-FFF2-40B4-BE49-F238E27FC236}">
                  <a16:creationId xmlns:a16="http://schemas.microsoft.com/office/drawing/2014/main" id="{75770AC5-C8DF-4929-AE43-E2B08C36F422}"/>
                </a:ext>
              </a:extLst>
            </p:cNvPr>
            <p:cNvSpPr txBox="1"/>
            <p:nvPr/>
          </p:nvSpPr>
          <p:spPr>
            <a:xfrm>
              <a:off x="2580503" y="490259"/>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KHÔNG KHÍ</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6" name="Group 15">
            <a:extLst>
              <a:ext uri="{FF2B5EF4-FFF2-40B4-BE49-F238E27FC236}">
                <a16:creationId xmlns:a16="http://schemas.microsoft.com/office/drawing/2014/main" id="{B1D39454-7AE3-4CB2-8179-F0E51511259E}"/>
              </a:ext>
            </a:extLst>
          </p:cNvPr>
          <p:cNvGrpSpPr/>
          <p:nvPr/>
        </p:nvGrpSpPr>
        <p:grpSpPr>
          <a:xfrm>
            <a:off x="6374279" y="1089829"/>
            <a:ext cx="4435351" cy="832772"/>
            <a:chOff x="1214149" y="410391"/>
            <a:chExt cx="9763701" cy="974505"/>
          </a:xfrm>
        </p:grpSpPr>
        <p:sp>
          <p:nvSpPr>
            <p:cNvPr id="17" name="Rounded Rectangle 92">
              <a:extLst>
                <a:ext uri="{FF2B5EF4-FFF2-40B4-BE49-F238E27FC236}">
                  <a16:creationId xmlns:a16="http://schemas.microsoft.com/office/drawing/2014/main" id="{F4B3409B-44D6-48BA-B137-4227248C8B0B}"/>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18" name="TextBox 17">
              <a:extLst>
                <a:ext uri="{FF2B5EF4-FFF2-40B4-BE49-F238E27FC236}">
                  <a16:creationId xmlns:a16="http://schemas.microsoft.com/office/drawing/2014/main" id="{2661DE68-827B-4D39-879C-C5783099BBAB}"/>
                </a:ext>
              </a:extLst>
            </p:cNvPr>
            <p:cNvSpPr txBox="1"/>
            <p:nvPr/>
          </p:nvSpPr>
          <p:spPr>
            <a:xfrm>
              <a:off x="3152067" y="513375"/>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ÁNH SÁNG</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9" name="Group 18">
            <a:extLst>
              <a:ext uri="{FF2B5EF4-FFF2-40B4-BE49-F238E27FC236}">
                <a16:creationId xmlns:a16="http://schemas.microsoft.com/office/drawing/2014/main" id="{87779C6E-A4E3-44D2-B2B2-590E7116498F}"/>
              </a:ext>
            </a:extLst>
          </p:cNvPr>
          <p:cNvGrpSpPr/>
          <p:nvPr/>
        </p:nvGrpSpPr>
        <p:grpSpPr>
          <a:xfrm>
            <a:off x="6374279" y="3855351"/>
            <a:ext cx="4699489" cy="832772"/>
            <a:chOff x="1214149" y="410391"/>
            <a:chExt cx="10345157" cy="974505"/>
          </a:xfrm>
        </p:grpSpPr>
        <p:sp>
          <p:nvSpPr>
            <p:cNvPr id="20" name="Rounded Rectangle 92">
              <a:extLst>
                <a:ext uri="{FF2B5EF4-FFF2-40B4-BE49-F238E27FC236}">
                  <a16:creationId xmlns:a16="http://schemas.microsoft.com/office/drawing/2014/main" id="{E3BE8D39-9668-4F23-A5B9-0C899AC8A811}"/>
                </a:ext>
              </a:extLst>
            </p:cNvPr>
            <p:cNvSpPr/>
            <p:nvPr/>
          </p:nvSpPr>
          <p:spPr>
            <a:xfrm>
              <a:off x="1214149" y="410391"/>
              <a:ext cx="976370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21" name="TextBox 20">
              <a:extLst>
                <a:ext uri="{FF2B5EF4-FFF2-40B4-BE49-F238E27FC236}">
                  <a16:creationId xmlns:a16="http://schemas.microsoft.com/office/drawing/2014/main" id="{E58F5AF2-CA9D-4960-A2DA-FA0FA81518F0}"/>
                </a:ext>
              </a:extLst>
            </p:cNvPr>
            <p:cNvSpPr txBox="1"/>
            <p:nvPr/>
          </p:nvSpPr>
          <p:spPr>
            <a:xfrm>
              <a:off x="4096392" y="479228"/>
              <a:ext cx="7462914" cy="828364"/>
            </a:xfrm>
            <a:prstGeom prst="rect">
              <a:avLst/>
            </a:prstGeom>
            <a:noFill/>
            <a:ln>
              <a:noFill/>
            </a:ln>
          </p:spPr>
          <p:txBody>
            <a:bodyPr wrap="square" rtlCol="0">
              <a:spAutoFit/>
            </a:bodyPr>
            <a:lstStyle/>
            <a:p>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NƯỚC</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22" name="Group 21">
            <a:extLst>
              <a:ext uri="{FF2B5EF4-FFF2-40B4-BE49-F238E27FC236}">
                <a16:creationId xmlns:a16="http://schemas.microsoft.com/office/drawing/2014/main" id="{9EEDFA45-71B5-4CAC-B5CF-F9ABF46E0048}"/>
              </a:ext>
            </a:extLst>
          </p:cNvPr>
          <p:cNvGrpSpPr/>
          <p:nvPr/>
        </p:nvGrpSpPr>
        <p:grpSpPr>
          <a:xfrm>
            <a:off x="7254616" y="5017898"/>
            <a:ext cx="4435351" cy="1324533"/>
            <a:chOff x="1214149" y="410391"/>
            <a:chExt cx="9763700" cy="1549960"/>
          </a:xfrm>
        </p:grpSpPr>
        <p:sp>
          <p:nvSpPr>
            <p:cNvPr id="23" name="Rounded Rectangle 92">
              <a:extLst>
                <a:ext uri="{FF2B5EF4-FFF2-40B4-BE49-F238E27FC236}">
                  <a16:creationId xmlns:a16="http://schemas.microsoft.com/office/drawing/2014/main" id="{F955B704-5A50-4ECF-B1D2-D0DF94C0C9AB}"/>
                </a:ext>
              </a:extLst>
            </p:cNvPr>
            <p:cNvSpPr/>
            <p:nvPr/>
          </p:nvSpPr>
          <p:spPr>
            <a:xfrm>
              <a:off x="1214149" y="410391"/>
              <a:ext cx="9763700" cy="1548681"/>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Piglets" panose="02000500000000000000" pitchFamily="2" charset="0"/>
              </a:endParaRPr>
            </a:p>
          </p:txBody>
        </p:sp>
        <p:sp>
          <p:nvSpPr>
            <p:cNvPr id="24" name="TextBox 23">
              <a:extLst>
                <a:ext uri="{FF2B5EF4-FFF2-40B4-BE49-F238E27FC236}">
                  <a16:creationId xmlns:a16="http://schemas.microsoft.com/office/drawing/2014/main" id="{97227AB8-77D8-41DD-B6AC-6EF9B92EF8E8}"/>
                </a:ext>
              </a:extLst>
            </p:cNvPr>
            <p:cNvSpPr txBox="1"/>
            <p:nvPr/>
          </p:nvSpPr>
          <p:spPr>
            <a:xfrm>
              <a:off x="2439309" y="411670"/>
              <a:ext cx="7462914" cy="1548681"/>
            </a:xfrm>
            <a:prstGeom prst="rect">
              <a:avLst/>
            </a:prstGeom>
            <a:noFill/>
            <a:ln>
              <a:noFill/>
            </a:ln>
          </p:spPr>
          <p:txBody>
            <a:bodyPr wrap="square" rtlCol="0">
              <a:spAutoFit/>
            </a:bodyPr>
            <a:lstStyle/>
            <a:p>
              <a:pPr algn="ctr"/>
              <a:r>
                <a:rPr lang="en-US" sz="40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Chất khoáng trong đất</a:t>
              </a:r>
              <a:endParaRPr lang="id-ID" sz="40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spTree>
    <p:extLst>
      <p:ext uri="{BB962C8B-B14F-4D97-AF65-F5344CB8AC3E}">
        <p14:creationId xmlns:p14="http://schemas.microsoft.com/office/powerpoint/2010/main" val="273946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10" name="Group 109"/>
          <p:cNvGrpSpPr/>
          <p:nvPr/>
        </p:nvGrpSpPr>
        <p:grpSpPr>
          <a:xfrm>
            <a:off x="7024754" y="5350716"/>
            <a:ext cx="5465364" cy="1817845"/>
            <a:chOff x="7024754" y="5350716"/>
            <a:chExt cx="5465364" cy="1817845"/>
          </a:xfrm>
        </p:grpSpPr>
        <p:sp>
          <p:nvSpPr>
            <p:cNvPr id="153" name="Rectangle 107"/>
            <p:cNvSpPr/>
            <p:nvPr/>
          </p:nvSpPr>
          <p:spPr>
            <a:xfrm flipH="1" flipV="1">
              <a:off x="7024754" y="5350716"/>
              <a:ext cx="5312964" cy="1640731"/>
            </a:xfrm>
            <a:custGeom>
              <a:avLst/>
              <a:gdLst>
                <a:gd name="connsiteX0" fmla="*/ 0 w 4645700"/>
                <a:gd name="connsiteY0" fmla="*/ 0 h 3318282"/>
                <a:gd name="connsiteX1" fmla="*/ 4645700 w 4645700"/>
                <a:gd name="connsiteY1" fmla="*/ 0 h 3318282"/>
                <a:gd name="connsiteX2" fmla="*/ 4645700 w 4645700"/>
                <a:gd name="connsiteY2" fmla="*/ 3318282 h 3318282"/>
                <a:gd name="connsiteX3" fmla="*/ 0 w 4645700"/>
                <a:gd name="connsiteY3" fmla="*/ 3318282 h 3318282"/>
                <a:gd name="connsiteX4" fmla="*/ 0 w 4645700"/>
                <a:gd name="connsiteY4" fmla="*/ 0 h 3318282"/>
                <a:gd name="connsiteX0" fmla="*/ 0 w 4645700"/>
                <a:gd name="connsiteY0" fmla="*/ 0 h 3318282"/>
                <a:gd name="connsiteX1" fmla="*/ 4645700 w 4645700"/>
                <a:gd name="connsiteY1" fmla="*/ 0 h 3318282"/>
                <a:gd name="connsiteX2" fmla="*/ 3731300 w 4645700"/>
                <a:gd name="connsiteY2" fmla="*/ 3194715 h 3318282"/>
                <a:gd name="connsiteX3" fmla="*/ 0 w 4645700"/>
                <a:gd name="connsiteY3" fmla="*/ 3318282 h 3318282"/>
                <a:gd name="connsiteX4" fmla="*/ 0 w 4645700"/>
                <a:gd name="connsiteY4" fmla="*/ 0 h 3318282"/>
                <a:gd name="connsiteX0" fmla="*/ 0 w 4645700"/>
                <a:gd name="connsiteY0" fmla="*/ 0 h 3501740"/>
                <a:gd name="connsiteX1" fmla="*/ 4645700 w 4645700"/>
                <a:gd name="connsiteY1" fmla="*/ 0 h 3501740"/>
                <a:gd name="connsiteX2" fmla="*/ 3731300 w 4645700"/>
                <a:gd name="connsiteY2" fmla="*/ 3194715 h 3501740"/>
                <a:gd name="connsiteX3" fmla="*/ 0 w 4645700"/>
                <a:gd name="connsiteY3" fmla="*/ 3318282 h 3501740"/>
                <a:gd name="connsiteX4" fmla="*/ 0 w 4645700"/>
                <a:gd name="connsiteY4" fmla="*/ 0 h 3501740"/>
                <a:gd name="connsiteX0" fmla="*/ 0 w 4645700"/>
                <a:gd name="connsiteY0" fmla="*/ 0 h 3392795"/>
                <a:gd name="connsiteX1" fmla="*/ 4645700 w 4645700"/>
                <a:gd name="connsiteY1" fmla="*/ 0 h 3392795"/>
                <a:gd name="connsiteX2" fmla="*/ 3731300 w 4645700"/>
                <a:gd name="connsiteY2" fmla="*/ 3194715 h 3392795"/>
                <a:gd name="connsiteX3" fmla="*/ 172995 w 4645700"/>
                <a:gd name="connsiteY3" fmla="*/ 2774585 h 3392795"/>
                <a:gd name="connsiteX4" fmla="*/ 0 w 4645700"/>
                <a:gd name="connsiteY4" fmla="*/ 0 h 3392795"/>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53769"/>
                <a:gd name="connsiteX1" fmla="*/ 5634240 w 5634240"/>
                <a:gd name="connsiteY1" fmla="*/ 370703 h 3353769"/>
                <a:gd name="connsiteX2" fmla="*/ 3731300 w 5634240"/>
                <a:gd name="connsiteY2" fmla="*/ 3194715 h 3353769"/>
                <a:gd name="connsiteX3" fmla="*/ 172995 w 5634240"/>
                <a:gd name="connsiteY3" fmla="*/ 3021721 h 3353769"/>
                <a:gd name="connsiteX4" fmla="*/ 0 w 5634240"/>
                <a:gd name="connsiteY4" fmla="*/ 0 h 3353769"/>
                <a:gd name="connsiteX0" fmla="*/ 0 w 5708380"/>
                <a:gd name="connsiteY0" fmla="*/ 0 h 3353769"/>
                <a:gd name="connsiteX1" fmla="*/ 5708380 w 5708380"/>
                <a:gd name="connsiteY1" fmla="*/ 74141 h 3353769"/>
                <a:gd name="connsiteX2" fmla="*/ 3731300 w 5708380"/>
                <a:gd name="connsiteY2" fmla="*/ 3194715 h 3353769"/>
                <a:gd name="connsiteX3" fmla="*/ 172995 w 5708380"/>
                <a:gd name="connsiteY3" fmla="*/ 3021721 h 3353769"/>
                <a:gd name="connsiteX4" fmla="*/ 0 w 5708380"/>
                <a:gd name="connsiteY4" fmla="*/ 0 h 3353769"/>
                <a:gd name="connsiteX0" fmla="*/ 0 w 5708380"/>
                <a:gd name="connsiteY0" fmla="*/ 0 h 3021721"/>
                <a:gd name="connsiteX1" fmla="*/ 5708380 w 5708380"/>
                <a:gd name="connsiteY1" fmla="*/ 74141 h 3021721"/>
                <a:gd name="connsiteX2" fmla="*/ 1680078 w 5708380"/>
                <a:gd name="connsiteY2" fmla="*/ 1563623 h 3021721"/>
                <a:gd name="connsiteX3" fmla="*/ 172995 w 5708380"/>
                <a:gd name="connsiteY3" fmla="*/ 3021721 h 3021721"/>
                <a:gd name="connsiteX4" fmla="*/ 0 w 5708380"/>
                <a:gd name="connsiteY4" fmla="*/ 0 h 3021721"/>
                <a:gd name="connsiteX0" fmla="*/ 0 w 5708380"/>
                <a:gd name="connsiteY0" fmla="*/ 0 h 3021721"/>
                <a:gd name="connsiteX1" fmla="*/ 5708380 w 5708380"/>
                <a:gd name="connsiteY1" fmla="*/ 74141 h 3021721"/>
                <a:gd name="connsiteX2" fmla="*/ 1680078 w 5708380"/>
                <a:gd name="connsiteY2" fmla="*/ 1563623 h 3021721"/>
                <a:gd name="connsiteX3" fmla="*/ 172995 w 5708380"/>
                <a:gd name="connsiteY3" fmla="*/ 3021721 h 3021721"/>
                <a:gd name="connsiteX4" fmla="*/ 0 w 5708380"/>
                <a:gd name="connsiteY4" fmla="*/ 0 h 3021721"/>
                <a:gd name="connsiteX0" fmla="*/ 0 w 5708380"/>
                <a:gd name="connsiteY0" fmla="*/ 0 h 2181461"/>
                <a:gd name="connsiteX1" fmla="*/ 5708380 w 5708380"/>
                <a:gd name="connsiteY1" fmla="*/ 74141 h 2181461"/>
                <a:gd name="connsiteX2" fmla="*/ 1680078 w 5708380"/>
                <a:gd name="connsiteY2" fmla="*/ 1563623 h 2181461"/>
                <a:gd name="connsiteX3" fmla="*/ 0 w 5708380"/>
                <a:gd name="connsiteY3" fmla="*/ 2181461 h 2181461"/>
                <a:gd name="connsiteX4" fmla="*/ 0 w 5708380"/>
                <a:gd name="connsiteY4" fmla="*/ 0 h 2181461"/>
                <a:gd name="connsiteX0" fmla="*/ 0 w 5708380"/>
                <a:gd name="connsiteY0" fmla="*/ 0 h 2324945"/>
                <a:gd name="connsiteX1" fmla="*/ 5708380 w 5708380"/>
                <a:gd name="connsiteY1" fmla="*/ 74141 h 2324945"/>
                <a:gd name="connsiteX2" fmla="*/ 1680078 w 5708380"/>
                <a:gd name="connsiteY2" fmla="*/ 1563623 h 2324945"/>
                <a:gd name="connsiteX3" fmla="*/ 0 w 5708380"/>
                <a:gd name="connsiteY3" fmla="*/ 2181461 h 2324945"/>
                <a:gd name="connsiteX4" fmla="*/ 0 w 5708380"/>
                <a:gd name="connsiteY4" fmla="*/ 0 h 2324945"/>
                <a:gd name="connsiteX0" fmla="*/ 0 w 5708380"/>
                <a:gd name="connsiteY0" fmla="*/ 0 h 2266133"/>
                <a:gd name="connsiteX1" fmla="*/ 5708380 w 5708380"/>
                <a:gd name="connsiteY1" fmla="*/ 74141 h 2266133"/>
                <a:gd name="connsiteX2" fmla="*/ 2322629 w 5708380"/>
                <a:gd name="connsiteY2" fmla="*/ 1069353 h 2266133"/>
                <a:gd name="connsiteX3" fmla="*/ 0 w 5708380"/>
                <a:gd name="connsiteY3" fmla="*/ 2181461 h 2266133"/>
                <a:gd name="connsiteX4" fmla="*/ 0 w 5708380"/>
                <a:gd name="connsiteY4" fmla="*/ 0 h 2266133"/>
                <a:gd name="connsiteX0" fmla="*/ 49427 w 5757807"/>
                <a:gd name="connsiteY0" fmla="*/ 0 h 2063466"/>
                <a:gd name="connsiteX1" fmla="*/ 5757807 w 5757807"/>
                <a:gd name="connsiteY1" fmla="*/ 74141 h 2063466"/>
                <a:gd name="connsiteX2" fmla="*/ 2372056 w 5757807"/>
                <a:gd name="connsiteY2" fmla="*/ 1069353 h 2063466"/>
                <a:gd name="connsiteX3" fmla="*/ 0 w 5757807"/>
                <a:gd name="connsiteY3" fmla="*/ 1959039 h 2063466"/>
                <a:gd name="connsiteX4" fmla="*/ 49427 w 5757807"/>
                <a:gd name="connsiteY4" fmla="*/ 0 h 2063466"/>
                <a:gd name="connsiteX0" fmla="*/ 172994 w 5757807"/>
                <a:gd name="connsiteY0" fmla="*/ 420130 h 1989325"/>
                <a:gd name="connsiteX1" fmla="*/ 5757807 w 5757807"/>
                <a:gd name="connsiteY1" fmla="*/ 0 h 1989325"/>
                <a:gd name="connsiteX2" fmla="*/ 2372056 w 5757807"/>
                <a:gd name="connsiteY2" fmla="*/ 995212 h 1989325"/>
                <a:gd name="connsiteX3" fmla="*/ 0 w 5757807"/>
                <a:gd name="connsiteY3" fmla="*/ 1884898 h 1989325"/>
                <a:gd name="connsiteX4" fmla="*/ 172994 w 5757807"/>
                <a:gd name="connsiteY4" fmla="*/ 420130 h 1989325"/>
                <a:gd name="connsiteX0" fmla="*/ 172994 w 5683667"/>
                <a:gd name="connsiteY0" fmla="*/ 49427 h 1618622"/>
                <a:gd name="connsiteX1" fmla="*/ 5683667 w 5683667"/>
                <a:gd name="connsiteY1" fmla="*/ 0 h 1618622"/>
                <a:gd name="connsiteX2" fmla="*/ 2372056 w 5683667"/>
                <a:gd name="connsiteY2" fmla="*/ 624509 h 1618622"/>
                <a:gd name="connsiteX3" fmla="*/ 0 w 5683667"/>
                <a:gd name="connsiteY3" fmla="*/ 1514195 h 1618622"/>
                <a:gd name="connsiteX4" fmla="*/ 172994 w 5683667"/>
                <a:gd name="connsiteY4" fmla="*/ 49427 h 1618622"/>
                <a:gd name="connsiteX0" fmla="*/ 0 w 5510673"/>
                <a:gd name="connsiteY0" fmla="*/ 49427 h 1640731"/>
                <a:gd name="connsiteX1" fmla="*/ 5510673 w 5510673"/>
                <a:gd name="connsiteY1" fmla="*/ 0 h 1640731"/>
                <a:gd name="connsiteX2" fmla="*/ 2199062 w 5510673"/>
                <a:gd name="connsiteY2" fmla="*/ 624509 h 1640731"/>
                <a:gd name="connsiteX3" fmla="*/ 197709 w 5510673"/>
                <a:gd name="connsiteY3" fmla="*/ 1538909 h 1640731"/>
                <a:gd name="connsiteX4" fmla="*/ 0 w 5510673"/>
                <a:gd name="connsiteY4" fmla="*/ 49427 h 1640731"/>
                <a:gd name="connsiteX0" fmla="*/ 49426 w 5312964"/>
                <a:gd name="connsiteY0" fmla="*/ 49427 h 1640731"/>
                <a:gd name="connsiteX1" fmla="*/ 5312964 w 5312964"/>
                <a:gd name="connsiteY1" fmla="*/ 0 h 1640731"/>
                <a:gd name="connsiteX2" fmla="*/ 2001353 w 5312964"/>
                <a:gd name="connsiteY2" fmla="*/ 624509 h 1640731"/>
                <a:gd name="connsiteX3" fmla="*/ 0 w 5312964"/>
                <a:gd name="connsiteY3" fmla="*/ 1538909 h 1640731"/>
                <a:gd name="connsiteX4" fmla="*/ 49426 w 5312964"/>
                <a:gd name="connsiteY4" fmla="*/ 49427 h 164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2964" h="1640731">
                  <a:moveTo>
                    <a:pt x="49426" y="49427"/>
                  </a:moveTo>
                  <a:lnTo>
                    <a:pt x="5312964" y="0"/>
                  </a:lnTo>
                  <a:cubicBezTo>
                    <a:pt x="5131731" y="1583888"/>
                    <a:pt x="2923991" y="29160"/>
                    <a:pt x="2001353" y="624509"/>
                  </a:cubicBezTo>
                  <a:cubicBezTo>
                    <a:pt x="930581" y="1258822"/>
                    <a:pt x="971917" y="1893136"/>
                    <a:pt x="0" y="1538909"/>
                  </a:cubicBezTo>
                  <a:lnTo>
                    <a:pt x="49426" y="49427"/>
                  </a:lnTo>
                  <a:close/>
                </a:path>
              </a:pathLst>
            </a:custGeom>
            <a:solidFill>
              <a:srgbClr val="A7B480"/>
            </a:solidFill>
            <a:ln>
              <a:noFill/>
            </a:ln>
            <a:effectLst>
              <a:outerShdw blurRad="292100" dist="38100" dir="13500000" algn="b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Rectangle 107"/>
            <p:cNvSpPr/>
            <p:nvPr/>
          </p:nvSpPr>
          <p:spPr>
            <a:xfrm flipH="1" flipV="1">
              <a:off x="7177154" y="5527830"/>
              <a:ext cx="5312964" cy="1640731"/>
            </a:xfrm>
            <a:custGeom>
              <a:avLst/>
              <a:gdLst>
                <a:gd name="connsiteX0" fmla="*/ 0 w 4645700"/>
                <a:gd name="connsiteY0" fmla="*/ 0 h 3318282"/>
                <a:gd name="connsiteX1" fmla="*/ 4645700 w 4645700"/>
                <a:gd name="connsiteY1" fmla="*/ 0 h 3318282"/>
                <a:gd name="connsiteX2" fmla="*/ 4645700 w 4645700"/>
                <a:gd name="connsiteY2" fmla="*/ 3318282 h 3318282"/>
                <a:gd name="connsiteX3" fmla="*/ 0 w 4645700"/>
                <a:gd name="connsiteY3" fmla="*/ 3318282 h 3318282"/>
                <a:gd name="connsiteX4" fmla="*/ 0 w 4645700"/>
                <a:gd name="connsiteY4" fmla="*/ 0 h 3318282"/>
                <a:gd name="connsiteX0" fmla="*/ 0 w 4645700"/>
                <a:gd name="connsiteY0" fmla="*/ 0 h 3318282"/>
                <a:gd name="connsiteX1" fmla="*/ 4645700 w 4645700"/>
                <a:gd name="connsiteY1" fmla="*/ 0 h 3318282"/>
                <a:gd name="connsiteX2" fmla="*/ 3731300 w 4645700"/>
                <a:gd name="connsiteY2" fmla="*/ 3194715 h 3318282"/>
                <a:gd name="connsiteX3" fmla="*/ 0 w 4645700"/>
                <a:gd name="connsiteY3" fmla="*/ 3318282 h 3318282"/>
                <a:gd name="connsiteX4" fmla="*/ 0 w 4645700"/>
                <a:gd name="connsiteY4" fmla="*/ 0 h 3318282"/>
                <a:gd name="connsiteX0" fmla="*/ 0 w 4645700"/>
                <a:gd name="connsiteY0" fmla="*/ 0 h 3501740"/>
                <a:gd name="connsiteX1" fmla="*/ 4645700 w 4645700"/>
                <a:gd name="connsiteY1" fmla="*/ 0 h 3501740"/>
                <a:gd name="connsiteX2" fmla="*/ 3731300 w 4645700"/>
                <a:gd name="connsiteY2" fmla="*/ 3194715 h 3501740"/>
                <a:gd name="connsiteX3" fmla="*/ 0 w 4645700"/>
                <a:gd name="connsiteY3" fmla="*/ 3318282 h 3501740"/>
                <a:gd name="connsiteX4" fmla="*/ 0 w 4645700"/>
                <a:gd name="connsiteY4" fmla="*/ 0 h 3501740"/>
                <a:gd name="connsiteX0" fmla="*/ 0 w 4645700"/>
                <a:gd name="connsiteY0" fmla="*/ 0 h 3392795"/>
                <a:gd name="connsiteX1" fmla="*/ 4645700 w 4645700"/>
                <a:gd name="connsiteY1" fmla="*/ 0 h 3392795"/>
                <a:gd name="connsiteX2" fmla="*/ 3731300 w 4645700"/>
                <a:gd name="connsiteY2" fmla="*/ 3194715 h 3392795"/>
                <a:gd name="connsiteX3" fmla="*/ 172995 w 4645700"/>
                <a:gd name="connsiteY3" fmla="*/ 2774585 h 3392795"/>
                <a:gd name="connsiteX4" fmla="*/ 0 w 4645700"/>
                <a:gd name="connsiteY4" fmla="*/ 0 h 3392795"/>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4645700"/>
                <a:gd name="connsiteY0" fmla="*/ 0 h 3335051"/>
                <a:gd name="connsiteX1" fmla="*/ 4645700 w 4645700"/>
                <a:gd name="connsiteY1" fmla="*/ 0 h 3335051"/>
                <a:gd name="connsiteX2" fmla="*/ 3731300 w 4645700"/>
                <a:gd name="connsiteY2" fmla="*/ 3194715 h 3335051"/>
                <a:gd name="connsiteX3" fmla="*/ 172995 w 4645700"/>
                <a:gd name="connsiteY3" fmla="*/ 2774585 h 3335051"/>
                <a:gd name="connsiteX4" fmla="*/ 0 w 464570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35051"/>
                <a:gd name="connsiteX1" fmla="*/ 5634240 w 5634240"/>
                <a:gd name="connsiteY1" fmla="*/ 370703 h 3335051"/>
                <a:gd name="connsiteX2" fmla="*/ 3731300 w 5634240"/>
                <a:gd name="connsiteY2" fmla="*/ 3194715 h 3335051"/>
                <a:gd name="connsiteX3" fmla="*/ 172995 w 5634240"/>
                <a:gd name="connsiteY3" fmla="*/ 2774585 h 3335051"/>
                <a:gd name="connsiteX4" fmla="*/ 0 w 5634240"/>
                <a:gd name="connsiteY4" fmla="*/ 0 h 3335051"/>
                <a:gd name="connsiteX0" fmla="*/ 0 w 5634240"/>
                <a:gd name="connsiteY0" fmla="*/ 0 h 3353769"/>
                <a:gd name="connsiteX1" fmla="*/ 5634240 w 5634240"/>
                <a:gd name="connsiteY1" fmla="*/ 370703 h 3353769"/>
                <a:gd name="connsiteX2" fmla="*/ 3731300 w 5634240"/>
                <a:gd name="connsiteY2" fmla="*/ 3194715 h 3353769"/>
                <a:gd name="connsiteX3" fmla="*/ 172995 w 5634240"/>
                <a:gd name="connsiteY3" fmla="*/ 3021721 h 3353769"/>
                <a:gd name="connsiteX4" fmla="*/ 0 w 5634240"/>
                <a:gd name="connsiteY4" fmla="*/ 0 h 3353769"/>
                <a:gd name="connsiteX0" fmla="*/ 0 w 5708380"/>
                <a:gd name="connsiteY0" fmla="*/ 0 h 3353769"/>
                <a:gd name="connsiteX1" fmla="*/ 5708380 w 5708380"/>
                <a:gd name="connsiteY1" fmla="*/ 74141 h 3353769"/>
                <a:gd name="connsiteX2" fmla="*/ 3731300 w 5708380"/>
                <a:gd name="connsiteY2" fmla="*/ 3194715 h 3353769"/>
                <a:gd name="connsiteX3" fmla="*/ 172995 w 5708380"/>
                <a:gd name="connsiteY3" fmla="*/ 3021721 h 3353769"/>
                <a:gd name="connsiteX4" fmla="*/ 0 w 5708380"/>
                <a:gd name="connsiteY4" fmla="*/ 0 h 3353769"/>
                <a:gd name="connsiteX0" fmla="*/ 0 w 5708380"/>
                <a:gd name="connsiteY0" fmla="*/ 0 h 3021721"/>
                <a:gd name="connsiteX1" fmla="*/ 5708380 w 5708380"/>
                <a:gd name="connsiteY1" fmla="*/ 74141 h 3021721"/>
                <a:gd name="connsiteX2" fmla="*/ 1680078 w 5708380"/>
                <a:gd name="connsiteY2" fmla="*/ 1563623 h 3021721"/>
                <a:gd name="connsiteX3" fmla="*/ 172995 w 5708380"/>
                <a:gd name="connsiteY3" fmla="*/ 3021721 h 3021721"/>
                <a:gd name="connsiteX4" fmla="*/ 0 w 5708380"/>
                <a:gd name="connsiteY4" fmla="*/ 0 h 3021721"/>
                <a:gd name="connsiteX0" fmla="*/ 0 w 5708380"/>
                <a:gd name="connsiteY0" fmla="*/ 0 h 3021721"/>
                <a:gd name="connsiteX1" fmla="*/ 5708380 w 5708380"/>
                <a:gd name="connsiteY1" fmla="*/ 74141 h 3021721"/>
                <a:gd name="connsiteX2" fmla="*/ 1680078 w 5708380"/>
                <a:gd name="connsiteY2" fmla="*/ 1563623 h 3021721"/>
                <a:gd name="connsiteX3" fmla="*/ 172995 w 5708380"/>
                <a:gd name="connsiteY3" fmla="*/ 3021721 h 3021721"/>
                <a:gd name="connsiteX4" fmla="*/ 0 w 5708380"/>
                <a:gd name="connsiteY4" fmla="*/ 0 h 3021721"/>
                <a:gd name="connsiteX0" fmla="*/ 0 w 5708380"/>
                <a:gd name="connsiteY0" fmla="*/ 0 h 2181461"/>
                <a:gd name="connsiteX1" fmla="*/ 5708380 w 5708380"/>
                <a:gd name="connsiteY1" fmla="*/ 74141 h 2181461"/>
                <a:gd name="connsiteX2" fmla="*/ 1680078 w 5708380"/>
                <a:gd name="connsiteY2" fmla="*/ 1563623 h 2181461"/>
                <a:gd name="connsiteX3" fmla="*/ 0 w 5708380"/>
                <a:gd name="connsiteY3" fmla="*/ 2181461 h 2181461"/>
                <a:gd name="connsiteX4" fmla="*/ 0 w 5708380"/>
                <a:gd name="connsiteY4" fmla="*/ 0 h 2181461"/>
                <a:gd name="connsiteX0" fmla="*/ 0 w 5708380"/>
                <a:gd name="connsiteY0" fmla="*/ 0 h 2324945"/>
                <a:gd name="connsiteX1" fmla="*/ 5708380 w 5708380"/>
                <a:gd name="connsiteY1" fmla="*/ 74141 h 2324945"/>
                <a:gd name="connsiteX2" fmla="*/ 1680078 w 5708380"/>
                <a:gd name="connsiteY2" fmla="*/ 1563623 h 2324945"/>
                <a:gd name="connsiteX3" fmla="*/ 0 w 5708380"/>
                <a:gd name="connsiteY3" fmla="*/ 2181461 h 2324945"/>
                <a:gd name="connsiteX4" fmla="*/ 0 w 5708380"/>
                <a:gd name="connsiteY4" fmla="*/ 0 h 2324945"/>
                <a:gd name="connsiteX0" fmla="*/ 0 w 5708380"/>
                <a:gd name="connsiteY0" fmla="*/ 0 h 2266133"/>
                <a:gd name="connsiteX1" fmla="*/ 5708380 w 5708380"/>
                <a:gd name="connsiteY1" fmla="*/ 74141 h 2266133"/>
                <a:gd name="connsiteX2" fmla="*/ 2322629 w 5708380"/>
                <a:gd name="connsiteY2" fmla="*/ 1069353 h 2266133"/>
                <a:gd name="connsiteX3" fmla="*/ 0 w 5708380"/>
                <a:gd name="connsiteY3" fmla="*/ 2181461 h 2266133"/>
                <a:gd name="connsiteX4" fmla="*/ 0 w 5708380"/>
                <a:gd name="connsiteY4" fmla="*/ 0 h 2266133"/>
                <a:gd name="connsiteX0" fmla="*/ 49427 w 5757807"/>
                <a:gd name="connsiteY0" fmla="*/ 0 h 2063466"/>
                <a:gd name="connsiteX1" fmla="*/ 5757807 w 5757807"/>
                <a:gd name="connsiteY1" fmla="*/ 74141 h 2063466"/>
                <a:gd name="connsiteX2" fmla="*/ 2372056 w 5757807"/>
                <a:gd name="connsiteY2" fmla="*/ 1069353 h 2063466"/>
                <a:gd name="connsiteX3" fmla="*/ 0 w 5757807"/>
                <a:gd name="connsiteY3" fmla="*/ 1959039 h 2063466"/>
                <a:gd name="connsiteX4" fmla="*/ 49427 w 5757807"/>
                <a:gd name="connsiteY4" fmla="*/ 0 h 2063466"/>
                <a:gd name="connsiteX0" fmla="*/ 172994 w 5757807"/>
                <a:gd name="connsiteY0" fmla="*/ 420130 h 1989325"/>
                <a:gd name="connsiteX1" fmla="*/ 5757807 w 5757807"/>
                <a:gd name="connsiteY1" fmla="*/ 0 h 1989325"/>
                <a:gd name="connsiteX2" fmla="*/ 2372056 w 5757807"/>
                <a:gd name="connsiteY2" fmla="*/ 995212 h 1989325"/>
                <a:gd name="connsiteX3" fmla="*/ 0 w 5757807"/>
                <a:gd name="connsiteY3" fmla="*/ 1884898 h 1989325"/>
                <a:gd name="connsiteX4" fmla="*/ 172994 w 5757807"/>
                <a:gd name="connsiteY4" fmla="*/ 420130 h 1989325"/>
                <a:gd name="connsiteX0" fmla="*/ 172994 w 5683667"/>
                <a:gd name="connsiteY0" fmla="*/ 49427 h 1618622"/>
                <a:gd name="connsiteX1" fmla="*/ 5683667 w 5683667"/>
                <a:gd name="connsiteY1" fmla="*/ 0 h 1618622"/>
                <a:gd name="connsiteX2" fmla="*/ 2372056 w 5683667"/>
                <a:gd name="connsiteY2" fmla="*/ 624509 h 1618622"/>
                <a:gd name="connsiteX3" fmla="*/ 0 w 5683667"/>
                <a:gd name="connsiteY3" fmla="*/ 1514195 h 1618622"/>
                <a:gd name="connsiteX4" fmla="*/ 172994 w 5683667"/>
                <a:gd name="connsiteY4" fmla="*/ 49427 h 1618622"/>
                <a:gd name="connsiteX0" fmla="*/ 0 w 5510673"/>
                <a:gd name="connsiteY0" fmla="*/ 49427 h 1640731"/>
                <a:gd name="connsiteX1" fmla="*/ 5510673 w 5510673"/>
                <a:gd name="connsiteY1" fmla="*/ 0 h 1640731"/>
                <a:gd name="connsiteX2" fmla="*/ 2199062 w 5510673"/>
                <a:gd name="connsiteY2" fmla="*/ 624509 h 1640731"/>
                <a:gd name="connsiteX3" fmla="*/ 197709 w 5510673"/>
                <a:gd name="connsiteY3" fmla="*/ 1538909 h 1640731"/>
                <a:gd name="connsiteX4" fmla="*/ 0 w 5510673"/>
                <a:gd name="connsiteY4" fmla="*/ 49427 h 1640731"/>
                <a:gd name="connsiteX0" fmla="*/ 49426 w 5312964"/>
                <a:gd name="connsiteY0" fmla="*/ 49427 h 1640731"/>
                <a:gd name="connsiteX1" fmla="*/ 5312964 w 5312964"/>
                <a:gd name="connsiteY1" fmla="*/ 0 h 1640731"/>
                <a:gd name="connsiteX2" fmla="*/ 2001353 w 5312964"/>
                <a:gd name="connsiteY2" fmla="*/ 624509 h 1640731"/>
                <a:gd name="connsiteX3" fmla="*/ 0 w 5312964"/>
                <a:gd name="connsiteY3" fmla="*/ 1538909 h 1640731"/>
                <a:gd name="connsiteX4" fmla="*/ 49426 w 5312964"/>
                <a:gd name="connsiteY4" fmla="*/ 49427 h 164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2964" h="1640731">
                  <a:moveTo>
                    <a:pt x="49426" y="49427"/>
                  </a:moveTo>
                  <a:lnTo>
                    <a:pt x="5312964" y="0"/>
                  </a:lnTo>
                  <a:cubicBezTo>
                    <a:pt x="5131731" y="1583888"/>
                    <a:pt x="2923991" y="29160"/>
                    <a:pt x="2001353" y="624509"/>
                  </a:cubicBezTo>
                  <a:cubicBezTo>
                    <a:pt x="930581" y="1258822"/>
                    <a:pt x="971917" y="1893136"/>
                    <a:pt x="0" y="1538909"/>
                  </a:cubicBezTo>
                  <a:lnTo>
                    <a:pt x="49426" y="49427"/>
                  </a:lnTo>
                  <a:close/>
                </a:path>
              </a:pathLst>
            </a:custGeom>
            <a:solidFill>
              <a:srgbClr val="C3CC94"/>
            </a:solidFill>
            <a:ln>
              <a:noFill/>
            </a:ln>
            <a:effectLst>
              <a:outerShdw blurRad="292100" dist="38100" dir="13500000" algn="b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9" name="Straight Connector 88"/>
          <p:cNvCxnSpPr/>
          <p:nvPr/>
        </p:nvCxnSpPr>
        <p:spPr>
          <a:xfrm>
            <a:off x="6066916" y="1168312"/>
            <a:ext cx="0" cy="5404948"/>
          </a:xfrm>
          <a:prstGeom prst="line">
            <a:avLst/>
          </a:prstGeom>
          <a:ln w="25400" cap="rnd">
            <a:solidFill>
              <a:srgbClr val="003333"/>
            </a:solidFill>
            <a:round/>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6055785" y="1797508"/>
            <a:ext cx="1508612" cy="174691"/>
            <a:chOff x="5997996" y="2034597"/>
            <a:chExt cx="1508612" cy="174691"/>
          </a:xfrm>
        </p:grpSpPr>
        <p:sp>
          <p:nvSpPr>
            <p:cNvPr id="90" name="Oval 89"/>
            <p:cNvSpPr/>
            <p:nvPr/>
          </p:nvSpPr>
          <p:spPr>
            <a:xfrm>
              <a:off x="5997996" y="2034597"/>
              <a:ext cx="174691" cy="174691"/>
            </a:xfrm>
            <a:prstGeom prst="ellipse">
              <a:avLst/>
            </a:prstGeom>
            <a:solidFill>
              <a:srgbClr val="00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3" name="Straight Connector 112"/>
            <p:cNvCxnSpPr/>
            <p:nvPr/>
          </p:nvCxnSpPr>
          <p:spPr>
            <a:xfrm flipH="1">
              <a:off x="6084823" y="2121942"/>
              <a:ext cx="1421785" cy="0"/>
            </a:xfrm>
            <a:prstGeom prst="line">
              <a:avLst/>
            </a:prstGeom>
            <a:ln w="25400" cap="rnd">
              <a:solidFill>
                <a:srgbClr val="003333"/>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4576212" y="3212541"/>
            <a:ext cx="1589717" cy="174691"/>
            <a:chOff x="4576212" y="3212541"/>
            <a:chExt cx="1589717" cy="174691"/>
          </a:xfrm>
        </p:grpSpPr>
        <p:sp>
          <p:nvSpPr>
            <p:cNvPr id="116" name="Oval 115"/>
            <p:cNvSpPr/>
            <p:nvPr/>
          </p:nvSpPr>
          <p:spPr>
            <a:xfrm>
              <a:off x="5991238" y="3212541"/>
              <a:ext cx="174691" cy="174691"/>
            </a:xfrm>
            <a:prstGeom prst="ellipse">
              <a:avLst/>
            </a:prstGeom>
            <a:solidFill>
              <a:srgbClr val="00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7" name="Straight Connector 116"/>
            <p:cNvCxnSpPr/>
            <p:nvPr/>
          </p:nvCxnSpPr>
          <p:spPr>
            <a:xfrm flipH="1">
              <a:off x="4576212" y="3297617"/>
              <a:ext cx="1421785" cy="0"/>
            </a:xfrm>
            <a:prstGeom prst="line">
              <a:avLst/>
            </a:prstGeom>
            <a:ln w="25400" cap="rnd">
              <a:solidFill>
                <a:srgbClr val="003333"/>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5989844" y="4475179"/>
            <a:ext cx="1508612" cy="174691"/>
            <a:chOff x="5989844" y="4475179"/>
            <a:chExt cx="1508612" cy="174691"/>
          </a:xfrm>
        </p:grpSpPr>
        <p:sp>
          <p:nvSpPr>
            <p:cNvPr id="118" name="Oval 117"/>
            <p:cNvSpPr/>
            <p:nvPr/>
          </p:nvSpPr>
          <p:spPr>
            <a:xfrm>
              <a:off x="5989844" y="4475179"/>
              <a:ext cx="174691" cy="174691"/>
            </a:xfrm>
            <a:prstGeom prst="ellipse">
              <a:avLst/>
            </a:prstGeom>
            <a:solidFill>
              <a:srgbClr val="00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3" name="Straight Connector 122"/>
            <p:cNvCxnSpPr/>
            <p:nvPr/>
          </p:nvCxnSpPr>
          <p:spPr>
            <a:xfrm flipH="1">
              <a:off x="6076671" y="4562524"/>
              <a:ext cx="1421785" cy="0"/>
            </a:xfrm>
            <a:prstGeom prst="line">
              <a:avLst/>
            </a:prstGeom>
            <a:ln w="25400" cap="rnd">
              <a:solidFill>
                <a:srgbClr val="003333"/>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4568059" y="5811581"/>
            <a:ext cx="1589717" cy="174691"/>
            <a:chOff x="4568059" y="5811581"/>
            <a:chExt cx="1589717" cy="174691"/>
          </a:xfrm>
        </p:grpSpPr>
        <p:sp>
          <p:nvSpPr>
            <p:cNvPr id="124" name="Oval 123"/>
            <p:cNvSpPr/>
            <p:nvPr/>
          </p:nvSpPr>
          <p:spPr>
            <a:xfrm>
              <a:off x="5983085" y="5811581"/>
              <a:ext cx="174691" cy="174691"/>
            </a:xfrm>
            <a:prstGeom prst="ellipse">
              <a:avLst/>
            </a:prstGeom>
            <a:solidFill>
              <a:srgbClr val="00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5" name="Straight Connector 124"/>
            <p:cNvCxnSpPr/>
            <p:nvPr/>
          </p:nvCxnSpPr>
          <p:spPr>
            <a:xfrm flipH="1">
              <a:off x="4568059" y="5896657"/>
              <a:ext cx="1421785" cy="0"/>
            </a:xfrm>
            <a:prstGeom prst="line">
              <a:avLst/>
            </a:prstGeom>
            <a:ln w="25400" cap="rnd">
              <a:solidFill>
                <a:srgbClr val="003333"/>
              </a:solidFill>
              <a:prstDash val="dash"/>
              <a:round/>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a:off x="7141770" y="1214574"/>
            <a:ext cx="4584900" cy="1669622"/>
            <a:chOff x="7222911" y="1453052"/>
            <a:chExt cx="4445416" cy="1308537"/>
          </a:xfrm>
        </p:grpSpPr>
        <p:sp>
          <p:nvSpPr>
            <p:cNvPr id="93" name="Rounded Rectangle 92"/>
            <p:cNvSpPr/>
            <p:nvPr/>
          </p:nvSpPr>
          <p:spPr>
            <a:xfrm>
              <a:off x="7506609" y="1453052"/>
              <a:ext cx="4161718" cy="1308537"/>
            </a:xfrm>
            <a:prstGeom prst="roundRect">
              <a:avLst/>
            </a:prstGeom>
            <a:solidFill>
              <a:schemeClr val="accent2">
                <a:lumMod val="20000"/>
                <a:lumOff val="80000"/>
              </a:schemeClr>
            </a:solidFill>
            <a:ln w="666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1" name="Picture 10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2911" y="2195166"/>
              <a:ext cx="516880" cy="565153"/>
            </a:xfrm>
            <a:prstGeom prst="rect">
              <a:avLst/>
            </a:prstGeom>
          </p:spPr>
        </p:pic>
      </p:grpSp>
      <p:pic>
        <p:nvPicPr>
          <p:cNvPr id="139" name="Picture 1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608296">
            <a:off x="7559626" y="2506833"/>
            <a:ext cx="370629" cy="405243"/>
          </a:xfrm>
          <a:prstGeom prst="rect">
            <a:avLst/>
          </a:prstGeom>
        </p:spPr>
      </p:pic>
      <p:sp>
        <p:nvSpPr>
          <p:cNvPr id="105" name="TextBox 104"/>
          <p:cNvSpPr txBox="1"/>
          <p:nvPr/>
        </p:nvSpPr>
        <p:spPr>
          <a:xfrm>
            <a:off x="4119582" y="1551131"/>
            <a:ext cx="19976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C37642"/>
                </a:solidFill>
                <a:effectLst/>
                <a:uLnTx/>
                <a:uFillTx/>
                <a:latin typeface="#9Slide05 SVNUT Triumph" panose="00000500000000000000" pitchFamily="2" charset="0"/>
              </a:rPr>
              <a:t>Kiến thức</a:t>
            </a:r>
            <a:endParaRPr kumimoji="0" lang="id-ID" sz="3200" i="0" u="none" strike="noStrike" kern="1200" cap="none" spc="0" normalizeH="0" baseline="0" noProof="0" dirty="0">
              <a:ln>
                <a:noFill/>
              </a:ln>
              <a:solidFill>
                <a:srgbClr val="C37642"/>
              </a:solidFill>
              <a:effectLst/>
              <a:uLnTx/>
              <a:uFillTx/>
              <a:latin typeface="#9Slide05 SVNUT Triumph" panose="00000500000000000000" pitchFamily="2" charset="0"/>
            </a:endParaRPr>
          </a:p>
        </p:txBody>
      </p:sp>
      <p:sp>
        <p:nvSpPr>
          <p:cNvPr id="150" name="TextBox 149"/>
          <p:cNvSpPr txBox="1"/>
          <p:nvPr/>
        </p:nvSpPr>
        <p:spPr>
          <a:xfrm>
            <a:off x="6248176" y="2963488"/>
            <a:ext cx="175080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C37642"/>
                </a:solidFill>
                <a:effectLst/>
                <a:uLnTx/>
                <a:uFillTx/>
                <a:latin typeface="#9Slide05 SVNUT Triumph" panose="00000500000000000000" pitchFamily="2" charset="0"/>
              </a:rPr>
              <a:t>Kĩ năng</a:t>
            </a:r>
            <a:endParaRPr kumimoji="0" lang="id-ID" sz="3200" i="0" u="none" strike="noStrike" kern="1200" cap="none" spc="0" normalizeH="0" baseline="0" noProof="0" dirty="0">
              <a:ln>
                <a:noFill/>
              </a:ln>
              <a:solidFill>
                <a:srgbClr val="C37642"/>
              </a:solidFill>
              <a:effectLst/>
              <a:uLnTx/>
              <a:uFillTx/>
              <a:latin typeface="#9Slide05 SVNUT Triumph" panose="00000500000000000000" pitchFamily="2" charset="0"/>
            </a:endParaRPr>
          </a:p>
        </p:txBody>
      </p:sp>
      <p:sp>
        <p:nvSpPr>
          <p:cNvPr id="151" name="TextBox 150"/>
          <p:cNvSpPr txBox="1"/>
          <p:nvPr/>
        </p:nvSpPr>
        <p:spPr>
          <a:xfrm>
            <a:off x="3713850" y="4294894"/>
            <a:ext cx="229101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C37642"/>
                </a:solidFill>
                <a:effectLst/>
                <a:uLnTx/>
                <a:uFillTx/>
                <a:latin typeface="#9Slide05 SVNUT Triumph" panose="00000500000000000000" pitchFamily="2" charset="0"/>
              </a:rPr>
              <a:t>Phẩm chất</a:t>
            </a:r>
            <a:endParaRPr kumimoji="0" lang="id-ID" sz="3200" i="0" u="none" strike="noStrike" kern="1200" cap="none" spc="0" normalizeH="0" baseline="0" noProof="0" dirty="0">
              <a:ln>
                <a:noFill/>
              </a:ln>
              <a:solidFill>
                <a:srgbClr val="C37642"/>
              </a:solidFill>
              <a:effectLst/>
              <a:uLnTx/>
              <a:uFillTx/>
              <a:latin typeface="#9Slide05 SVNUT Triumph" panose="00000500000000000000" pitchFamily="2" charset="0"/>
            </a:endParaRPr>
          </a:p>
        </p:txBody>
      </p:sp>
      <p:sp>
        <p:nvSpPr>
          <p:cNvPr id="152" name="TextBox 151"/>
          <p:cNvSpPr txBox="1"/>
          <p:nvPr/>
        </p:nvSpPr>
        <p:spPr>
          <a:xfrm>
            <a:off x="6195955" y="5641158"/>
            <a:ext cx="19623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C37642"/>
                </a:solidFill>
                <a:effectLst/>
                <a:uLnTx/>
                <a:uFillTx/>
                <a:latin typeface="#9Slide05 SVNUT Triumph" panose="00000500000000000000" pitchFamily="2" charset="0"/>
              </a:rPr>
              <a:t>Năng lực</a:t>
            </a:r>
            <a:endParaRPr kumimoji="0" lang="id-ID" sz="3200" i="0" u="none" strike="noStrike" kern="1200" cap="none" spc="0" normalizeH="0" baseline="0" noProof="0" dirty="0">
              <a:ln>
                <a:noFill/>
              </a:ln>
              <a:solidFill>
                <a:srgbClr val="C37642"/>
              </a:solidFill>
              <a:effectLst/>
              <a:uLnTx/>
              <a:uFillTx/>
              <a:latin typeface="#9Slide05 SVNUT Triumph" panose="00000500000000000000" pitchFamily="2" charset="0"/>
            </a:endParaRPr>
          </a:p>
        </p:txBody>
      </p:sp>
      <p:sp>
        <p:nvSpPr>
          <p:cNvPr id="156" name="Rectangle 155"/>
          <p:cNvSpPr/>
          <p:nvPr/>
        </p:nvSpPr>
        <p:spPr>
          <a:xfrm>
            <a:off x="7983351" y="1358756"/>
            <a:ext cx="3446846" cy="1815882"/>
          </a:xfrm>
          <a:prstGeom prst="rect">
            <a:avLst/>
          </a:prstGeom>
        </p:spPr>
        <p:txBody>
          <a:bodyPr wrap="square">
            <a:spAutoFit/>
          </a:bodyPr>
          <a:lstStyle/>
          <a:p>
            <a:pPr algn="ctr"/>
            <a:r>
              <a:rPr lang="nl-NL" sz="2800">
                <a:solidFill>
                  <a:srgbClr val="CE3A72"/>
                </a:solidFill>
                <a:effectLst/>
                <a:latin typeface="SVN-Wallington" panose="00000500000000000000" pitchFamily="2" charset="0"/>
                <a:ea typeface="Times New Roman" panose="02020603050405020304" pitchFamily="18" charset="0"/>
              </a:rPr>
              <a:t>HS hiểu được môi trường sống của một số loài thực vật. </a:t>
            </a:r>
          </a:p>
          <a:p>
            <a:pPr marL="285750" indent="-285750" algn="just">
              <a:buFontTx/>
              <a:buChar char="-"/>
            </a:pPr>
            <a:endParaRPr lang="en-US" sz="2800">
              <a:solidFill>
                <a:srgbClr val="CE3A72"/>
              </a:solidFill>
              <a:effectLst/>
              <a:latin typeface="SVN-Wallington" panose="00000500000000000000" pitchFamily="2" charset="0"/>
              <a:ea typeface="Times New Roman" panose="02020603050405020304" pitchFamily="18" charset="0"/>
            </a:endParaRPr>
          </a:p>
        </p:txBody>
      </p:sp>
      <p:sp>
        <p:nvSpPr>
          <p:cNvPr id="160" name="Rounded Rectangle 159"/>
          <p:cNvSpPr/>
          <p:nvPr/>
        </p:nvSpPr>
        <p:spPr>
          <a:xfrm>
            <a:off x="386020" y="2172710"/>
            <a:ext cx="4295007" cy="2005995"/>
          </a:xfrm>
          <a:prstGeom prst="roundRect">
            <a:avLst/>
          </a:prstGeom>
          <a:solidFill>
            <a:srgbClr val="CFD6AA"/>
          </a:solidFill>
          <a:ln w="666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 name="Rectangle 160"/>
          <p:cNvSpPr/>
          <p:nvPr/>
        </p:nvSpPr>
        <p:spPr>
          <a:xfrm>
            <a:off x="454575" y="2461258"/>
            <a:ext cx="4129467" cy="1692771"/>
          </a:xfrm>
          <a:prstGeom prst="rect">
            <a:avLst/>
          </a:prstGeom>
        </p:spPr>
        <p:txBody>
          <a:bodyPr wrap="square">
            <a:spAutoFit/>
          </a:bodyPr>
          <a:lstStyle/>
          <a:p>
            <a:pPr algn="ctr"/>
            <a:r>
              <a:rPr lang="nl-NL" sz="2600">
                <a:solidFill>
                  <a:schemeClr val="accent5">
                    <a:lumMod val="50000"/>
                  </a:schemeClr>
                </a:solidFill>
                <a:effectLst/>
                <a:latin typeface="SVN-Wallington" panose="00000500000000000000" pitchFamily="2" charset="0"/>
                <a:ea typeface="Times New Roman" panose="02020603050405020304" pitchFamily="18" charset="0"/>
              </a:rPr>
              <a:t>Nêu được những yếu tố cần để duy trì sự sống của thực vật: nước, không khí, ánh sáng, nhiệt độ và chất khoáng.</a:t>
            </a:r>
            <a:endParaRPr lang="en-US" sz="2600">
              <a:solidFill>
                <a:schemeClr val="accent5">
                  <a:lumMod val="50000"/>
                </a:schemeClr>
              </a:solidFill>
              <a:effectLst/>
              <a:latin typeface="SVN-Wallington" panose="00000500000000000000" pitchFamily="2" charset="0"/>
              <a:ea typeface="Times New Roman" panose="02020603050405020304" pitchFamily="18" charset="0"/>
            </a:endParaRPr>
          </a:p>
        </p:txBody>
      </p:sp>
      <p:sp>
        <p:nvSpPr>
          <p:cNvPr id="162" name="Rounded Rectangle 161"/>
          <p:cNvSpPr/>
          <p:nvPr/>
        </p:nvSpPr>
        <p:spPr>
          <a:xfrm>
            <a:off x="452654" y="4879670"/>
            <a:ext cx="4295005" cy="1856852"/>
          </a:xfrm>
          <a:prstGeom prst="roundRect">
            <a:avLst/>
          </a:prstGeom>
          <a:solidFill>
            <a:schemeClr val="accent2">
              <a:lumMod val="20000"/>
              <a:lumOff val="80000"/>
            </a:schemeClr>
          </a:solidFill>
          <a:ln w="666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 name="Rectangle 162"/>
          <p:cNvSpPr/>
          <p:nvPr/>
        </p:nvSpPr>
        <p:spPr>
          <a:xfrm>
            <a:off x="547727" y="5081320"/>
            <a:ext cx="4128258" cy="169277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600">
                <a:solidFill>
                  <a:schemeClr val="accent2">
                    <a:lumMod val="50000"/>
                  </a:schemeClr>
                </a:solidFill>
                <a:effectLst/>
                <a:latin typeface="SVN-Wallington" panose="00000500000000000000" pitchFamily="2" charset="0"/>
                <a:ea typeface="Times New Roman" panose="02020603050405020304" pitchFamily="18" charset="0"/>
              </a:rPr>
              <a:t>Quan sát, so sánh có đối chứng để thấy sự phát triển khác nhau của cây trong những điều kiện khác nhau.</a:t>
            </a:r>
            <a:endParaRPr kumimoji="0" lang="id-ID" sz="2600" b="0" u="none" strike="noStrike" kern="1200" cap="none" spc="0" normalizeH="0" baseline="0" noProof="0" dirty="0">
              <a:ln>
                <a:noFill/>
              </a:ln>
              <a:solidFill>
                <a:schemeClr val="accent2">
                  <a:lumMod val="50000"/>
                </a:schemeClr>
              </a:solidFill>
              <a:effectLst/>
              <a:uLnTx/>
              <a:uFillTx/>
              <a:latin typeface="SVN-Wallington" panose="00000500000000000000" pitchFamily="2" charset="0"/>
            </a:endParaRPr>
          </a:p>
        </p:txBody>
      </p:sp>
      <p:sp>
        <p:nvSpPr>
          <p:cNvPr id="164" name="Rounded Rectangle 163"/>
          <p:cNvSpPr/>
          <p:nvPr/>
        </p:nvSpPr>
        <p:spPr>
          <a:xfrm>
            <a:off x="7484286" y="3654882"/>
            <a:ext cx="4161718" cy="1680967"/>
          </a:xfrm>
          <a:prstGeom prst="roundRect">
            <a:avLst/>
          </a:prstGeom>
          <a:solidFill>
            <a:srgbClr val="CFD6AA"/>
          </a:solidFill>
          <a:ln w="666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 name="Rectangle 164"/>
          <p:cNvSpPr/>
          <p:nvPr/>
        </p:nvSpPr>
        <p:spPr>
          <a:xfrm>
            <a:off x="7803860" y="3843300"/>
            <a:ext cx="3518371" cy="1384995"/>
          </a:xfrm>
          <a:prstGeom prst="rect">
            <a:avLst/>
          </a:prstGeom>
        </p:spPr>
        <p:txBody>
          <a:bodyPr wrap="square">
            <a:spAutoFit/>
          </a:bodyPr>
          <a:lstStyle/>
          <a:p>
            <a:pPr algn="ctr"/>
            <a:r>
              <a:rPr lang="nl-NL" sz="2800">
                <a:solidFill>
                  <a:schemeClr val="accent6">
                    <a:lumMod val="50000"/>
                  </a:schemeClr>
                </a:solidFill>
                <a:effectLst/>
                <a:latin typeface="SVN-Wallington" panose="00000500000000000000" pitchFamily="2" charset="0"/>
                <a:ea typeface="Times New Roman" panose="02020603050405020304" pitchFamily="18" charset="0"/>
              </a:rPr>
              <a:t>GD cho HS ý thức bảo vệ môi trường, chăm sóc</a:t>
            </a:r>
          </a:p>
          <a:p>
            <a:pPr algn="ctr"/>
            <a:r>
              <a:rPr lang="nl-NL" sz="2800">
                <a:solidFill>
                  <a:schemeClr val="accent6">
                    <a:lumMod val="50000"/>
                  </a:schemeClr>
                </a:solidFill>
                <a:effectLst/>
                <a:latin typeface="SVN-Wallington" panose="00000500000000000000" pitchFamily="2" charset="0"/>
                <a:ea typeface="Times New Roman" panose="02020603050405020304" pitchFamily="18" charset="0"/>
              </a:rPr>
              <a:t> cây xanh</a:t>
            </a:r>
            <a:endParaRPr lang="en-US" sz="2800">
              <a:solidFill>
                <a:schemeClr val="accent6">
                  <a:lumMod val="50000"/>
                </a:schemeClr>
              </a:solidFill>
              <a:effectLst/>
              <a:latin typeface="SVN-Wallington" panose="00000500000000000000" pitchFamily="2" charset="0"/>
              <a:ea typeface="Times New Roman" panose="02020603050405020304" pitchFamily="18" charset="0"/>
            </a:endParaRPr>
          </a:p>
        </p:txBody>
      </p:sp>
      <p:grpSp>
        <p:nvGrpSpPr>
          <p:cNvPr id="102" name="Group 101"/>
          <p:cNvGrpSpPr/>
          <p:nvPr/>
        </p:nvGrpSpPr>
        <p:grpSpPr>
          <a:xfrm flipH="1">
            <a:off x="11224978" y="4671069"/>
            <a:ext cx="724651" cy="699603"/>
            <a:chOff x="7873656" y="4254860"/>
            <a:chExt cx="724651" cy="699603"/>
          </a:xfrm>
        </p:grpSpPr>
        <p:pic>
          <p:nvPicPr>
            <p:cNvPr id="140" name="Picture 1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56" y="4254860"/>
              <a:ext cx="516880" cy="565153"/>
            </a:xfrm>
            <a:prstGeom prst="rect">
              <a:avLst/>
            </a:prstGeom>
          </p:spPr>
        </p:pic>
        <p:pic>
          <p:nvPicPr>
            <p:cNvPr id="141" name="Picture 1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608296">
              <a:off x="8210371" y="4566527"/>
              <a:ext cx="370629" cy="405243"/>
            </a:xfrm>
            <a:prstGeom prst="rect">
              <a:avLst/>
            </a:prstGeom>
          </p:spPr>
        </p:pic>
      </p:grpSp>
      <p:grpSp>
        <p:nvGrpSpPr>
          <p:cNvPr id="147" name="Group 146"/>
          <p:cNvGrpSpPr/>
          <p:nvPr/>
        </p:nvGrpSpPr>
        <p:grpSpPr>
          <a:xfrm rot="4639224" flipV="1">
            <a:off x="4178059" y="2062536"/>
            <a:ext cx="724651" cy="699603"/>
            <a:chOff x="7873656" y="4254860"/>
            <a:chExt cx="724651" cy="699603"/>
          </a:xfrm>
        </p:grpSpPr>
        <p:pic>
          <p:nvPicPr>
            <p:cNvPr id="148" name="Picture 1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56" y="4254860"/>
              <a:ext cx="516880" cy="565153"/>
            </a:xfrm>
            <a:prstGeom prst="rect">
              <a:avLst/>
            </a:prstGeom>
          </p:spPr>
        </p:pic>
        <p:pic>
          <p:nvPicPr>
            <p:cNvPr id="149" name="Picture 1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608296">
              <a:off x="8210371" y="4566527"/>
              <a:ext cx="370629" cy="405243"/>
            </a:xfrm>
            <a:prstGeom prst="rect">
              <a:avLst/>
            </a:prstGeom>
          </p:spPr>
        </p:pic>
      </p:grpSp>
      <p:grpSp>
        <p:nvGrpSpPr>
          <p:cNvPr id="142" name="Group 141"/>
          <p:cNvGrpSpPr/>
          <p:nvPr/>
        </p:nvGrpSpPr>
        <p:grpSpPr>
          <a:xfrm flipV="1">
            <a:off x="73637" y="4978673"/>
            <a:ext cx="724651" cy="699603"/>
            <a:chOff x="7873656" y="4254860"/>
            <a:chExt cx="724651" cy="699603"/>
          </a:xfrm>
        </p:grpSpPr>
        <p:pic>
          <p:nvPicPr>
            <p:cNvPr id="145" name="Picture 1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56" y="4254860"/>
              <a:ext cx="516880" cy="565153"/>
            </a:xfrm>
            <a:prstGeom prst="rect">
              <a:avLst/>
            </a:prstGeom>
          </p:spPr>
        </p:pic>
        <p:pic>
          <p:nvPicPr>
            <p:cNvPr id="146" name="Picture 1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608296">
              <a:off x="8210371" y="4566527"/>
              <a:ext cx="370629" cy="405243"/>
            </a:xfrm>
            <a:prstGeom prst="rect">
              <a:avLst/>
            </a:prstGeom>
          </p:spPr>
        </p:pic>
      </p:grpSp>
      <p:sp>
        <p:nvSpPr>
          <p:cNvPr id="126" name="TextBox 125">
            <a:extLst>
              <a:ext uri="{FF2B5EF4-FFF2-40B4-BE49-F238E27FC236}">
                <a16:creationId xmlns:a16="http://schemas.microsoft.com/office/drawing/2014/main" id="{DD88DFB8-60AE-425C-8CFB-168007182632}"/>
              </a:ext>
            </a:extLst>
          </p:cNvPr>
          <p:cNvSpPr txBox="1"/>
          <p:nvPr/>
        </p:nvSpPr>
        <p:spPr>
          <a:xfrm>
            <a:off x="3606155" y="232392"/>
            <a:ext cx="4783682"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a:solidFill>
                  <a:srgbClr val="003333"/>
                </a:solidFill>
                <a:effectLst>
                  <a:outerShdw blurRad="38100" dist="38100" dir="2700000" algn="tl">
                    <a:srgbClr val="000000">
                      <a:alpha val="43137"/>
                    </a:srgbClr>
                  </a:outerShdw>
                </a:effectLst>
                <a:latin typeface="#9Slide05 Beautiful Caps" panose="02040603050506020204" pitchFamily="18" charset="0"/>
              </a:rPr>
              <a:t>Yêu cầu cần đạt</a:t>
            </a:r>
            <a:endParaRPr kumimoji="0" lang="id-ID" sz="5400" b="1" i="0" u="none" strike="noStrike" kern="1200" cap="none" spc="0" normalizeH="0" baseline="0" noProof="0" dirty="0">
              <a:ln>
                <a:noFill/>
              </a:ln>
              <a:solidFill>
                <a:srgbClr val="003333"/>
              </a:solidFill>
              <a:effectLst>
                <a:outerShdw blurRad="38100" dist="38100" dir="2700000" algn="tl">
                  <a:srgbClr val="000000">
                    <a:alpha val="43137"/>
                  </a:srgbClr>
                </a:outerShdw>
              </a:effectLst>
              <a:uLnTx/>
              <a:uFillTx/>
              <a:latin typeface="#9Slide05 Beautiful Caps" panose="02040603050506020204" pitchFamily="18" charset="0"/>
            </a:endParaRPr>
          </a:p>
        </p:txBody>
      </p:sp>
    </p:spTree>
    <p:extLst>
      <p:ext uri="{BB962C8B-B14F-4D97-AF65-F5344CB8AC3E}">
        <p14:creationId xmlns:p14="http://schemas.microsoft.com/office/powerpoint/2010/main" val="3764776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barn(inVertical)">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1000"/>
                                        <p:tgtEl>
                                          <p:spTgt spid="89"/>
                                        </p:tgtEl>
                                      </p:cBhvr>
                                    </p:animEffect>
                                    <p:anim calcmode="lin" valueType="num">
                                      <p:cBhvr>
                                        <p:cTn id="13" dur="1000" fill="hold"/>
                                        <p:tgtEl>
                                          <p:spTgt spid="89"/>
                                        </p:tgtEl>
                                        <p:attrNameLst>
                                          <p:attrName>ppt_x</p:attrName>
                                        </p:attrNameLst>
                                      </p:cBhvr>
                                      <p:tavLst>
                                        <p:tav tm="0">
                                          <p:val>
                                            <p:strVal val="#ppt_x"/>
                                          </p:val>
                                        </p:tav>
                                        <p:tav tm="100000">
                                          <p:val>
                                            <p:strVal val="#ppt_x"/>
                                          </p:val>
                                        </p:tav>
                                      </p:tavLst>
                                    </p:anim>
                                    <p:anim calcmode="lin" valueType="num">
                                      <p:cBhvr>
                                        <p:cTn id="14"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par>
                                <p:cTn id="24" presetID="22" presetClass="entr" presetSubtype="8"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56"/>
                                        </p:tgtEl>
                                        <p:attrNameLst>
                                          <p:attrName>style.visibility</p:attrName>
                                        </p:attrNameLst>
                                      </p:cBhvr>
                                      <p:to>
                                        <p:strVal val="visible"/>
                                      </p:to>
                                    </p:set>
                                    <p:animEffect transition="in" filter="wipe(left)">
                                      <p:cBhvr>
                                        <p:cTn id="30" dur="500"/>
                                        <p:tgtEl>
                                          <p:spTgt spid="15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50"/>
                                        </p:tgtEl>
                                        <p:attrNameLst>
                                          <p:attrName>style.visibility</p:attrName>
                                        </p:attrNameLst>
                                      </p:cBhvr>
                                      <p:to>
                                        <p:strVal val="visible"/>
                                      </p:to>
                                    </p:set>
                                    <p:animEffect transition="in" filter="wipe(right)">
                                      <p:cBhvr>
                                        <p:cTn id="35" dur="500"/>
                                        <p:tgtEl>
                                          <p:spTgt spid="150"/>
                                        </p:tgtEl>
                                      </p:cBhvr>
                                    </p:animEffect>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right)">
                                      <p:cBhvr>
                                        <p:cTn id="39" dur="500"/>
                                        <p:tgtEl>
                                          <p:spTgt spid="3"/>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161"/>
                                        </p:tgtEl>
                                        <p:attrNameLst>
                                          <p:attrName>style.visibility</p:attrName>
                                        </p:attrNameLst>
                                      </p:cBhvr>
                                      <p:to>
                                        <p:strVal val="visible"/>
                                      </p:to>
                                    </p:set>
                                    <p:animEffect transition="in" filter="wipe(right)">
                                      <p:cBhvr>
                                        <p:cTn id="43" dur="500"/>
                                        <p:tgtEl>
                                          <p:spTgt spid="161"/>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160"/>
                                        </p:tgtEl>
                                        <p:attrNameLst>
                                          <p:attrName>style.visibility</p:attrName>
                                        </p:attrNameLst>
                                      </p:cBhvr>
                                      <p:to>
                                        <p:strVal val="visible"/>
                                      </p:to>
                                    </p:set>
                                    <p:animEffect transition="in" filter="wipe(right)">
                                      <p:cBhvr>
                                        <p:cTn id="46" dur="500"/>
                                        <p:tgtEl>
                                          <p:spTgt spid="16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1"/>
                                        </p:tgtEl>
                                        <p:attrNameLst>
                                          <p:attrName>style.visibility</p:attrName>
                                        </p:attrNameLst>
                                      </p:cBhvr>
                                      <p:to>
                                        <p:strVal val="visible"/>
                                      </p:to>
                                    </p:set>
                                    <p:animEffect transition="in" filter="wipe(left)">
                                      <p:cBhvr>
                                        <p:cTn id="51" dur="500"/>
                                        <p:tgtEl>
                                          <p:spTgt spid="151"/>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left)">
                                      <p:cBhvr>
                                        <p:cTn id="55" dur="500"/>
                                        <p:tgtEl>
                                          <p:spTgt spid="4"/>
                                        </p:tgtEl>
                                      </p:cBhvr>
                                    </p:animEffect>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164"/>
                                        </p:tgtEl>
                                        <p:attrNameLst>
                                          <p:attrName>style.visibility</p:attrName>
                                        </p:attrNameLst>
                                      </p:cBhvr>
                                      <p:to>
                                        <p:strVal val="visible"/>
                                      </p:to>
                                    </p:set>
                                    <p:animEffect transition="in" filter="wipe(left)">
                                      <p:cBhvr>
                                        <p:cTn id="59" dur="500"/>
                                        <p:tgtEl>
                                          <p:spTgt spid="164"/>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65"/>
                                        </p:tgtEl>
                                        <p:attrNameLst>
                                          <p:attrName>style.visibility</p:attrName>
                                        </p:attrNameLst>
                                      </p:cBhvr>
                                      <p:to>
                                        <p:strVal val="visible"/>
                                      </p:to>
                                    </p:set>
                                    <p:animEffect transition="in" filter="wipe(left)">
                                      <p:cBhvr>
                                        <p:cTn id="62" dur="500"/>
                                        <p:tgtEl>
                                          <p:spTgt spid="16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152"/>
                                        </p:tgtEl>
                                        <p:attrNameLst>
                                          <p:attrName>style.visibility</p:attrName>
                                        </p:attrNameLst>
                                      </p:cBhvr>
                                      <p:to>
                                        <p:strVal val="visible"/>
                                      </p:to>
                                    </p:set>
                                    <p:animEffect transition="in" filter="wipe(right)">
                                      <p:cBhvr>
                                        <p:cTn id="67" dur="500"/>
                                        <p:tgtEl>
                                          <p:spTgt spid="152"/>
                                        </p:tgtEl>
                                      </p:cBhvr>
                                    </p:animEffect>
                                  </p:childTnLst>
                                </p:cTn>
                              </p:par>
                            </p:childTnLst>
                          </p:cTn>
                        </p:par>
                        <p:par>
                          <p:cTn id="68" fill="hold">
                            <p:stCondLst>
                              <p:cond delay="500"/>
                            </p:stCondLst>
                            <p:childTnLst>
                              <p:par>
                                <p:cTn id="69" presetID="22" presetClass="entr" presetSubtype="2" fill="hold" nodeType="after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wipe(right)">
                                      <p:cBhvr>
                                        <p:cTn id="71" dur="500"/>
                                        <p:tgtEl>
                                          <p:spTgt spid="5"/>
                                        </p:tgtEl>
                                      </p:cBhvr>
                                    </p:animEffect>
                                  </p:childTnLst>
                                </p:cTn>
                              </p:par>
                            </p:childTnLst>
                          </p:cTn>
                        </p:par>
                        <p:par>
                          <p:cTn id="72" fill="hold">
                            <p:stCondLst>
                              <p:cond delay="1000"/>
                            </p:stCondLst>
                            <p:childTnLst>
                              <p:par>
                                <p:cTn id="73" presetID="22" presetClass="entr" presetSubtype="2" fill="hold" grpId="0" nodeType="afterEffect">
                                  <p:stCondLst>
                                    <p:cond delay="0"/>
                                  </p:stCondLst>
                                  <p:childTnLst>
                                    <p:set>
                                      <p:cBhvr>
                                        <p:cTn id="74" dur="1" fill="hold">
                                          <p:stCondLst>
                                            <p:cond delay="0"/>
                                          </p:stCondLst>
                                        </p:cTn>
                                        <p:tgtEl>
                                          <p:spTgt spid="162"/>
                                        </p:tgtEl>
                                        <p:attrNameLst>
                                          <p:attrName>style.visibility</p:attrName>
                                        </p:attrNameLst>
                                      </p:cBhvr>
                                      <p:to>
                                        <p:strVal val="visible"/>
                                      </p:to>
                                    </p:set>
                                    <p:animEffect transition="in" filter="wipe(right)">
                                      <p:cBhvr>
                                        <p:cTn id="75" dur="500"/>
                                        <p:tgtEl>
                                          <p:spTgt spid="162"/>
                                        </p:tgtEl>
                                      </p:cBhvr>
                                    </p:animEffect>
                                  </p:childTnLst>
                                </p:cTn>
                              </p:par>
                              <p:par>
                                <p:cTn id="76" presetID="22" presetClass="entr" presetSubtype="2" fill="hold" grpId="0" nodeType="withEffect">
                                  <p:stCondLst>
                                    <p:cond delay="0"/>
                                  </p:stCondLst>
                                  <p:childTnLst>
                                    <p:set>
                                      <p:cBhvr>
                                        <p:cTn id="77" dur="1" fill="hold">
                                          <p:stCondLst>
                                            <p:cond delay="0"/>
                                          </p:stCondLst>
                                        </p:cTn>
                                        <p:tgtEl>
                                          <p:spTgt spid="163"/>
                                        </p:tgtEl>
                                        <p:attrNameLst>
                                          <p:attrName>style.visibility</p:attrName>
                                        </p:attrNameLst>
                                      </p:cBhvr>
                                      <p:to>
                                        <p:strVal val="visible"/>
                                      </p:to>
                                    </p:set>
                                    <p:animEffect transition="in" filter="wipe(right)">
                                      <p:cBhvr>
                                        <p:cTn id="78"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50" grpId="0"/>
      <p:bldP spid="151" grpId="0"/>
      <p:bldP spid="152" grpId="0"/>
      <p:bldP spid="156" grpId="0"/>
      <p:bldP spid="160" grpId="0" animBg="1"/>
      <p:bldP spid="161" grpId="0"/>
      <p:bldP spid="162" grpId="0" animBg="1"/>
      <p:bldP spid="163" grpId="0"/>
      <p:bldP spid="164" grpId="0" animBg="1"/>
      <p:bldP spid="165" grpId="0"/>
      <p:bldP spid="1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B384B4B-C986-4E88-B122-9A19F31700F2}"/>
              </a:ext>
            </a:extLst>
          </p:cNvPr>
          <p:cNvGrpSpPr/>
          <p:nvPr/>
        </p:nvGrpSpPr>
        <p:grpSpPr>
          <a:xfrm>
            <a:off x="644436" y="4267607"/>
            <a:ext cx="6165283" cy="1784597"/>
            <a:chOff x="1490110" y="1121713"/>
            <a:chExt cx="8909617" cy="2652972"/>
          </a:xfrm>
        </p:grpSpPr>
        <p:sp>
          <p:nvSpPr>
            <p:cNvPr id="14" name="Rounded Rectangle 92">
              <a:extLst>
                <a:ext uri="{FF2B5EF4-FFF2-40B4-BE49-F238E27FC236}">
                  <a16:creationId xmlns:a16="http://schemas.microsoft.com/office/drawing/2014/main" id="{CC5AE23F-ABF7-46CB-B92B-F334A7919645}"/>
                </a:ext>
              </a:extLst>
            </p:cNvPr>
            <p:cNvSpPr/>
            <p:nvPr/>
          </p:nvSpPr>
          <p:spPr>
            <a:xfrm>
              <a:off x="1490110" y="1121713"/>
              <a:ext cx="8909617" cy="2652972"/>
            </a:xfrm>
            <a:prstGeom prst="roundRect">
              <a:avLst>
                <a:gd name="adj" fmla="val 50000"/>
              </a:avLst>
            </a:prstGeom>
            <a:solidFill>
              <a:schemeClr val="accent2">
                <a:lumMod val="75000"/>
              </a:schemeClr>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9Slide07 Koni" pitchFamily="2" charset="0"/>
              </a:endParaRPr>
            </a:p>
          </p:txBody>
        </p:sp>
        <p:sp>
          <p:nvSpPr>
            <p:cNvPr id="15" name="TextBox 14">
              <a:extLst>
                <a:ext uri="{FF2B5EF4-FFF2-40B4-BE49-F238E27FC236}">
                  <a16:creationId xmlns:a16="http://schemas.microsoft.com/office/drawing/2014/main" id="{75770AC5-C8DF-4929-AE43-E2B08C36F422}"/>
                </a:ext>
              </a:extLst>
            </p:cNvPr>
            <p:cNvSpPr txBox="1"/>
            <p:nvPr/>
          </p:nvSpPr>
          <p:spPr>
            <a:xfrm>
              <a:off x="1726419" y="1578873"/>
              <a:ext cx="8673308" cy="1738648"/>
            </a:xfrm>
            <a:prstGeom prst="rect">
              <a:avLst/>
            </a:prstGeom>
            <a:noFill/>
            <a:ln>
              <a:noFill/>
            </a:ln>
          </p:spPr>
          <p:txBody>
            <a:bodyPr wrap="square" rtlCol="0">
              <a:spAutoFit/>
            </a:bodyPr>
            <a:lstStyle/>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Thiếu nước dẫn đến</a:t>
              </a:r>
            </a:p>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 khô héo lá</a:t>
              </a:r>
              <a:endParaRPr lang="id-ID" sz="35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grpSp>
        <p:nvGrpSpPr>
          <p:cNvPr id="16" name="Group 15">
            <a:extLst>
              <a:ext uri="{FF2B5EF4-FFF2-40B4-BE49-F238E27FC236}">
                <a16:creationId xmlns:a16="http://schemas.microsoft.com/office/drawing/2014/main" id="{B1D39454-7AE3-4CB2-8179-F0E51511259E}"/>
              </a:ext>
            </a:extLst>
          </p:cNvPr>
          <p:cNvGrpSpPr/>
          <p:nvPr/>
        </p:nvGrpSpPr>
        <p:grpSpPr>
          <a:xfrm>
            <a:off x="4667250" y="805797"/>
            <a:ext cx="7264022" cy="1784597"/>
            <a:chOff x="1470203" y="849090"/>
            <a:chExt cx="9763701" cy="2381255"/>
          </a:xfrm>
        </p:grpSpPr>
        <p:sp>
          <p:nvSpPr>
            <p:cNvPr id="17" name="Rounded Rectangle 92">
              <a:extLst>
                <a:ext uri="{FF2B5EF4-FFF2-40B4-BE49-F238E27FC236}">
                  <a16:creationId xmlns:a16="http://schemas.microsoft.com/office/drawing/2014/main" id="{F4B3409B-44D6-48BA-B137-4227248C8B0B}"/>
                </a:ext>
              </a:extLst>
            </p:cNvPr>
            <p:cNvSpPr/>
            <p:nvPr/>
          </p:nvSpPr>
          <p:spPr>
            <a:xfrm>
              <a:off x="1470203" y="849090"/>
              <a:ext cx="9763701" cy="238125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spc="300" dirty="0">
                <a:latin typeface="#9Slide07 Koni" pitchFamily="2" charset="0"/>
              </a:endParaRPr>
            </a:p>
          </p:txBody>
        </p:sp>
        <p:sp>
          <p:nvSpPr>
            <p:cNvPr id="18" name="TextBox 17">
              <a:extLst>
                <a:ext uri="{FF2B5EF4-FFF2-40B4-BE49-F238E27FC236}">
                  <a16:creationId xmlns:a16="http://schemas.microsoft.com/office/drawing/2014/main" id="{2661DE68-827B-4D39-879C-C5783099BBAB}"/>
                </a:ext>
              </a:extLst>
            </p:cNvPr>
            <p:cNvSpPr txBox="1"/>
            <p:nvPr/>
          </p:nvSpPr>
          <p:spPr>
            <a:xfrm>
              <a:off x="2799835" y="1203540"/>
              <a:ext cx="7462914" cy="1560576"/>
            </a:xfrm>
            <a:prstGeom prst="rect">
              <a:avLst/>
            </a:prstGeom>
            <a:noFill/>
            <a:ln>
              <a:noFill/>
            </a:ln>
          </p:spPr>
          <p:txBody>
            <a:bodyPr wrap="square" rtlCol="0">
              <a:spAutoFit/>
            </a:bodyPr>
            <a:lstStyle/>
            <a:p>
              <a:pPr algn="ctr"/>
              <a:r>
                <a:rPr lang="en-US" sz="35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Thiếu chất khoáng trong đất vì sỏi đã rửa sạch.</a:t>
              </a:r>
              <a:endParaRPr lang="id-ID" sz="3500" b="1" dirty="0">
                <a:ln>
                  <a:solidFill>
                    <a:schemeClr val="tx1"/>
                  </a:solidFill>
                </a:ln>
                <a:solidFill>
                  <a:schemeClr val="bg1"/>
                </a:solidFill>
                <a:effectLst>
                  <a:outerShdw blurRad="38100" dist="38100" dir="2700000" algn="tl">
                    <a:srgbClr val="000000">
                      <a:alpha val="43137"/>
                    </a:srgbClr>
                  </a:outerShdw>
                </a:effectLst>
                <a:latin typeface="#9Slide07 Koni" pitchFamily="2" charset="0"/>
              </a:endParaRPr>
            </a:p>
          </p:txBody>
        </p:sp>
      </p:grpSp>
      <p:pic>
        <p:nvPicPr>
          <p:cNvPr id="12" name="Picture 11">
            <a:extLst>
              <a:ext uri="{FF2B5EF4-FFF2-40B4-BE49-F238E27FC236}">
                <a16:creationId xmlns:a16="http://schemas.microsoft.com/office/drawing/2014/main" id="{5EFA7642-A55E-433C-99F5-5BDFBB567BB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62499" t="50000" r="6557" b="9489"/>
          <a:stretch/>
        </p:blipFill>
        <p:spPr>
          <a:xfrm>
            <a:off x="807957" y="406473"/>
            <a:ext cx="3664139" cy="302252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14BFD316-1627-4CB7-B787-7BC8435EC20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590" t="55469" r="67500" b="8231"/>
          <a:stretch/>
        </p:blipFill>
        <p:spPr>
          <a:xfrm>
            <a:off x="7162671" y="2928216"/>
            <a:ext cx="4221372" cy="34471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223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16" presetClass="entr" presetSubtype="37"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outVertic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9EBE39D4-24D9-4803-9F93-70A3F9D9661A}"/>
              </a:ext>
            </a:extLst>
          </p:cNvPr>
          <p:cNvGrpSpPr/>
          <p:nvPr/>
        </p:nvGrpSpPr>
        <p:grpSpPr>
          <a:xfrm>
            <a:off x="3162666" y="-122327"/>
            <a:ext cx="5866667" cy="1457850"/>
            <a:chOff x="3588005" y="0"/>
            <a:chExt cx="5866667" cy="1760478"/>
          </a:xfrm>
        </p:grpSpPr>
        <p:sp>
          <p:nvSpPr>
            <p:cNvPr id="50" name="Freeform 43">
              <a:extLst>
                <a:ext uri="{FF2B5EF4-FFF2-40B4-BE49-F238E27FC236}">
                  <a16:creationId xmlns:a16="http://schemas.microsoft.com/office/drawing/2014/main" id="{7FDDF19E-B3E4-4568-BE4C-6EBB88607919}"/>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rgbClr val="FFC000"/>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D2DE04CB-7E6A-42F2-BB5A-4FF200844CA1}"/>
                </a:ext>
              </a:extLst>
            </p:cNvPr>
            <p:cNvCxnSpPr/>
            <p:nvPr/>
          </p:nvCxnSpPr>
          <p:spPr>
            <a:xfrm flipV="1">
              <a:off x="9233415"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99DCFF2-3F47-45F1-AD54-B61D2C888D8E}"/>
                </a:ext>
              </a:extLst>
            </p:cNvPr>
            <p:cNvCxnSpPr/>
            <p:nvPr/>
          </p:nvCxnSpPr>
          <p:spPr>
            <a:xfrm flipV="1">
              <a:off x="3854802"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1B12A79D-1D84-4FA9-970F-E60CAFA2CBAE}"/>
              </a:ext>
            </a:extLst>
          </p:cNvPr>
          <p:cNvSpPr txBox="1"/>
          <p:nvPr/>
        </p:nvSpPr>
        <p:spPr>
          <a:xfrm>
            <a:off x="3162666" y="460035"/>
            <a:ext cx="5896079" cy="769441"/>
          </a:xfrm>
          <a:prstGeom prst="rect">
            <a:avLst/>
          </a:prstGeom>
          <a:noFill/>
        </p:spPr>
        <p:txBody>
          <a:bodyPr wrap="square" rtlCol="0">
            <a:spAutoFit/>
          </a:bodyPr>
          <a:lstStyle/>
          <a:p>
            <a:pPr algn="ctr"/>
            <a:r>
              <a:rPr lang="en-US" sz="4400" b="1">
                <a:solidFill>
                  <a:schemeClr val="accent6">
                    <a:lumMod val="50000"/>
                  </a:schemeClr>
                </a:solidFill>
                <a:effectLst>
                  <a:outerShdw blurRad="38100" dist="38100" dir="2700000" algn="tl">
                    <a:srgbClr val="000000">
                      <a:alpha val="43137"/>
                    </a:srgbClr>
                  </a:outerShdw>
                </a:effectLst>
                <a:latin typeface="#9Slide07 Koni" pitchFamily="2" charset="0"/>
              </a:rPr>
              <a:t>Dự đoán kết quả</a:t>
            </a:r>
            <a:endParaRPr lang="en-US" sz="4400" b="1" dirty="0">
              <a:solidFill>
                <a:schemeClr val="accent6">
                  <a:lumMod val="50000"/>
                </a:schemeClr>
              </a:solidFill>
              <a:effectLst>
                <a:outerShdw blurRad="38100" dist="38100" dir="2700000" algn="tl">
                  <a:srgbClr val="000000">
                    <a:alpha val="43137"/>
                  </a:srgbClr>
                </a:outerShdw>
              </a:effectLst>
              <a:latin typeface="#9Slide07 Koni" pitchFamily="2" charset="0"/>
            </a:endParaRPr>
          </a:p>
        </p:txBody>
      </p:sp>
      <p:graphicFrame>
        <p:nvGraphicFramePr>
          <p:cNvPr id="57" name="Group 93">
            <a:extLst>
              <a:ext uri="{FF2B5EF4-FFF2-40B4-BE49-F238E27FC236}">
                <a16:creationId xmlns:a16="http://schemas.microsoft.com/office/drawing/2014/main" id="{141F80FA-4433-431A-AFAF-E10D37B3EE42}"/>
              </a:ext>
            </a:extLst>
          </p:cNvPr>
          <p:cNvGraphicFramePr>
            <a:graphicFrameLocks noGrp="1"/>
          </p:cNvGraphicFramePr>
          <p:nvPr>
            <p:extLst>
              <p:ext uri="{D42A27DB-BD31-4B8C-83A1-F6EECF244321}">
                <p14:modId xmlns:p14="http://schemas.microsoft.com/office/powerpoint/2010/main" val="1284831198"/>
              </p:ext>
            </p:extLst>
          </p:nvPr>
        </p:nvGraphicFramePr>
        <p:xfrm>
          <a:off x="286002" y="2366866"/>
          <a:ext cx="11619999" cy="4029083"/>
        </p:xfrm>
        <a:graphic>
          <a:graphicData uri="http://schemas.openxmlformats.org/drawingml/2006/table">
            <a:tbl>
              <a:tblPr/>
              <a:tblGrid>
                <a:gridCol w="2555172">
                  <a:extLst>
                    <a:ext uri="{9D8B030D-6E8A-4147-A177-3AD203B41FA5}">
                      <a16:colId xmlns:a16="http://schemas.microsoft.com/office/drawing/2014/main" val="20000"/>
                    </a:ext>
                  </a:extLst>
                </a:gridCol>
                <a:gridCol w="1436915">
                  <a:extLst>
                    <a:ext uri="{9D8B030D-6E8A-4147-A177-3AD203B41FA5}">
                      <a16:colId xmlns:a16="http://schemas.microsoft.com/office/drawing/2014/main" val="20001"/>
                    </a:ext>
                  </a:extLst>
                </a:gridCol>
                <a:gridCol w="1191985">
                  <a:extLst>
                    <a:ext uri="{9D8B030D-6E8A-4147-A177-3AD203B41FA5}">
                      <a16:colId xmlns:a16="http://schemas.microsoft.com/office/drawing/2014/main" val="20002"/>
                    </a:ext>
                  </a:extLst>
                </a:gridCol>
                <a:gridCol w="1453243">
                  <a:extLst>
                    <a:ext uri="{9D8B030D-6E8A-4147-A177-3AD203B41FA5}">
                      <a16:colId xmlns:a16="http://schemas.microsoft.com/office/drawing/2014/main" val="20003"/>
                    </a:ext>
                  </a:extLst>
                </a:gridCol>
                <a:gridCol w="2416626">
                  <a:extLst>
                    <a:ext uri="{9D8B030D-6E8A-4147-A177-3AD203B41FA5}">
                      <a16:colId xmlns:a16="http://schemas.microsoft.com/office/drawing/2014/main" val="20004"/>
                    </a:ext>
                  </a:extLst>
                </a:gridCol>
                <a:gridCol w="2566058">
                  <a:extLst>
                    <a:ext uri="{9D8B030D-6E8A-4147-A177-3AD203B41FA5}">
                      <a16:colId xmlns:a16="http://schemas.microsoft.com/office/drawing/2014/main" val="20005"/>
                    </a:ext>
                  </a:extLst>
                </a:gridCol>
              </a:tblGrid>
              <a:tr h="9968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 y</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ế</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u </a:t>
                      </a: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t</a:t>
                      </a:r>
                      <a:r>
                        <a:rPr kumimoji="0" lang="vi-VN"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ố</a:t>
                      </a:r>
                      <a:endPar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Calibri" panose="020F0502020204030204" pitchFamily="34" charset="0"/>
                        </a:rPr>
                        <a:t>nh</a:t>
                      </a:r>
                      <a:endPar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s</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Calibri" panose="020F0502020204030204" pitchFamily="34" charset="0"/>
                        </a:rPr>
                        <a:t>ng</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Arial" charset="0"/>
                        </a:rPr>
                        <a:t>Kh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ô</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ng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kh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í</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N</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ướ</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Ch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ấ</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t </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kho</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án</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c</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ó</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 </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trong</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 </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đấ</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t</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D</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ự</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 </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đ</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o</a:t>
                      </a:r>
                      <a:r>
                        <a:rPr kumimoji="0" lang="vi-VN"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án</a:t>
                      </a: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k</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ế</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t </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Calibri" panose="020F0502020204030204" pitchFamily="34" charset="0"/>
                        </a:rPr>
                        <a:t>qu</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ả</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0"/>
                  </a:ext>
                </a:extLst>
              </a:tr>
              <a:tr h="5916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1</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16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2</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16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y 3</a:t>
                      </a:r>
                      <a:endPar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227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4</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16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y 5</a:t>
                      </a:r>
                      <a:endPar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ctr" defTabSz="914400" rtl="0" eaLnBrk="1" fontAlgn="base" latinLnBrk="0" hangingPunct="1">
                        <a:lnSpc>
                          <a:spcPct val="100000"/>
                        </a:lnSpc>
                        <a:spcBef>
                          <a:spcPct val="20000"/>
                        </a:spcBef>
                        <a:spcAft>
                          <a:spcPct val="0"/>
                        </a:spcAft>
                        <a:buClrTx/>
                        <a:buSzTx/>
                        <a:buFont typeface="Arial" panose="020B0604020202020204" pitchFamily="34" charset="0"/>
                        <a:buChar char="•"/>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58" name="Text Box 58">
            <a:extLst>
              <a:ext uri="{FF2B5EF4-FFF2-40B4-BE49-F238E27FC236}">
                <a16:creationId xmlns:a16="http://schemas.microsoft.com/office/drawing/2014/main" id="{AC1CAFC5-0ED9-4FFF-B77A-7A1350BA8C88}"/>
              </a:ext>
            </a:extLst>
          </p:cNvPr>
          <p:cNvSpPr txBox="1">
            <a:spLocks noChangeArrowheads="1"/>
          </p:cNvSpPr>
          <p:nvPr/>
        </p:nvSpPr>
        <p:spPr bwMode="auto">
          <a:xfrm>
            <a:off x="-597816" y="1289648"/>
            <a:ext cx="1246514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Đánh</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dấu</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X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vào</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các</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yếu</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tố</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mà</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cây</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được</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cung</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cấp</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và</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err="1">
                <a:solidFill>
                  <a:schemeClr val="accent6">
                    <a:lumMod val="50000"/>
                  </a:schemeClr>
                </a:solidFill>
                <a:latin typeface="UVF TypoSlabserif" panose="02000403050000020004" pitchFamily="2" charset="0"/>
                <a:cs typeface="Times New Roman" panose="02020603050405020304" pitchFamily="18" charset="0"/>
              </a:rPr>
              <a:t>dự</a:t>
            </a:r>
            <a:r>
              <a:rPr lang="en-US" altLang="en-US" b="1">
                <a:solidFill>
                  <a:schemeClr val="accent6">
                    <a:lumMod val="50000"/>
                  </a:schemeClr>
                </a:solidFill>
                <a:latin typeface="UVF TypoSlabserif" panose="02000403050000020004" pitchFamily="2" charset="0"/>
                <a:cs typeface="Times New Roman" panose="02020603050405020304" pitchFamily="18" charset="0"/>
              </a:rPr>
              <a:t> đoán sự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phát</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triển</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của</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 </a:t>
            </a:r>
            <a:r>
              <a:rPr lang="en-US" altLang="en-US" b="1" dirty="0" err="1">
                <a:solidFill>
                  <a:schemeClr val="accent6">
                    <a:lumMod val="50000"/>
                  </a:schemeClr>
                </a:solidFill>
                <a:latin typeface="UVF TypoSlabserif" panose="02000403050000020004" pitchFamily="2" charset="0"/>
                <a:cs typeface="Times New Roman" panose="02020603050405020304" pitchFamily="18" charset="0"/>
              </a:rPr>
              <a:t>cây</a:t>
            </a:r>
            <a:r>
              <a:rPr lang="en-US" altLang="en-US" b="1" dirty="0">
                <a:solidFill>
                  <a:schemeClr val="accent6">
                    <a:lumMod val="50000"/>
                  </a:schemeClr>
                </a:solidFill>
                <a:latin typeface="UVF TypoSlabserif" panose="02000403050000020004" pitchFamily="2" charset="0"/>
                <a:cs typeface="Times New Roman" panose="02020603050405020304" pitchFamily="18" charset="0"/>
              </a:rPr>
              <a:t>:</a:t>
            </a:r>
            <a:endParaRPr lang="vi-VN" altLang="en-US" b="1" dirty="0">
              <a:solidFill>
                <a:schemeClr val="accent6">
                  <a:lumMod val="50000"/>
                </a:schemeClr>
              </a:solidFill>
              <a:latin typeface="UVF TypoSlabserif" panose="02000403050000020004" pitchFamily="2" charset="0"/>
              <a:cs typeface="Times New Roman" panose="02020603050405020304" pitchFamily="18" charset="0"/>
            </a:endParaRPr>
          </a:p>
        </p:txBody>
      </p:sp>
      <p:sp>
        <p:nvSpPr>
          <p:cNvPr id="75" name="Text Box 59">
            <a:extLst>
              <a:ext uri="{FF2B5EF4-FFF2-40B4-BE49-F238E27FC236}">
                <a16:creationId xmlns:a16="http://schemas.microsoft.com/office/drawing/2014/main" id="{9AF6C620-07DF-42CE-A196-E363F147A617}"/>
              </a:ext>
            </a:extLst>
          </p:cNvPr>
          <p:cNvSpPr txBox="1">
            <a:spLocks noChangeArrowheads="1"/>
          </p:cNvSpPr>
          <p:nvPr/>
        </p:nvSpPr>
        <p:spPr bwMode="auto">
          <a:xfrm>
            <a:off x="4621142" y="3475114"/>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6" name="Text Box 60">
            <a:extLst>
              <a:ext uri="{FF2B5EF4-FFF2-40B4-BE49-F238E27FC236}">
                <a16:creationId xmlns:a16="http://schemas.microsoft.com/office/drawing/2014/main" id="{1483D37B-C1EF-4DAA-A66C-18F6AAA189BB}"/>
              </a:ext>
            </a:extLst>
          </p:cNvPr>
          <p:cNvSpPr txBox="1">
            <a:spLocks noChangeArrowheads="1"/>
          </p:cNvSpPr>
          <p:nvPr/>
        </p:nvSpPr>
        <p:spPr bwMode="auto">
          <a:xfrm>
            <a:off x="5966722" y="3475114"/>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7" name="Text Box 61">
            <a:extLst>
              <a:ext uri="{FF2B5EF4-FFF2-40B4-BE49-F238E27FC236}">
                <a16:creationId xmlns:a16="http://schemas.microsoft.com/office/drawing/2014/main" id="{142B7931-D89E-43A1-8D03-7C3884EE0A55}"/>
              </a:ext>
            </a:extLst>
          </p:cNvPr>
          <p:cNvSpPr txBox="1">
            <a:spLocks noChangeArrowheads="1"/>
          </p:cNvSpPr>
          <p:nvPr/>
        </p:nvSpPr>
        <p:spPr bwMode="auto">
          <a:xfrm>
            <a:off x="7748856" y="3464393"/>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a:solidFill>
                  <a:schemeClr val="accent6">
                    <a:lumMod val="50000"/>
                  </a:schemeClr>
                </a:solidFill>
                <a:latin typeface="#9Slide07 Koni" pitchFamily="2" charset="0"/>
              </a:rPr>
              <a:t>X</a:t>
            </a:r>
            <a:endParaRPr lang="vi-VN" altLang="en-US" sz="2400" b="1">
              <a:solidFill>
                <a:schemeClr val="accent6">
                  <a:lumMod val="50000"/>
                </a:schemeClr>
              </a:solidFill>
              <a:latin typeface="#9Slide07 Koni" pitchFamily="2" charset="0"/>
            </a:endParaRPr>
          </a:p>
        </p:txBody>
      </p:sp>
      <p:sp>
        <p:nvSpPr>
          <p:cNvPr id="78" name="Text Box 63">
            <a:extLst>
              <a:ext uri="{FF2B5EF4-FFF2-40B4-BE49-F238E27FC236}">
                <a16:creationId xmlns:a16="http://schemas.microsoft.com/office/drawing/2014/main" id="{C6816F16-A7B2-4712-BE93-548A70220AA1}"/>
              </a:ext>
            </a:extLst>
          </p:cNvPr>
          <p:cNvSpPr txBox="1">
            <a:spLocks noChangeArrowheads="1"/>
          </p:cNvSpPr>
          <p:nvPr/>
        </p:nvSpPr>
        <p:spPr bwMode="auto">
          <a:xfrm>
            <a:off x="3320415" y="396942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9" name="Text Box 64">
            <a:extLst>
              <a:ext uri="{FF2B5EF4-FFF2-40B4-BE49-F238E27FC236}">
                <a16:creationId xmlns:a16="http://schemas.microsoft.com/office/drawing/2014/main" id="{49513997-88DB-45B5-9E8F-7788E48252CF}"/>
              </a:ext>
            </a:extLst>
          </p:cNvPr>
          <p:cNvSpPr txBox="1">
            <a:spLocks noChangeArrowheads="1"/>
          </p:cNvSpPr>
          <p:nvPr/>
        </p:nvSpPr>
        <p:spPr bwMode="auto">
          <a:xfrm>
            <a:off x="5964494" y="402517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0" name="Text Box 67">
            <a:extLst>
              <a:ext uri="{FF2B5EF4-FFF2-40B4-BE49-F238E27FC236}">
                <a16:creationId xmlns:a16="http://schemas.microsoft.com/office/drawing/2014/main" id="{271C983D-BC4B-4ABE-AAAF-020C4C5C14F5}"/>
              </a:ext>
            </a:extLst>
          </p:cNvPr>
          <p:cNvSpPr txBox="1">
            <a:spLocks noChangeArrowheads="1"/>
          </p:cNvSpPr>
          <p:nvPr/>
        </p:nvSpPr>
        <p:spPr bwMode="auto">
          <a:xfrm>
            <a:off x="3349859" y="4595312"/>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1" name="Text Box 68">
            <a:extLst>
              <a:ext uri="{FF2B5EF4-FFF2-40B4-BE49-F238E27FC236}">
                <a16:creationId xmlns:a16="http://schemas.microsoft.com/office/drawing/2014/main" id="{521A6C0E-45EC-4B76-854B-A98980AEBB30}"/>
              </a:ext>
            </a:extLst>
          </p:cNvPr>
          <p:cNvSpPr txBox="1">
            <a:spLocks noChangeArrowheads="1"/>
          </p:cNvSpPr>
          <p:nvPr/>
        </p:nvSpPr>
        <p:spPr bwMode="auto">
          <a:xfrm>
            <a:off x="4785953" y="4584500"/>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2" name="Text Box 69">
            <a:extLst>
              <a:ext uri="{FF2B5EF4-FFF2-40B4-BE49-F238E27FC236}">
                <a16:creationId xmlns:a16="http://schemas.microsoft.com/office/drawing/2014/main" id="{9684095A-C234-49FB-811B-853DC55A028A}"/>
              </a:ext>
            </a:extLst>
          </p:cNvPr>
          <p:cNvSpPr txBox="1">
            <a:spLocks noChangeArrowheads="1"/>
          </p:cNvSpPr>
          <p:nvPr/>
        </p:nvSpPr>
        <p:spPr bwMode="auto">
          <a:xfrm>
            <a:off x="7727398" y="458563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3" name="Text Box 71">
            <a:extLst>
              <a:ext uri="{FF2B5EF4-FFF2-40B4-BE49-F238E27FC236}">
                <a16:creationId xmlns:a16="http://schemas.microsoft.com/office/drawing/2014/main" id="{5BD7B213-5812-4E72-A5B5-E53EF67248E4}"/>
              </a:ext>
            </a:extLst>
          </p:cNvPr>
          <p:cNvSpPr txBox="1">
            <a:spLocks noChangeArrowheads="1"/>
          </p:cNvSpPr>
          <p:nvPr/>
        </p:nvSpPr>
        <p:spPr bwMode="auto">
          <a:xfrm>
            <a:off x="3329717" y="531666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4" name="Text Box 72">
            <a:extLst>
              <a:ext uri="{FF2B5EF4-FFF2-40B4-BE49-F238E27FC236}">
                <a16:creationId xmlns:a16="http://schemas.microsoft.com/office/drawing/2014/main" id="{4CB9384B-BB06-4442-81F4-56FD7D86A829}"/>
              </a:ext>
            </a:extLst>
          </p:cNvPr>
          <p:cNvSpPr txBox="1">
            <a:spLocks noChangeArrowheads="1"/>
          </p:cNvSpPr>
          <p:nvPr/>
        </p:nvSpPr>
        <p:spPr bwMode="auto">
          <a:xfrm>
            <a:off x="4631895" y="5264030"/>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5" name="Text Box 73">
            <a:extLst>
              <a:ext uri="{FF2B5EF4-FFF2-40B4-BE49-F238E27FC236}">
                <a16:creationId xmlns:a16="http://schemas.microsoft.com/office/drawing/2014/main" id="{057C6BBF-8348-4319-AA00-F3358C2F7CB7}"/>
              </a:ext>
            </a:extLst>
          </p:cNvPr>
          <p:cNvSpPr txBox="1">
            <a:spLocks noChangeArrowheads="1"/>
          </p:cNvSpPr>
          <p:nvPr/>
        </p:nvSpPr>
        <p:spPr bwMode="auto">
          <a:xfrm>
            <a:off x="5912567" y="5288593"/>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6" name="Text Box 74">
            <a:extLst>
              <a:ext uri="{FF2B5EF4-FFF2-40B4-BE49-F238E27FC236}">
                <a16:creationId xmlns:a16="http://schemas.microsoft.com/office/drawing/2014/main" id="{CA2D99AC-0882-4EFF-BEBA-87C13C2538E4}"/>
              </a:ext>
            </a:extLst>
          </p:cNvPr>
          <p:cNvSpPr txBox="1">
            <a:spLocks noChangeArrowheads="1"/>
          </p:cNvSpPr>
          <p:nvPr/>
        </p:nvSpPr>
        <p:spPr bwMode="auto">
          <a:xfrm>
            <a:off x="7727398" y="531297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7" name="Text Box 76">
            <a:extLst>
              <a:ext uri="{FF2B5EF4-FFF2-40B4-BE49-F238E27FC236}">
                <a16:creationId xmlns:a16="http://schemas.microsoft.com/office/drawing/2014/main" id="{5D1B5C09-29D3-4DFB-BC94-0B48C8CCB2AE}"/>
              </a:ext>
            </a:extLst>
          </p:cNvPr>
          <p:cNvSpPr txBox="1">
            <a:spLocks noChangeArrowheads="1"/>
          </p:cNvSpPr>
          <p:nvPr/>
        </p:nvSpPr>
        <p:spPr bwMode="auto">
          <a:xfrm>
            <a:off x="3349859" y="5923152"/>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8" name="Text Box 77">
            <a:extLst>
              <a:ext uri="{FF2B5EF4-FFF2-40B4-BE49-F238E27FC236}">
                <a16:creationId xmlns:a16="http://schemas.microsoft.com/office/drawing/2014/main" id="{BD707163-4341-4092-A9F8-9D330AA490F8}"/>
              </a:ext>
            </a:extLst>
          </p:cNvPr>
          <p:cNvSpPr txBox="1">
            <a:spLocks noChangeArrowheads="1"/>
          </p:cNvSpPr>
          <p:nvPr/>
        </p:nvSpPr>
        <p:spPr bwMode="auto">
          <a:xfrm>
            <a:off x="4648970" y="5951741"/>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9" name="Text Box 78">
            <a:extLst>
              <a:ext uri="{FF2B5EF4-FFF2-40B4-BE49-F238E27FC236}">
                <a16:creationId xmlns:a16="http://schemas.microsoft.com/office/drawing/2014/main" id="{5E98D19C-42E3-4AEB-82B6-82C48494F8E9}"/>
              </a:ext>
            </a:extLst>
          </p:cNvPr>
          <p:cNvSpPr txBox="1">
            <a:spLocks noChangeArrowheads="1"/>
          </p:cNvSpPr>
          <p:nvPr/>
        </p:nvSpPr>
        <p:spPr bwMode="auto">
          <a:xfrm>
            <a:off x="5893187" y="594835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90" name="Text Box 65">
            <a:extLst>
              <a:ext uri="{FF2B5EF4-FFF2-40B4-BE49-F238E27FC236}">
                <a16:creationId xmlns:a16="http://schemas.microsoft.com/office/drawing/2014/main" id="{2662D42F-6B37-41BF-8CE7-88B1B909797E}"/>
              </a:ext>
            </a:extLst>
          </p:cNvPr>
          <p:cNvSpPr txBox="1">
            <a:spLocks noChangeArrowheads="1"/>
          </p:cNvSpPr>
          <p:nvPr/>
        </p:nvSpPr>
        <p:spPr bwMode="auto">
          <a:xfrm>
            <a:off x="7760183" y="402517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Tree>
    <p:extLst>
      <p:ext uri="{BB962C8B-B14F-4D97-AF65-F5344CB8AC3E}">
        <p14:creationId xmlns:p14="http://schemas.microsoft.com/office/powerpoint/2010/main" val="229903950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50000">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14:bounceEnd="50000">
                                          <p:cBhvr additive="base">
                                            <p:cTn id="7" dur="750" fill="hold"/>
                                            <p:tgtEl>
                                              <p:spTgt spid="49"/>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randombar(horizontal)">
                                          <p:cBhvr>
                                            <p:cTn id="16" dur="500"/>
                                            <p:tgtEl>
                                              <p:spTgt spid="58"/>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randombar(horizontal)">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barn(inVertical)">
                                          <p:cBhvr>
                                            <p:cTn id="25" dur="500"/>
                                            <p:tgtEl>
                                              <p:spTgt spid="7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arn(inVertical)">
                                          <p:cBhvr>
                                            <p:cTn id="28" dur="500"/>
                                            <p:tgtEl>
                                              <p:spTgt spid="7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barn(inVertical)">
                                          <p:cBhvr>
                                            <p:cTn id="31" dur="500"/>
                                            <p:tgtEl>
                                              <p:spTgt spid="7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animEffect transition="in" filter="barn(inVertical)">
                                          <p:cBhvr>
                                            <p:cTn id="36" dur="500"/>
                                            <p:tgtEl>
                                              <p:spTgt spid="7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barn(inVertical)">
                                          <p:cBhvr>
                                            <p:cTn id="39" dur="500"/>
                                            <p:tgtEl>
                                              <p:spTgt spid="7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90"/>
                                            </p:tgtEl>
                                            <p:attrNameLst>
                                              <p:attrName>style.visibility</p:attrName>
                                            </p:attrNameLst>
                                          </p:cBhvr>
                                          <p:to>
                                            <p:strVal val="visible"/>
                                          </p:to>
                                        </p:set>
                                        <p:animEffect transition="in" filter="barn(inVertical)">
                                          <p:cBhvr>
                                            <p:cTn id="42" dur="500"/>
                                            <p:tgtEl>
                                              <p:spTgt spid="9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animEffect transition="in" filter="barn(inVertical)">
                                          <p:cBhvr>
                                            <p:cTn id="47" dur="500"/>
                                            <p:tgtEl>
                                              <p:spTgt spid="8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1"/>
                                            </p:tgtEl>
                                            <p:attrNameLst>
                                              <p:attrName>style.visibility</p:attrName>
                                            </p:attrNameLst>
                                          </p:cBhvr>
                                          <p:to>
                                            <p:strVal val="visible"/>
                                          </p:to>
                                        </p:set>
                                        <p:animEffect transition="in" filter="barn(inVertical)">
                                          <p:cBhvr>
                                            <p:cTn id="50" dur="500"/>
                                            <p:tgtEl>
                                              <p:spTgt spid="81"/>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82"/>
                                            </p:tgtEl>
                                            <p:attrNameLst>
                                              <p:attrName>style.visibility</p:attrName>
                                            </p:attrNameLst>
                                          </p:cBhvr>
                                          <p:to>
                                            <p:strVal val="visible"/>
                                          </p:to>
                                        </p:set>
                                        <p:animEffect transition="in" filter="barn(inVertical)">
                                          <p:cBhvr>
                                            <p:cTn id="53" dur="500"/>
                                            <p:tgtEl>
                                              <p:spTgt spid="8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barn(inVertical)">
                                          <p:cBhvr>
                                            <p:cTn id="58" dur="500"/>
                                            <p:tgtEl>
                                              <p:spTgt spid="8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84"/>
                                            </p:tgtEl>
                                            <p:attrNameLst>
                                              <p:attrName>style.visibility</p:attrName>
                                            </p:attrNameLst>
                                          </p:cBhvr>
                                          <p:to>
                                            <p:strVal val="visible"/>
                                          </p:to>
                                        </p:set>
                                        <p:animEffect transition="in" filter="barn(inVertical)">
                                          <p:cBhvr>
                                            <p:cTn id="61" dur="500"/>
                                            <p:tgtEl>
                                              <p:spTgt spid="8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85"/>
                                            </p:tgtEl>
                                            <p:attrNameLst>
                                              <p:attrName>style.visibility</p:attrName>
                                            </p:attrNameLst>
                                          </p:cBhvr>
                                          <p:to>
                                            <p:strVal val="visible"/>
                                          </p:to>
                                        </p:set>
                                        <p:animEffect transition="in" filter="barn(inVertical)">
                                          <p:cBhvr>
                                            <p:cTn id="64" dur="500"/>
                                            <p:tgtEl>
                                              <p:spTgt spid="8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86"/>
                                            </p:tgtEl>
                                            <p:attrNameLst>
                                              <p:attrName>style.visibility</p:attrName>
                                            </p:attrNameLst>
                                          </p:cBhvr>
                                          <p:to>
                                            <p:strVal val="visible"/>
                                          </p:to>
                                        </p:set>
                                        <p:animEffect transition="in" filter="barn(inVertical)">
                                          <p:cBhvr>
                                            <p:cTn id="67" dur="500"/>
                                            <p:tgtEl>
                                              <p:spTgt spid="8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87"/>
                                            </p:tgtEl>
                                            <p:attrNameLst>
                                              <p:attrName>style.visibility</p:attrName>
                                            </p:attrNameLst>
                                          </p:cBhvr>
                                          <p:to>
                                            <p:strVal val="visible"/>
                                          </p:to>
                                        </p:set>
                                        <p:animEffect transition="in" filter="barn(inVertical)">
                                          <p:cBhvr>
                                            <p:cTn id="72" dur="500"/>
                                            <p:tgtEl>
                                              <p:spTgt spid="87"/>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88"/>
                                            </p:tgtEl>
                                            <p:attrNameLst>
                                              <p:attrName>style.visibility</p:attrName>
                                            </p:attrNameLst>
                                          </p:cBhvr>
                                          <p:to>
                                            <p:strVal val="visible"/>
                                          </p:to>
                                        </p:set>
                                        <p:animEffect transition="in" filter="barn(inVertical)">
                                          <p:cBhvr>
                                            <p:cTn id="75" dur="500"/>
                                            <p:tgtEl>
                                              <p:spTgt spid="88"/>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89"/>
                                            </p:tgtEl>
                                            <p:attrNameLst>
                                              <p:attrName>style.visibility</p:attrName>
                                            </p:attrNameLst>
                                          </p:cBhvr>
                                          <p:to>
                                            <p:strVal val="visible"/>
                                          </p:to>
                                        </p:set>
                                        <p:animEffect transition="in" filter="barn(inVertical)">
                                          <p:cBhvr>
                                            <p:cTn id="78"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8"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750" fill="hold"/>
                                            <p:tgtEl>
                                              <p:spTgt spid="49"/>
                                            </p:tgtEl>
                                            <p:attrNameLst>
                                              <p:attrName>ppt_x</p:attrName>
                                            </p:attrNameLst>
                                          </p:cBhvr>
                                          <p:tavLst>
                                            <p:tav tm="0">
                                              <p:val>
                                                <p:strVal val="#ppt_x"/>
                                              </p:val>
                                            </p:tav>
                                            <p:tav tm="100000">
                                              <p:val>
                                                <p:strVal val="#ppt_x"/>
                                              </p:val>
                                            </p:tav>
                                          </p:tavLst>
                                        </p:anim>
                                        <p:anim calcmode="lin" valueType="num">
                                          <p:cBhvr additive="base">
                                            <p:cTn id="8" dur="750" fill="hold"/>
                                            <p:tgtEl>
                                              <p:spTgt spid="4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randombar(horizontal)">
                                          <p:cBhvr>
                                            <p:cTn id="16" dur="500"/>
                                            <p:tgtEl>
                                              <p:spTgt spid="58"/>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randombar(horizontal)">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barn(inVertical)">
                                          <p:cBhvr>
                                            <p:cTn id="25" dur="500"/>
                                            <p:tgtEl>
                                              <p:spTgt spid="7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arn(inVertical)">
                                          <p:cBhvr>
                                            <p:cTn id="28" dur="500"/>
                                            <p:tgtEl>
                                              <p:spTgt spid="7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barn(inVertical)">
                                          <p:cBhvr>
                                            <p:cTn id="31" dur="500"/>
                                            <p:tgtEl>
                                              <p:spTgt spid="7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animEffect transition="in" filter="barn(inVertical)">
                                          <p:cBhvr>
                                            <p:cTn id="36" dur="500"/>
                                            <p:tgtEl>
                                              <p:spTgt spid="7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barn(inVertical)">
                                          <p:cBhvr>
                                            <p:cTn id="39" dur="500"/>
                                            <p:tgtEl>
                                              <p:spTgt spid="7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90"/>
                                            </p:tgtEl>
                                            <p:attrNameLst>
                                              <p:attrName>style.visibility</p:attrName>
                                            </p:attrNameLst>
                                          </p:cBhvr>
                                          <p:to>
                                            <p:strVal val="visible"/>
                                          </p:to>
                                        </p:set>
                                        <p:animEffect transition="in" filter="barn(inVertical)">
                                          <p:cBhvr>
                                            <p:cTn id="42" dur="500"/>
                                            <p:tgtEl>
                                              <p:spTgt spid="9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animEffect transition="in" filter="barn(inVertical)">
                                          <p:cBhvr>
                                            <p:cTn id="47" dur="500"/>
                                            <p:tgtEl>
                                              <p:spTgt spid="8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1"/>
                                            </p:tgtEl>
                                            <p:attrNameLst>
                                              <p:attrName>style.visibility</p:attrName>
                                            </p:attrNameLst>
                                          </p:cBhvr>
                                          <p:to>
                                            <p:strVal val="visible"/>
                                          </p:to>
                                        </p:set>
                                        <p:animEffect transition="in" filter="barn(inVertical)">
                                          <p:cBhvr>
                                            <p:cTn id="50" dur="500"/>
                                            <p:tgtEl>
                                              <p:spTgt spid="81"/>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82"/>
                                            </p:tgtEl>
                                            <p:attrNameLst>
                                              <p:attrName>style.visibility</p:attrName>
                                            </p:attrNameLst>
                                          </p:cBhvr>
                                          <p:to>
                                            <p:strVal val="visible"/>
                                          </p:to>
                                        </p:set>
                                        <p:animEffect transition="in" filter="barn(inVertical)">
                                          <p:cBhvr>
                                            <p:cTn id="53" dur="500"/>
                                            <p:tgtEl>
                                              <p:spTgt spid="8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barn(inVertical)">
                                          <p:cBhvr>
                                            <p:cTn id="58" dur="500"/>
                                            <p:tgtEl>
                                              <p:spTgt spid="8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84"/>
                                            </p:tgtEl>
                                            <p:attrNameLst>
                                              <p:attrName>style.visibility</p:attrName>
                                            </p:attrNameLst>
                                          </p:cBhvr>
                                          <p:to>
                                            <p:strVal val="visible"/>
                                          </p:to>
                                        </p:set>
                                        <p:animEffect transition="in" filter="barn(inVertical)">
                                          <p:cBhvr>
                                            <p:cTn id="61" dur="500"/>
                                            <p:tgtEl>
                                              <p:spTgt spid="8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85"/>
                                            </p:tgtEl>
                                            <p:attrNameLst>
                                              <p:attrName>style.visibility</p:attrName>
                                            </p:attrNameLst>
                                          </p:cBhvr>
                                          <p:to>
                                            <p:strVal val="visible"/>
                                          </p:to>
                                        </p:set>
                                        <p:animEffect transition="in" filter="barn(inVertical)">
                                          <p:cBhvr>
                                            <p:cTn id="64" dur="500"/>
                                            <p:tgtEl>
                                              <p:spTgt spid="8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86"/>
                                            </p:tgtEl>
                                            <p:attrNameLst>
                                              <p:attrName>style.visibility</p:attrName>
                                            </p:attrNameLst>
                                          </p:cBhvr>
                                          <p:to>
                                            <p:strVal val="visible"/>
                                          </p:to>
                                        </p:set>
                                        <p:animEffect transition="in" filter="barn(inVertical)">
                                          <p:cBhvr>
                                            <p:cTn id="67" dur="500"/>
                                            <p:tgtEl>
                                              <p:spTgt spid="8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87"/>
                                            </p:tgtEl>
                                            <p:attrNameLst>
                                              <p:attrName>style.visibility</p:attrName>
                                            </p:attrNameLst>
                                          </p:cBhvr>
                                          <p:to>
                                            <p:strVal val="visible"/>
                                          </p:to>
                                        </p:set>
                                        <p:animEffect transition="in" filter="barn(inVertical)">
                                          <p:cBhvr>
                                            <p:cTn id="72" dur="500"/>
                                            <p:tgtEl>
                                              <p:spTgt spid="87"/>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88"/>
                                            </p:tgtEl>
                                            <p:attrNameLst>
                                              <p:attrName>style.visibility</p:attrName>
                                            </p:attrNameLst>
                                          </p:cBhvr>
                                          <p:to>
                                            <p:strVal val="visible"/>
                                          </p:to>
                                        </p:set>
                                        <p:animEffect transition="in" filter="barn(inVertical)">
                                          <p:cBhvr>
                                            <p:cTn id="75" dur="500"/>
                                            <p:tgtEl>
                                              <p:spTgt spid="88"/>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89"/>
                                            </p:tgtEl>
                                            <p:attrNameLst>
                                              <p:attrName>style.visibility</p:attrName>
                                            </p:attrNameLst>
                                          </p:cBhvr>
                                          <p:to>
                                            <p:strVal val="visible"/>
                                          </p:to>
                                        </p:set>
                                        <p:animEffect transition="in" filter="barn(inVertical)">
                                          <p:cBhvr>
                                            <p:cTn id="78"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8"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BF86"/>
        </a:solidFill>
        <a:effectLst/>
      </p:bgPr>
    </p:bg>
    <p:spTree>
      <p:nvGrpSpPr>
        <p:cNvPr id="1" name=""/>
        <p:cNvGrpSpPr/>
        <p:nvPr/>
      </p:nvGrpSpPr>
      <p:grpSpPr>
        <a:xfrm>
          <a:off x="0" y="0"/>
          <a:ext cx="0" cy="0"/>
          <a:chOff x="0" y="0"/>
          <a:chExt cx="0" cy="0"/>
        </a:xfrm>
      </p:grpSpPr>
      <p:sp>
        <p:nvSpPr>
          <p:cNvPr id="54" name="TextBox 53"/>
          <p:cNvSpPr txBox="1"/>
          <p:nvPr/>
        </p:nvSpPr>
        <p:spPr>
          <a:xfrm>
            <a:off x="-2628900" y="-895350"/>
            <a:ext cx="184731" cy="369332"/>
          </a:xfrm>
          <a:prstGeom prst="rect">
            <a:avLst/>
          </a:prstGeom>
          <a:noFill/>
        </p:spPr>
        <p:txBody>
          <a:bodyPr wrap="none" rtlCol="0">
            <a:spAutoFit/>
          </a:bodyPr>
          <a:lstStyle/>
          <a:p>
            <a:endParaRPr lang="en-US" dirty="0"/>
          </a:p>
        </p:txBody>
      </p:sp>
      <p:sp>
        <p:nvSpPr>
          <p:cNvPr id="8" name="Rounded Rectangle 7"/>
          <p:cNvSpPr/>
          <p:nvPr/>
        </p:nvSpPr>
        <p:spPr>
          <a:xfrm>
            <a:off x="275790" y="1993912"/>
            <a:ext cx="2127893" cy="1912276"/>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2634703" y="1993912"/>
            <a:ext cx="2152693" cy="1912276"/>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4955846" y="1999558"/>
            <a:ext cx="2188581" cy="1912276"/>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7375446" y="2007117"/>
            <a:ext cx="2112439" cy="1916615"/>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cxnSpLocks/>
            <a:stCxn id="8" idx="2"/>
          </p:cNvCxnSpPr>
          <p:nvPr/>
        </p:nvCxnSpPr>
        <p:spPr>
          <a:xfrm>
            <a:off x="1339737" y="3906188"/>
            <a:ext cx="10222" cy="1366159"/>
          </a:xfrm>
          <a:prstGeom prst="straightConnector1">
            <a:avLst/>
          </a:prstGeom>
          <a:ln w="31750">
            <a:solidFill>
              <a:srgbClr val="F88008"/>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176523" y="5309169"/>
            <a:ext cx="2196871" cy="1067303"/>
            <a:chOff x="2000197" y="4503056"/>
            <a:chExt cx="1411029" cy="668736"/>
          </a:xfrm>
        </p:grpSpPr>
        <p:sp>
          <p:nvSpPr>
            <p:cNvPr id="41" name="Rectangle 40"/>
            <p:cNvSpPr/>
            <p:nvPr/>
          </p:nvSpPr>
          <p:spPr>
            <a:xfrm>
              <a:off x="2000197" y="4503056"/>
              <a:ext cx="1411029" cy="640444"/>
            </a:xfrm>
            <a:prstGeom prst="rect">
              <a:avLst/>
            </a:prstGeom>
            <a:solidFill>
              <a:schemeClr val="accent4">
                <a:lumMod val="40000"/>
                <a:lumOff val="60000"/>
                <a:alpha val="57000"/>
              </a:schemeClr>
            </a:solidFill>
            <a:ln w="2222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accent6">
                    <a:lumMod val="50000"/>
                  </a:schemeClr>
                </a:solidFill>
                <a:latin typeface="#9Slide07 Koni" pitchFamily="2" charset="0"/>
              </a:endParaRPr>
            </a:p>
          </p:txBody>
        </p:sp>
        <p:sp>
          <p:nvSpPr>
            <p:cNvPr id="25" name="TextBox 24"/>
            <p:cNvSpPr txBox="1"/>
            <p:nvPr/>
          </p:nvSpPr>
          <p:spPr>
            <a:xfrm>
              <a:off x="2021870" y="4503056"/>
              <a:ext cx="1332670" cy="668736"/>
            </a:xfrm>
            <a:prstGeom prst="rect">
              <a:avLst/>
            </a:prstGeom>
            <a:noFill/>
          </p:spPr>
          <p:txBody>
            <a:bodyPr wrap="square" rtlCol="0">
              <a:spAutoFit/>
            </a:bodyPr>
            <a:lstStyle/>
            <a:p>
              <a:pPr algn="ctr" eaLnBrk="1" hangingPunct="1">
                <a:spcBef>
                  <a:spcPct val="50000"/>
                </a:spcBef>
                <a:buFontTx/>
                <a:buNone/>
              </a:pPr>
              <a:r>
                <a:rPr lang="en-US" altLang="en-US" sz="2800" b="1">
                  <a:latin typeface="#9Slide07 Koni" pitchFamily="2" charset="0"/>
                  <a:cs typeface="Calibri" panose="020F0502020204030204" pitchFamily="34" charset="0"/>
                </a:rPr>
                <a:t>C</a:t>
              </a:r>
              <a:r>
                <a:rPr lang="vi-VN" altLang="en-US" sz="2800" b="1">
                  <a:latin typeface="#9Slide07 Koni" pitchFamily="2" charset="0"/>
                  <a:cs typeface="Calibri" panose="020F0502020204030204" pitchFamily="34" charset="0"/>
                </a:rPr>
                <a:t>â</a:t>
              </a:r>
              <a:r>
                <a:rPr lang="en-US" altLang="en-US" sz="2800" b="1">
                  <a:latin typeface="#9Slide07 Koni" pitchFamily="2" charset="0"/>
                  <a:cs typeface="Calibri" panose="020F0502020204030204" pitchFamily="34" charset="0"/>
                </a:rPr>
                <a:t>y y</a:t>
              </a:r>
              <a:r>
                <a:rPr lang="vi-VN" altLang="en-US" sz="2800" b="1">
                  <a:latin typeface="#9Slide07 Koni" pitchFamily="2" charset="0"/>
                  <a:cs typeface="Calibri" panose="020F0502020204030204" pitchFamily="34" charset="0"/>
                </a:rPr>
                <a:t>ế</a:t>
              </a:r>
              <a:r>
                <a:rPr lang="en-US" altLang="en-US" sz="2800" b="1">
                  <a:latin typeface="#9Slide07 Koni" pitchFamily="2" charset="0"/>
                  <a:cs typeface="Calibri" panose="020F0502020204030204" pitchFamily="34" charset="0"/>
                </a:rPr>
                <a:t>u </a:t>
              </a:r>
              <a:r>
                <a:rPr lang="vi-VN" altLang="en-US" sz="2800" b="1">
                  <a:latin typeface="#9Slide07 Koni" pitchFamily="2" charset="0"/>
                  <a:cs typeface="Calibri" panose="020F0502020204030204" pitchFamily="34" charset="0"/>
                </a:rPr>
                <a:t>ớ</a:t>
              </a:r>
              <a:r>
                <a:rPr lang="en-US" altLang="en-US" sz="2800" b="1">
                  <a:latin typeface="#9Slide07 Koni" pitchFamily="2" charset="0"/>
                  <a:cs typeface="Calibri" panose="020F0502020204030204" pitchFamily="34" charset="0"/>
                </a:rPr>
                <a:t>t, s</a:t>
              </a:r>
              <a:r>
                <a:rPr lang="vi-VN" altLang="en-US" sz="2800" b="1">
                  <a:latin typeface="#9Slide07 Koni" pitchFamily="2" charset="0"/>
                  <a:cs typeface="Calibri" panose="020F0502020204030204" pitchFamily="34" charset="0"/>
                </a:rPr>
                <a:t>ẽ</a:t>
              </a:r>
              <a:r>
                <a:rPr lang="en-US" altLang="en-US" sz="2800" b="1">
                  <a:latin typeface="#9Slide07 Koni" pitchFamily="2" charset="0"/>
                  <a:cs typeface="Calibri" panose="020F0502020204030204" pitchFamily="34" charset="0"/>
                </a:rPr>
                <a:t> b</a:t>
              </a:r>
              <a:r>
                <a:rPr lang="vi-VN" altLang="en-US" sz="2800" b="1">
                  <a:latin typeface="#9Slide07 Koni" pitchFamily="2" charset="0"/>
                  <a:cs typeface="Calibri" panose="020F0502020204030204" pitchFamily="34" charset="0"/>
                </a:rPr>
                <a:t>ị</a:t>
              </a:r>
              <a:r>
                <a:rPr lang="en-US" altLang="en-US" sz="2800" b="1">
                  <a:latin typeface="#9Slide07 Koni" pitchFamily="2" charset="0"/>
                  <a:cs typeface="Calibri" panose="020F0502020204030204" pitchFamily="34" charset="0"/>
                </a:rPr>
                <a:t> ch</a:t>
              </a:r>
              <a:r>
                <a:rPr lang="vi-VN" altLang="en-US" sz="2800" b="1">
                  <a:latin typeface="#9Slide07 Koni" pitchFamily="2" charset="0"/>
                  <a:cs typeface="Calibri" panose="020F0502020204030204" pitchFamily="34" charset="0"/>
                </a:rPr>
                <a:t>ế</a:t>
              </a:r>
              <a:r>
                <a:rPr lang="en-US" altLang="en-US" sz="2800" b="1">
                  <a:latin typeface="#9Slide07 Koni" pitchFamily="2" charset="0"/>
                  <a:cs typeface="Calibri" panose="020F0502020204030204" pitchFamily="34" charset="0"/>
                </a:rPr>
                <a:t>t</a:t>
              </a:r>
              <a:endParaRPr lang="vi-VN" altLang="en-US" sz="2800" b="1">
                <a:latin typeface="#9Slide07 Koni" pitchFamily="2" charset="0"/>
                <a:cs typeface="Calibri" panose="020F0502020204030204" pitchFamily="34" charset="0"/>
              </a:endParaRPr>
            </a:p>
            <a:p>
              <a:pPr algn="ctr"/>
              <a:endParaRPr lang="en-US" sz="2800" dirty="0">
                <a:latin typeface="#9Slide07 Koni" pitchFamily="2" charset="0"/>
              </a:endParaRPr>
            </a:p>
          </p:txBody>
        </p:sp>
      </p:grpSp>
      <p:grpSp>
        <p:nvGrpSpPr>
          <p:cNvPr id="46" name="Group 45"/>
          <p:cNvGrpSpPr/>
          <p:nvPr/>
        </p:nvGrpSpPr>
        <p:grpSpPr>
          <a:xfrm>
            <a:off x="2625449" y="4369872"/>
            <a:ext cx="2176799" cy="1617449"/>
            <a:chOff x="4645770" y="4499420"/>
            <a:chExt cx="1411029" cy="709174"/>
          </a:xfrm>
        </p:grpSpPr>
        <p:sp>
          <p:nvSpPr>
            <p:cNvPr id="57" name="Rectangle 56"/>
            <p:cNvSpPr/>
            <p:nvPr/>
          </p:nvSpPr>
          <p:spPr>
            <a:xfrm>
              <a:off x="4645770" y="4499420"/>
              <a:ext cx="1411029" cy="640444"/>
            </a:xfrm>
            <a:prstGeom prst="rect">
              <a:avLst/>
            </a:prstGeom>
            <a:solidFill>
              <a:schemeClr val="accent4">
                <a:lumMod val="40000"/>
                <a:lumOff val="60000"/>
                <a:alpha val="57000"/>
              </a:schemeClr>
            </a:solidFill>
            <a:ln w="2222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9Slide07 Koni" pitchFamily="2" charset="0"/>
              </a:endParaRPr>
            </a:p>
          </p:txBody>
        </p:sp>
        <p:sp>
          <p:nvSpPr>
            <p:cNvPr id="26" name="TextBox 25"/>
            <p:cNvSpPr txBox="1"/>
            <p:nvPr/>
          </p:nvSpPr>
          <p:spPr>
            <a:xfrm>
              <a:off x="4668366" y="4539858"/>
              <a:ext cx="1315370" cy="668736"/>
            </a:xfrm>
            <a:prstGeom prst="rect">
              <a:avLst/>
            </a:prstGeom>
            <a:noFill/>
          </p:spPr>
          <p:txBody>
            <a:bodyPr wrap="square" rtlCol="0">
              <a:spAutoFit/>
            </a:bodyPr>
            <a:lstStyle/>
            <a:p>
              <a:pPr algn="ctr" eaLnBrk="1" hangingPunct="1">
                <a:spcBef>
                  <a:spcPct val="50000"/>
                </a:spcBef>
                <a:buFontTx/>
                <a:buNone/>
              </a:pPr>
              <a:r>
                <a:rPr lang="en-US" altLang="en-US" sz="2800" b="1">
                  <a:solidFill>
                    <a:srgbClr val="C00000"/>
                  </a:solidFill>
                  <a:latin typeface="#9Slide07 Koni" pitchFamily="2" charset="0"/>
                  <a:cs typeface="Calibri" panose="020F0502020204030204" pitchFamily="34" charset="0"/>
                </a:rPr>
                <a:t>C</a:t>
              </a:r>
              <a:r>
                <a:rPr lang="vi-VN" altLang="en-US" sz="2800" b="1">
                  <a:solidFill>
                    <a:srgbClr val="C00000"/>
                  </a:solidFill>
                  <a:latin typeface="#9Slide07 Koni" pitchFamily="2" charset="0"/>
                  <a:cs typeface="Calibri" panose="020F0502020204030204" pitchFamily="34" charset="0"/>
                </a:rPr>
                <a:t>â</a:t>
              </a:r>
              <a:r>
                <a:rPr lang="en-US" altLang="en-US" sz="2800" b="1">
                  <a:solidFill>
                    <a:srgbClr val="C00000"/>
                  </a:solidFill>
                  <a:latin typeface="#9Slide07 Koni" pitchFamily="2" charset="0"/>
                  <a:cs typeface="Calibri" panose="020F0502020204030204" pitchFamily="34" charset="0"/>
                </a:rPr>
                <a:t>y c</a:t>
              </a:r>
              <a:r>
                <a:rPr lang="vi-VN" altLang="en-US" sz="2800" b="1">
                  <a:solidFill>
                    <a:srgbClr val="C00000"/>
                  </a:solidFill>
                  <a:latin typeface="#9Slide07 Koni" pitchFamily="2" charset="0"/>
                  <a:cs typeface="Calibri" panose="020F0502020204030204" pitchFamily="34" charset="0"/>
                </a:rPr>
                <a:t>ò</a:t>
              </a:r>
              <a:r>
                <a:rPr lang="en-US" altLang="en-US" sz="2800" b="1">
                  <a:solidFill>
                    <a:srgbClr val="C00000"/>
                  </a:solidFill>
                  <a:latin typeface="#9Slide07 Koni" pitchFamily="2" charset="0"/>
                  <a:cs typeface="Calibri" panose="020F0502020204030204" pitchFamily="34" charset="0"/>
                </a:rPr>
                <a:t>i c</a:t>
              </a:r>
              <a:r>
                <a:rPr lang="vi-VN" altLang="en-US" sz="2800" b="1">
                  <a:solidFill>
                    <a:srgbClr val="C00000"/>
                  </a:solidFill>
                  <a:latin typeface="#9Slide07 Koni" pitchFamily="2" charset="0"/>
                  <a:cs typeface="Calibri" panose="020F0502020204030204" pitchFamily="34" charset="0"/>
                </a:rPr>
                <a:t>ọ</a:t>
              </a:r>
              <a:r>
                <a:rPr lang="en-US" altLang="en-US" sz="2800" b="1">
                  <a:solidFill>
                    <a:srgbClr val="C00000"/>
                  </a:solidFill>
                  <a:latin typeface="#9Slide07 Koni" pitchFamily="2" charset="0"/>
                  <a:cs typeface="Calibri" panose="020F0502020204030204" pitchFamily="34" charset="0"/>
                </a:rPr>
                <a:t>c, ch</a:t>
              </a:r>
              <a:r>
                <a:rPr lang="vi-VN" altLang="en-US" sz="2800" b="1">
                  <a:solidFill>
                    <a:srgbClr val="C00000"/>
                  </a:solidFill>
                  <a:latin typeface="#9Slide07 Koni" pitchFamily="2" charset="0"/>
                  <a:cs typeface="Calibri" panose="020F0502020204030204" pitchFamily="34" charset="0"/>
                </a:rPr>
                <a:t>ế</a:t>
              </a:r>
              <a:r>
                <a:rPr lang="en-US" altLang="en-US" sz="2800" b="1">
                  <a:solidFill>
                    <a:srgbClr val="C00000"/>
                  </a:solidFill>
                  <a:latin typeface="#9Slide07 Koni" pitchFamily="2" charset="0"/>
                  <a:cs typeface="Calibri" panose="020F0502020204030204" pitchFamily="34" charset="0"/>
                </a:rPr>
                <a:t>t nhanh</a:t>
              </a:r>
              <a:endParaRPr lang="vi-VN" altLang="en-US" sz="2800" b="1">
                <a:solidFill>
                  <a:srgbClr val="C00000"/>
                </a:solidFill>
                <a:latin typeface="#9Slide07 Koni" pitchFamily="2" charset="0"/>
                <a:cs typeface="Calibri" panose="020F0502020204030204" pitchFamily="34" charset="0"/>
              </a:endParaRPr>
            </a:p>
            <a:p>
              <a:pPr algn="ctr"/>
              <a:endParaRPr lang="en-US" sz="2800" dirty="0">
                <a:solidFill>
                  <a:srgbClr val="C00000"/>
                </a:solidFill>
                <a:latin typeface="#9Slide07 Koni" pitchFamily="2" charset="0"/>
              </a:endParaRPr>
            </a:p>
          </p:txBody>
        </p:sp>
      </p:grpSp>
      <p:cxnSp>
        <p:nvCxnSpPr>
          <p:cNvPr id="31" name="Straight Arrow Connector 30"/>
          <p:cNvCxnSpPr>
            <a:cxnSpLocks/>
          </p:cNvCxnSpPr>
          <p:nvPr/>
        </p:nvCxnSpPr>
        <p:spPr>
          <a:xfrm>
            <a:off x="3666424" y="3900445"/>
            <a:ext cx="7680" cy="466282"/>
          </a:xfrm>
          <a:prstGeom prst="straightConnector1">
            <a:avLst/>
          </a:prstGeom>
          <a:ln w="31750">
            <a:solidFill>
              <a:srgbClr val="F88008"/>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a:stCxn id="22" idx="2"/>
          </p:cNvCxnSpPr>
          <p:nvPr/>
        </p:nvCxnSpPr>
        <p:spPr>
          <a:xfrm>
            <a:off x="6050137" y="3911834"/>
            <a:ext cx="10968" cy="1326400"/>
          </a:xfrm>
          <a:prstGeom prst="straightConnector1">
            <a:avLst/>
          </a:prstGeom>
          <a:ln w="31750">
            <a:solidFill>
              <a:srgbClr val="F88008"/>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p:cNvCxnSpPr>
          <p:nvPr/>
        </p:nvCxnSpPr>
        <p:spPr>
          <a:xfrm>
            <a:off x="8535194" y="3909900"/>
            <a:ext cx="0" cy="748099"/>
          </a:xfrm>
          <a:prstGeom prst="straightConnector1">
            <a:avLst/>
          </a:prstGeom>
          <a:ln w="31750">
            <a:solidFill>
              <a:srgbClr val="F88008"/>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60" name="Group 59"/>
          <p:cNvGrpSpPr/>
          <p:nvPr/>
        </p:nvGrpSpPr>
        <p:grpSpPr>
          <a:xfrm>
            <a:off x="5048715" y="5277664"/>
            <a:ext cx="2204338" cy="1534431"/>
            <a:chOff x="7232674" y="4489127"/>
            <a:chExt cx="1429556" cy="758250"/>
          </a:xfrm>
        </p:grpSpPr>
        <p:sp>
          <p:nvSpPr>
            <p:cNvPr id="59" name="Rectangle 58"/>
            <p:cNvSpPr/>
            <p:nvPr/>
          </p:nvSpPr>
          <p:spPr>
            <a:xfrm>
              <a:off x="7251201" y="4489127"/>
              <a:ext cx="1411029" cy="640444"/>
            </a:xfrm>
            <a:prstGeom prst="rect">
              <a:avLst/>
            </a:prstGeom>
            <a:solidFill>
              <a:schemeClr val="accent4">
                <a:lumMod val="40000"/>
                <a:lumOff val="60000"/>
                <a:alpha val="57000"/>
              </a:schemeClr>
            </a:solidFill>
            <a:ln w="2222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9Slide07 Koni" pitchFamily="2" charset="0"/>
              </a:endParaRPr>
            </a:p>
          </p:txBody>
        </p:sp>
        <p:sp>
          <p:nvSpPr>
            <p:cNvPr id="28" name="TextBox 27"/>
            <p:cNvSpPr txBox="1"/>
            <p:nvPr/>
          </p:nvSpPr>
          <p:spPr>
            <a:xfrm>
              <a:off x="7232674" y="4562972"/>
              <a:ext cx="1429556" cy="684405"/>
            </a:xfrm>
            <a:prstGeom prst="rect">
              <a:avLst/>
            </a:prstGeom>
            <a:noFill/>
          </p:spPr>
          <p:txBody>
            <a:bodyPr wrap="square" rtlCol="0">
              <a:spAutoFit/>
            </a:bodyPr>
            <a:lstStyle/>
            <a:p>
              <a:pPr algn="ctr" eaLnBrk="1" hangingPunct="1">
                <a:spcBef>
                  <a:spcPct val="50000"/>
                </a:spcBef>
                <a:buFontTx/>
                <a:buNone/>
              </a:pPr>
              <a:r>
                <a:rPr lang="en-US" altLang="en-US" sz="2800" b="1">
                  <a:solidFill>
                    <a:srgbClr val="002060"/>
                  </a:solidFill>
                  <a:latin typeface="#9Slide07 Koni" pitchFamily="2" charset="0"/>
                  <a:cs typeface="Calibri" panose="020F0502020204030204" pitchFamily="34" charset="0"/>
                </a:rPr>
                <a:t>C</a:t>
              </a:r>
              <a:r>
                <a:rPr lang="vi-VN" altLang="en-US" sz="2800" b="1">
                  <a:solidFill>
                    <a:srgbClr val="002060"/>
                  </a:solidFill>
                  <a:latin typeface="#9Slide07 Koni" pitchFamily="2" charset="0"/>
                  <a:cs typeface="Calibri" panose="020F0502020204030204" pitchFamily="34" charset="0"/>
                </a:rPr>
                <a:t>â</a:t>
              </a:r>
              <a:r>
                <a:rPr lang="en-US" altLang="en-US" sz="2800" b="1">
                  <a:solidFill>
                    <a:srgbClr val="002060"/>
                  </a:solidFill>
                  <a:latin typeface="#9Slide07 Koni" pitchFamily="2" charset="0"/>
                  <a:cs typeface="Calibri" panose="020F0502020204030204" pitchFamily="34" charset="0"/>
                </a:rPr>
                <a:t>y bị héo, ch</a:t>
              </a:r>
              <a:r>
                <a:rPr lang="vi-VN" altLang="en-US" sz="2800" b="1">
                  <a:solidFill>
                    <a:srgbClr val="002060"/>
                  </a:solidFill>
                  <a:latin typeface="#9Slide07 Koni" pitchFamily="2" charset="0"/>
                  <a:cs typeface="Calibri" panose="020F0502020204030204" pitchFamily="34" charset="0"/>
                </a:rPr>
                <a:t>ế</a:t>
              </a:r>
              <a:r>
                <a:rPr lang="en-US" altLang="en-US" sz="2800" b="1">
                  <a:solidFill>
                    <a:srgbClr val="002060"/>
                  </a:solidFill>
                  <a:latin typeface="#9Slide07 Koni" pitchFamily="2" charset="0"/>
                  <a:cs typeface="Calibri" panose="020F0502020204030204" pitchFamily="34" charset="0"/>
                </a:rPr>
                <a:t>t nhanh</a:t>
              </a:r>
              <a:endParaRPr lang="en-US" sz="2800" dirty="0">
                <a:solidFill>
                  <a:srgbClr val="002060"/>
                </a:solidFill>
                <a:latin typeface="#9Slide07 Koni" pitchFamily="2" charset="0"/>
              </a:endParaRPr>
            </a:p>
            <a:p>
              <a:pPr algn="ctr"/>
              <a:endParaRPr lang="en-US" sz="2800" dirty="0">
                <a:solidFill>
                  <a:srgbClr val="002060"/>
                </a:solidFill>
                <a:latin typeface="#9Slide07 Koni" pitchFamily="2" charset="0"/>
              </a:endParaRPr>
            </a:p>
          </p:txBody>
        </p:sp>
      </p:grpSp>
      <p:grpSp>
        <p:nvGrpSpPr>
          <p:cNvPr id="61" name="Group 60"/>
          <p:cNvGrpSpPr/>
          <p:nvPr/>
        </p:nvGrpSpPr>
        <p:grpSpPr>
          <a:xfrm>
            <a:off x="7308994" y="4648546"/>
            <a:ext cx="2320089" cy="2932481"/>
            <a:chOff x="9890828" y="4493444"/>
            <a:chExt cx="1420524" cy="1292888"/>
          </a:xfrm>
        </p:grpSpPr>
        <p:sp>
          <p:nvSpPr>
            <p:cNvPr id="58" name="Rectangle 57"/>
            <p:cNvSpPr/>
            <p:nvPr/>
          </p:nvSpPr>
          <p:spPr>
            <a:xfrm>
              <a:off x="9890828" y="4499420"/>
              <a:ext cx="1411029" cy="640444"/>
            </a:xfrm>
            <a:prstGeom prst="rect">
              <a:avLst/>
            </a:prstGeom>
            <a:solidFill>
              <a:schemeClr val="accent4">
                <a:lumMod val="40000"/>
                <a:lumOff val="60000"/>
                <a:alpha val="57000"/>
              </a:schemeClr>
            </a:solidFill>
            <a:ln w="2222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9Slide07 Koni" pitchFamily="2" charset="0"/>
              </a:endParaRPr>
            </a:p>
          </p:txBody>
        </p:sp>
        <p:sp>
          <p:nvSpPr>
            <p:cNvPr id="29" name="TextBox 28"/>
            <p:cNvSpPr txBox="1"/>
            <p:nvPr/>
          </p:nvSpPr>
          <p:spPr>
            <a:xfrm>
              <a:off x="9945967" y="4493444"/>
              <a:ext cx="1365385" cy="1292888"/>
            </a:xfrm>
            <a:prstGeom prst="rect">
              <a:avLst/>
            </a:prstGeom>
            <a:noFill/>
          </p:spPr>
          <p:txBody>
            <a:bodyPr wrap="square" rtlCol="0">
              <a:spAutoFit/>
            </a:bodyPr>
            <a:lstStyle/>
            <a:p>
              <a:pPr algn="ctr" eaLnBrk="1" hangingPunct="1">
                <a:spcBef>
                  <a:spcPct val="50000"/>
                </a:spcBef>
                <a:buFontTx/>
                <a:buNone/>
              </a:pPr>
              <a:r>
                <a:rPr lang="en-US" altLang="en-US" sz="2800" b="1">
                  <a:solidFill>
                    <a:srgbClr val="217B57"/>
                  </a:solidFill>
                  <a:latin typeface="#9Slide07 Koni" pitchFamily="2" charset="0"/>
                  <a:cs typeface="Calibri" panose="020F0502020204030204" pitchFamily="34" charset="0"/>
                </a:rPr>
                <a:t>C</a:t>
              </a:r>
              <a:r>
                <a:rPr lang="vi-VN" altLang="en-US" sz="2800" b="1">
                  <a:solidFill>
                    <a:srgbClr val="217B57"/>
                  </a:solidFill>
                  <a:latin typeface="#9Slide07 Koni" pitchFamily="2" charset="0"/>
                  <a:cs typeface="Calibri" panose="020F0502020204030204" pitchFamily="34" charset="0"/>
                </a:rPr>
                <a:t>â</a:t>
              </a:r>
              <a:r>
                <a:rPr lang="en-US" altLang="en-US" sz="2800" b="1">
                  <a:solidFill>
                    <a:srgbClr val="217B57"/>
                  </a:solidFill>
                  <a:latin typeface="#9Slide07 Koni" pitchFamily="2" charset="0"/>
                  <a:cs typeface="Calibri" panose="020F0502020204030204" pitchFamily="34" charset="0"/>
                </a:rPr>
                <a:t>y ph</a:t>
              </a:r>
              <a:r>
                <a:rPr lang="vi-VN" altLang="en-US" sz="2800" b="1">
                  <a:solidFill>
                    <a:srgbClr val="217B57"/>
                  </a:solidFill>
                  <a:latin typeface="#9Slide07 Koni" pitchFamily="2" charset="0"/>
                  <a:cs typeface="Calibri" panose="020F0502020204030204" pitchFamily="34" charset="0"/>
                </a:rPr>
                <a:t>á</a:t>
              </a:r>
              <a:r>
                <a:rPr lang="en-US" altLang="en-US" sz="2800" b="1">
                  <a:solidFill>
                    <a:srgbClr val="217B57"/>
                  </a:solidFill>
                  <a:latin typeface="#9Slide07 Koni" pitchFamily="2" charset="0"/>
                  <a:cs typeface="Calibri" panose="020F0502020204030204" pitchFamily="34" charset="0"/>
                </a:rPr>
                <a:t>t tri</a:t>
              </a:r>
              <a:r>
                <a:rPr lang="vi-VN" altLang="en-US" sz="2800" b="1">
                  <a:solidFill>
                    <a:srgbClr val="217B57"/>
                  </a:solidFill>
                  <a:latin typeface="#9Slide07 Koni" pitchFamily="2" charset="0"/>
                  <a:cs typeface="Calibri" panose="020F0502020204030204" pitchFamily="34" charset="0"/>
                </a:rPr>
                <a:t>ể</a:t>
              </a:r>
              <a:r>
                <a:rPr lang="en-US" altLang="en-US" sz="2800" b="1">
                  <a:solidFill>
                    <a:srgbClr val="217B57"/>
                  </a:solidFill>
                  <a:latin typeface="#9Slide07 Koni" pitchFamily="2" charset="0"/>
                  <a:cs typeface="Calibri" panose="020F0502020204030204" pitchFamily="34" charset="0"/>
                </a:rPr>
                <a:t>n b</a:t>
              </a:r>
              <a:r>
                <a:rPr lang="vi-VN" altLang="en-US" sz="2800" b="1">
                  <a:solidFill>
                    <a:srgbClr val="217B57"/>
                  </a:solidFill>
                  <a:latin typeface="#9Slide07 Koni" pitchFamily="2" charset="0"/>
                  <a:cs typeface="Calibri" panose="020F0502020204030204" pitchFamily="34" charset="0"/>
                </a:rPr>
                <a:t>ì</a:t>
              </a:r>
              <a:r>
                <a:rPr lang="en-US" altLang="en-US" sz="2800" b="1">
                  <a:solidFill>
                    <a:srgbClr val="217B57"/>
                  </a:solidFill>
                  <a:latin typeface="#9Slide07 Koni" pitchFamily="2" charset="0"/>
                  <a:cs typeface="Calibri" panose="020F0502020204030204" pitchFamily="34" charset="0"/>
                </a:rPr>
                <a:t>nh th</a:t>
              </a:r>
              <a:r>
                <a:rPr lang="vi-VN" altLang="en-US" sz="2800" b="1">
                  <a:solidFill>
                    <a:srgbClr val="217B57"/>
                  </a:solidFill>
                  <a:latin typeface="#9Slide07 Koni" pitchFamily="2" charset="0"/>
                  <a:cs typeface="Calibri" panose="020F0502020204030204" pitchFamily="34" charset="0"/>
                </a:rPr>
                <a:t>ườ</a:t>
              </a:r>
              <a:r>
                <a:rPr lang="en-US" altLang="en-US" sz="2800" b="1">
                  <a:solidFill>
                    <a:srgbClr val="217B57"/>
                  </a:solidFill>
                  <a:latin typeface="#9Slide07 Koni" pitchFamily="2" charset="0"/>
                  <a:cs typeface="Calibri" panose="020F0502020204030204" pitchFamily="34" charset="0"/>
                </a:rPr>
                <a:t>ng</a:t>
              </a:r>
              <a:endParaRPr lang="vi-VN" altLang="en-US" sz="2800" b="1">
                <a:solidFill>
                  <a:srgbClr val="217B57"/>
                </a:solidFill>
                <a:latin typeface="#9Slide07 Koni" pitchFamily="2" charset="0"/>
                <a:cs typeface="Calibri" panose="020F0502020204030204" pitchFamily="34" charset="0"/>
              </a:endParaRPr>
            </a:p>
            <a:p>
              <a:pPr algn="ctr"/>
              <a:endParaRPr lang="en-US" sz="2800" dirty="0">
                <a:solidFill>
                  <a:srgbClr val="217B57"/>
                </a:solidFill>
                <a:latin typeface="#9Slide07 Koni" pitchFamily="2" charset="0"/>
              </a:endParaRPr>
            </a:p>
            <a:p>
              <a:pPr algn="ctr"/>
              <a:endParaRPr lang="en-US" sz="2800" dirty="0">
                <a:solidFill>
                  <a:srgbClr val="217B57"/>
                </a:solidFill>
                <a:latin typeface="#9Slide07 Koni" pitchFamily="2" charset="0"/>
              </a:endParaRPr>
            </a:p>
          </p:txBody>
        </p:sp>
      </p:grpSp>
      <p:grpSp>
        <p:nvGrpSpPr>
          <p:cNvPr id="42" name="Group 41"/>
          <p:cNvGrpSpPr/>
          <p:nvPr/>
        </p:nvGrpSpPr>
        <p:grpSpPr>
          <a:xfrm>
            <a:off x="3162666" y="-11530"/>
            <a:ext cx="5866667" cy="1497813"/>
            <a:chOff x="3588005" y="0"/>
            <a:chExt cx="5866667" cy="1760478"/>
          </a:xfrm>
        </p:grpSpPr>
        <p:sp>
          <p:nvSpPr>
            <p:cNvPr id="44" name="Freeform 43"/>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rgbClr val="FFC000"/>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p:cNvCxnSpPr/>
            <p:nvPr/>
          </p:nvCxnSpPr>
          <p:spPr>
            <a:xfrm flipV="1">
              <a:off x="9233415"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3854802"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8A338970-FE63-48F4-8163-332390B55FB4}"/>
              </a:ext>
            </a:extLst>
          </p:cNvPr>
          <p:cNvSpPr txBox="1"/>
          <p:nvPr/>
        </p:nvSpPr>
        <p:spPr>
          <a:xfrm>
            <a:off x="3133254" y="652043"/>
            <a:ext cx="5896079" cy="769441"/>
          </a:xfrm>
          <a:prstGeom prst="rect">
            <a:avLst/>
          </a:prstGeom>
          <a:noFill/>
        </p:spPr>
        <p:txBody>
          <a:bodyPr wrap="square" rtlCol="0">
            <a:spAutoFit/>
          </a:bodyPr>
          <a:lstStyle/>
          <a:p>
            <a:pPr algn="ctr"/>
            <a:r>
              <a:rPr lang="en-US" sz="4400" b="1">
                <a:solidFill>
                  <a:schemeClr val="accent6">
                    <a:lumMod val="50000"/>
                  </a:schemeClr>
                </a:solidFill>
                <a:effectLst>
                  <a:outerShdw blurRad="38100" dist="38100" dir="2700000" algn="tl">
                    <a:srgbClr val="000000">
                      <a:alpha val="43137"/>
                    </a:srgbClr>
                  </a:outerShdw>
                </a:effectLst>
                <a:latin typeface="#9Slide07 Koni" pitchFamily="2" charset="0"/>
              </a:rPr>
              <a:t>Dự đoán kết quả</a:t>
            </a:r>
            <a:endParaRPr lang="en-US" sz="4400" b="1" dirty="0">
              <a:solidFill>
                <a:schemeClr val="accent6">
                  <a:lumMod val="50000"/>
                </a:schemeClr>
              </a:solidFill>
              <a:effectLst>
                <a:outerShdw blurRad="38100" dist="38100" dir="2700000" algn="tl">
                  <a:srgbClr val="000000">
                    <a:alpha val="43137"/>
                  </a:srgbClr>
                </a:outerShdw>
              </a:effectLst>
              <a:latin typeface="#9Slide07 Koni" pitchFamily="2" charset="0"/>
            </a:endParaRPr>
          </a:p>
        </p:txBody>
      </p:sp>
      <p:sp>
        <p:nvSpPr>
          <p:cNvPr id="39" name="Rounded Rectangle 20">
            <a:extLst>
              <a:ext uri="{FF2B5EF4-FFF2-40B4-BE49-F238E27FC236}">
                <a16:creationId xmlns:a16="http://schemas.microsoft.com/office/drawing/2014/main" id="{11A3A817-1B09-4F29-A1EF-8F6D6AB679CC}"/>
              </a:ext>
            </a:extLst>
          </p:cNvPr>
          <p:cNvSpPr/>
          <p:nvPr/>
        </p:nvSpPr>
        <p:spPr>
          <a:xfrm>
            <a:off x="9862166" y="1987772"/>
            <a:ext cx="1945072" cy="1876908"/>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1573EFE2-D3E2-4241-93EC-51DF15011455}"/>
              </a:ext>
            </a:extLst>
          </p:cNvPr>
          <p:cNvCxnSpPr>
            <a:cxnSpLocks/>
          </p:cNvCxnSpPr>
          <p:nvPr/>
        </p:nvCxnSpPr>
        <p:spPr>
          <a:xfrm>
            <a:off x="10900370" y="3919070"/>
            <a:ext cx="27128" cy="1377215"/>
          </a:xfrm>
          <a:prstGeom prst="straightConnector1">
            <a:avLst/>
          </a:prstGeom>
          <a:ln w="31750">
            <a:solidFill>
              <a:srgbClr val="F88008"/>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3AF18318-AE13-4797-AFF5-6C4DB172424F}"/>
              </a:ext>
            </a:extLst>
          </p:cNvPr>
          <p:cNvGrpSpPr/>
          <p:nvPr/>
        </p:nvGrpSpPr>
        <p:grpSpPr>
          <a:xfrm>
            <a:off x="9828462" y="5272347"/>
            <a:ext cx="2302730" cy="2308680"/>
            <a:chOff x="9879914" y="4499420"/>
            <a:chExt cx="1656217" cy="1107545"/>
          </a:xfrm>
        </p:grpSpPr>
        <p:sp>
          <p:nvSpPr>
            <p:cNvPr id="49" name="Rectangle 48">
              <a:extLst>
                <a:ext uri="{FF2B5EF4-FFF2-40B4-BE49-F238E27FC236}">
                  <a16:creationId xmlns:a16="http://schemas.microsoft.com/office/drawing/2014/main" id="{2322E9C2-69B6-4E86-9526-4E5D8FC00DA3}"/>
                </a:ext>
              </a:extLst>
            </p:cNvPr>
            <p:cNvSpPr/>
            <p:nvPr/>
          </p:nvSpPr>
          <p:spPr>
            <a:xfrm>
              <a:off x="9890827" y="4499420"/>
              <a:ext cx="1575336" cy="640444"/>
            </a:xfrm>
            <a:prstGeom prst="rect">
              <a:avLst/>
            </a:prstGeom>
            <a:solidFill>
              <a:schemeClr val="accent4">
                <a:lumMod val="40000"/>
                <a:lumOff val="60000"/>
                <a:alpha val="57000"/>
              </a:schemeClr>
            </a:solidFill>
            <a:ln w="2222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9Slide07 Koni" pitchFamily="2" charset="0"/>
              </a:endParaRPr>
            </a:p>
          </p:txBody>
        </p:sp>
        <p:sp>
          <p:nvSpPr>
            <p:cNvPr id="50" name="TextBox 49">
              <a:extLst>
                <a:ext uri="{FF2B5EF4-FFF2-40B4-BE49-F238E27FC236}">
                  <a16:creationId xmlns:a16="http://schemas.microsoft.com/office/drawing/2014/main" id="{327A4DB5-53BE-4486-9C73-5963A1C1278E}"/>
                </a:ext>
              </a:extLst>
            </p:cNvPr>
            <p:cNvSpPr txBox="1"/>
            <p:nvPr/>
          </p:nvSpPr>
          <p:spPr>
            <a:xfrm>
              <a:off x="9879914" y="4522128"/>
              <a:ext cx="1656217" cy="1084837"/>
            </a:xfrm>
            <a:prstGeom prst="rect">
              <a:avLst/>
            </a:prstGeom>
            <a:noFill/>
          </p:spPr>
          <p:txBody>
            <a:bodyPr wrap="square" rtlCol="0">
              <a:spAutoFit/>
            </a:bodyPr>
            <a:lstStyle/>
            <a:p>
              <a:pPr algn="ctr" eaLnBrk="1" hangingPunct="1">
                <a:spcBef>
                  <a:spcPct val="50000"/>
                </a:spcBef>
                <a:buFontTx/>
                <a:buNone/>
              </a:pPr>
              <a:r>
                <a:rPr lang="en-US" altLang="en-US" sz="2800" b="1">
                  <a:solidFill>
                    <a:srgbClr val="2E471D"/>
                  </a:solidFill>
                  <a:latin typeface="#9Slide07 Koni" pitchFamily="2" charset="0"/>
                </a:rPr>
                <a:t>C</a:t>
              </a:r>
              <a:r>
                <a:rPr lang="vi-VN" altLang="en-US" sz="2800" b="1">
                  <a:solidFill>
                    <a:srgbClr val="2E471D"/>
                  </a:solidFill>
                  <a:latin typeface="#9Slide07 Koni" pitchFamily="2" charset="0"/>
                </a:rPr>
                <a:t>â</a:t>
              </a:r>
              <a:r>
                <a:rPr lang="en-US" altLang="en-US" sz="2800" b="1">
                  <a:solidFill>
                    <a:srgbClr val="2E471D"/>
                  </a:solidFill>
                  <a:latin typeface="#9Slide07 Koni" pitchFamily="2" charset="0"/>
                </a:rPr>
                <a:t>y b</a:t>
              </a:r>
              <a:r>
                <a:rPr lang="vi-VN" altLang="en-US" sz="2800" b="1">
                  <a:solidFill>
                    <a:srgbClr val="2E471D"/>
                  </a:solidFill>
                  <a:latin typeface="#9Slide07 Koni" pitchFamily="2" charset="0"/>
                </a:rPr>
                <a:t>ị</a:t>
              </a:r>
              <a:r>
                <a:rPr lang="en-US" altLang="en-US" sz="2800" b="1">
                  <a:solidFill>
                    <a:srgbClr val="2E471D"/>
                  </a:solidFill>
                  <a:latin typeface="#9Slide07 Koni" pitchFamily="2" charset="0"/>
                </a:rPr>
                <a:t> v</a:t>
              </a:r>
              <a:r>
                <a:rPr lang="vi-VN" altLang="en-US" sz="2800" b="1">
                  <a:solidFill>
                    <a:srgbClr val="2E471D"/>
                  </a:solidFill>
                  <a:latin typeface="#9Slide07 Koni" pitchFamily="2" charset="0"/>
                </a:rPr>
                <a:t>à</a:t>
              </a:r>
              <a:r>
                <a:rPr lang="en-US" altLang="en-US" sz="2800" b="1">
                  <a:solidFill>
                    <a:srgbClr val="2E471D"/>
                  </a:solidFill>
                  <a:latin typeface="#9Slide07 Koni" pitchFamily="2" charset="0"/>
                </a:rPr>
                <a:t>ng l</a:t>
              </a:r>
              <a:r>
                <a:rPr lang="vi-VN" altLang="en-US" sz="2800" b="1">
                  <a:solidFill>
                    <a:srgbClr val="2E471D"/>
                  </a:solidFill>
                  <a:latin typeface="#9Slide07 Koni" pitchFamily="2" charset="0"/>
                </a:rPr>
                <a:t>á</a:t>
              </a:r>
              <a:r>
                <a:rPr lang="en-US" altLang="en-US" sz="2800" b="1">
                  <a:solidFill>
                    <a:srgbClr val="2E471D"/>
                  </a:solidFill>
                  <a:latin typeface="#9Slide07 Koni" pitchFamily="2" charset="0"/>
                </a:rPr>
                <a:t>, ch</a:t>
              </a:r>
              <a:r>
                <a:rPr lang="vi-VN" altLang="en-US" sz="2800" b="1">
                  <a:solidFill>
                    <a:srgbClr val="2E471D"/>
                  </a:solidFill>
                  <a:latin typeface="#9Slide07 Koni" pitchFamily="2" charset="0"/>
                </a:rPr>
                <a:t>ế</a:t>
              </a:r>
              <a:r>
                <a:rPr lang="en-US" altLang="en-US" sz="2800" b="1">
                  <a:solidFill>
                    <a:srgbClr val="2E471D"/>
                  </a:solidFill>
                  <a:latin typeface="#9Slide07 Koni" pitchFamily="2" charset="0"/>
                </a:rPr>
                <a:t>t nhanh</a:t>
              </a:r>
              <a:endParaRPr lang="vi-VN" altLang="en-US" sz="2800" b="1">
                <a:solidFill>
                  <a:srgbClr val="2E471D"/>
                </a:solidFill>
                <a:latin typeface="#9Slide07 Koni" pitchFamily="2" charset="0"/>
              </a:endParaRPr>
            </a:p>
            <a:p>
              <a:pPr algn="ctr"/>
              <a:endParaRPr lang="en-US" sz="2800" dirty="0">
                <a:solidFill>
                  <a:srgbClr val="2E471D"/>
                </a:solidFill>
                <a:latin typeface="#9Slide07 Koni" pitchFamily="2" charset="0"/>
              </a:endParaRPr>
            </a:p>
            <a:p>
              <a:pPr algn="ctr"/>
              <a:endParaRPr lang="en-US" sz="2800" dirty="0">
                <a:solidFill>
                  <a:srgbClr val="2E471D"/>
                </a:solidFill>
                <a:latin typeface="#9Slide07 Koni" pitchFamily="2" charset="0"/>
              </a:endParaRPr>
            </a:p>
          </p:txBody>
        </p:sp>
      </p:grpSp>
      <p:pic>
        <p:nvPicPr>
          <p:cNvPr id="51" name="Content Placeholder 12">
            <a:extLst>
              <a:ext uri="{FF2B5EF4-FFF2-40B4-BE49-F238E27FC236}">
                <a16:creationId xmlns:a16="http://schemas.microsoft.com/office/drawing/2014/main" id="{28442E13-D5EE-461F-9581-B3CE2E098ED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216" t="4801" r="52733" b="46450"/>
          <a:stretch/>
        </p:blipFill>
        <p:spPr>
          <a:xfrm>
            <a:off x="436182" y="2187458"/>
            <a:ext cx="1793315" cy="1513056"/>
          </a:xfrm>
          <a:prstGeom prst="rect">
            <a:avLst/>
          </a:prstGeom>
          <a:ln>
            <a:noFill/>
          </a:ln>
          <a:effectLst>
            <a:outerShdw blurRad="292100" dist="139700" dir="2700000" algn="tl" rotWithShape="0">
              <a:srgbClr val="333333">
                <a:alpha val="65000"/>
              </a:srgbClr>
            </a:outerShdw>
          </a:effectLst>
        </p:spPr>
      </p:pic>
      <p:pic>
        <p:nvPicPr>
          <p:cNvPr id="52" name="Picture 51">
            <a:extLst>
              <a:ext uri="{FF2B5EF4-FFF2-40B4-BE49-F238E27FC236}">
                <a16:creationId xmlns:a16="http://schemas.microsoft.com/office/drawing/2014/main" id="{7C70BCFC-E355-4D7B-91E6-6BBB034F7E7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46298" t="3274" r="5665" b="50000"/>
          <a:stretch/>
        </p:blipFill>
        <p:spPr>
          <a:xfrm>
            <a:off x="2798502" y="2185535"/>
            <a:ext cx="1825093" cy="1559777"/>
          </a:xfrm>
          <a:prstGeom prst="rect">
            <a:avLst/>
          </a:prstGeom>
          <a:ln>
            <a:noFill/>
          </a:ln>
          <a:effectLst>
            <a:outerShdw blurRad="292100" dist="139700" dir="2700000" algn="tl" rotWithShape="0">
              <a:srgbClr val="333333">
                <a:alpha val="65000"/>
              </a:srgbClr>
            </a:outerShdw>
          </a:effectLst>
        </p:spPr>
      </p:pic>
      <p:pic>
        <p:nvPicPr>
          <p:cNvPr id="53" name="Picture 52">
            <a:extLst>
              <a:ext uri="{FF2B5EF4-FFF2-40B4-BE49-F238E27FC236}">
                <a16:creationId xmlns:a16="http://schemas.microsoft.com/office/drawing/2014/main" id="{8BE98154-93BA-4C86-93CC-0361FEE8AE5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590" t="55469" r="67500" b="8231"/>
          <a:stretch/>
        </p:blipFill>
        <p:spPr>
          <a:xfrm>
            <a:off x="5121422" y="2177130"/>
            <a:ext cx="1804494" cy="1545839"/>
          </a:xfrm>
          <a:prstGeom prst="rect">
            <a:avLst/>
          </a:prstGeom>
          <a:ln>
            <a:noFill/>
          </a:ln>
          <a:effectLst>
            <a:outerShdw blurRad="292100" dist="139700" dir="2700000" algn="tl" rotWithShape="0">
              <a:srgbClr val="333333">
                <a:alpha val="65000"/>
              </a:srgbClr>
            </a:outerShdw>
          </a:effectLst>
        </p:spPr>
      </p:pic>
      <p:pic>
        <p:nvPicPr>
          <p:cNvPr id="62" name="Picture 61">
            <a:extLst>
              <a:ext uri="{FF2B5EF4-FFF2-40B4-BE49-F238E27FC236}">
                <a16:creationId xmlns:a16="http://schemas.microsoft.com/office/drawing/2014/main" id="{89E52917-CBE3-40C2-9A82-4F113009513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3520" t="51723" r="38488" b="9489"/>
          <a:stretch/>
        </p:blipFill>
        <p:spPr>
          <a:xfrm>
            <a:off x="7549632" y="2187458"/>
            <a:ext cx="1757653" cy="1477537"/>
          </a:xfrm>
          <a:prstGeom prst="rect">
            <a:avLst/>
          </a:prstGeom>
          <a:ln>
            <a:noFill/>
          </a:ln>
          <a:effectLst>
            <a:outerShdw blurRad="292100" dist="139700" dir="2700000" algn="tl" rotWithShape="0">
              <a:srgbClr val="333333">
                <a:alpha val="65000"/>
              </a:srgbClr>
            </a:outerShdw>
          </a:effectLst>
        </p:spPr>
      </p:pic>
      <p:pic>
        <p:nvPicPr>
          <p:cNvPr id="63" name="Picture 62">
            <a:extLst>
              <a:ext uri="{FF2B5EF4-FFF2-40B4-BE49-F238E27FC236}">
                <a16:creationId xmlns:a16="http://schemas.microsoft.com/office/drawing/2014/main" id="{DC808E29-C347-4979-9CBC-817DD7BC07F8}"/>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62499" t="50000" r="6557" b="9489"/>
          <a:stretch/>
        </p:blipFill>
        <p:spPr>
          <a:xfrm>
            <a:off x="9947554" y="2116014"/>
            <a:ext cx="1808264" cy="16321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0582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50000">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14:bounceEnd="50000">
                                          <p:cBhvr additive="base">
                                            <p:cTn id="7" dur="750" fill="hold"/>
                                            <p:tgtEl>
                                              <p:spTgt spid="4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4" presetClass="entr" presetSubtype="1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100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par>
                                    <p:cTn id="18" presetID="14" presetClass="entr" presetSubtype="10" fill="hold" grpId="0" nodeType="withEffect">
                                      <p:stCondLst>
                                        <p:cond delay="1000"/>
                                      </p:stCondLst>
                                      <p:childTnLst>
                                        <p:set>
                                          <p:cBhvr>
                                            <p:cTn id="19" dur="1" fill="hold">
                                              <p:stCondLst>
                                                <p:cond delay="0"/>
                                              </p:stCondLst>
                                            </p:cTn>
                                            <p:tgtEl>
                                              <p:spTgt spid="22"/>
                                            </p:tgtEl>
                                            <p:attrNameLst>
                                              <p:attrName>style.visibility</p:attrName>
                                            </p:attrNameLst>
                                          </p:cBhvr>
                                          <p:to>
                                            <p:strVal val="visible"/>
                                          </p:to>
                                        </p:set>
                                        <p:animEffect transition="in" filter="randombar(horizontal)">
                                          <p:cBhvr>
                                            <p:cTn id="20" dur="500"/>
                                            <p:tgtEl>
                                              <p:spTgt spid="22"/>
                                            </p:tgtEl>
                                          </p:cBhvr>
                                        </p:animEffect>
                                      </p:childTnLst>
                                    </p:cTn>
                                  </p:par>
                                  <p:par>
                                    <p:cTn id="21" presetID="14" presetClass="entr" presetSubtype="10" fill="hold" grpId="0" nodeType="withEffect">
                                      <p:stCondLst>
                                        <p:cond delay="100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par>
                                    <p:cTn id="24" presetID="14" presetClass="entr" presetSubtype="10" fill="hold" grpId="0" nodeType="withEffect">
                                      <p:stCondLst>
                                        <p:cond delay="1000"/>
                                      </p:stCondLst>
                                      <p:childTnLst>
                                        <p:set>
                                          <p:cBhvr>
                                            <p:cTn id="25" dur="1" fill="hold">
                                              <p:stCondLst>
                                                <p:cond delay="0"/>
                                              </p:stCondLst>
                                            </p:cTn>
                                            <p:tgtEl>
                                              <p:spTgt spid="39"/>
                                            </p:tgtEl>
                                            <p:attrNameLst>
                                              <p:attrName>style.visibility</p:attrName>
                                            </p:attrNameLst>
                                          </p:cBhvr>
                                          <p:to>
                                            <p:strVal val="visible"/>
                                          </p:to>
                                        </p:set>
                                        <p:animEffect transition="in" filter="randombar(horizontal)">
                                          <p:cBhvr>
                                            <p:cTn id="26" dur="500"/>
                                            <p:tgtEl>
                                              <p:spTgt spid="39"/>
                                            </p:tgtEl>
                                          </p:cBhvr>
                                        </p:animEffect>
                                      </p:childTnLst>
                                    </p:cTn>
                                  </p:par>
                                  <p:par>
                                    <p:cTn id="27" presetID="14" presetClass="entr" presetSubtype="10" fill="hold" nodeType="withEffect">
                                      <p:stCondLst>
                                        <p:cond delay="1000"/>
                                      </p:stCondLst>
                                      <p:childTnLst>
                                        <p:set>
                                          <p:cBhvr>
                                            <p:cTn id="28" dur="1" fill="hold">
                                              <p:stCondLst>
                                                <p:cond delay="0"/>
                                              </p:stCondLst>
                                            </p:cTn>
                                            <p:tgtEl>
                                              <p:spTgt spid="51"/>
                                            </p:tgtEl>
                                            <p:attrNameLst>
                                              <p:attrName>style.visibility</p:attrName>
                                            </p:attrNameLst>
                                          </p:cBhvr>
                                          <p:to>
                                            <p:strVal val="visible"/>
                                          </p:to>
                                        </p:set>
                                        <p:animEffect transition="in" filter="randombar(horizontal)">
                                          <p:cBhvr>
                                            <p:cTn id="29" dur="500"/>
                                            <p:tgtEl>
                                              <p:spTgt spid="51"/>
                                            </p:tgtEl>
                                          </p:cBhvr>
                                        </p:animEffect>
                                      </p:childTnLst>
                                    </p:cTn>
                                  </p:par>
                                  <p:par>
                                    <p:cTn id="30" presetID="14" presetClass="entr" presetSubtype="10" fill="hold" nodeType="withEffect">
                                      <p:stCondLst>
                                        <p:cond delay="1000"/>
                                      </p:stCondLst>
                                      <p:childTnLst>
                                        <p:set>
                                          <p:cBhvr>
                                            <p:cTn id="31" dur="1" fill="hold">
                                              <p:stCondLst>
                                                <p:cond delay="0"/>
                                              </p:stCondLst>
                                            </p:cTn>
                                            <p:tgtEl>
                                              <p:spTgt spid="52"/>
                                            </p:tgtEl>
                                            <p:attrNameLst>
                                              <p:attrName>style.visibility</p:attrName>
                                            </p:attrNameLst>
                                          </p:cBhvr>
                                          <p:to>
                                            <p:strVal val="visible"/>
                                          </p:to>
                                        </p:set>
                                        <p:animEffect transition="in" filter="randombar(horizontal)">
                                          <p:cBhvr>
                                            <p:cTn id="32" dur="500"/>
                                            <p:tgtEl>
                                              <p:spTgt spid="52"/>
                                            </p:tgtEl>
                                          </p:cBhvr>
                                        </p:animEffect>
                                      </p:childTnLst>
                                    </p:cTn>
                                  </p:par>
                                  <p:par>
                                    <p:cTn id="33" presetID="14" presetClass="entr" presetSubtype="10" fill="hold" nodeType="withEffect">
                                      <p:stCondLst>
                                        <p:cond delay="1000"/>
                                      </p:stCondLst>
                                      <p:childTnLst>
                                        <p:set>
                                          <p:cBhvr>
                                            <p:cTn id="34" dur="1" fill="hold">
                                              <p:stCondLst>
                                                <p:cond delay="0"/>
                                              </p:stCondLst>
                                            </p:cTn>
                                            <p:tgtEl>
                                              <p:spTgt spid="53"/>
                                            </p:tgtEl>
                                            <p:attrNameLst>
                                              <p:attrName>style.visibility</p:attrName>
                                            </p:attrNameLst>
                                          </p:cBhvr>
                                          <p:to>
                                            <p:strVal val="visible"/>
                                          </p:to>
                                        </p:set>
                                        <p:animEffect transition="in" filter="randombar(horizontal)">
                                          <p:cBhvr>
                                            <p:cTn id="35" dur="500"/>
                                            <p:tgtEl>
                                              <p:spTgt spid="53"/>
                                            </p:tgtEl>
                                          </p:cBhvr>
                                        </p:animEffect>
                                      </p:childTnLst>
                                    </p:cTn>
                                  </p:par>
                                  <p:par>
                                    <p:cTn id="36" presetID="14" presetClass="entr" presetSubtype="10" fill="hold" nodeType="withEffect">
                                      <p:stCondLst>
                                        <p:cond delay="1000"/>
                                      </p:stCondLst>
                                      <p:childTnLst>
                                        <p:set>
                                          <p:cBhvr>
                                            <p:cTn id="37" dur="1" fill="hold">
                                              <p:stCondLst>
                                                <p:cond delay="0"/>
                                              </p:stCondLst>
                                            </p:cTn>
                                            <p:tgtEl>
                                              <p:spTgt spid="62"/>
                                            </p:tgtEl>
                                            <p:attrNameLst>
                                              <p:attrName>style.visibility</p:attrName>
                                            </p:attrNameLst>
                                          </p:cBhvr>
                                          <p:to>
                                            <p:strVal val="visible"/>
                                          </p:to>
                                        </p:set>
                                        <p:animEffect transition="in" filter="randombar(horizontal)">
                                          <p:cBhvr>
                                            <p:cTn id="38" dur="500"/>
                                            <p:tgtEl>
                                              <p:spTgt spid="62"/>
                                            </p:tgtEl>
                                          </p:cBhvr>
                                        </p:animEffect>
                                      </p:childTnLst>
                                    </p:cTn>
                                  </p:par>
                                  <p:par>
                                    <p:cTn id="39" presetID="14" presetClass="entr" presetSubtype="10" fill="hold" nodeType="withEffect">
                                      <p:stCondLst>
                                        <p:cond delay="1000"/>
                                      </p:stCondLst>
                                      <p:childTnLst>
                                        <p:set>
                                          <p:cBhvr>
                                            <p:cTn id="40" dur="1" fill="hold">
                                              <p:stCondLst>
                                                <p:cond delay="0"/>
                                              </p:stCondLst>
                                            </p:cTn>
                                            <p:tgtEl>
                                              <p:spTgt spid="63"/>
                                            </p:tgtEl>
                                            <p:attrNameLst>
                                              <p:attrName>style.visibility</p:attrName>
                                            </p:attrNameLst>
                                          </p:cBhvr>
                                          <p:to>
                                            <p:strVal val="visible"/>
                                          </p:to>
                                        </p:set>
                                        <p:animEffect transition="in" filter="randombar(horizontal)">
                                          <p:cBhvr>
                                            <p:cTn id="41" dur="500"/>
                                            <p:tgtEl>
                                              <p:spTgt spid="63"/>
                                            </p:tgtEl>
                                          </p:cBhvr>
                                        </p:animEffect>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anim calcmode="lin" valueType="num">
                                          <p:cBhvr>
                                            <p:cTn id="47" dur="1000" fill="hold"/>
                                            <p:tgtEl>
                                              <p:spTgt spid="24"/>
                                            </p:tgtEl>
                                            <p:attrNameLst>
                                              <p:attrName>ppt_x</p:attrName>
                                            </p:attrNameLst>
                                          </p:cBhvr>
                                          <p:tavLst>
                                            <p:tav tm="0">
                                              <p:val>
                                                <p:strVal val="#ppt_x"/>
                                              </p:val>
                                            </p:tav>
                                            <p:tav tm="100000">
                                              <p:val>
                                                <p:strVal val="#ppt_x"/>
                                              </p:val>
                                            </p:tav>
                                          </p:tavLst>
                                        </p:anim>
                                        <p:anim calcmode="lin" valueType="num">
                                          <p:cBhvr>
                                            <p:cTn id="48" dur="1000" fill="hold"/>
                                            <p:tgtEl>
                                              <p:spTgt spid="24"/>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fade">
                                          <p:cBhvr>
                                            <p:cTn id="51" dur="1000"/>
                                            <p:tgtEl>
                                              <p:spTgt spid="45"/>
                                            </p:tgtEl>
                                          </p:cBhvr>
                                        </p:animEffect>
                                        <p:anim calcmode="lin" valueType="num">
                                          <p:cBhvr>
                                            <p:cTn id="52" dur="1000" fill="hold"/>
                                            <p:tgtEl>
                                              <p:spTgt spid="45"/>
                                            </p:tgtEl>
                                            <p:attrNameLst>
                                              <p:attrName>ppt_x</p:attrName>
                                            </p:attrNameLst>
                                          </p:cBhvr>
                                          <p:tavLst>
                                            <p:tav tm="0">
                                              <p:val>
                                                <p:strVal val="#ppt_x"/>
                                              </p:val>
                                            </p:tav>
                                            <p:tav tm="100000">
                                              <p:val>
                                                <p:strVal val="#ppt_x"/>
                                              </p:val>
                                            </p:tav>
                                          </p:tavLst>
                                        </p:anim>
                                        <p:anim calcmode="lin" valueType="num">
                                          <p:cBhvr>
                                            <p:cTn id="5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anim calcmode="lin" valueType="num">
                                          <p:cBhvr>
                                            <p:cTn id="59" dur="1000" fill="hold"/>
                                            <p:tgtEl>
                                              <p:spTgt spid="31"/>
                                            </p:tgtEl>
                                            <p:attrNameLst>
                                              <p:attrName>ppt_x</p:attrName>
                                            </p:attrNameLst>
                                          </p:cBhvr>
                                          <p:tavLst>
                                            <p:tav tm="0">
                                              <p:val>
                                                <p:strVal val="#ppt_x"/>
                                              </p:val>
                                            </p:tav>
                                            <p:tav tm="100000">
                                              <p:val>
                                                <p:strVal val="#ppt_x"/>
                                              </p:val>
                                            </p:tav>
                                          </p:tavLst>
                                        </p:anim>
                                        <p:anim calcmode="lin" valueType="num">
                                          <p:cBhvr>
                                            <p:cTn id="60" dur="1000" fill="hold"/>
                                            <p:tgtEl>
                                              <p:spTgt spid="31"/>
                                            </p:tgtEl>
                                            <p:attrNameLst>
                                              <p:attrName>ppt_y</p:attrName>
                                            </p:attrNameLst>
                                          </p:cBhvr>
                                          <p:tavLst>
                                            <p:tav tm="0">
                                              <p:val>
                                                <p:strVal val="#ppt_y-.1"/>
                                              </p:val>
                                            </p:tav>
                                            <p:tav tm="100000">
                                              <p:val>
                                                <p:strVal val="#ppt_y"/>
                                              </p:val>
                                            </p:tav>
                                          </p:tavLst>
                                        </p:anim>
                                      </p:childTnLst>
                                    </p:cTn>
                                  </p:par>
                                  <p:par>
                                    <p:cTn id="61" presetID="47" presetClass="entr" presetSubtype="0"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fade">
                                          <p:cBhvr>
                                            <p:cTn id="63" dur="1000"/>
                                            <p:tgtEl>
                                              <p:spTgt spid="46"/>
                                            </p:tgtEl>
                                          </p:cBhvr>
                                        </p:animEffect>
                                        <p:anim calcmode="lin" valueType="num">
                                          <p:cBhvr>
                                            <p:cTn id="64" dur="1000" fill="hold"/>
                                            <p:tgtEl>
                                              <p:spTgt spid="46"/>
                                            </p:tgtEl>
                                            <p:attrNameLst>
                                              <p:attrName>ppt_x</p:attrName>
                                            </p:attrNameLst>
                                          </p:cBhvr>
                                          <p:tavLst>
                                            <p:tav tm="0">
                                              <p:val>
                                                <p:strVal val="#ppt_x"/>
                                              </p:val>
                                            </p:tav>
                                            <p:tav tm="100000">
                                              <p:val>
                                                <p:strVal val="#ppt_x"/>
                                              </p:val>
                                            </p:tav>
                                          </p:tavLst>
                                        </p:anim>
                                        <p:anim calcmode="lin" valueType="num">
                                          <p:cBhvr>
                                            <p:cTn id="6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par>
                                    <p:cTn id="73" presetID="47" presetClass="entr" presetSubtype="0" fill="hold" nodeType="with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fade">
                                          <p:cBhvr>
                                            <p:cTn id="75" dur="1000"/>
                                            <p:tgtEl>
                                              <p:spTgt spid="60"/>
                                            </p:tgtEl>
                                          </p:cBhvr>
                                        </p:animEffect>
                                        <p:anim calcmode="lin" valueType="num">
                                          <p:cBhvr>
                                            <p:cTn id="76" dur="1000" fill="hold"/>
                                            <p:tgtEl>
                                              <p:spTgt spid="60"/>
                                            </p:tgtEl>
                                            <p:attrNameLst>
                                              <p:attrName>ppt_x</p:attrName>
                                            </p:attrNameLst>
                                          </p:cBhvr>
                                          <p:tavLst>
                                            <p:tav tm="0">
                                              <p:val>
                                                <p:strVal val="#ppt_x"/>
                                              </p:val>
                                            </p:tav>
                                            <p:tav tm="100000">
                                              <p:val>
                                                <p:strVal val="#ppt_x"/>
                                              </p:val>
                                            </p:tav>
                                          </p:tavLst>
                                        </p:anim>
                                        <p:anim calcmode="lin" valueType="num">
                                          <p:cBhvr>
                                            <p:cTn id="77"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fade">
                                          <p:cBhvr>
                                            <p:cTn id="82" dur="1000"/>
                                            <p:tgtEl>
                                              <p:spTgt spid="33"/>
                                            </p:tgtEl>
                                          </p:cBhvr>
                                        </p:animEffect>
                                        <p:anim calcmode="lin" valueType="num">
                                          <p:cBhvr>
                                            <p:cTn id="83" dur="1000" fill="hold"/>
                                            <p:tgtEl>
                                              <p:spTgt spid="33"/>
                                            </p:tgtEl>
                                            <p:attrNameLst>
                                              <p:attrName>ppt_x</p:attrName>
                                            </p:attrNameLst>
                                          </p:cBhvr>
                                          <p:tavLst>
                                            <p:tav tm="0">
                                              <p:val>
                                                <p:strVal val="#ppt_x"/>
                                              </p:val>
                                            </p:tav>
                                            <p:tav tm="100000">
                                              <p:val>
                                                <p:strVal val="#ppt_x"/>
                                              </p:val>
                                            </p:tav>
                                          </p:tavLst>
                                        </p:anim>
                                        <p:anim calcmode="lin" valueType="num">
                                          <p:cBhvr>
                                            <p:cTn id="84" dur="1000" fill="hold"/>
                                            <p:tgtEl>
                                              <p:spTgt spid="33"/>
                                            </p:tgtEl>
                                            <p:attrNameLst>
                                              <p:attrName>ppt_y</p:attrName>
                                            </p:attrNameLst>
                                          </p:cBhvr>
                                          <p:tavLst>
                                            <p:tav tm="0">
                                              <p:val>
                                                <p:strVal val="#ppt_y-.1"/>
                                              </p:val>
                                            </p:tav>
                                            <p:tav tm="100000">
                                              <p:val>
                                                <p:strVal val="#ppt_y"/>
                                              </p:val>
                                            </p:tav>
                                          </p:tavLst>
                                        </p:anim>
                                      </p:childTnLst>
                                    </p:cTn>
                                  </p:par>
                                  <p:par>
                                    <p:cTn id="85" presetID="47" presetClass="entr" presetSubtype="0" fill="hold" nodeType="with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fade">
                                          <p:cBhvr>
                                            <p:cTn id="87" dur="1000"/>
                                            <p:tgtEl>
                                              <p:spTgt spid="61"/>
                                            </p:tgtEl>
                                          </p:cBhvr>
                                        </p:animEffect>
                                        <p:anim calcmode="lin" valueType="num">
                                          <p:cBhvr>
                                            <p:cTn id="88" dur="1000" fill="hold"/>
                                            <p:tgtEl>
                                              <p:spTgt spid="61"/>
                                            </p:tgtEl>
                                            <p:attrNameLst>
                                              <p:attrName>ppt_x</p:attrName>
                                            </p:attrNameLst>
                                          </p:cBhvr>
                                          <p:tavLst>
                                            <p:tav tm="0">
                                              <p:val>
                                                <p:strVal val="#ppt_x"/>
                                              </p:val>
                                            </p:tav>
                                            <p:tav tm="100000">
                                              <p:val>
                                                <p:strVal val="#ppt_x"/>
                                              </p:val>
                                            </p:tav>
                                          </p:tavLst>
                                        </p:anim>
                                        <p:anim calcmode="lin" valueType="num">
                                          <p:cBhvr>
                                            <p:cTn id="8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nodeType="click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1000"/>
                                            <p:tgtEl>
                                              <p:spTgt spid="40"/>
                                            </p:tgtEl>
                                          </p:cBhvr>
                                        </p:animEffect>
                                        <p:anim calcmode="lin" valueType="num">
                                          <p:cBhvr>
                                            <p:cTn id="95" dur="1000" fill="hold"/>
                                            <p:tgtEl>
                                              <p:spTgt spid="40"/>
                                            </p:tgtEl>
                                            <p:attrNameLst>
                                              <p:attrName>ppt_x</p:attrName>
                                            </p:attrNameLst>
                                          </p:cBhvr>
                                          <p:tavLst>
                                            <p:tav tm="0">
                                              <p:val>
                                                <p:strVal val="#ppt_x"/>
                                              </p:val>
                                            </p:tav>
                                            <p:tav tm="100000">
                                              <p:val>
                                                <p:strVal val="#ppt_x"/>
                                              </p:val>
                                            </p:tav>
                                          </p:tavLst>
                                        </p:anim>
                                        <p:anim calcmode="lin" valueType="num">
                                          <p:cBhvr>
                                            <p:cTn id="96" dur="1000" fill="hold"/>
                                            <p:tgtEl>
                                              <p:spTgt spid="40"/>
                                            </p:tgtEl>
                                            <p:attrNameLst>
                                              <p:attrName>ppt_y</p:attrName>
                                            </p:attrNameLst>
                                          </p:cBhvr>
                                          <p:tavLst>
                                            <p:tav tm="0">
                                              <p:val>
                                                <p:strVal val="#ppt_y-.1"/>
                                              </p:val>
                                            </p:tav>
                                            <p:tav tm="100000">
                                              <p:val>
                                                <p:strVal val="#ppt_y"/>
                                              </p:val>
                                            </p:tav>
                                          </p:tavLst>
                                        </p:anim>
                                      </p:childTnLst>
                                    </p:cTn>
                                  </p:par>
                                  <p:par>
                                    <p:cTn id="97" presetID="47"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1000"/>
                                            <p:tgtEl>
                                              <p:spTgt spid="43"/>
                                            </p:tgtEl>
                                          </p:cBhvr>
                                        </p:animEffect>
                                        <p:anim calcmode="lin" valueType="num">
                                          <p:cBhvr>
                                            <p:cTn id="100" dur="1000" fill="hold"/>
                                            <p:tgtEl>
                                              <p:spTgt spid="43"/>
                                            </p:tgtEl>
                                            <p:attrNameLst>
                                              <p:attrName>ppt_x</p:attrName>
                                            </p:attrNameLst>
                                          </p:cBhvr>
                                          <p:tavLst>
                                            <p:tav tm="0">
                                              <p:val>
                                                <p:strVal val="#ppt_x"/>
                                              </p:val>
                                            </p:tav>
                                            <p:tav tm="100000">
                                              <p:val>
                                                <p:strVal val="#ppt_x"/>
                                              </p:val>
                                            </p:tav>
                                          </p:tavLst>
                                        </p:anim>
                                        <p:anim calcmode="lin" valueType="num">
                                          <p:cBhvr>
                                            <p:cTn id="10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2" grpId="0" animBg="1"/>
          <p:bldP spid="21" grpId="0" animBg="1"/>
          <p:bldP spid="48" grpId="0"/>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750" fill="hold"/>
                                            <p:tgtEl>
                                              <p:spTgt spid="42"/>
                                            </p:tgtEl>
                                            <p:attrNameLst>
                                              <p:attrName>ppt_x</p:attrName>
                                            </p:attrNameLst>
                                          </p:cBhvr>
                                          <p:tavLst>
                                            <p:tav tm="0">
                                              <p:val>
                                                <p:strVal val="#ppt_x"/>
                                              </p:val>
                                            </p:tav>
                                            <p:tav tm="100000">
                                              <p:val>
                                                <p:strVal val="#ppt_x"/>
                                              </p:val>
                                            </p:tav>
                                          </p:tavLst>
                                        </p:anim>
                                        <p:anim calcmode="lin" valueType="num">
                                          <p:cBhvr additive="base">
                                            <p:cTn id="8" dur="750" fill="hold"/>
                                            <p:tgtEl>
                                              <p:spTgt spid="4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4" presetClass="entr" presetSubtype="1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100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par>
                                    <p:cTn id="18" presetID="14" presetClass="entr" presetSubtype="10" fill="hold" grpId="0" nodeType="withEffect">
                                      <p:stCondLst>
                                        <p:cond delay="1000"/>
                                      </p:stCondLst>
                                      <p:childTnLst>
                                        <p:set>
                                          <p:cBhvr>
                                            <p:cTn id="19" dur="1" fill="hold">
                                              <p:stCondLst>
                                                <p:cond delay="0"/>
                                              </p:stCondLst>
                                            </p:cTn>
                                            <p:tgtEl>
                                              <p:spTgt spid="22"/>
                                            </p:tgtEl>
                                            <p:attrNameLst>
                                              <p:attrName>style.visibility</p:attrName>
                                            </p:attrNameLst>
                                          </p:cBhvr>
                                          <p:to>
                                            <p:strVal val="visible"/>
                                          </p:to>
                                        </p:set>
                                        <p:animEffect transition="in" filter="randombar(horizontal)">
                                          <p:cBhvr>
                                            <p:cTn id="20" dur="500"/>
                                            <p:tgtEl>
                                              <p:spTgt spid="22"/>
                                            </p:tgtEl>
                                          </p:cBhvr>
                                        </p:animEffect>
                                      </p:childTnLst>
                                    </p:cTn>
                                  </p:par>
                                  <p:par>
                                    <p:cTn id="21" presetID="14" presetClass="entr" presetSubtype="10" fill="hold" grpId="0" nodeType="withEffect">
                                      <p:stCondLst>
                                        <p:cond delay="100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par>
                                    <p:cTn id="24" presetID="14" presetClass="entr" presetSubtype="10" fill="hold" grpId="0" nodeType="withEffect">
                                      <p:stCondLst>
                                        <p:cond delay="1000"/>
                                      </p:stCondLst>
                                      <p:childTnLst>
                                        <p:set>
                                          <p:cBhvr>
                                            <p:cTn id="25" dur="1" fill="hold">
                                              <p:stCondLst>
                                                <p:cond delay="0"/>
                                              </p:stCondLst>
                                            </p:cTn>
                                            <p:tgtEl>
                                              <p:spTgt spid="39"/>
                                            </p:tgtEl>
                                            <p:attrNameLst>
                                              <p:attrName>style.visibility</p:attrName>
                                            </p:attrNameLst>
                                          </p:cBhvr>
                                          <p:to>
                                            <p:strVal val="visible"/>
                                          </p:to>
                                        </p:set>
                                        <p:animEffect transition="in" filter="randombar(horizontal)">
                                          <p:cBhvr>
                                            <p:cTn id="26" dur="500"/>
                                            <p:tgtEl>
                                              <p:spTgt spid="39"/>
                                            </p:tgtEl>
                                          </p:cBhvr>
                                        </p:animEffect>
                                      </p:childTnLst>
                                    </p:cTn>
                                  </p:par>
                                  <p:par>
                                    <p:cTn id="27" presetID="14" presetClass="entr" presetSubtype="10" fill="hold" nodeType="withEffect">
                                      <p:stCondLst>
                                        <p:cond delay="1000"/>
                                      </p:stCondLst>
                                      <p:childTnLst>
                                        <p:set>
                                          <p:cBhvr>
                                            <p:cTn id="28" dur="1" fill="hold">
                                              <p:stCondLst>
                                                <p:cond delay="0"/>
                                              </p:stCondLst>
                                            </p:cTn>
                                            <p:tgtEl>
                                              <p:spTgt spid="51"/>
                                            </p:tgtEl>
                                            <p:attrNameLst>
                                              <p:attrName>style.visibility</p:attrName>
                                            </p:attrNameLst>
                                          </p:cBhvr>
                                          <p:to>
                                            <p:strVal val="visible"/>
                                          </p:to>
                                        </p:set>
                                        <p:animEffect transition="in" filter="randombar(horizontal)">
                                          <p:cBhvr>
                                            <p:cTn id="29" dur="500"/>
                                            <p:tgtEl>
                                              <p:spTgt spid="51"/>
                                            </p:tgtEl>
                                          </p:cBhvr>
                                        </p:animEffect>
                                      </p:childTnLst>
                                    </p:cTn>
                                  </p:par>
                                  <p:par>
                                    <p:cTn id="30" presetID="14" presetClass="entr" presetSubtype="10" fill="hold" nodeType="withEffect">
                                      <p:stCondLst>
                                        <p:cond delay="1000"/>
                                      </p:stCondLst>
                                      <p:childTnLst>
                                        <p:set>
                                          <p:cBhvr>
                                            <p:cTn id="31" dur="1" fill="hold">
                                              <p:stCondLst>
                                                <p:cond delay="0"/>
                                              </p:stCondLst>
                                            </p:cTn>
                                            <p:tgtEl>
                                              <p:spTgt spid="52"/>
                                            </p:tgtEl>
                                            <p:attrNameLst>
                                              <p:attrName>style.visibility</p:attrName>
                                            </p:attrNameLst>
                                          </p:cBhvr>
                                          <p:to>
                                            <p:strVal val="visible"/>
                                          </p:to>
                                        </p:set>
                                        <p:animEffect transition="in" filter="randombar(horizontal)">
                                          <p:cBhvr>
                                            <p:cTn id="32" dur="500"/>
                                            <p:tgtEl>
                                              <p:spTgt spid="52"/>
                                            </p:tgtEl>
                                          </p:cBhvr>
                                        </p:animEffect>
                                      </p:childTnLst>
                                    </p:cTn>
                                  </p:par>
                                  <p:par>
                                    <p:cTn id="33" presetID="14" presetClass="entr" presetSubtype="10" fill="hold" nodeType="withEffect">
                                      <p:stCondLst>
                                        <p:cond delay="1000"/>
                                      </p:stCondLst>
                                      <p:childTnLst>
                                        <p:set>
                                          <p:cBhvr>
                                            <p:cTn id="34" dur="1" fill="hold">
                                              <p:stCondLst>
                                                <p:cond delay="0"/>
                                              </p:stCondLst>
                                            </p:cTn>
                                            <p:tgtEl>
                                              <p:spTgt spid="53"/>
                                            </p:tgtEl>
                                            <p:attrNameLst>
                                              <p:attrName>style.visibility</p:attrName>
                                            </p:attrNameLst>
                                          </p:cBhvr>
                                          <p:to>
                                            <p:strVal val="visible"/>
                                          </p:to>
                                        </p:set>
                                        <p:animEffect transition="in" filter="randombar(horizontal)">
                                          <p:cBhvr>
                                            <p:cTn id="35" dur="500"/>
                                            <p:tgtEl>
                                              <p:spTgt spid="53"/>
                                            </p:tgtEl>
                                          </p:cBhvr>
                                        </p:animEffect>
                                      </p:childTnLst>
                                    </p:cTn>
                                  </p:par>
                                  <p:par>
                                    <p:cTn id="36" presetID="14" presetClass="entr" presetSubtype="10" fill="hold" nodeType="withEffect">
                                      <p:stCondLst>
                                        <p:cond delay="1000"/>
                                      </p:stCondLst>
                                      <p:childTnLst>
                                        <p:set>
                                          <p:cBhvr>
                                            <p:cTn id="37" dur="1" fill="hold">
                                              <p:stCondLst>
                                                <p:cond delay="0"/>
                                              </p:stCondLst>
                                            </p:cTn>
                                            <p:tgtEl>
                                              <p:spTgt spid="62"/>
                                            </p:tgtEl>
                                            <p:attrNameLst>
                                              <p:attrName>style.visibility</p:attrName>
                                            </p:attrNameLst>
                                          </p:cBhvr>
                                          <p:to>
                                            <p:strVal val="visible"/>
                                          </p:to>
                                        </p:set>
                                        <p:animEffect transition="in" filter="randombar(horizontal)">
                                          <p:cBhvr>
                                            <p:cTn id="38" dur="500"/>
                                            <p:tgtEl>
                                              <p:spTgt spid="62"/>
                                            </p:tgtEl>
                                          </p:cBhvr>
                                        </p:animEffect>
                                      </p:childTnLst>
                                    </p:cTn>
                                  </p:par>
                                  <p:par>
                                    <p:cTn id="39" presetID="14" presetClass="entr" presetSubtype="10" fill="hold" nodeType="withEffect">
                                      <p:stCondLst>
                                        <p:cond delay="1000"/>
                                      </p:stCondLst>
                                      <p:childTnLst>
                                        <p:set>
                                          <p:cBhvr>
                                            <p:cTn id="40" dur="1" fill="hold">
                                              <p:stCondLst>
                                                <p:cond delay="0"/>
                                              </p:stCondLst>
                                            </p:cTn>
                                            <p:tgtEl>
                                              <p:spTgt spid="63"/>
                                            </p:tgtEl>
                                            <p:attrNameLst>
                                              <p:attrName>style.visibility</p:attrName>
                                            </p:attrNameLst>
                                          </p:cBhvr>
                                          <p:to>
                                            <p:strVal val="visible"/>
                                          </p:to>
                                        </p:set>
                                        <p:animEffect transition="in" filter="randombar(horizontal)">
                                          <p:cBhvr>
                                            <p:cTn id="41" dur="500"/>
                                            <p:tgtEl>
                                              <p:spTgt spid="63"/>
                                            </p:tgtEl>
                                          </p:cBhvr>
                                        </p:animEffect>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anim calcmode="lin" valueType="num">
                                          <p:cBhvr>
                                            <p:cTn id="47" dur="1000" fill="hold"/>
                                            <p:tgtEl>
                                              <p:spTgt spid="24"/>
                                            </p:tgtEl>
                                            <p:attrNameLst>
                                              <p:attrName>ppt_x</p:attrName>
                                            </p:attrNameLst>
                                          </p:cBhvr>
                                          <p:tavLst>
                                            <p:tav tm="0">
                                              <p:val>
                                                <p:strVal val="#ppt_x"/>
                                              </p:val>
                                            </p:tav>
                                            <p:tav tm="100000">
                                              <p:val>
                                                <p:strVal val="#ppt_x"/>
                                              </p:val>
                                            </p:tav>
                                          </p:tavLst>
                                        </p:anim>
                                        <p:anim calcmode="lin" valueType="num">
                                          <p:cBhvr>
                                            <p:cTn id="48" dur="1000" fill="hold"/>
                                            <p:tgtEl>
                                              <p:spTgt spid="24"/>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fade">
                                          <p:cBhvr>
                                            <p:cTn id="51" dur="1000"/>
                                            <p:tgtEl>
                                              <p:spTgt spid="45"/>
                                            </p:tgtEl>
                                          </p:cBhvr>
                                        </p:animEffect>
                                        <p:anim calcmode="lin" valueType="num">
                                          <p:cBhvr>
                                            <p:cTn id="52" dur="1000" fill="hold"/>
                                            <p:tgtEl>
                                              <p:spTgt spid="45"/>
                                            </p:tgtEl>
                                            <p:attrNameLst>
                                              <p:attrName>ppt_x</p:attrName>
                                            </p:attrNameLst>
                                          </p:cBhvr>
                                          <p:tavLst>
                                            <p:tav tm="0">
                                              <p:val>
                                                <p:strVal val="#ppt_x"/>
                                              </p:val>
                                            </p:tav>
                                            <p:tav tm="100000">
                                              <p:val>
                                                <p:strVal val="#ppt_x"/>
                                              </p:val>
                                            </p:tav>
                                          </p:tavLst>
                                        </p:anim>
                                        <p:anim calcmode="lin" valueType="num">
                                          <p:cBhvr>
                                            <p:cTn id="5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anim calcmode="lin" valueType="num">
                                          <p:cBhvr>
                                            <p:cTn id="59" dur="1000" fill="hold"/>
                                            <p:tgtEl>
                                              <p:spTgt spid="31"/>
                                            </p:tgtEl>
                                            <p:attrNameLst>
                                              <p:attrName>ppt_x</p:attrName>
                                            </p:attrNameLst>
                                          </p:cBhvr>
                                          <p:tavLst>
                                            <p:tav tm="0">
                                              <p:val>
                                                <p:strVal val="#ppt_x"/>
                                              </p:val>
                                            </p:tav>
                                            <p:tav tm="100000">
                                              <p:val>
                                                <p:strVal val="#ppt_x"/>
                                              </p:val>
                                            </p:tav>
                                          </p:tavLst>
                                        </p:anim>
                                        <p:anim calcmode="lin" valueType="num">
                                          <p:cBhvr>
                                            <p:cTn id="60" dur="1000" fill="hold"/>
                                            <p:tgtEl>
                                              <p:spTgt spid="31"/>
                                            </p:tgtEl>
                                            <p:attrNameLst>
                                              <p:attrName>ppt_y</p:attrName>
                                            </p:attrNameLst>
                                          </p:cBhvr>
                                          <p:tavLst>
                                            <p:tav tm="0">
                                              <p:val>
                                                <p:strVal val="#ppt_y-.1"/>
                                              </p:val>
                                            </p:tav>
                                            <p:tav tm="100000">
                                              <p:val>
                                                <p:strVal val="#ppt_y"/>
                                              </p:val>
                                            </p:tav>
                                          </p:tavLst>
                                        </p:anim>
                                      </p:childTnLst>
                                    </p:cTn>
                                  </p:par>
                                  <p:par>
                                    <p:cTn id="61" presetID="47" presetClass="entr" presetSubtype="0"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fade">
                                          <p:cBhvr>
                                            <p:cTn id="63" dur="1000"/>
                                            <p:tgtEl>
                                              <p:spTgt spid="46"/>
                                            </p:tgtEl>
                                          </p:cBhvr>
                                        </p:animEffect>
                                        <p:anim calcmode="lin" valueType="num">
                                          <p:cBhvr>
                                            <p:cTn id="64" dur="1000" fill="hold"/>
                                            <p:tgtEl>
                                              <p:spTgt spid="46"/>
                                            </p:tgtEl>
                                            <p:attrNameLst>
                                              <p:attrName>ppt_x</p:attrName>
                                            </p:attrNameLst>
                                          </p:cBhvr>
                                          <p:tavLst>
                                            <p:tav tm="0">
                                              <p:val>
                                                <p:strVal val="#ppt_x"/>
                                              </p:val>
                                            </p:tav>
                                            <p:tav tm="100000">
                                              <p:val>
                                                <p:strVal val="#ppt_x"/>
                                              </p:val>
                                            </p:tav>
                                          </p:tavLst>
                                        </p:anim>
                                        <p:anim calcmode="lin" valueType="num">
                                          <p:cBhvr>
                                            <p:cTn id="6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par>
                                    <p:cTn id="73" presetID="47" presetClass="entr" presetSubtype="0" fill="hold" nodeType="with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fade">
                                          <p:cBhvr>
                                            <p:cTn id="75" dur="1000"/>
                                            <p:tgtEl>
                                              <p:spTgt spid="60"/>
                                            </p:tgtEl>
                                          </p:cBhvr>
                                        </p:animEffect>
                                        <p:anim calcmode="lin" valueType="num">
                                          <p:cBhvr>
                                            <p:cTn id="76" dur="1000" fill="hold"/>
                                            <p:tgtEl>
                                              <p:spTgt spid="60"/>
                                            </p:tgtEl>
                                            <p:attrNameLst>
                                              <p:attrName>ppt_x</p:attrName>
                                            </p:attrNameLst>
                                          </p:cBhvr>
                                          <p:tavLst>
                                            <p:tav tm="0">
                                              <p:val>
                                                <p:strVal val="#ppt_x"/>
                                              </p:val>
                                            </p:tav>
                                            <p:tav tm="100000">
                                              <p:val>
                                                <p:strVal val="#ppt_x"/>
                                              </p:val>
                                            </p:tav>
                                          </p:tavLst>
                                        </p:anim>
                                        <p:anim calcmode="lin" valueType="num">
                                          <p:cBhvr>
                                            <p:cTn id="77"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fade">
                                          <p:cBhvr>
                                            <p:cTn id="82" dur="1000"/>
                                            <p:tgtEl>
                                              <p:spTgt spid="33"/>
                                            </p:tgtEl>
                                          </p:cBhvr>
                                        </p:animEffect>
                                        <p:anim calcmode="lin" valueType="num">
                                          <p:cBhvr>
                                            <p:cTn id="83" dur="1000" fill="hold"/>
                                            <p:tgtEl>
                                              <p:spTgt spid="33"/>
                                            </p:tgtEl>
                                            <p:attrNameLst>
                                              <p:attrName>ppt_x</p:attrName>
                                            </p:attrNameLst>
                                          </p:cBhvr>
                                          <p:tavLst>
                                            <p:tav tm="0">
                                              <p:val>
                                                <p:strVal val="#ppt_x"/>
                                              </p:val>
                                            </p:tav>
                                            <p:tav tm="100000">
                                              <p:val>
                                                <p:strVal val="#ppt_x"/>
                                              </p:val>
                                            </p:tav>
                                          </p:tavLst>
                                        </p:anim>
                                        <p:anim calcmode="lin" valueType="num">
                                          <p:cBhvr>
                                            <p:cTn id="84" dur="1000" fill="hold"/>
                                            <p:tgtEl>
                                              <p:spTgt spid="33"/>
                                            </p:tgtEl>
                                            <p:attrNameLst>
                                              <p:attrName>ppt_y</p:attrName>
                                            </p:attrNameLst>
                                          </p:cBhvr>
                                          <p:tavLst>
                                            <p:tav tm="0">
                                              <p:val>
                                                <p:strVal val="#ppt_y-.1"/>
                                              </p:val>
                                            </p:tav>
                                            <p:tav tm="100000">
                                              <p:val>
                                                <p:strVal val="#ppt_y"/>
                                              </p:val>
                                            </p:tav>
                                          </p:tavLst>
                                        </p:anim>
                                      </p:childTnLst>
                                    </p:cTn>
                                  </p:par>
                                  <p:par>
                                    <p:cTn id="85" presetID="47" presetClass="entr" presetSubtype="0" fill="hold" nodeType="with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fade">
                                          <p:cBhvr>
                                            <p:cTn id="87" dur="1000"/>
                                            <p:tgtEl>
                                              <p:spTgt spid="61"/>
                                            </p:tgtEl>
                                          </p:cBhvr>
                                        </p:animEffect>
                                        <p:anim calcmode="lin" valueType="num">
                                          <p:cBhvr>
                                            <p:cTn id="88" dur="1000" fill="hold"/>
                                            <p:tgtEl>
                                              <p:spTgt spid="61"/>
                                            </p:tgtEl>
                                            <p:attrNameLst>
                                              <p:attrName>ppt_x</p:attrName>
                                            </p:attrNameLst>
                                          </p:cBhvr>
                                          <p:tavLst>
                                            <p:tav tm="0">
                                              <p:val>
                                                <p:strVal val="#ppt_x"/>
                                              </p:val>
                                            </p:tav>
                                            <p:tav tm="100000">
                                              <p:val>
                                                <p:strVal val="#ppt_x"/>
                                              </p:val>
                                            </p:tav>
                                          </p:tavLst>
                                        </p:anim>
                                        <p:anim calcmode="lin" valueType="num">
                                          <p:cBhvr>
                                            <p:cTn id="8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nodeType="click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1000"/>
                                            <p:tgtEl>
                                              <p:spTgt spid="40"/>
                                            </p:tgtEl>
                                          </p:cBhvr>
                                        </p:animEffect>
                                        <p:anim calcmode="lin" valueType="num">
                                          <p:cBhvr>
                                            <p:cTn id="95" dur="1000" fill="hold"/>
                                            <p:tgtEl>
                                              <p:spTgt spid="40"/>
                                            </p:tgtEl>
                                            <p:attrNameLst>
                                              <p:attrName>ppt_x</p:attrName>
                                            </p:attrNameLst>
                                          </p:cBhvr>
                                          <p:tavLst>
                                            <p:tav tm="0">
                                              <p:val>
                                                <p:strVal val="#ppt_x"/>
                                              </p:val>
                                            </p:tav>
                                            <p:tav tm="100000">
                                              <p:val>
                                                <p:strVal val="#ppt_x"/>
                                              </p:val>
                                            </p:tav>
                                          </p:tavLst>
                                        </p:anim>
                                        <p:anim calcmode="lin" valueType="num">
                                          <p:cBhvr>
                                            <p:cTn id="96" dur="1000" fill="hold"/>
                                            <p:tgtEl>
                                              <p:spTgt spid="40"/>
                                            </p:tgtEl>
                                            <p:attrNameLst>
                                              <p:attrName>ppt_y</p:attrName>
                                            </p:attrNameLst>
                                          </p:cBhvr>
                                          <p:tavLst>
                                            <p:tav tm="0">
                                              <p:val>
                                                <p:strVal val="#ppt_y-.1"/>
                                              </p:val>
                                            </p:tav>
                                            <p:tav tm="100000">
                                              <p:val>
                                                <p:strVal val="#ppt_y"/>
                                              </p:val>
                                            </p:tav>
                                          </p:tavLst>
                                        </p:anim>
                                      </p:childTnLst>
                                    </p:cTn>
                                  </p:par>
                                  <p:par>
                                    <p:cTn id="97" presetID="47"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1000"/>
                                            <p:tgtEl>
                                              <p:spTgt spid="43"/>
                                            </p:tgtEl>
                                          </p:cBhvr>
                                        </p:animEffect>
                                        <p:anim calcmode="lin" valueType="num">
                                          <p:cBhvr>
                                            <p:cTn id="100" dur="1000" fill="hold"/>
                                            <p:tgtEl>
                                              <p:spTgt spid="43"/>
                                            </p:tgtEl>
                                            <p:attrNameLst>
                                              <p:attrName>ppt_x</p:attrName>
                                            </p:attrNameLst>
                                          </p:cBhvr>
                                          <p:tavLst>
                                            <p:tav tm="0">
                                              <p:val>
                                                <p:strVal val="#ppt_x"/>
                                              </p:val>
                                            </p:tav>
                                            <p:tav tm="100000">
                                              <p:val>
                                                <p:strVal val="#ppt_x"/>
                                              </p:val>
                                            </p:tav>
                                          </p:tavLst>
                                        </p:anim>
                                        <p:anim calcmode="lin" valueType="num">
                                          <p:cBhvr>
                                            <p:cTn id="10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2" grpId="0" animBg="1"/>
          <p:bldP spid="21" grpId="0" animBg="1"/>
          <p:bldP spid="48" grpId="0"/>
          <p:bldP spid="39"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9EBE39D4-24D9-4803-9F93-70A3F9D9661A}"/>
              </a:ext>
            </a:extLst>
          </p:cNvPr>
          <p:cNvGrpSpPr/>
          <p:nvPr/>
        </p:nvGrpSpPr>
        <p:grpSpPr>
          <a:xfrm>
            <a:off x="3162666" y="-122327"/>
            <a:ext cx="5866667" cy="1457850"/>
            <a:chOff x="3588005" y="0"/>
            <a:chExt cx="5866667" cy="1760478"/>
          </a:xfrm>
        </p:grpSpPr>
        <p:sp>
          <p:nvSpPr>
            <p:cNvPr id="50" name="Freeform 43">
              <a:extLst>
                <a:ext uri="{FF2B5EF4-FFF2-40B4-BE49-F238E27FC236}">
                  <a16:creationId xmlns:a16="http://schemas.microsoft.com/office/drawing/2014/main" id="{7FDDF19E-B3E4-4568-BE4C-6EBB88607919}"/>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rgbClr val="FFC000"/>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D2DE04CB-7E6A-42F2-BB5A-4FF200844CA1}"/>
                </a:ext>
              </a:extLst>
            </p:cNvPr>
            <p:cNvCxnSpPr/>
            <p:nvPr/>
          </p:nvCxnSpPr>
          <p:spPr>
            <a:xfrm flipV="1">
              <a:off x="9233415"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99DCFF2-3F47-45F1-AD54-B61D2C888D8E}"/>
                </a:ext>
              </a:extLst>
            </p:cNvPr>
            <p:cNvCxnSpPr/>
            <p:nvPr/>
          </p:nvCxnSpPr>
          <p:spPr>
            <a:xfrm flipV="1">
              <a:off x="3854802"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1B12A79D-1D84-4FA9-970F-E60CAFA2CBAE}"/>
              </a:ext>
            </a:extLst>
          </p:cNvPr>
          <p:cNvSpPr txBox="1"/>
          <p:nvPr/>
        </p:nvSpPr>
        <p:spPr>
          <a:xfrm>
            <a:off x="3162666" y="460035"/>
            <a:ext cx="5896079" cy="769441"/>
          </a:xfrm>
          <a:prstGeom prst="rect">
            <a:avLst/>
          </a:prstGeom>
          <a:noFill/>
        </p:spPr>
        <p:txBody>
          <a:bodyPr wrap="square" rtlCol="0">
            <a:spAutoFit/>
          </a:bodyPr>
          <a:lstStyle/>
          <a:p>
            <a:pPr algn="ctr"/>
            <a:r>
              <a:rPr lang="en-US" sz="4400" b="1">
                <a:solidFill>
                  <a:schemeClr val="accent6">
                    <a:lumMod val="50000"/>
                  </a:schemeClr>
                </a:solidFill>
                <a:effectLst>
                  <a:outerShdw blurRad="38100" dist="38100" dir="2700000" algn="tl">
                    <a:srgbClr val="000000">
                      <a:alpha val="43137"/>
                    </a:srgbClr>
                  </a:outerShdw>
                </a:effectLst>
                <a:latin typeface="#9Slide07 Koni" pitchFamily="2" charset="0"/>
              </a:rPr>
              <a:t>Dự đoán kết quả</a:t>
            </a:r>
            <a:endParaRPr lang="en-US" sz="4400" b="1" dirty="0">
              <a:solidFill>
                <a:schemeClr val="accent6">
                  <a:lumMod val="50000"/>
                </a:schemeClr>
              </a:solidFill>
              <a:effectLst>
                <a:outerShdw blurRad="38100" dist="38100" dir="2700000" algn="tl">
                  <a:srgbClr val="000000">
                    <a:alpha val="43137"/>
                  </a:srgbClr>
                </a:outerShdw>
              </a:effectLst>
              <a:latin typeface="#9Slide07 Koni" pitchFamily="2" charset="0"/>
            </a:endParaRPr>
          </a:p>
        </p:txBody>
      </p:sp>
      <p:graphicFrame>
        <p:nvGraphicFramePr>
          <p:cNvPr id="57" name="Group 93">
            <a:extLst>
              <a:ext uri="{FF2B5EF4-FFF2-40B4-BE49-F238E27FC236}">
                <a16:creationId xmlns:a16="http://schemas.microsoft.com/office/drawing/2014/main" id="{141F80FA-4433-431A-AFAF-E10D37B3EE42}"/>
              </a:ext>
            </a:extLst>
          </p:cNvPr>
          <p:cNvGraphicFramePr>
            <a:graphicFrameLocks noGrp="1"/>
          </p:cNvGraphicFramePr>
          <p:nvPr>
            <p:extLst>
              <p:ext uri="{D42A27DB-BD31-4B8C-83A1-F6EECF244321}">
                <p14:modId xmlns:p14="http://schemas.microsoft.com/office/powerpoint/2010/main" val="1386537068"/>
              </p:ext>
            </p:extLst>
          </p:nvPr>
        </p:nvGraphicFramePr>
        <p:xfrm>
          <a:off x="286002" y="1659468"/>
          <a:ext cx="11619999" cy="4736481"/>
        </p:xfrm>
        <a:graphic>
          <a:graphicData uri="http://schemas.openxmlformats.org/drawingml/2006/table">
            <a:tbl>
              <a:tblPr/>
              <a:tblGrid>
                <a:gridCol w="2174976">
                  <a:extLst>
                    <a:ext uri="{9D8B030D-6E8A-4147-A177-3AD203B41FA5}">
                      <a16:colId xmlns:a16="http://schemas.microsoft.com/office/drawing/2014/main" val="20000"/>
                    </a:ext>
                  </a:extLst>
                </a:gridCol>
                <a:gridCol w="1241778">
                  <a:extLst>
                    <a:ext uri="{9D8B030D-6E8A-4147-A177-3AD203B41FA5}">
                      <a16:colId xmlns:a16="http://schemas.microsoft.com/office/drawing/2014/main" val="20001"/>
                    </a:ext>
                  </a:extLst>
                </a:gridCol>
                <a:gridCol w="1286933">
                  <a:extLst>
                    <a:ext uri="{9D8B030D-6E8A-4147-A177-3AD203B41FA5}">
                      <a16:colId xmlns:a16="http://schemas.microsoft.com/office/drawing/2014/main" val="20002"/>
                    </a:ext>
                  </a:extLst>
                </a:gridCol>
                <a:gridCol w="1365955">
                  <a:extLst>
                    <a:ext uri="{9D8B030D-6E8A-4147-A177-3AD203B41FA5}">
                      <a16:colId xmlns:a16="http://schemas.microsoft.com/office/drawing/2014/main" val="20003"/>
                    </a:ext>
                  </a:extLst>
                </a:gridCol>
                <a:gridCol w="2190045">
                  <a:extLst>
                    <a:ext uri="{9D8B030D-6E8A-4147-A177-3AD203B41FA5}">
                      <a16:colId xmlns:a16="http://schemas.microsoft.com/office/drawing/2014/main" val="20004"/>
                    </a:ext>
                  </a:extLst>
                </a:gridCol>
                <a:gridCol w="3360312">
                  <a:extLst>
                    <a:ext uri="{9D8B030D-6E8A-4147-A177-3AD203B41FA5}">
                      <a16:colId xmlns:a16="http://schemas.microsoft.com/office/drawing/2014/main" val="20005"/>
                    </a:ext>
                  </a:extLst>
                </a:gridCol>
              </a:tblGrid>
              <a:tr h="12111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 y</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ế</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u </a:t>
                      </a: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t</a:t>
                      </a:r>
                      <a:r>
                        <a:rPr kumimoji="0" lang="vi-VN"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ố</a:t>
                      </a:r>
                      <a:endPar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Calibri" panose="020F0502020204030204" pitchFamily="34" charset="0"/>
                        </a:rPr>
                        <a:t>nh</a:t>
                      </a:r>
                      <a:endPar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s</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á</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Calibri" panose="020F0502020204030204" pitchFamily="34" charset="0"/>
                        </a:rPr>
                        <a:t>ng</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Arial" charset="0"/>
                        </a:rPr>
                        <a:t>Kh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ô</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ng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kh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í</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50000"/>
                            </a:schemeClr>
                          </a:solidFill>
                          <a:effectLst/>
                          <a:latin typeface="UVF TypoSlabserif" panose="02000403050000020004" pitchFamily="2" charset="0"/>
                          <a:cs typeface="Calibri" panose="020F0502020204030204" pitchFamily="34" charset="0"/>
                        </a:rPr>
                        <a:t>N</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ướ</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rPr>
                        <a:t>c</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Ch</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ấ</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t </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kho</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án</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c</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ó</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 </a:t>
                      </a:r>
                      <a:r>
                        <a:rPr kumimoji="0" lang="en-US" sz="2800" b="1" i="0" u="none" strike="noStrike" cap="none" normalizeH="0" baseline="0" dirty="0" err="1">
                          <a:ln>
                            <a:noFill/>
                          </a:ln>
                          <a:solidFill>
                            <a:schemeClr val="accent6">
                              <a:lumMod val="50000"/>
                            </a:schemeClr>
                          </a:solidFill>
                          <a:effectLst/>
                          <a:latin typeface="UVF TypoSlabserif" panose="02000403050000020004" pitchFamily="2" charset="0"/>
                          <a:cs typeface="Arial" charset="0"/>
                        </a:rPr>
                        <a:t>trong</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 </a:t>
                      </a:r>
                      <a:r>
                        <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đấ</a:t>
                      </a:r>
                      <a:r>
                        <a:rPr kumimoji="0" lang="en-US"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rPr>
                        <a:t>t</a:t>
                      </a:r>
                      <a:endParaRPr kumimoji="0" lang="vi-VN" sz="2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CE3A72"/>
                          </a:solidFill>
                          <a:effectLst/>
                          <a:latin typeface="UVF TypoSlabserif" panose="02000403050000020004" pitchFamily="2" charset="0"/>
                          <a:cs typeface="Calibri" panose="020F0502020204030204" pitchFamily="34" charset="0"/>
                        </a:rPr>
                        <a:t>D</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ự</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 </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đ</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o</a:t>
                      </a:r>
                      <a:r>
                        <a:rPr kumimoji="0" lang="vi-VN" sz="2800" b="1" i="0" u="none" strike="noStrike" cap="none" normalizeH="0" baseline="0">
                          <a:ln>
                            <a:noFill/>
                          </a:ln>
                          <a:solidFill>
                            <a:srgbClr val="CE3A72"/>
                          </a:solidFill>
                          <a:effectLst/>
                          <a:latin typeface="UVF TypoSlabserif" panose="02000403050000020004" pitchFamily="2" charset="0"/>
                          <a:cs typeface="Calibri" panose="020F0502020204030204" pitchFamily="34" charset="0"/>
                        </a:rPr>
                        <a:t>án</a:t>
                      </a:r>
                      <a:r>
                        <a:rPr kumimoji="0" lang="en-US" sz="2800" b="1" i="0" u="none" strike="noStrike" cap="none" normalizeH="0" baseline="0">
                          <a:ln>
                            <a:noFill/>
                          </a:ln>
                          <a:solidFill>
                            <a:srgbClr val="CE3A72"/>
                          </a:solidFill>
                          <a:effectLst/>
                          <a:latin typeface="UVF TypoSlabserif" panose="02000403050000020004" pitchFamily="2" charset="0"/>
                          <a:cs typeface="Calibri" panose="020F0502020204030204"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CE3A72"/>
                          </a:solidFill>
                          <a:effectLst/>
                          <a:latin typeface="UVF TypoSlabserif" panose="02000403050000020004" pitchFamily="2" charset="0"/>
                          <a:cs typeface="Calibri" panose="020F0502020204030204" pitchFamily="34" charset="0"/>
                        </a:rPr>
                        <a:t>k</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ế</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t </a:t>
                      </a:r>
                      <a:r>
                        <a:rPr kumimoji="0" lang="en-US" sz="2800" b="1" i="0" u="none" strike="noStrike" cap="none" normalizeH="0" baseline="0" dirty="0" err="1">
                          <a:ln>
                            <a:noFill/>
                          </a:ln>
                          <a:solidFill>
                            <a:srgbClr val="CE3A72"/>
                          </a:solidFill>
                          <a:effectLst/>
                          <a:latin typeface="UVF TypoSlabserif" panose="02000403050000020004" pitchFamily="2" charset="0"/>
                          <a:cs typeface="Calibri" panose="020F0502020204030204" pitchFamily="34" charset="0"/>
                        </a:rPr>
                        <a:t>qu</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ả</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0"/>
                  </a:ext>
                </a:extLst>
              </a:tr>
              <a:tr h="6955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1</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6955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2</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2"/>
                  </a:ext>
                </a:extLst>
              </a:tr>
              <a:tr h="6955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y 3</a:t>
                      </a:r>
                      <a:endPar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3"/>
                  </a:ext>
                </a:extLst>
              </a:tr>
              <a:tr h="7432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Arial"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Arial" charset="0"/>
                        </a:rPr>
                        <a:t>y 4</a:t>
                      </a:r>
                      <a:endParaRPr kumimoji="0" lang="vi-VN" sz="2800" b="1" i="0" u="none" strike="noStrike" cap="none" normalizeH="0" baseline="0" dirty="0">
                        <a:ln>
                          <a:noFill/>
                        </a:ln>
                        <a:solidFill>
                          <a:srgbClr val="CE3A72"/>
                        </a:solidFill>
                        <a:effectLst/>
                        <a:latin typeface="UVF TypoSlabserif" panose="02000403050000020004" pitchFamily="2"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4"/>
                  </a:ext>
                </a:extLst>
              </a:tr>
              <a:tr h="6955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C</a:t>
                      </a:r>
                      <a:r>
                        <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â</a:t>
                      </a:r>
                      <a:r>
                        <a:rPr kumimoji="0" lang="en-US"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rPr>
                        <a:t>y 5</a:t>
                      </a:r>
                      <a:endParaRPr kumimoji="0" lang="vi-VN" sz="2800" b="1" i="0" u="none" strike="noStrike" cap="none" normalizeH="0" baseline="0" dirty="0">
                        <a:ln>
                          <a:noFill/>
                        </a:ln>
                        <a:solidFill>
                          <a:srgbClr val="CE3A72"/>
                        </a:solidFill>
                        <a:effectLst/>
                        <a:latin typeface="UVF TypoSlabserif" panose="02000403050000020004" pitchFamily="2" charset="0"/>
                        <a:cs typeface="Calibri" panose="020F0502020204030204"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ctr" defTabSz="914400" rtl="0" eaLnBrk="1" fontAlgn="base" latinLnBrk="0" hangingPunct="1">
                        <a:lnSpc>
                          <a:spcPct val="100000"/>
                        </a:lnSpc>
                        <a:spcBef>
                          <a:spcPct val="20000"/>
                        </a:spcBef>
                        <a:spcAft>
                          <a:spcPct val="0"/>
                        </a:spcAft>
                        <a:buClrTx/>
                        <a:buSzTx/>
                        <a:buFont typeface="Arial" panose="020B0604020202020204" pitchFamily="34" charset="0"/>
                        <a:buChar char="•"/>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1800" b="1" i="0" u="none" strike="noStrike" cap="none" normalizeH="0" baseline="0" dirty="0">
                        <a:ln>
                          <a:noFill/>
                        </a:ln>
                        <a:solidFill>
                          <a:schemeClr val="accent6">
                            <a:lumMod val="50000"/>
                          </a:schemeClr>
                        </a:solidFill>
                        <a:effectLst/>
                        <a:latin typeface="UVF TypoSlabserif" panose="02000403050000020004" pitchFamily="2"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75" name="Text Box 59">
            <a:extLst>
              <a:ext uri="{FF2B5EF4-FFF2-40B4-BE49-F238E27FC236}">
                <a16:creationId xmlns:a16="http://schemas.microsoft.com/office/drawing/2014/main" id="{9AF6C620-07DF-42CE-A196-E363F147A617}"/>
              </a:ext>
            </a:extLst>
          </p:cNvPr>
          <p:cNvSpPr txBox="1">
            <a:spLocks noChangeArrowheads="1"/>
          </p:cNvSpPr>
          <p:nvPr/>
        </p:nvSpPr>
        <p:spPr bwMode="auto">
          <a:xfrm>
            <a:off x="4128192" y="302005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6" name="Text Box 60">
            <a:extLst>
              <a:ext uri="{FF2B5EF4-FFF2-40B4-BE49-F238E27FC236}">
                <a16:creationId xmlns:a16="http://schemas.microsoft.com/office/drawing/2014/main" id="{1483D37B-C1EF-4DAA-A66C-18F6AAA189BB}"/>
              </a:ext>
            </a:extLst>
          </p:cNvPr>
          <p:cNvSpPr txBox="1">
            <a:spLocks noChangeArrowheads="1"/>
          </p:cNvSpPr>
          <p:nvPr/>
        </p:nvSpPr>
        <p:spPr bwMode="auto">
          <a:xfrm>
            <a:off x="5525085" y="302005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7" name="Text Box 61">
            <a:extLst>
              <a:ext uri="{FF2B5EF4-FFF2-40B4-BE49-F238E27FC236}">
                <a16:creationId xmlns:a16="http://schemas.microsoft.com/office/drawing/2014/main" id="{142B7931-D89E-43A1-8D03-7C3884EE0A55}"/>
              </a:ext>
            </a:extLst>
          </p:cNvPr>
          <p:cNvSpPr txBox="1">
            <a:spLocks noChangeArrowheads="1"/>
          </p:cNvSpPr>
          <p:nvPr/>
        </p:nvSpPr>
        <p:spPr bwMode="auto">
          <a:xfrm>
            <a:off x="7176791" y="3020056"/>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a:solidFill>
                  <a:schemeClr val="accent6">
                    <a:lumMod val="50000"/>
                  </a:schemeClr>
                </a:solidFill>
                <a:latin typeface="#9Slide07 Koni" pitchFamily="2" charset="0"/>
              </a:rPr>
              <a:t>X</a:t>
            </a:r>
            <a:endParaRPr lang="vi-VN" altLang="en-US" sz="2400" b="1">
              <a:solidFill>
                <a:schemeClr val="accent6">
                  <a:lumMod val="50000"/>
                </a:schemeClr>
              </a:solidFill>
              <a:latin typeface="#9Slide07 Koni" pitchFamily="2" charset="0"/>
            </a:endParaRPr>
          </a:p>
        </p:txBody>
      </p:sp>
      <p:sp>
        <p:nvSpPr>
          <p:cNvPr id="78" name="Text Box 63">
            <a:extLst>
              <a:ext uri="{FF2B5EF4-FFF2-40B4-BE49-F238E27FC236}">
                <a16:creationId xmlns:a16="http://schemas.microsoft.com/office/drawing/2014/main" id="{C6816F16-A7B2-4712-BE93-548A70220AA1}"/>
              </a:ext>
            </a:extLst>
          </p:cNvPr>
          <p:cNvSpPr txBox="1">
            <a:spLocks noChangeArrowheads="1"/>
          </p:cNvSpPr>
          <p:nvPr/>
        </p:nvSpPr>
        <p:spPr bwMode="auto">
          <a:xfrm>
            <a:off x="2869786" y="3781479"/>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79" name="Text Box 64">
            <a:extLst>
              <a:ext uri="{FF2B5EF4-FFF2-40B4-BE49-F238E27FC236}">
                <a16:creationId xmlns:a16="http://schemas.microsoft.com/office/drawing/2014/main" id="{49513997-88DB-45B5-9E8F-7788E48252CF}"/>
              </a:ext>
            </a:extLst>
          </p:cNvPr>
          <p:cNvSpPr txBox="1">
            <a:spLocks noChangeArrowheads="1"/>
          </p:cNvSpPr>
          <p:nvPr/>
        </p:nvSpPr>
        <p:spPr bwMode="auto">
          <a:xfrm>
            <a:off x="5540813" y="3647353"/>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0" name="Text Box 67">
            <a:extLst>
              <a:ext uri="{FF2B5EF4-FFF2-40B4-BE49-F238E27FC236}">
                <a16:creationId xmlns:a16="http://schemas.microsoft.com/office/drawing/2014/main" id="{271C983D-BC4B-4ABE-AAAF-020C4C5C14F5}"/>
              </a:ext>
            </a:extLst>
          </p:cNvPr>
          <p:cNvSpPr txBox="1">
            <a:spLocks noChangeArrowheads="1"/>
          </p:cNvSpPr>
          <p:nvPr/>
        </p:nvSpPr>
        <p:spPr bwMode="auto">
          <a:xfrm>
            <a:off x="2899230" y="4407365"/>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1" name="Text Box 68">
            <a:extLst>
              <a:ext uri="{FF2B5EF4-FFF2-40B4-BE49-F238E27FC236}">
                <a16:creationId xmlns:a16="http://schemas.microsoft.com/office/drawing/2014/main" id="{521A6C0E-45EC-4B76-854B-A98980AEBB30}"/>
              </a:ext>
            </a:extLst>
          </p:cNvPr>
          <p:cNvSpPr txBox="1">
            <a:spLocks noChangeArrowheads="1"/>
          </p:cNvSpPr>
          <p:nvPr/>
        </p:nvSpPr>
        <p:spPr bwMode="auto">
          <a:xfrm>
            <a:off x="4163117" y="439490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2" name="Text Box 69">
            <a:extLst>
              <a:ext uri="{FF2B5EF4-FFF2-40B4-BE49-F238E27FC236}">
                <a16:creationId xmlns:a16="http://schemas.microsoft.com/office/drawing/2014/main" id="{9684095A-C234-49FB-811B-853DC55A028A}"/>
              </a:ext>
            </a:extLst>
          </p:cNvPr>
          <p:cNvSpPr txBox="1">
            <a:spLocks noChangeArrowheads="1"/>
          </p:cNvSpPr>
          <p:nvPr/>
        </p:nvSpPr>
        <p:spPr bwMode="auto">
          <a:xfrm>
            <a:off x="7189206" y="4370361"/>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3" name="Text Box 71">
            <a:extLst>
              <a:ext uri="{FF2B5EF4-FFF2-40B4-BE49-F238E27FC236}">
                <a16:creationId xmlns:a16="http://schemas.microsoft.com/office/drawing/2014/main" id="{5BD7B213-5812-4E72-A5B5-E53EF67248E4}"/>
              </a:ext>
            </a:extLst>
          </p:cNvPr>
          <p:cNvSpPr txBox="1">
            <a:spLocks noChangeArrowheads="1"/>
          </p:cNvSpPr>
          <p:nvPr/>
        </p:nvSpPr>
        <p:spPr bwMode="auto">
          <a:xfrm>
            <a:off x="2854341" y="5052800"/>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4" name="Text Box 72">
            <a:extLst>
              <a:ext uri="{FF2B5EF4-FFF2-40B4-BE49-F238E27FC236}">
                <a16:creationId xmlns:a16="http://schemas.microsoft.com/office/drawing/2014/main" id="{4CB9384B-BB06-4442-81F4-56FD7D86A829}"/>
              </a:ext>
            </a:extLst>
          </p:cNvPr>
          <p:cNvSpPr txBox="1">
            <a:spLocks noChangeArrowheads="1"/>
          </p:cNvSpPr>
          <p:nvPr/>
        </p:nvSpPr>
        <p:spPr bwMode="auto">
          <a:xfrm>
            <a:off x="4163116" y="507283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5" name="Text Box 73">
            <a:extLst>
              <a:ext uri="{FF2B5EF4-FFF2-40B4-BE49-F238E27FC236}">
                <a16:creationId xmlns:a16="http://schemas.microsoft.com/office/drawing/2014/main" id="{057C6BBF-8348-4319-AA00-F3358C2F7CB7}"/>
              </a:ext>
            </a:extLst>
          </p:cNvPr>
          <p:cNvSpPr txBox="1">
            <a:spLocks noChangeArrowheads="1"/>
          </p:cNvSpPr>
          <p:nvPr/>
        </p:nvSpPr>
        <p:spPr bwMode="auto">
          <a:xfrm>
            <a:off x="5536179" y="5097332"/>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6" name="Text Box 74">
            <a:extLst>
              <a:ext uri="{FF2B5EF4-FFF2-40B4-BE49-F238E27FC236}">
                <a16:creationId xmlns:a16="http://schemas.microsoft.com/office/drawing/2014/main" id="{CA2D99AC-0882-4EFF-BEBA-87C13C2538E4}"/>
              </a:ext>
            </a:extLst>
          </p:cNvPr>
          <p:cNvSpPr txBox="1">
            <a:spLocks noChangeArrowheads="1"/>
          </p:cNvSpPr>
          <p:nvPr/>
        </p:nvSpPr>
        <p:spPr bwMode="auto">
          <a:xfrm>
            <a:off x="7176791" y="5090808"/>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7" name="Text Box 76">
            <a:extLst>
              <a:ext uri="{FF2B5EF4-FFF2-40B4-BE49-F238E27FC236}">
                <a16:creationId xmlns:a16="http://schemas.microsoft.com/office/drawing/2014/main" id="{5D1B5C09-29D3-4DFB-BC94-0B48C8CCB2AE}"/>
              </a:ext>
            </a:extLst>
          </p:cNvPr>
          <p:cNvSpPr txBox="1">
            <a:spLocks noChangeArrowheads="1"/>
          </p:cNvSpPr>
          <p:nvPr/>
        </p:nvSpPr>
        <p:spPr bwMode="auto">
          <a:xfrm>
            <a:off x="2899230" y="5735205"/>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8" name="Text Box 77">
            <a:extLst>
              <a:ext uri="{FF2B5EF4-FFF2-40B4-BE49-F238E27FC236}">
                <a16:creationId xmlns:a16="http://schemas.microsoft.com/office/drawing/2014/main" id="{BD707163-4341-4092-A9F8-9D330AA490F8}"/>
              </a:ext>
            </a:extLst>
          </p:cNvPr>
          <p:cNvSpPr txBox="1">
            <a:spLocks noChangeArrowheads="1"/>
          </p:cNvSpPr>
          <p:nvPr/>
        </p:nvSpPr>
        <p:spPr bwMode="auto">
          <a:xfrm>
            <a:off x="4182597" y="577091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89" name="Text Box 78">
            <a:extLst>
              <a:ext uri="{FF2B5EF4-FFF2-40B4-BE49-F238E27FC236}">
                <a16:creationId xmlns:a16="http://schemas.microsoft.com/office/drawing/2014/main" id="{5E98D19C-42E3-4AEB-82B6-82C48494F8E9}"/>
              </a:ext>
            </a:extLst>
          </p:cNvPr>
          <p:cNvSpPr txBox="1">
            <a:spLocks noChangeArrowheads="1"/>
          </p:cNvSpPr>
          <p:nvPr/>
        </p:nvSpPr>
        <p:spPr bwMode="auto">
          <a:xfrm>
            <a:off x="5553524" y="5770917"/>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90" name="Text Box 65">
            <a:extLst>
              <a:ext uri="{FF2B5EF4-FFF2-40B4-BE49-F238E27FC236}">
                <a16:creationId xmlns:a16="http://schemas.microsoft.com/office/drawing/2014/main" id="{2662D42F-6B37-41BF-8CE7-88B1B909797E}"/>
              </a:ext>
            </a:extLst>
          </p:cNvPr>
          <p:cNvSpPr txBox="1">
            <a:spLocks noChangeArrowheads="1"/>
          </p:cNvSpPr>
          <p:nvPr/>
        </p:nvSpPr>
        <p:spPr bwMode="auto">
          <a:xfrm>
            <a:off x="7155334" y="3649914"/>
            <a:ext cx="35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a:solidFill>
                  <a:schemeClr val="accent6">
                    <a:lumMod val="50000"/>
                  </a:schemeClr>
                </a:solidFill>
                <a:latin typeface="#9Slide07 Koni" pitchFamily="2" charset="0"/>
              </a:rPr>
              <a:t>X</a:t>
            </a:r>
            <a:endParaRPr lang="vi-VN" altLang="en-US" sz="2400" b="1" dirty="0">
              <a:solidFill>
                <a:schemeClr val="accent6">
                  <a:lumMod val="50000"/>
                </a:schemeClr>
              </a:solidFill>
              <a:latin typeface="#9Slide07 Koni" pitchFamily="2" charset="0"/>
            </a:endParaRPr>
          </a:p>
        </p:txBody>
      </p:sp>
      <p:sp>
        <p:nvSpPr>
          <p:cNvPr id="27" name="Text Box 62">
            <a:extLst>
              <a:ext uri="{FF2B5EF4-FFF2-40B4-BE49-F238E27FC236}">
                <a16:creationId xmlns:a16="http://schemas.microsoft.com/office/drawing/2014/main" id="{20DB5969-D091-4B3D-BD72-260593DCD0F3}"/>
              </a:ext>
            </a:extLst>
          </p:cNvPr>
          <p:cNvSpPr txBox="1">
            <a:spLocks noChangeArrowheads="1"/>
          </p:cNvSpPr>
          <p:nvPr/>
        </p:nvSpPr>
        <p:spPr bwMode="auto">
          <a:xfrm>
            <a:off x="8626715" y="3020056"/>
            <a:ext cx="37401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â</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y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y</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ế</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u </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ớ</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 s</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ẽ</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b</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ị</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ch</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ế</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a:t>
            </a:r>
            <a:endPar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endParaRPr>
          </a:p>
        </p:txBody>
      </p:sp>
      <p:sp>
        <p:nvSpPr>
          <p:cNvPr id="28" name="Text Box 66">
            <a:extLst>
              <a:ext uri="{FF2B5EF4-FFF2-40B4-BE49-F238E27FC236}">
                <a16:creationId xmlns:a16="http://schemas.microsoft.com/office/drawing/2014/main" id="{C3B5D7EB-8F80-4B38-95A4-5C718A2E2E81}"/>
              </a:ext>
            </a:extLst>
          </p:cNvPr>
          <p:cNvSpPr txBox="1">
            <a:spLocks noChangeArrowheads="1"/>
          </p:cNvSpPr>
          <p:nvPr/>
        </p:nvSpPr>
        <p:spPr bwMode="auto">
          <a:xfrm>
            <a:off x="8542207" y="3755677"/>
            <a:ext cx="38163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â</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y 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ò</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i</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ọ</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ch</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ế</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nhanh</a:t>
            </a:r>
            <a:endPar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endParaRPr>
          </a:p>
        </p:txBody>
      </p:sp>
      <p:sp>
        <p:nvSpPr>
          <p:cNvPr id="29" name="Text Box 70">
            <a:extLst>
              <a:ext uri="{FF2B5EF4-FFF2-40B4-BE49-F238E27FC236}">
                <a16:creationId xmlns:a16="http://schemas.microsoft.com/office/drawing/2014/main" id="{9AEC0BC5-9D17-44AB-8D46-99CF7BFBB1B7}"/>
              </a:ext>
            </a:extLst>
          </p:cNvPr>
          <p:cNvSpPr txBox="1">
            <a:spLocks noChangeArrowheads="1"/>
          </p:cNvSpPr>
          <p:nvPr/>
        </p:nvSpPr>
        <p:spPr bwMode="auto">
          <a:xfrm>
            <a:off x="8542207" y="4412063"/>
            <a:ext cx="38163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â</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y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bị</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héo</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ch</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ế</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nhanh</a:t>
            </a:r>
            <a:endPar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endParaRPr>
          </a:p>
        </p:txBody>
      </p:sp>
      <p:sp>
        <p:nvSpPr>
          <p:cNvPr id="30" name="Text Box 75">
            <a:extLst>
              <a:ext uri="{FF2B5EF4-FFF2-40B4-BE49-F238E27FC236}">
                <a16:creationId xmlns:a16="http://schemas.microsoft.com/office/drawing/2014/main" id="{A26F7ADA-EADF-4752-9837-4351FD10136A}"/>
              </a:ext>
            </a:extLst>
          </p:cNvPr>
          <p:cNvSpPr txBox="1">
            <a:spLocks noChangeArrowheads="1"/>
          </p:cNvSpPr>
          <p:nvPr/>
        </p:nvSpPr>
        <p:spPr bwMode="auto">
          <a:xfrm>
            <a:off x="8490152" y="5096851"/>
            <a:ext cx="453740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C</a:t>
            </a:r>
            <a:r>
              <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â</a:t>
            </a: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y </a:t>
            </a:r>
            <a:r>
              <a:rPr lang="en-US" altLang="en-US" sz="2200" b="1" dirty="0" err="1">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ph</a:t>
            </a:r>
            <a:r>
              <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á</a:t>
            </a: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 tri</a:t>
            </a:r>
            <a:r>
              <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ể</a:t>
            </a: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n b</a:t>
            </a:r>
            <a:r>
              <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ì</a:t>
            </a:r>
            <a:r>
              <a:rPr lang="en-US" altLang="en-US" sz="2200" b="1" dirty="0" err="1">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nh</a:t>
            </a: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 </a:t>
            </a:r>
            <a:r>
              <a:rPr lang="en-US" altLang="en-US" sz="2200" b="1" dirty="0" err="1">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th</a:t>
            </a:r>
            <a:r>
              <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ườ</a:t>
            </a:r>
            <a:r>
              <a:rPr lang="en-US"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rPr>
              <a:t>ng</a:t>
            </a:r>
            <a:endParaRPr lang="vi-VN" altLang="en-US" sz="2200" b="1" dirty="0">
              <a:solidFill>
                <a:srgbClr val="CE3A72"/>
              </a:solidFill>
              <a:effectLst>
                <a:outerShdw blurRad="38100" dist="38100" dir="2700000" algn="tl">
                  <a:srgbClr val="000000">
                    <a:alpha val="43137"/>
                  </a:srgbClr>
                </a:outerShdw>
              </a:effectLst>
              <a:latin typeface="UVF TypoSlabserif" panose="02000403050000020004" pitchFamily="2" charset="0"/>
              <a:cs typeface="Calibri" panose="020F0502020204030204" pitchFamily="34" charset="0"/>
            </a:endParaRPr>
          </a:p>
        </p:txBody>
      </p:sp>
      <p:sp>
        <p:nvSpPr>
          <p:cNvPr id="31" name="Text Box 79">
            <a:extLst>
              <a:ext uri="{FF2B5EF4-FFF2-40B4-BE49-F238E27FC236}">
                <a16:creationId xmlns:a16="http://schemas.microsoft.com/office/drawing/2014/main" id="{C376A18D-0120-475B-9D1F-397B7341F65E}"/>
              </a:ext>
            </a:extLst>
          </p:cNvPr>
          <p:cNvSpPr txBox="1">
            <a:spLocks noChangeArrowheads="1"/>
          </p:cNvSpPr>
          <p:nvPr/>
        </p:nvSpPr>
        <p:spPr bwMode="auto">
          <a:xfrm>
            <a:off x="8490152" y="5836511"/>
            <a:ext cx="391735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C</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â</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y b</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ị</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 v</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à</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ng l</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á</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ch</a:t>
            </a:r>
            <a:r>
              <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ế</a:t>
            </a:r>
            <a:r>
              <a:rPr lang="en-US"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t </a:t>
            </a:r>
            <a:r>
              <a:rPr lang="en-US" altLang="en-US" sz="2200" b="1" dirty="0" err="1">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rPr>
              <a:t>nhanh</a:t>
            </a:r>
            <a:endParaRPr lang="vi-VN" altLang="en-US" sz="2200" b="1" dirty="0">
              <a:solidFill>
                <a:schemeClr val="accent6">
                  <a:lumMod val="50000"/>
                </a:schemeClr>
              </a:solidFill>
              <a:effectLst>
                <a:outerShdw blurRad="38100" dist="38100" dir="2700000" algn="tl">
                  <a:srgbClr val="000000">
                    <a:alpha val="43137"/>
                  </a:srgbClr>
                </a:outerShdw>
              </a:effectLst>
              <a:latin typeface="UVF TypoSlabserif" panose="02000403050000020004" pitchFamily="2" charset="0"/>
            </a:endParaRPr>
          </a:p>
        </p:txBody>
      </p:sp>
    </p:spTree>
    <p:extLst>
      <p:ext uri="{BB962C8B-B14F-4D97-AF65-F5344CB8AC3E}">
        <p14:creationId xmlns:p14="http://schemas.microsoft.com/office/powerpoint/2010/main" val="40560502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50000">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14:bounceEnd="50000">
                                          <p:cBhvr additive="base">
                                            <p:cTn id="7" dur="750" fill="hold"/>
                                            <p:tgtEl>
                                              <p:spTgt spid="49"/>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1000"/>
                                            <p:tgtEl>
                                              <p:spTgt spid="57"/>
                                            </p:tgtEl>
                                          </p:cBhvr>
                                        </p:animEffect>
                                        <p:anim calcmode="lin" valueType="num">
                                          <p:cBhvr>
                                            <p:cTn id="16" dur="1000" fill="hold"/>
                                            <p:tgtEl>
                                              <p:spTgt spid="57"/>
                                            </p:tgtEl>
                                            <p:attrNameLst>
                                              <p:attrName>ppt_x</p:attrName>
                                            </p:attrNameLst>
                                          </p:cBhvr>
                                          <p:tavLst>
                                            <p:tav tm="0">
                                              <p:val>
                                                <p:strVal val="#ppt_x"/>
                                              </p:val>
                                            </p:tav>
                                            <p:tav tm="100000">
                                              <p:val>
                                                <p:strVal val="#ppt_x"/>
                                              </p:val>
                                            </p:tav>
                                          </p:tavLst>
                                        </p:anim>
                                        <p:anim calcmode="lin" valueType="num">
                                          <p:cBhvr>
                                            <p:cTn id="17"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1000"/>
                                            <p:tgtEl>
                                              <p:spTgt spid="75"/>
                                            </p:tgtEl>
                                          </p:cBhvr>
                                        </p:animEffect>
                                        <p:anim calcmode="lin" valueType="num">
                                          <p:cBhvr>
                                            <p:cTn id="23" dur="1000" fill="hold"/>
                                            <p:tgtEl>
                                              <p:spTgt spid="75"/>
                                            </p:tgtEl>
                                            <p:attrNameLst>
                                              <p:attrName>ppt_x</p:attrName>
                                            </p:attrNameLst>
                                          </p:cBhvr>
                                          <p:tavLst>
                                            <p:tav tm="0">
                                              <p:val>
                                                <p:strVal val="#ppt_x"/>
                                              </p:val>
                                            </p:tav>
                                            <p:tav tm="100000">
                                              <p:val>
                                                <p:strVal val="#ppt_x"/>
                                              </p:val>
                                            </p:tav>
                                          </p:tavLst>
                                        </p:anim>
                                        <p:anim calcmode="lin" valueType="num">
                                          <p:cBhvr>
                                            <p:cTn id="24" dur="1000" fill="hold"/>
                                            <p:tgtEl>
                                              <p:spTgt spid="75"/>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fade">
                                          <p:cBhvr>
                                            <p:cTn id="28" dur="1000"/>
                                            <p:tgtEl>
                                              <p:spTgt spid="76"/>
                                            </p:tgtEl>
                                          </p:cBhvr>
                                        </p:animEffect>
                                        <p:anim calcmode="lin" valueType="num">
                                          <p:cBhvr>
                                            <p:cTn id="29" dur="1000" fill="hold"/>
                                            <p:tgtEl>
                                              <p:spTgt spid="76"/>
                                            </p:tgtEl>
                                            <p:attrNameLst>
                                              <p:attrName>ppt_x</p:attrName>
                                            </p:attrNameLst>
                                          </p:cBhvr>
                                          <p:tavLst>
                                            <p:tav tm="0">
                                              <p:val>
                                                <p:strVal val="#ppt_x"/>
                                              </p:val>
                                            </p:tav>
                                            <p:tav tm="100000">
                                              <p:val>
                                                <p:strVal val="#ppt_x"/>
                                              </p:val>
                                            </p:tav>
                                          </p:tavLst>
                                        </p:anim>
                                        <p:anim calcmode="lin" valueType="num">
                                          <p:cBhvr>
                                            <p:cTn id="30" dur="1000" fill="hold"/>
                                            <p:tgtEl>
                                              <p:spTgt spid="76"/>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2" presetClass="entr" presetSubtype="0" fill="hold" grpId="0" nodeType="afterEffect">
                                      <p:stCondLst>
                                        <p:cond delay="0"/>
                                      </p:stCondLst>
                                      <p:childTnLst>
                                        <p:set>
                                          <p:cBhvr>
                                            <p:cTn id="33" dur="1" fill="hold">
                                              <p:stCondLst>
                                                <p:cond delay="0"/>
                                              </p:stCondLst>
                                            </p:cTn>
                                            <p:tgtEl>
                                              <p:spTgt spid="77"/>
                                            </p:tgtEl>
                                            <p:attrNameLst>
                                              <p:attrName>style.visibility</p:attrName>
                                            </p:attrNameLst>
                                          </p:cBhvr>
                                          <p:to>
                                            <p:strVal val="visible"/>
                                          </p:to>
                                        </p:set>
                                        <p:animEffect transition="in" filter="fade">
                                          <p:cBhvr>
                                            <p:cTn id="34" dur="1000"/>
                                            <p:tgtEl>
                                              <p:spTgt spid="77"/>
                                            </p:tgtEl>
                                          </p:cBhvr>
                                        </p:animEffect>
                                        <p:anim calcmode="lin" valueType="num">
                                          <p:cBhvr>
                                            <p:cTn id="35" dur="1000" fill="hold"/>
                                            <p:tgtEl>
                                              <p:spTgt spid="77"/>
                                            </p:tgtEl>
                                            <p:attrNameLst>
                                              <p:attrName>ppt_x</p:attrName>
                                            </p:attrNameLst>
                                          </p:cBhvr>
                                          <p:tavLst>
                                            <p:tav tm="0">
                                              <p:val>
                                                <p:strVal val="#ppt_x"/>
                                              </p:val>
                                            </p:tav>
                                            <p:tav tm="100000">
                                              <p:val>
                                                <p:strVal val="#ppt_x"/>
                                              </p:val>
                                            </p:tav>
                                          </p:tavLst>
                                        </p:anim>
                                        <p:anim calcmode="lin" valueType="num">
                                          <p:cBhvr>
                                            <p:cTn id="36" dur="1000" fill="hold"/>
                                            <p:tgtEl>
                                              <p:spTgt spid="77"/>
                                            </p:tgtEl>
                                            <p:attrNameLst>
                                              <p:attrName>ppt_y</p:attrName>
                                            </p:attrNameLst>
                                          </p:cBhvr>
                                          <p:tavLst>
                                            <p:tav tm="0">
                                              <p:val>
                                                <p:strVal val="#ppt_y+.1"/>
                                              </p:val>
                                            </p:tav>
                                            <p:tav tm="100000">
                                              <p:val>
                                                <p:strVal val="#ppt_y"/>
                                              </p:val>
                                            </p:tav>
                                          </p:tavLst>
                                        </p:anim>
                                      </p:childTnLst>
                                    </p:cTn>
                                  </p:par>
                                </p:childTnLst>
                              </p:cTn>
                            </p:par>
                            <p:par>
                              <p:cTn id="37" fill="hold">
                                <p:stCondLst>
                                  <p:cond delay="3000"/>
                                </p:stCondLst>
                                <p:childTnLst>
                                  <p:par>
                                    <p:cTn id="38" presetID="42" presetClass="entr" presetSubtype="0"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1000"/>
                                            <p:tgtEl>
                                              <p:spTgt spid="78"/>
                                            </p:tgtEl>
                                          </p:cBhvr>
                                        </p:animEffect>
                                        <p:anim calcmode="lin" valueType="num">
                                          <p:cBhvr>
                                            <p:cTn id="48" dur="1000" fill="hold"/>
                                            <p:tgtEl>
                                              <p:spTgt spid="78"/>
                                            </p:tgtEl>
                                            <p:attrNameLst>
                                              <p:attrName>ppt_x</p:attrName>
                                            </p:attrNameLst>
                                          </p:cBhvr>
                                          <p:tavLst>
                                            <p:tav tm="0">
                                              <p:val>
                                                <p:strVal val="#ppt_x"/>
                                              </p:val>
                                            </p:tav>
                                            <p:tav tm="100000">
                                              <p:val>
                                                <p:strVal val="#ppt_x"/>
                                              </p:val>
                                            </p:tav>
                                          </p:tavLst>
                                        </p:anim>
                                        <p:anim calcmode="lin" valueType="num">
                                          <p:cBhvr>
                                            <p:cTn id="49" dur="1000" fill="hold"/>
                                            <p:tgtEl>
                                              <p:spTgt spid="7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42" presetClass="entr" presetSubtype="0" fill="hold" grpId="0" nodeType="afterEffect">
                                      <p:stCondLst>
                                        <p:cond delay="0"/>
                                      </p:stCondLst>
                                      <p:childTnLst>
                                        <p:set>
                                          <p:cBhvr>
                                            <p:cTn id="52" dur="1" fill="hold">
                                              <p:stCondLst>
                                                <p:cond delay="0"/>
                                              </p:stCondLst>
                                            </p:cTn>
                                            <p:tgtEl>
                                              <p:spTgt spid="79"/>
                                            </p:tgtEl>
                                            <p:attrNameLst>
                                              <p:attrName>style.visibility</p:attrName>
                                            </p:attrNameLst>
                                          </p:cBhvr>
                                          <p:to>
                                            <p:strVal val="visible"/>
                                          </p:to>
                                        </p:set>
                                        <p:animEffect transition="in" filter="fade">
                                          <p:cBhvr>
                                            <p:cTn id="53" dur="1000"/>
                                            <p:tgtEl>
                                              <p:spTgt spid="79"/>
                                            </p:tgtEl>
                                          </p:cBhvr>
                                        </p:animEffect>
                                        <p:anim calcmode="lin" valueType="num">
                                          <p:cBhvr>
                                            <p:cTn id="54" dur="1000" fill="hold"/>
                                            <p:tgtEl>
                                              <p:spTgt spid="79"/>
                                            </p:tgtEl>
                                            <p:attrNameLst>
                                              <p:attrName>ppt_x</p:attrName>
                                            </p:attrNameLst>
                                          </p:cBhvr>
                                          <p:tavLst>
                                            <p:tav tm="0">
                                              <p:val>
                                                <p:strVal val="#ppt_x"/>
                                              </p:val>
                                            </p:tav>
                                            <p:tav tm="100000">
                                              <p:val>
                                                <p:strVal val="#ppt_x"/>
                                              </p:val>
                                            </p:tav>
                                          </p:tavLst>
                                        </p:anim>
                                        <p:anim calcmode="lin" valueType="num">
                                          <p:cBhvr>
                                            <p:cTn id="55" dur="1000" fill="hold"/>
                                            <p:tgtEl>
                                              <p:spTgt spid="79"/>
                                            </p:tgtEl>
                                            <p:attrNameLst>
                                              <p:attrName>ppt_y</p:attrName>
                                            </p:attrNameLst>
                                          </p:cBhvr>
                                          <p:tavLst>
                                            <p:tav tm="0">
                                              <p:val>
                                                <p:strVal val="#ppt_y+.1"/>
                                              </p:val>
                                            </p:tav>
                                            <p:tav tm="100000">
                                              <p:val>
                                                <p:strVal val="#ppt_y"/>
                                              </p:val>
                                            </p:tav>
                                          </p:tavLst>
                                        </p:anim>
                                      </p:childTnLst>
                                    </p:cTn>
                                  </p:par>
                                </p:childTnLst>
                              </p:cTn>
                            </p:par>
                            <p:par>
                              <p:cTn id="56" fill="hold">
                                <p:stCondLst>
                                  <p:cond delay="2000"/>
                                </p:stCondLst>
                                <p:childTnLst>
                                  <p:par>
                                    <p:cTn id="57" presetID="42" presetClass="entr" presetSubtype="0" fill="hold" grpId="0" nodeType="afterEffect">
                                      <p:stCondLst>
                                        <p:cond delay="0"/>
                                      </p:stCondLst>
                                      <p:childTnLst>
                                        <p:set>
                                          <p:cBhvr>
                                            <p:cTn id="58" dur="1" fill="hold">
                                              <p:stCondLst>
                                                <p:cond delay="0"/>
                                              </p:stCondLst>
                                            </p:cTn>
                                            <p:tgtEl>
                                              <p:spTgt spid="90"/>
                                            </p:tgtEl>
                                            <p:attrNameLst>
                                              <p:attrName>style.visibility</p:attrName>
                                            </p:attrNameLst>
                                          </p:cBhvr>
                                          <p:to>
                                            <p:strVal val="visible"/>
                                          </p:to>
                                        </p:set>
                                        <p:animEffect transition="in" filter="fade">
                                          <p:cBhvr>
                                            <p:cTn id="59" dur="1000"/>
                                            <p:tgtEl>
                                              <p:spTgt spid="90"/>
                                            </p:tgtEl>
                                          </p:cBhvr>
                                        </p:animEffect>
                                        <p:anim calcmode="lin" valueType="num">
                                          <p:cBhvr>
                                            <p:cTn id="60" dur="1000" fill="hold"/>
                                            <p:tgtEl>
                                              <p:spTgt spid="90"/>
                                            </p:tgtEl>
                                            <p:attrNameLst>
                                              <p:attrName>ppt_x</p:attrName>
                                            </p:attrNameLst>
                                          </p:cBhvr>
                                          <p:tavLst>
                                            <p:tav tm="0">
                                              <p:val>
                                                <p:strVal val="#ppt_x"/>
                                              </p:val>
                                            </p:tav>
                                            <p:tav tm="100000">
                                              <p:val>
                                                <p:strVal val="#ppt_x"/>
                                              </p:val>
                                            </p:tav>
                                          </p:tavLst>
                                        </p:anim>
                                        <p:anim calcmode="lin" valueType="num">
                                          <p:cBhvr>
                                            <p:cTn id="61" dur="1000" fill="hold"/>
                                            <p:tgtEl>
                                              <p:spTgt spid="90"/>
                                            </p:tgtEl>
                                            <p:attrNameLst>
                                              <p:attrName>ppt_y</p:attrName>
                                            </p:attrNameLst>
                                          </p:cBhvr>
                                          <p:tavLst>
                                            <p:tav tm="0">
                                              <p:val>
                                                <p:strVal val="#ppt_y+.1"/>
                                              </p:val>
                                            </p:tav>
                                            <p:tav tm="100000">
                                              <p:val>
                                                <p:strVal val="#ppt_y"/>
                                              </p:val>
                                            </p:tav>
                                          </p:tavLst>
                                        </p:anim>
                                      </p:childTnLst>
                                    </p:cTn>
                                  </p:par>
                                </p:childTnLst>
                              </p:cTn>
                            </p:par>
                            <p:par>
                              <p:cTn id="62" fill="hold">
                                <p:stCondLst>
                                  <p:cond delay="3000"/>
                                </p:stCondLst>
                                <p:childTnLst>
                                  <p:par>
                                    <p:cTn id="63" presetID="42" presetClass="entr" presetSubtype="0"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1000"/>
                                            <p:tgtEl>
                                              <p:spTgt spid="28"/>
                                            </p:tgtEl>
                                          </p:cBhvr>
                                        </p:animEffect>
                                        <p:anim calcmode="lin" valueType="num">
                                          <p:cBhvr>
                                            <p:cTn id="66" dur="1000" fill="hold"/>
                                            <p:tgtEl>
                                              <p:spTgt spid="28"/>
                                            </p:tgtEl>
                                            <p:attrNameLst>
                                              <p:attrName>ppt_x</p:attrName>
                                            </p:attrNameLst>
                                          </p:cBhvr>
                                          <p:tavLst>
                                            <p:tav tm="0">
                                              <p:val>
                                                <p:strVal val="#ppt_x"/>
                                              </p:val>
                                            </p:tav>
                                            <p:tav tm="100000">
                                              <p:val>
                                                <p:strVal val="#ppt_x"/>
                                              </p:val>
                                            </p:tav>
                                          </p:tavLst>
                                        </p:anim>
                                        <p:anim calcmode="lin" valueType="num">
                                          <p:cBhvr>
                                            <p:cTn id="6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fade">
                                          <p:cBhvr>
                                            <p:cTn id="72" dur="1000"/>
                                            <p:tgtEl>
                                              <p:spTgt spid="80"/>
                                            </p:tgtEl>
                                          </p:cBhvr>
                                        </p:animEffect>
                                        <p:anim calcmode="lin" valueType="num">
                                          <p:cBhvr>
                                            <p:cTn id="73" dur="1000" fill="hold"/>
                                            <p:tgtEl>
                                              <p:spTgt spid="80"/>
                                            </p:tgtEl>
                                            <p:attrNameLst>
                                              <p:attrName>ppt_x</p:attrName>
                                            </p:attrNameLst>
                                          </p:cBhvr>
                                          <p:tavLst>
                                            <p:tav tm="0">
                                              <p:val>
                                                <p:strVal val="#ppt_x"/>
                                              </p:val>
                                            </p:tav>
                                            <p:tav tm="100000">
                                              <p:val>
                                                <p:strVal val="#ppt_x"/>
                                              </p:val>
                                            </p:tav>
                                          </p:tavLst>
                                        </p:anim>
                                        <p:anim calcmode="lin" valueType="num">
                                          <p:cBhvr>
                                            <p:cTn id="74" dur="1000" fill="hold"/>
                                            <p:tgtEl>
                                              <p:spTgt spid="80"/>
                                            </p:tgtEl>
                                            <p:attrNameLst>
                                              <p:attrName>ppt_y</p:attrName>
                                            </p:attrNameLst>
                                          </p:cBhvr>
                                          <p:tavLst>
                                            <p:tav tm="0">
                                              <p:val>
                                                <p:strVal val="#ppt_y+.1"/>
                                              </p:val>
                                            </p:tav>
                                            <p:tav tm="100000">
                                              <p:val>
                                                <p:strVal val="#ppt_y"/>
                                              </p:val>
                                            </p:tav>
                                          </p:tavLst>
                                        </p:anim>
                                      </p:childTnLst>
                                    </p:cTn>
                                  </p:par>
                                </p:childTnLst>
                              </p:cTn>
                            </p:par>
                            <p:par>
                              <p:cTn id="75" fill="hold">
                                <p:stCondLst>
                                  <p:cond delay="1000"/>
                                </p:stCondLst>
                                <p:childTnLst>
                                  <p:par>
                                    <p:cTn id="76" presetID="42" presetClass="entr" presetSubtype="0" fill="hold" grpId="0" nodeType="afterEffect">
                                      <p:stCondLst>
                                        <p:cond delay="0"/>
                                      </p:stCondLst>
                                      <p:childTnLst>
                                        <p:set>
                                          <p:cBhvr>
                                            <p:cTn id="77" dur="1" fill="hold">
                                              <p:stCondLst>
                                                <p:cond delay="0"/>
                                              </p:stCondLst>
                                            </p:cTn>
                                            <p:tgtEl>
                                              <p:spTgt spid="81"/>
                                            </p:tgtEl>
                                            <p:attrNameLst>
                                              <p:attrName>style.visibility</p:attrName>
                                            </p:attrNameLst>
                                          </p:cBhvr>
                                          <p:to>
                                            <p:strVal val="visible"/>
                                          </p:to>
                                        </p:set>
                                        <p:animEffect transition="in" filter="fade">
                                          <p:cBhvr>
                                            <p:cTn id="78" dur="1000"/>
                                            <p:tgtEl>
                                              <p:spTgt spid="81"/>
                                            </p:tgtEl>
                                          </p:cBhvr>
                                        </p:animEffect>
                                        <p:anim calcmode="lin" valueType="num">
                                          <p:cBhvr>
                                            <p:cTn id="79" dur="1000" fill="hold"/>
                                            <p:tgtEl>
                                              <p:spTgt spid="81"/>
                                            </p:tgtEl>
                                            <p:attrNameLst>
                                              <p:attrName>ppt_x</p:attrName>
                                            </p:attrNameLst>
                                          </p:cBhvr>
                                          <p:tavLst>
                                            <p:tav tm="0">
                                              <p:val>
                                                <p:strVal val="#ppt_x"/>
                                              </p:val>
                                            </p:tav>
                                            <p:tav tm="100000">
                                              <p:val>
                                                <p:strVal val="#ppt_x"/>
                                              </p:val>
                                            </p:tav>
                                          </p:tavLst>
                                        </p:anim>
                                        <p:anim calcmode="lin" valueType="num">
                                          <p:cBhvr>
                                            <p:cTn id="80" dur="1000" fill="hold"/>
                                            <p:tgtEl>
                                              <p:spTgt spid="81"/>
                                            </p:tgtEl>
                                            <p:attrNameLst>
                                              <p:attrName>ppt_y</p:attrName>
                                            </p:attrNameLst>
                                          </p:cBhvr>
                                          <p:tavLst>
                                            <p:tav tm="0">
                                              <p:val>
                                                <p:strVal val="#ppt_y+.1"/>
                                              </p:val>
                                            </p:tav>
                                            <p:tav tm="100000">
                                              <p:val>
                                                <p:strVal val="#ppt_y"/>
                                              </p:val>
                                            </p:tav>
                                          </p:tavLst>
                                        </p:anim>
                                      </p:childTnLst>
                                    </p:cTn>
                                  </p:par>
                                </p:childTnLst>
                              </p:cTn>
                            </p:par>
                            <p:par>
                              <p:cTn id="81" fill="hold">
                                <p:stCondLst>
                                  <p:cond delay="2000"/>
                                </p:stCondLst>
                                <p:childTnLst>
                                  <p:par>
                                    <p:cTn id="82" presetID="42" presetClass="entr" presetSubtype="0" fill="hold" grpId="0" nodeType="afterEffect">
                                      <p:stCondLst>
                                        <p:cond delay="0"/>
                                      </p:stCondLst>
                                      <p:childTnLst>
                                        <p:set>
                                          <p:cBhvr>
                                            <p:cTn id="83" dur="1" fill="hold">
                                              <p:stCondLst>
                                                <p:cond delay="0"/>
                                              </p:stCondLst>
                                            </p:cTn>
                                            <p:tgtEl>
                                              <p:spTgt spid="82"/>
                                            </p:tgtEl>
                                            <p:attrNameLst>
                                              <p:attrName>style.visibility</p:attrName>
                                            </p:attrNameLst>
                                          </p:cBhvr>
                                          <p:to>
                                            <p:strVal val="visible"/>
                                          </p:to>
                                        </p:set>
                                        <p:animEffect transition="in" filter="fade">
                                          <p:cBhvr>
                                            <p:cTn id="84" dur="1000"/>
                                            <p:tgtEl>
                                              <p:spTgt spid="82"/>
                                            </p:tgtEl>
                                          </p:cBhvr>
                                        </p:animEffect>
                                        <p:anim calcmode="lin" valueType="num">
                                          <p:cBhvr>
                                            <p:cTn id="85" dur="1000" fill="hold"/>
                                            <p:tgtEl>
                                              <p:spTgt spid="82"/>
                                            </p:tgtEl>
                                            <p:attrNameLst>
                                              <p:attrName>ppt_x</p:attrName>
                                            </p:attrNameLst>
                                          </p:cBhvr>
                                          <p:tavLst>
                                            <p:tav tm="0">
                                              <p:val>
                                                <p:strVal val="#ppt_x"/>
                                              </p:val>
                                            </p:tav>
                                            <p:tav tm="100000">
                                              <p:val>
                                                <p:strVal val="#ppt_x"/>
                                              </p:val>
                                            </p:tav>
                                          </p:tavLst>
                                        </p:anim>
                                        <p:anim calcmode="lin" valueType="num">
                                          <p:cBhvr>
                                            <p:cTn id="86" dur="1000" fill="hold"/>
                                            <p:tgtEl>
                                              <p:spTgt spid="82"/>
                                            </p:tgtEl>
                                            <p:attrNameLst>
                                              <p:attrName>ppt_y</p:attrName>
                                            </p:attrNameLst>
                                          </p:cBhvr>
                                          <p:tavLst>
                                            <p:tav tm="0">
                                              <p:val>
                                                <p:strVal val="#ppt_y+.1"/>
                                              </p:val>
                                            </p:tav>
                                            <p:tav tm="100000">
                                              <p:val>
                                                <p:strVal val="#ppt_y"/>
                                              </p:val>
                                            </p:tav>
                                          </p:tavLst>
                                        </p:anim>
                                      </p:childTnLst>
                                    </p:cTn>
                                  </p:par>
                                </p:childTnLst>
                              </p:cTn>
                            </p:par>
                            <p:par>
                              <p:cTn id="87" fill="hold">
                                <p:stCondLst>
                                  <p:cond delay="3000"/>
                                </p:stCondLst>
                                <p:childTnLst>
                                  <p:par>
                                    <p:cTn id="88" presetID="42" presetClass="entr" presetSubtype="0" fill="hold" grpId="0" nodeType="after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000"/>
                                            <p:tgtEl>
                                              <p:spTgt spid="29"/>
                                            </p:tgtEl>
                                          </p:cBhvr>
                                        </p:animEffect>
                                        <p:anim calcmode="lin" valueType="num">
                                          <p:cBhvr>
                                            <p:cTn id="91" dur="1000" fill="hold"/>
                                            <p:tgtEl>
                                              <p:spTgt spid="29"/>
                                            </p:tgtEl>
                                            <p:attrNameLst>
                                              <p:attrName>ppt_x</p:attrName>
                                            </p:attrNameLst>
                                          </p:cBhvr>
                                          <p:tavLst>
                                            <p:tav tm="0">
                                              <p:val>
                                                <p:strVal val="#ppt_x"/>
                                              </p:val>
                                            </p:tav>
                                            <p:tav tm="100000">
                                              <p:val>
                                                <p:strVal val="#ppt_x"/>
                                              </p:val>
                                            </p:tav>
                                          </p:tavLst>
                                        </p:anim>
                                        <p:anim calcmode="lin" valueType="num">
                                          <p:cBhvr>
                                            <p:cTn id="9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1000"/>
                                            <p:tgtEl>
                                              <p:spTgt spid="83"/>
                                            </p:tgtEl>
                                          </p:cBhvr>
                                        </p:animEffect>
                                        <p:anim calcmode="lin" valueType="num">
                                          <p:cBhvr>
                                            <p:cTn id="98" dur="1000" fill="hold"/>
                                            <p:tgtEl>
                                              <p:spTgt spid="83"/>
                                            </p:tgtEl>
                                            <p:attrNameLst>
                                              <p:attrName>ppt_x</p:attrName>
                                            </p:attrNameLst>
                                          </p:cBhvr>
                                          <p:tavLst>
                                            <p:tav tm="0">
                                              <p:val>
                                                <p:strVal val="#ppt_x"/>
                                              </p:val>
                                            </p:tav>
                                            <p:tav tm="100000">
                                              <p:val>
                                                <p:strVal val="#ppt_x"/>
                                              </p:val>
                                            </p:tav>
                                          </p:tavLst>
                                        </p:anim>
                                        <p:anim calcmode="lin" valueType="num">
                                          <p:cBhvr>
                                            <p:cTn id="99" dur="1000" fill="hold"/>
                                            <p:tgtEl>
                                              <p:spTgt spid="83"/>
                                            </p:tgtEl>
                                            <p:attrNameLst>
                                              <p:attrName>ppt_y</p:attrName>
                                            </p:attrNameLst>
                                          </p:cBhvr>
                                          <p:tavLst>
                                            <p:tav tm="0">
                                              <p:val>
                                                <p:strVal val="#ppt_y+.1"/>
                                              </p:val>
                                            </p:tav>
                                            <p:tav tm="100000">
                                              <p:val>
                                                <p:strVal val="#ppt_y"/>
                                              </p:val>
                                            </p:tav>
                                          </p:tavLst>
                                        </p:anim>
                                      </p:childTnLst>
                                    </p:cTn>
                                  </p:par>
                                </p:childTnLst>
                              </p:cTn>
                            </p:par>
                            <p:par>
                              <p:cTn id="100" fill="hold">
                                <p:stCondLst>
                                  <p:cond delay="1000"/>
                                </p:stCondLst>
                                <p:childTnLst>
                                  <p:par>
                                    <p:cTn id="101" presetID="42" presetClass="entr" presetSubtype="0" fill="hold" grpId="0" nodeType="after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fade">
                                          <p:cBhvr>
                                            <p:cTn id="103" dur="1000"/>
                                            <p:tgtEl>
                                              <p:spTgt spid="84"/>
                                            </p:tgtEl>
                                          </p:cBhvr>
                                        </p:animEffect>
                                        <p:anim calcmode="lin" valueType="num">
                                          <p:cBhvr>
                                            <p:cTn id="104" dur="1000" fill="hold"/>
                                            <p:tgtEl>
                                              <p:spTgt spid="84"/>
                                            </p:tgtEl>
                                            <p:attrNameLst>
                                              <p:attrName>ppt_x</p:attrName>
                                            </p:attrNameLst>
                                          </p:cBhvr>
                                          <p:tavLst>
                                            <p:tav tm="0">
                                              <p:val>
                                                <p:strVal val="#ppt_x"/>
                                              </p:val>
                                            </p:tav>
                                            <p:tav tm="100000">
                                              <p:val>
                                                <p:strVal val="#ppt_x"/>
                                              </p:val>
                                            </p:tav>
                                          </p:tavLst>
                                        </p:anim>
                                        <p:anim calcmode="lin" valueType="num">
                                          <p:cBhvr>
                                            <p:cTn id="105" dur="1000" fill="hold"/>
                                            <p:tgtEl>
                                              <p:spTgt spid="84"/>
                                            </p:tgtEl>
                                            <p:attrNameLst>
                                              <p:attrName>ppt_y</p:attrName>
                                            </p:attrNameLst>
                                          </p:cBhvr>
                                          <p:tavLst>
                                            <p:tav tm="0">
                                              <p:val>
                                                <p:strVal val="#ppt_y+.1"/>
                                              </p:val>
                                            </p:tav>
                                            <p:tav tm="100000">
                                              <p:val>
                                                <p:strVal val="#ppt_y"/>
                                              </p:val>
                                            </p:tav>
                                          </p:tavLst>
                                        </p:anim>
                                      </p:childTnLst>
                                    </p:cTn>
                                  </p:par>
                                </p:childTnLst>
                              </p:cTn>
                            </p:par>
                            <p:par>
                              <p:cTn id="106" fill="hold">
                                <p:stCondLst>
                                  <p:cond delay="2000"/>
                                </p:stCondLst>
                                <p:childTnLst>
                                  <p:par>
                                    <p:cTn id="107" presetID="42" presetClass="entr" presetSubtype="0" fill="hold" grpId="0" nodeType="after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fade">
                                          <p:cBhvr>
                                            <p:cTn id="109" dur="1000"/>
                                            <p:tgtEl>
                                              <p:spTgt spid="85"/>
                                            </p:tgtEl>
                                          </p:cBhvr>
                                        </p:animEffect>
                                        <p:anim calcmode="lin" valueType="num">
                                          <p:cBhvr>
                                            <p:cTn id="110" dur="1000" fill="hold"/>
                                            <p:tgtEl>
                                              <p:spTgt spid="85"/>
                                            </p:tgtEl>
                                            <p:attrNameLst>
                                              <p:attrName>ppt_x</p:attrName>
                                            </p:attrNameLst>
                                          </p:cBhvr>
                                          <p:tavLst>
                                            <p:tav tm="0">
                                              <p:val>
                                                <p:strVal val="#ppt_x"/>
                                              </p:val>
                                            </p:tav>
                                            <p:tav tm="100000">
                                              <p:val>
                                                <p:strVal val="#ppt_x"/>
                                              </p:val>
                                            </p:tav>
                                          </p:tavLst>
                                        </p:anim>
                                        <p:anim calcmode="lin" valueType="num">
                                          <p:cBhvr>
                                            <p:cTn id="111" dur="1000" fill="hold"/>
                                            <p:tgtEl>
                                              <p:spTgt spid="85"/>
                                            </p:tgtEl>
                                            <p:attrNameLst>
                                              <p:attrName>ppt_y</p:attrName>
                                            </p:attrNameLst>
                                          </p:cBhvr>
                                          <p:tavLst>
                                            <p:tav tm="0">
                                              <p:val>
                                                <p:strVal val="#ppt_y+.1"/>
                                              </p:val>
                                            </p:tav>
                                            <p:tav tm="100000">
                                              <p:val>
                                                <p:strVal val="#ppt_y"/>
                                              </p:val>
                                            </p:tav>
                                          </p:tavLst>
                                        </p:anim>
                                      </p:childTnLst>
                                    </p:cTn>
                                  </p:par>
                                </p:childTnLst>
                              </p:cTn>
                            </p:par>
                            <p:par>
                              <p:cTn id="112" fill="hold">
                                <p:stCondLst>
                                  <p:cond delay="3000"/>
                                </p:stCondLst>
                                <p:childTnLst>
                                  <p:par>
                                    <p:cTn id="113" presetID="42" presetClass="entr" presetSubtype="0" fill="hold" grpId="0" nodeType="after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fade">
                                          <p:cBhvr>
                                            <p:cTn id="115" dur="1000"/>
                                            <p:tgtEl>
                                              <p:spTgt spid="86"/>
                                            </p:tgtEl>
                                          </p:cBhvr>
                                        </p:animEffect>
                                        <p:anim calcmode="lin" valueType="num">
                                          <p:cBhvr>
                                            <p:cTn id="116" dur="1000" fill="hold"/>
                                            <p:tgtEl>
                                              <p:spTgt spid="86"/>
                                            </p:tgtEl>
                                            <p:attrNameLst>
                                              <p:attrName>ppt_x</p:attrName>
                                            </p:attrNameLst>
                                          </p:cBhvr>
                                          <p:tavLst>
                                            <p:tav tm="0">
                                              <p:val>
                                                <p:strVal val="#ppt_x"/>
                                              </p:val>
                                            </p:tav>
                                            <p:tav tm="100000">
                                              <p:val>
                                                <p:strVal val="#ppt_x"/>
                                              </p:val>
                                            </p:tav>
                                          </p:tavLst>
                                        </p:anim>
                                        <p:anim calcmode="lin" valueType="num">
                                          <p:cBhvr>
                                            <p:cTn id="117" dur="1000" fill="hold"/>
                                            <p:tgtEl>
                                              <p:spTgt spid="86"/>
                                            </p:tgtEl>
                                            <p:attrNameLst>
                                              <p:attrName>ppt_y</p:attrName>
                                            </p:attrNameLst>
                                          </p:cBhvr>
                                          <p:tavLst>
                                            <p:tav tm="0">
                                              <p:val>
                                                <p:strVal val="#ppt_y+.1"/>
                                              </p:val>
                                            </p:tav>
                                            <p:tav tm="100000">
                                              <p:val>
                                                <p:strVal val="#ppt_y"/>
                                              </p:val>
                                            </p:tav>
                                          </p:tavLst>
                                        </p:anim>
                                      </p:childTnLst>
                                    </p:cTn>
                                  </p:par>
                                </p:childTnLst>
                              </p:cTn>
                            </p:par>
                            <p:par>
                              <p:cTn id="118" fill="hold">
                                <p:stCondLst>
                                  <p:cond delay="4000"/>
                                </p:stCondLst>
                                <p:childTnLst>
                                  <p:par>
                                    <p:cTn id="119" presetID="42" presetClass="entr" presetSubtype="0" fill="hold" grpId="0" nodeType="afterEffect">
                                      <p:stCondLst>
                                        <p:cond delay="0"/>
                                      </p:stCondLst>
                                      <p:childTnLst>
                                        <p:set>
                                          <p:cBhvr>
                                            <p:cTn id="120" dur="1" fill="hold">
                                              <p:stCondLst>
                                                <p:cond delay="0"/>
                                              </p:stCondLst>
                                            </p:cTn>
                                            <p:tgtEl>
                                              <p:spTgt spid="30"/>
                                            </p:tgtEl>
                                            <p:attrNameLst>
                                              <p:attrName>style.visibility</p:attrName>
                                            </p:attrNameLst>
                                          </p:cBhvr>
                                          <p:to>
                                            <p:strVal val="visible"/>
                                          </p:to>
                                        </p:set>
                                        <p:animEffect transition="in" filter="fade">
                                          <p:cBhvr>
                                            <p:cTn id="121" dur="1000"/>
                                            <p:tgtEl>
                                              <p:spTgt spid="30"/>
                                            </p:tgtEl>
                                          </p:cBhvr>
                                        </p:animEffect>
                                        <p:anim calcmode="lin" valueType="num">
                                          <p:cBhvr>
                                            <p:cTn id="122" dur="1000" fill="hold"/>
                                            <p:tgtEl>
                                              <p:spTgt spid="30"/>
                                            </p:tgtEl>
                                            <p:attrNameLst>
                                              <p:attrName>ppt_x</p:attrName>
                                            </p:attrNameLst>
                                          </p:cBhvr>
                                          <p:tavLst>
                                            <p:tav tm="0">
                                              <p:val>
                                                <p:strVal val="#ppt_x"/>
                                              </p:val>
                                            </p:tav>
                                            <p:tav tm="100000">
                                              <p:val>
                                                <p:strVal val="#ppt_x"/>
                                              </p:val>
                                            </p:tav>
                                          </p:tavLst>
                                        </p:anim>
                                        <p:anim calcmode="lin" valueType="num">
                                          <p:cBhvr>
                                            <p:cTn id="1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87"/>
                                            </p:tgtEl>
                                            <p:attrNameLst>
                                              <p:attrName>style.visibility</p:attrName>
                                            </p:attrNameLst>
                                          </p:cBhvr>
                                          <p:to>
                                            <p:strVal val="visible"/>
                                          </p:to>
                                        </p:set>
                                        <p:animEffect transition="in" filter="fade">
                                          <p:cBhvr>
                                            <p:cTn id="128" dur="1000"/>
                                            <p:tgtEl>
                                              <p:spTgt spid="87"/>
                                            </p:tgtEl>
                                          </p:cBhvr>
                                        </p:animEffect>
                                        <p:anim calcmode="lin" valueType="num">
                                          <p:cBhvr>
                                            <p:cTn id="129" dur="1000" fill="hold"/>
                                            <p:tgtEl>
                                              <p:spTgt spid="87"/>
                                            </p:tgtEl>
                                            <p:attrNameLst>
                                              <p:attrName>ppt_x</p:attrName>
                                            </p:attrNameLst>
                                          </p:cBhvr>
                                          <p:tavLst>
                                            <p:tav tm="0">
                                              <p:val>
                                                <p:strVal val="#ppt_x"/>
                                              </p:val>
                                            </p:tav>
                                            <p:tav tm="100000">
                                              <p:val>
                                                <p:strVal val="#ppt_x"/>
                                              </p:val>
                                            </p:tav>
                                          </p:tavLst>
                                        </p:anim>
                                        <p:anim calcmode="lin" valueType="num">
                                          <p:cBhvr>
                                            <p:cTn id="130" dur="1000" fill="hold"/>
                                            <p:tgtEl>
                                              <p:spTgt spid="87"/>
                                            </p:tgtEl>
                                            <p:attrNameLst>
                                              <p:attrName>ppt_y</p:attrName>
                                            </p:attrNameLst>
                                          </p:cBhvr>
                                          <p:tavLst>
                                            <p:tav tm="0">
                                              <p:val>
                                                <p:strVal val="#ppt_y+.1"/>
                                              </p:val>
                                            </p:tav>
                                            <p:tav tm="100000">
                                              <p:val>
                                                <p:strVal val="#ppt_y"/>
                                              </p:val>
                                            </p:tav>
                                          </p:tavLst>
                                        </p:anim>
                                      </p:childTnLst>
                                    </p:cTn>
                                  </p:par>
                                </p:childTnLst>
                              </p:cTn>
                            </p:par>
                            <p:par>
                              <p:cTn id="131" fill="hold">
                                <p:stCondLst>
                                  <p:cond delay="1000"/>
                                </p:stCondLst>
                                <p:childTnLst>
                                  <p:par>
                                    <p:cTn id="132" presetID="42" presetClass="entr" presetSubtype="0" fill="hold" grpId="0" nodeType="afterEffect">
                                      <p:stCondLst>
                                        <p:cond delay="0"/>
                                      </p:stCondLst>
                                      <p:childTnLst>
                                        <p:set>
                                          <p:cBhvr>
                                            <p:cTn id="133" dur="1" fill="hold">
                                              <p:stCondLst>
                                                <p:cond delay="0"/>
                                              </p:stCondLst>
                                            </p:cTn>
                                            <p:tgtEl>
                                              <p:spTgt spid="88"/>
                                            </p:tgtEl>
                                            <p:attrNameLst>
                                              <p:attrName>style.visibility</p:attrName>
                                            </p:attrNameLst>
                                          </p:cBhvr>
                                          <p:to>
                                            <p:strVal val="visible"/>
                                          </p:to>
                                        </p:set>
                                        <p:animEffect transition="in" filter="fade">
                                          <p:cBhvr>
                                            <p:cTn id="134" dur="1000"/>
                                            <p:tgtEl>
                                              <p:spTgt spid="88"/>
                                            </p:tgtEl>
                                          </p:cBhvr>
                                        </p:animEffect>
                                        <p:anim calcmode="lin" valueType="num">
                                          <p:cBhvr>
                                            <p:cTn id="135" dur="1000" fill="hold"/>
                                            <p:tgtEl>
                                              <p:spTgt spid="88"/>
                                            </p:tgtEl>
                                            <p:attrNameLst>
                                              <p:attrName>ppt_x</p:attrName>
                                            </p:attrNameLst>
                                          </p:cBhvr>
                                          <p:tavLst>
                                            <p:tav tm="0">
                                              <p:val>
                                                <p:strVal val="#ppt_x"/>
                                              </p:val>
                                            </p:tav>
                                            <p:tav tm="100000">
                                              <p:val>
                                                <p:strVal val="#ppt_x"/>
                                              </p:val>
                                            </p:tav>
                                          </p:tavLst>
                                        </p:anim>
                                        <p:anim calcmode="lin" valueType="num">
                                          <p:cBhvr>
                                            <p:cTn id="136" dur="1000" fill="hold"/>
                                            <p:tgtEl>
                                              <p:spTgt spid="88"/>
                                            </p:tgtEl>
                                            <p:attrNameLst>
                                              <p:attrName>ppt_y</p:attrName>
                                            </p:attrNameLst>
                                          </p:cBhvr>
                                          <p:tavLst>
                                            <p:tav tm="0">
                                              <p:val>
                                                <p:strVal val="#ppt_y+.1"/>
                                              </p:val>
                                            </p:tav>
                                            <p:tav tm="100000">
                                              <p:val>
                                                <p:strVal val="#ppt_y"/>
                                              </p:val>
                                            </p:tav>
                                          </p:tavLst>
                                        </p:anim>
                                      </p:childTnLst>
                                    </p:cTn>
                                  </p:par>
                                </p:childTnLst>
                              </p:cTn>
                            </p:par>
                            <p:par>
                              <p:cTn id="137" fill="hold">
                                <p:stCondLst>
                                  <p:cond delay="2000"/>
                                </p:stCondLst>
                                <p:childTnLst>
                                  <p:par>
                                    <p:cTn id="138" presetID="42" presetClass="entr" presetSubtype="0" fill="hold" grpId="0" nodeType="afterEffect">
                                      <p:stCondLst>
                                        <p:cond delay="0"/>
                                      </p:stCondLst>
                                      <p:childTnLst>
                                        <p:set>
                                          <p:cBhvr>
                                            <p:cTn id="139" dur="1" fill="hold">
                                              <p:stCondLst>
                                                <p:cond delay="0"/>
                                              </p:stCondLst>
                                            </p:cTn>
                                            <p:tgtEl>
                                              <p:spTgt spid="89"/>
                                            </p:tgtEl>
                                            <p:attrNameLst>
                                              <p:attrName>style.visibility</p:attrName>
                                            </p:attrNameLst>
                                          </p:cBhvr>
                                          <p:to>
                                            <p:strVal val="visible"/>
                                          </p:to>
                                        </p:set>
                                        <p:animEffect transition="in" filter="fade">
                                          <p:cBhvr>
                                            <p:cTn id="140" dur="1000"/>
                                            <p:tgtEl>
                                              <p:spTgt spid="89"/>
                                            </p:tgtEl>
                                          </p:cBhvr>
                                        </p:animEffect>
                                        <p:anim calcmode="lin" valueType="num">
                                          <p:cBhvr>
                                            <p:cTn id="141" dur="1000" fill="hold"/>
                                            <p:tgtEl>
                                              <p:spTgt spid="89"/>
                                            </p:tgtEl>
                                            <p:attrNameLst>
                                              <p:attrName>ppt_x</p:attrName>
                                            </p:attrNameLst>
                                          </p:cBhvr>
                                          <p:tavLst>
                                            <p:tav tm="0">
                                              <p:val>
                                                <p:strVal val="#ppt_x"/>
                                              </p:val>
                                            </p:tav>
                                            <p:tav tm="100000">
                                              <p:val>
                                                <p:strVal val="#ppt_x"/>
                                              </p:val>
                                            </p:tav>
                                          </p:tavLst>
                                        </p:anim>
                                        <p:anim calcmode="lin" valueType="num">
                                          <p:cBhvr>
                                            <p:cTn id="142" dur="1000" fill="hold"/>
                                            <p:tgtEl>
                                              <p:spTgt spid="89"/>
                                            </p:tgtEl>
                                            <p:attrNameLst>
                                              <p:attrName>ppt_y</p:attrName>
                                            </p:attrNameLst>
                                          </p:cBhvr>
                                          <p:tavLst>
                                            <p:tav tm="0">
                                              <p:val>
                                                <p:strVal val="#ppt_y+.1"/>
                                              </p:val>
                                            </p:tav>
                                            <p:tav tm="100000">
                                              <p:val>
                                                <p:strVal val="#ppt_y"/>
                                              </p:val>
                                            </p:tav>
                                          </p:tavLst>
                                        </p:anim>
                                      </p:childTnLst>
                                    </p:cTn>
                                  </p:par>
                                </p:childTnLst>
                              </p:cTn>
                            </p:par>
                            <p:par>
                              <p:cTn id="143" fill="hold">
                                <p:stCondLst>
                                  <p:cond delay="3000"/>
                                </p:stCondLst>
                                <p:childTnLst>
                                  <p:par>
                                    <p:cTn id="144" presetID="42" presetClass="entr" presetSubtype="0" fill="hold" grpId="0" nodeType="afterEffect">
                                      <p:stCondLst>
                                        <p:cond delay="0"/>
                                      </p:stCondLst>
                                      <p:childTnLst>
                                        <p:set>
                                          <p:cBhvr>
                                            <p:cTn id="145" dur="1" fill="hold">
                                              <p:stCondLst>
                                                <p:cond delay="0"/>
                                              </p:stCondLst>
                                            </p:cTn>
                                            <p:tgtEl>
                                              <p:spTgt spid="31"/>
                                            </p:tgtEl>
                                            <p:attrNameLst>
                                              <p:attrName>style.visibility</p:attrName>
                                            </p:attrNameLst>
                                          </p:cBhvr>
                                          <p:to>
                                            <p:strVal val="visible"/>
                                          </p:to>
                                        </p:set>
                                        <p:animEffect transition="in" filter="fade">
                                          <p:cBhvr>
                                            <p:cTn id="146" dur="1000"/>
                                            <p:tgtEl>
                                              <p:spTgt spid="31"/>
                                            </p:tgtEl>
                                          </p:cBhvr>
                                        </p:animEffect>
                                        <p:anim calcmode="lin" valueType="num">
                                          <p:cBhvr>
                                            <p:cTn id="147" dur="1000" fill="hold"/>
                                            <p:tgtEl>
                                              <p:spTgt spid="31"/>
                                            </p:tgtEl>
                                            <p:attrNameLst>
                                              <p:attrName>ppt_x</p:attrName>
                                            </p:attrNameLst>
                                          </p:cBhvr>
                                          <p:tavLst>
                                            <p:tav tm="0">
                                              <p:val>
                                                <p:strVal val="#ppt_x"/>
                                              </p:val>
                                            </p:tav>
                                            <p:tav tm="100000">
                                              <p:val>
                                                <p:strVal val="#ppt_x"/>
                                              </p:val>
                                            </p:tav>
                                          </p:tavLst>
                                        </p:anim>
                                        <p:anim calcmode="lin" valueType="num">
                                          <p:cBhvr>
                                            <p:cTn id="14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P spid="27" grpId="0"/>
          <p:bldP spid="28" grpId="0"/>
          <p:bldP spid="29" grpId="0"/>
          <p:bldP spid="30" grpId="0"/>
          <p:bldP spid="3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750" fill="hold"/>
                                            <p:tgtEl>
                                              <p:spTgt spid="49"/>
                                            </p:tgtEl>
                                            <p:attrNameLst>
                                              <p:attrName>ppt_x</p:attrName>
                                            </p:attrNameLst>
                                          </p:cBhvr>
                                          <p:tavLst>
                                            <p:tav tm="0">
                                              <p:val>
                                                <p:strVal val="#ppt_x"/>
                                              </p:val>
                                            </p:tav>
                                            <p:tav tm="100000">
                                              <p:val>
                                                <p:strVal val="#ppt_x"/>
                                              </p:val>
                                            </p:tav>
                                          </p:tavLst>
                                        </p:anim>
                                        <p:anim calcmode="lin" valueType="num">
                                          <p:cBhvr additive="base">
                                            <p:cTn id="8" dur="750" fill="hold"/>
                                            <p:tgtEl>
                                              <p:spTgt spid="4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1000"/>
                                            <p:tgtEl>
                                              <p:spTgt spid="57"/>
                                            </p:tgtEl>
                                          </p:cBhvr>
                                        </p:animEffect>
                                        <p:anim calcmode="lin" valueType="num">
                                          <p:cBhvr>
                                            <p:cTn id="16" dur="1000" fill="hold"/>
                                            <p:tgtEl>
                                              <p:spTgt spid="57"/>
                                            </p:tgtEl>
                                            <p:attrNameLst>
                                              <p:attrName>ppt_x</p:attrName>
                                            </p:attrNameLst>
                                          </p:cBhvr>
                                          <p:tavLst>
                                            <p:tav tm="0">
                                              <p:val>
                                                <p:strVal val="#ppt_x"/>
                                              </p:val>
                                            </p:tav>
                                            <p:tav tm="100000">
                                              <p:val>
                                                <p:strVal val="#ppt_x"/>
                                              </p:val>
                                            </p:tav>
                                          </p:tavLst>
                                        </p:anim>
                                        <p:anim calcmode="lin" valueType="num">
                                          <p:cBhvr>
                                            <p:cTn id="17"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1000"/>
                                            <p:tgtEl>
                                              <p:spTgt spid="75"/>
                                            </p:tgtEl>
                                          </p:cBhvr>
                                        </p:animEffect>
                                        <p:anim calcmode="lin" valueType="num">
                                          <p:cBhvr>
                                            <p:cTn id="23" dur="1000" fill="hold"/>
                                            <p:tgtEl>
                                              <p:spTgt spid="75"/>
                                            </p:tgtEl>
                                            <p:attrNameLst>
                                              <p:attrName>ppt_x</p:attrName>
                                            </p:attrNameLst>
                                          </p:cBhvr>
                                          <p:tavLst>
                                            <p:tav tm="0">
                                              <p:val>
                                                <p:strVal val="#ppt_x"/>
                                              </p:val>
                                            </p:tav>
                                            <p:tav tm="100000">
                                              <p:val>
                                                <p:strVal val="#ppt_x"/>
                                              </p:val>
                                            </p:tav>
                                          </p:tavLst>
                                        </p:anim>
                                        <p:anim calcmode="lin" valueType="num">
                                          <p:cBhvr>
                                            <p:cTn id="24" dur="1000" fill="hold"/>
                                            <p:tgtEl>
                                              <p:spTgt spid="75"/>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fade">
                                          <p:cBhvr>
                                            <p:cTn id="28" dur="1000"/>
                                            <p:tgtEl>
                                              <p:spTgt spid="76"/>
                                            </p:tgtEl>
                                          </p:cBhvr>
                                        </p:animEffect>
                                        <p:anim calcmode="lin" valueType="num">
                                          <p:cBhvr>
                                            <p:cTn id="29" dur="1000" fill="hold"/>
                                            <p:tgtEl>
                                              <p:spTgt spid="76"/>
                                            </p:tgtEl>
                                            <p:attrNameLst>
                                              <p:attrName>ppt_x</p:attrName>
                                            </p:attrNameLst>
                                          </p:cBhvr>
                                          <p:tavLst>
                                            <p:tav tm="0">
                                              <p:val>
                                                <p:strVal val="#ppt_x"/>
                                              </p:val>
                                            </p:tav>
                                            <p:tav tm="100000">
                                              <p:val>
                                                <p:strVal val="#ppt_x"/>
                                              </p:val>
                                            </p:tav>
                                          </p:tavLst>
                                        </p:anim>
                                        <p:anim calcmode="lin" valueType="num">
                                          <p:cBhvr>
                                            <p:cTn id="30" dur="1000" fill="hold"/>
                                            <p:tgtEl>
                                              <p:spTgt spid="76"/>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2" presetClass="entr" presetSubtype="0" fill="hold" grpId="0" nodeType="afterEffect">
                                      <p:stCondLst>
                                        <p:cond delay="0"/>
                                      </p:stCondLst>
                                      <p:childTnLst>
                                        <p:set>
                                          <p:cBhvr>
                                            <p:cTn id="33" dur="1" fill="hold">
                                              <p:stCondLst>
                                                <p:cond delay="0"/>
                                              </p:stCondLst>
                                            </p:cTn>
                                            <p:tgtEl>
                                              <p:spTgt spid="77"/>
                                            </p:tgtEl>
                                            <p:attrNameLst>
                                              <p:attrName>style.visibility</p:attrName>
                                            </p:attrNameLst>
                                          </p:cBhvr>
                                          <p:to>
                                            <p:strVal val="visible"/>
                                          </p:to>
                                        </p:set>
                                        <p:animEffect transition="in" filter="fade">
                                          <p:cBhvr>
                                            <p:cTn id="34" dur="1000"/>
                                            <p:tgtEl>
                                              <p:spTgt spid="77"/>
                                            </p:tgtEl>
                                          </p:cBhvr>
                                        </p:animEffect>
                                        <p:anim calcmode="lin" valueType="num">
                                          <p:cBhvr>
                                            <p:cTn id="35" dur="1000" fill="hold"/>
                                            <p:tgtEl>
                                              <p:spTgt spid="77"/>
                                            </p:tgtEl>
                                            <p:attrNameLst>
                                              <p:attrName>ppt_x</p:attrName>
                                            </p:attrNameLst>
                                          </p:cBhvr>
                                          <p:tavLst>
                                            <p:tav tm="0">
                                              <p:val>
                                                <p:strVal val="#ppt_x"/>
                                              </p:val>
                                            </p:tav>
                                            <p:tav tm="100000">
                                              <p:val>
                                                <p:strVal val="#ppt_x"/>
                                              </p:val>
                                            </p:tav>
                                          </p:tavLst>
                                        </p:anim>
                                        <p:anim calcmode="lin" valueType="num">
                                          <p:cBhvr>
                                            <p:cTn id="36" dur="1000" fill="hold"/>
                                            <p:tgtEl>
                                              <p:spTgt spid="77"/>
                                            </p:tgtEl>
                                            <p:attrNameLst>
                                              <p:attrName>ppt_y</p:attrName>
                                            </p:attrNameLst>
                                          </p:cBhvr>
                                          <p:tavLst>
                                            <p:tav tm="0">
                                              <p:val>
                                                <p:strVal val="#ppt_y+.1"/>
                                              </p:val>
                                            </p:tav>
                                            <p:tav tm="100000">
                                              <p:val>
                                                <p:strVal val="#ppt_y"/>
                                              </p:val>
                                            </p:tav>
                                          </p:tavLst>
                                        </p:anim>
                                      </p:childTnLst>
                                    </p:cTn>
                                  </p:par>
                                </p:childTnLst>
                              </p:cTn>
                            </p:par>
                            <p:par>
                              <p:cTn id="37" fill="hold">
                                <p:stCondLst>
                                  <p:cond delay="3000"/>
                                </p:stCondLst>
                                <p:childTnLst>
                                  <p:par>
                                    <p:cTn id="38" presetID="42" presetClass="entr" presetSubtype="0"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1000"/>
                                            <p:tgtEl>
                                              <p:spTgt spid="78"/>
                                            </p:tgtEl>
                                          </p:cBhvr>
                                        </p:animEffect>
                                        <p:anim calcmode="lin" valueType="num">
                                          <p:cBhvr>
                                            <p:cTn id="48" dur="1000" fill="hold"/>
                                            <p:tgtEl>
                                              <p:spTgt spid="78"/>
                                            </p:tgtEl>
                                            <p:attrNameLst>
                                              <p:attrName>ppt_x</p:attrName>
                                            </p:attrNameLst>
                                          </p:cBhvr>
                                          <p:tavLst>
                                            <p:tav tm="0">
                                              <p:val>
                                                <p:strVal val="#ppt_x"/>
                                              </p:val>
                                            </p:tav>
                                            <p:tav tm="100000">
                                              <p:val>
                                                <p:strVal val="#ppt_x"/>
                                              </p:val>
                                            </p:tav>
                                          </p:tavLst>
                                        </p:anim>
                                        <p:anim calcmode="lin" valueType="num">
                                          <p:cBhvr>
                                            <p:cTn id="49" dur="1000" fill="hold"/>
                                            <p:tgtEl>
                                              <p:spTgt spid="7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42" presetClass="entr" presetSubtype="0" fill="hold" grpId="0" nodeType="afterEffect">
                                      <p:stCondLst>
                                        <p:cond delay="0"/>
                                      </p:stCondLst>
                                      <p:childTnLst>
                                        <p:set>
                                          <p:cBhvr>
                                            <p:cTn id="52" dur="1" fill="hold">
                                              <p:stCondLst>
                                                <p:cond delay="0"/>
                                              </p:stCondLst>
                                            </p:cTn>
                                            <p:tgtEl>
                                              <p:spTgt spid="79"/>
                                            </p:tgtEl>
                                            <p:attrNameLst>
                                              <p:attrName>style.visibility</p:attrName>
                                            </p:attrNameLst>
                                          </p:cBhvr>
                                          <p:to>
                                            <p:strVal val="visible"/>
                                          </p:to>
                                        </p:set>
                                        <p:animEffect transition="in" filter="fade">
                                          <p:cBhvr>
                                            <p:cTn id="53" dur="1000"/>
                                            <p:tgtEl>
                                              <p:spTgt spid="79"/>
                                            </p:tgtEl>
                                          </p:cBhvr>
                                        </p:animEffect>
                                        <p:anim calcmode="lin" valueType="num">
                                          <p:cBhvr>
                                            <p:cTn id="54" dur="1000" fill="hold"/>
                                            <p:tgtEl>
                                              <p:spTgt spid="79"/>
                                            </p:tgtEl>
                                            <p:attrNameLst>
                                              <p:attrName>ppt_x</p:attrName>
                                            </p:attrNameLst>
                                          </p:cBhvr>
                                          <p:tavLst>
                                            <p:tav tm="0">
                                              <p:val>
                                                <p:strVal val="#ppt_x"/>
                                              </p:val>
                                            </p:tav>
                                            <p:tav tm="100000">
                                              <p:val>
                                                <p:strVal val="#ppt_x"/>
                                              </p:val>
                                            </p:tav>
                                          </p:tavLst>
                                        </p:anim>
                                        <p:anim calcmode="lin" valueType="num">
                                          <p:cBhvr>
                                            <p:cTn id="55" dur="1000" fill="hold"/>
                                            <p:tgtEl>
                                              <p:spTgt spid="79"/>
                                            </p:tgtEl>
                                            <p:attrNameLst>
                                              <p:attrName>ppt_y</p:attrName>
                                            </p:attrNameLst>
                                          </p:cBhvr>
                                          <p:tavLst>
                                            <p:tav tm="0">
                                              <p:val>
                                                <p:strVal val="#ppt_y+.1"/>
                                              </p:val>
                                            </p:tav>
                                            <p:tav tm="100000">
                                              <p:val>
                                                <p:strVal val="#ppt_y"/>
                                              </p:val>
                                            </p:tav>
                                          </p:tavLst>
                                        </p:anim>
                                      </p:childTnLst>
                                    </p:cTn>
                                  </p:par>
                                </p:childTnLst>
                              </p:cTn>
                            </p:par>
                            <p:par>
                              <p:cTn id="56" fill="hold">
                                <p:stCondLst>
                                  <p:cond delay="2000"/>
                                </p:stCondLst>
                                <p:childTnLst>
                                  <p:par>
                                    <p:cTn id="57" presetID="42" presetClass="entr" presetSubtype="0" fill="hold" grpId="0" nodeType="afterEffect">
                                      <p:stCondLst>
                                        <p:cond delay="0"/>
                                      </p:stCondLst>
                                      <p:childTnLst>
                                        <p:set>
                                          <p:cBhvr>
                                            <p:cTn id="58" dur="1" fill="hold">
                                              <p:stCondLst>
                                                <p:cond delay="0"/>
                                              </p:stCondLst>
                                            </p:cTn>
                                            <p:tgtEl>
                                              <p:spTgt spid="90"/>
                                            </p:tgtEl>
                                            <p:attrNameLst>
                                              <p:attrName>style.visibility</p:attrName>
                                            </p:attrNameLst>
                                          </p:cBhvr>
                                          <p:to>
                                            <p:strVal val="visible"/>
                                          </p:to>
                                        </p:set>
                                        <p:animEffect transition="in" filter="fade">
                                          <p:cBhvr>
                                            <p:cTn id="59" dur="1000"/>
                                            <p:tgtEl>
                                              <p:spTgt spid="90"/>
                                            </p:tgtEl>
                                          </p:cBhvr>
                                        </p:animEffect>
                                        <p:anim calcmode="lin" valueType="num">
                                          <p:cBhvr>
                                            <p:cTn id="60" dur="1000" fill="hold"/>
                                            <p:tgtEl>
                                              <p:spTgt spid="90"/>
                                            </p:tgtEl>
                                            <p:attrNameLst>
                                              <p:attrName>ppt_x</p:attrName>
                                            </p:attrNameLst>
                                          </p:cBhvr>
                                          <p:tavLst>
                                            <p:tav tm="0">
                                              <p:val>
                                                <p:strVal val="#ppt_x"/>
                                              </p:val>
                                            </p:tav>
                                            <p:tav tm="100000">
                                              <p:val>
                                                <p:strVal val="#ppt_x"/>
                                              </p:val>
                                            </p:tav>
                                          </p:tavLst>
                                        </p:anim>
                                        <p:anim calcmode="lin" valueType="num">
                                          <p:cBhvr>
                                            <p:cTn id="61" dur="1000" fill="hold"/>
                                            <p:tgtEl>
                                              <p:spTgt spid="90"/>
                                            </p:tgtEl>
                                            <p:attrNameLst>
                                              <p:attrName>ppt_y</p:attrName>
                                            </p:attrNameLst>
                                          </p:cBhvr>
                                          <p:tavLst>
                                            <p:tav tm="0">
                                              <p:val>
                                                <p:strVal val="#ppt_y+.1"/>
                                              </p:val>
                                            </p:tav>
                                            <p:tav tm="100000">
                                              <p:val>
                                                <p:strVal val="#ppt_y"/>
                                              </p:val>
                                            </p:tav>
                                          </p:tavLst>
                                        </p:anim>
                                      </p:childTnLst>
                                    </p:cTn>
                                  </p:par>
                                </p:childTnLst>
                              </p:cTn>
                            </p:par>
                            <p:par>
                              <p:cTn id="62" fill="hold">
                                <p:stCondLst>
                                  <p:cond delay="3000"/>
                                </p:stCondLst>
                                <p:childTnLst>
                                  <p:par>
                                    <p:cTn id="63" presetID="42" presetClass="entr" presetSubtype="0"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1000"/>
                                            <p:tgtEl>
                                              <p:spTgt spid="28"/>
                                            </p:tgtEl>
                                          </p:cBhvr>
                                        </p:animEffect>
                                        <p:anim calcmode="lin" valueType="num">
                                          <p:cBhvr>
                                            <p:cTn id="66" dur="1000" fill="hold"/>
                                            <p:tgtEl>
                                              <p:spTgt spid="28"/>
                                            </p:tgtEl>
                                            <p:attrNameLst>
                                              <p:attrName>ppt_x</p:attrName>
                                            </p:attrNameLst>
                                          </p:cBhvr>
                                          <p:tavLst>
                                            <p:tav tm="0">
                                              <p:val>
                                                <p:strVal val="#ppt_x"/>
                                              </p:val>
                                            </p:tav>
                                            <p:tav tm="100000">
                                              <p:val>
                                                <p:strVal val="#ppt_x"/>
                                              </p:val>
                                            </p:tav>
                                          </p:tavLst>
                                        </p:anim>
                                        <p:anim calcmode="lin" valueType="num">
                                          <p:cBhvr>
                                            <p:cTn id="6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fade">
                                          <p:cBhvr>
                                            <p:cTn id="72" dur="1000"/>
                                            <p:tgtEl>
                                              <p:spTgt spid="80"/>
                                            </p:tgtEl>
                                          </p:cBhvr>
                                        </p:animEffect>
                                        <p:anim calcmode="lin" valueType="num">
                                          <p:cBhvr>
                                            <p:cTn id="73" dur="1000" fill="hold"/>
                                            <p:tgtEl>
                                              <p:spTgt spid="80"/>
                                            </p:tgtEl>
                                            <p:attrNameLst>
                                              <p:attrName>ppt_x</p:attrName>
                                            </p:attrNameLst>
                                          </p:cBhvr>
                                          <p:tavLst>
                                            <p:tav tm="0">
                                              <p:val>
                                                <p:strVal val="#ppt_x"/>
                                              </p:val>
                                            </p:tav>
                                            <p:tav tm="100000">
                                              <p:val>
                                                <p:strVal val="#ppt_x"/>
                                              </p:val>
                                            </p:tav>
                                          </p:tavLst>
                                        </p:anim>
                                        <p:anim calcmode="lin" valueType="num">
                                          <p:cBhvr>
                                            <p:cTn id="74" dur="1000" fill="hold"/>
                                            <p:tgtEl>
                                              <p:spTgt spid="80"/>
                                            </p:tgtEl>
                                            <p:attrNameLst>
                                              <p:attrName>ppt_y</p:attrName>
                                            </p:attrNameLst>
                                          </p:cBhvr>
                                          <p:tavLst>
                                            <p:tav tm="0">
                                              <p:val>
                                                <p:strVal val="#ppt_y+.1"/>
                                              </p:val>
                                            </p:tav>
                                            <p:tav tm="100000">
                                              <p:val>
                                                <p:strVal val="#ppt_y"/>
                                              </p:val>
                                            </p:tav>
                                          </p:tavLst>
                                        </p:anim>
                                      </p:childTnLst>
                                    </p:cTn>
                                  </p:par>
                                </p:childTnLst>
                              </p:cTn>
                            </p:par>
                            <p:par>
                              <p:cTn id="75" fill="hold">
                                <p:stCondLst>
                                  <p:cond delay="1000"/>
                                </p:stCondLst>
                                <p:childTnLst>
                                  <p:par>
                                    <p:cTn id="76" presetID="42" presetClass="entr" presetSubtype="0" fill="hold" grpId="0" nodeType="afterEffect">
                                      <p:stCondLst>
                                        <p:cond delay="0"/>
                                      </p:stCondLst>
                                      <p:childTnLst>
                                        <p:set>
                                          <p:cBhvr>
                                            <p:cTn id="77" dur="1" fill="hold">
                                              <p:stCondLst>
                                                <p:cond delay="0"/>
                                              </p:stCondLst>
                                            </p:cTn>
                                            <p:tgtEl>
                                              <p:spTgt spid="81"/>
                                            </p:tgtEl>
                                            <p:attrNameLst>
                                              <p:attrName>style.visibility</p:attrName>
                                            </p:attrNameLst>
                                          </p:cBhvr>
                                          <p:to>
                                            <p:strVal val="visible"/>
                                          </p:to>
                                        </p:set>
                                        <p:animEffect transition="in" filter="fade">
                                          <p:cBhvr>
                                            <p:cTn id="78" dur="1000"/>
                                            <p:tgtEl>
                                              <p:spTgt spid="81"/>
                                            </p:tgtEl>
                                          </p:cBhvr>
                                        </p:animEffect>
                                        <p:anim calcmode="lin" valueType="num">
                                          <p:cBhvr>
                                            <p:cTn id="79" dur="1000" fill="hold"/>
                                            <p:tgtEl>
                                              <p:spTgt spid="81"/>
                                            </p:tgtEl>
                                            <p:attrNameLst>
                                              <p:attrName>ppt_x</p:attrName>
                                            </p:attrNameLst>
                                          </p:cBhvr>
                                          <p:tavLst>
                                            <p:tav tm="0">
                                              <p:val>
                                                <p:strVal val="#ppt_x"/>
                                              </p:val>
                                            </p:tav>
                                            <p:tav tm="100000">
                                              <p:val>
                                                <p:strVal val="#ppt_x"/>
                                              </p:val>
                                            </p:tav>
                                          </p:tavLst>
                                        </p:anim>
                                        <p:anim calcmode="lin" valueType="num">
                                          <p:cBhvr>
                                            <p:cTn id="80" dur="1000" fill="hold"/>
                                            <p:tgtEl>
                                              <p:spTgt spid="81"/>
                                            </p:tgtEl>
                                            <p:attrNameLst>
                                              <p:attrName>ppt_y</p:attrName>
                                            </p:attrNameLst>
                                          </p:cBhvr>
                                          <p:tavLst>
                                            <p:tav tm="0">
                                              <p:val>
                                                <p:strVal val="#ppt_y+.1"/>
                                              </p:val>
                                            </p:tav>
                                            <p:tav tm="100000">
                                              <p:val>
                                                <p:strVal val="#ppt_y"/>
                                              </p:val>
                                            </p:tav>
                                          </p:tavLst>
                                        </p:anim>
                                      </p:childTnLst>
                                    </p:cTn>
                                  </p:par>
                                </p:childTnLst>
                              </p:cTn>
                            </p:par>
                            <p:par>
                              <p:cTn id="81" fill="hold">
                                <p:stCondLst>
                                  <p:cond delay="2000"/>
                                </p:stCondLst>
                                <p:childTnLst>
                                  <p:par>
                                    <p:cTn id="82" presetID="42" presetClass="entr" presetSubtype="0" fill="hold" grpId="0" nodeType="afterEffect">
                                      <p:stCondLst>
                                        <p:cond delay="0"/>
                                      </p:stCondLst>
                                      <p:childTnLst>
                                        <p:set>
                                          <p:cBhvr>
                                            <p:cTn id="83" dur="1" fill="hold">
                                              <p:stCondLst>
                                                <p:cond delay="0"/>
                                              </p:stCondLst>
                                            </p:cTn>
                                            <p:tgtEl>
                                              <p:spTgt spid="82"/>
                                            </p:tgtEl>
                                            <p:attrNameLst>
                                              <p:attrName>style.visibility</p:attrName>
                                            </p:attrNameLst>
                                          </p:cBhvr>
                                          <p:to>
                                            <p:strVal val="visible"/>
                                          </p:to>
                                        </p:set>
                                        <p:animEffect transition="in" filter="fade">
                                          <p:cBhvr>
                                            <p:cTn id="84" dur="1000"/>
                                            <p:tgtEl>
                                              <p:spTgt spid="82"/>
                                            </p:tgtEl>
                                          </p:cBhvr>
                                        </p:animEffect>
                                        <p:anim calcmode="lin" valueType="num">
                                          <p:cBhvr>
                                            <p:cTn id="85" dur="1000" fill="hold"/>
                                            <p:tgtEl>
                                              <p:spTgt spid="82"/>
                                            </p:tgtEl>
                                            <p:attrNameLst>
                                              <p:attrName>ppt_x</p:attrName>
                                            </p:attrNameLst>
                                          </p:cBhvr>
                                          <p:tavLst>
                                            <p:tav tm="0">
                                              <p:val>
                                                <p:strVal val="#ppt_x"/>
                                              </p:val>
                                            </p:tav>
                                            <p:tav tm="100000">
                                              <p:val>
                                                <p:strVal val="#ppt_x"/>
                                              </p:val>
                                            </p:tav>
                                          </p:tavLst>
                                        </p:anim>
                                        <p:anim calcmode="lin" valueType="num">
                                          <p:cBhvr>
                                            <p:cTn id="86" dur="1000" fill="hold"/>
                                            <p:tgtEl>
                                              <p:spTgt spid="82"/>
                                            </p:tgtEl>
                                            <p:attrNameLst>
                                              <p:attrName>ppt_y</p:attrName>
                                            </p:attrNameLst>
                                          </p:cBhvr>
                                          <p:tavLst>
                                            <p:tav tm="0">
                                              <p:val>
                                                <p:strVal val="#ppt_y+.1"/>
                                              </p:val>
                                            </p:tav>
                                            <p:tav tm="100000">
                                              <p:val>
                                                <p:strVal val="#ppt_y"/>
                                              </p:val>
                                            </p:tav>
                                          </p:tavLst>
                                        </p:anim>
                                      </p:childTnLst>
                                    </p:cTn>
                                  </p:par>
                                </p:childTnLst>
                              </p:cTn>
                            </p:par>
                            <p:par>
                              <p:cTn id="87" fill="hold">
                                <p:stCondLst>
                                  <p:cond delay="3000"/>
                                </p:stCondLst>
                                <p:childTnLst>
                                  <p:par>
                                    <p:cTn id="88" presetID="42" presetClass="entr" presetSubtype="0" fill="hold" grpId="0" nodeType="after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000"/>
                                            <p:tgtEl>
                                              <p:spTgt spid="29"/>
                                            </p:tgtEl>
                                          </p:cBhvr>
                                        </p:animEffect>
                                        <p:anim calcmode="lin" valueType="num">
                                          <p:cBhvr>
                                            <p:cTn id="91" dur="1000" fill="hold"/>
                                            <p:tgtEl>
                                              <p:spTgt spid="29"/>
                                            </p:tgtEl>
                                            <p:attrNameLst>
                                              <p:attrName>ppt_x</p:attrName>
                                            </p:attrNameLst>
                                          </p:cBhvr>
                                          <p:tavLst>
                                            <p:tav tm="0">
                                              <p:val>
                                                <p:strVal val="#ppt_x"/>
                                              </p:val>
                                            </p:tav>
                                            <p:tav tm="100000">
                                              <p:val>
                                                <p:strVal val="#ppt_x"/>
                                              </p:val>
                                            </p:tav>
                                          </p:tavLst>
                                        </p:anim>
                                        <p:anim calcmode="lin" valueType="num">
                                          <p:cBhvr>
                                            <p:cTn id="9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1000"/>
                                            <p:tgtEl>
                                              <p:spTgt spid="83"/>
                                            </p:tgtEl>
                                          </p:cBhvr>
                                        </p:animEffect>
                                        <p:anim calcmode="lin" valueType="num">
                                          <p:cBhvr>
                                            <p:cTn id="98" dur="1000" fill="hold"/>
                                            <p:tgtEl>
                                              <p:spTgt spid="83"/>
                                            </p:tgtEl>
                                            <p:attrNameLst>
                                              <p:attrName>ppt_x</p:attrName>
                                            </p:attrNameLst>
                                          </p:cBhvr>
                                          <p:tavLst>
                                            <p:tav tm="0">
                                              <p:val>
                                                <p:strVal val="#ppt_x"/>
                                              </p:val>
                                            </p:tav>
                                            <p:tav tm="100000">
                                              <p:val>
                                                <p:strVal val="#ppt_x"/>
                                              </p:val>
                                            </p:tav>
                                          </p:tavLst>
                                        </p:anim>
                                        <p:anim calcmode="lin" valueType="num">
                                          <p:cBhvr>
                                            <p:cTn id="99" dur="1000" fill="hold"/>
                                            <p:tgtEl>
                                              <p:spTgt spid="83"/>
                                            </p:tgtEl>
                                            <p:attrNameLst>
                                              <p:attrName>ppt_y</p:attrName>
                                            </p:attrNameLst>
                                          </p:cBhvr>
                                          <p:tavLst>
                                            <p:tav tm="0">
                                              <p:val>
                                                <p:strVal val="#ppt_y+.1"/>
                                              </p:val>
                                            </p:tav>
                                            <p:tav tm="100000">
                                              <p:val>
                                                <p:strVal val="#ppt_y"/>
                                              </p:val>
                                            </p:tav>
                                          </p:tavLst>
                                        </p:anim>
                                      </p:childTnLst>
                                    </p:cTn>
                                  </p:par>
                                </p:childTnLst>
                              </p:cTn>
                            </p:par>
                            <p:par>
                              <p:cTn id="100" fill="hold">
                                <p:stCondLst>
                                  <p:cond delay="1000"/>
                                </p:stCondLst>
                                <p:childTnLst>
                                  <p:par>
                                    <p:cTn id="101" presetID="42" presetClass="entr" presetSubtype="0" fill="hold" grpId="0" nodeType="after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fade">
                                          <p:cBhvr>
                                            <p:cTn id="103" dur="1000"/>
                                            <p:tgtEl>
                                              <p:spTgt spid="84"/>
                                            </p:tgtEl>
                                          </p:cBhvr>
                                        </p:animEffect>
                                        <p:anim calcmode="lin" valueType="num">
                                          <p:cBhvr>
                                            <p:cTn id="104" dur="1000" fill="hold"/>
                                            <p:tgtEl>
                                              <p:spTgt spid="84"/>
                                            </p:tgtEl>
                                            <p:attrNameLst>
                                              <p:attrName>ppt_x</p:attrName>
                                            </p:attrNameLst>
                                          </p:cBhvr>
                                          <p:tavLst>
                                            <p:tav tm="0">
                                              <p:val>
                                                <p:strVal val="#ppt_x"/>
                                              </p:val>
                                            </p:tav>
                                            <p:tav tm="100000">
                                              <p:val>
                                                <p:strVal val="#ppt_x"/>
                                              </p:val>
                                            </p:tav>
                                          </p:tavLst>
                                        </p:anim>
                                        <p:anim calcmode="lin" valueType="num">
                                          <p:cBhvr>
                                            <p:cTn id="105" dur="1000" fill="hold"/>
                                            <p:tgtEl>
                                              <p:spTgt spid="84"/>
                                            </p:tgtEl>
                                            <p:attrNameLst>
                                              <p:attrName>ppt_y</p:attrName>
                                            </p:attrNameLst>
                                          </p:cBhvr>
                                          <p:tavLst>
                                            <p:tav tm="0">
                                              <p:val>
                                                <p:strVal val="#ppt_y+.1"/>
                                              </p:val>
                                            </p:tav>
                                            <p:tav tm="100000">
                                              <p:val>
                                                <p:strVal val="#ppt_y"/>
                                              </p:val>
                                            </p:tav>
                                          </p:tavLst>
                                        </p:anim>
                                      </p:childTnLst>
                                    </p:cTn>
                                  </p:par>
                                </p:childTnLst>
                              </p:cTn>
                            </p:par>
                            <p:par>
                              <p:cTn id="106" fill="hold">
                                <p:stCondLst>
                                  <p:cond delay="2000"/>
                                </p:stCondLst>
                                <p:childTnLst>
                                  <p:par>
                                    <p:cTn id="107" presetID="42" presetClass="entr" presetSubtype="0" fill="hold" grpId="0" nodeType="after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fade">
                                          <p:cBhvr>
                                            <p:cTn id="109" dur="1000"/>
                                            <p:tgtEl>
                                              <p:spTgt spid="85"/>
                                            </p:tgtEl>
                                          </p:cBhvr>
                                        </p:animEffect>
                                        <p:anim calcmode="lin" valueType="num">
                                          <p:cBhvr>
                                            <p:cTn id="110" dur="1000" fill="hold"/>
                                            <p:tgtEl>
                                              <p:spTgt spid="85"/>
                                            </p:tgtEl>
                                            <p:attrNameLst>
                                              <p:attrName>ppt_x</p:attrName>
                                            </p:attrNameLst>
                                          </p:cBhvr>
                                          <p:tavLst>
                                            <p:tav tm="0">
                                              <p:val>
                                                <p:strVal val="#ppt_x"/>
                                              </p:val>
                                            </p:tav>
                                            <p:tav tm="100000">
                                              <p:val>
                                                <p:strVal val="#ppt_x"/>
                                              </p:val>
                                            </p:tav>
                                          </p:tavLst>
                                        </p:anim>
                                        <p:anim calcmode="lin" valueType="num">
                                          <p:cBhvr>
                                            <p:cTn id="111" dur="1000" fill="hold"/>
                                            <p:tgtEl>
                                              <p:spTgt spid="85"/>
                                            </p:tgtEl>
                                            <p:attrNameLst>
                                              <p:attrName>ppt_y</p:attrName>
                                            </p:attrNameLst>
                                          </p:cBhvr>
                                          <p:tavLst>
                                            <p:tav tm="0">
                                              <p:val>
                                                <p:strVal val="#ppt_y+.1"/>
                                              </p:val>
                                            </p:tav>
                                            <p:tav tm="100000">
                                              <p:val>
                                                <p:strVal val="#ppt_y"/>
                                              </p:val>
                                            </p:tav>
                                          </p:tavLst>
                                        </p:anim>
                                      </p:childTnLst>
                                    </p:cTn>
                                  </p:par>
                                </p:childTnLst>
                              </p:cTn>
                            </p:par>
                            <p:par>
                              <p:cTn id="112" fill="hold">
                                <p:stCondLst>
                                  <p:cond delay="3000"/>
                                </p:stCondLst>
                                <p:childTnLst>
                                  <p:par>
                                    <p:cTn id="113" presetID="42" presetClass="entr" presetSubtype="0" fill="hold" grpId="0" nodeType="after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fade">
                                          <p:cBhvr>
                                            <p:cTn id="115" dur="1000"/>
                                            <p:tgtEl>
                                              <p:spTgt spid="86"/>
                                            </p:tgtEl>
                                          </p:cBhvr>
                                        </p:animEffect>
                                        <p:anim calcmode="lin" valueType="num">
                                          <p:cBhvr>
                                            <p:cTn id="116" dur="1000" fill="hold"/>
                                            <p:tgtEl>
                                              <p:spTgt spid="86"/>
                                            </p:tgtEl>
                                            <p:attrNameLst>
                                              <p:attrName>ppt_x</p:attrName>
                                            </p:attrNameLst>
                                          </p:cBhvr>
                                          <p:tavLst>
                                            <p:tav tm="0">
                                              <p:val>
                                                <p:strVal val="#ppt_x"/>
                                              </p:val>
                                            </p:tav>
                                            <p:tav tm="100000">
                                              <p:val>
                                                <p:strVal val="#ppt_x"/>
                                              </p:val>
                                            </p:tav>
                                          </p:tavLst>
                                        </p:anim>
                                        <p:anim calcmode="lin" valueType="num">
                                          <p:cBhvr>
                                            <p:cTn id="117" dur="1000" fill="hold"/>
                                            <p:tgtEl>
                                              <p:spTgt spid="86"/>
                                            </p:tgtEl>
                                            <p:attrNameLst>
                                              <p:attrName>ppt_y</p:attrName>
                                            </p:attrNameLst>
                                          </p:cBhvr>
                                          <p:tavLst>
                                            <p:tav tm="0">
                                              <p:val>
                                                <p:strVal val="#ppt_y+.1"/>
                                              </p:val>
                                            </p:tav>
                                            <p:tav tm="100000">
                                              <p:val>
                                                <p:strVal val="#ppt_y"/>
                                              </p:val>
                                            </p:tav>
                                          </p:tavLst>
                                        </p:anim>
                                      </p:childTnLst>
                                    </p:cTn>
                                  </p:par>
                                </p:childTnLst>
                              </p:cTn>
                            </p:par>
                            <p:par>
                              <p:cTn id="118" fill="hold">
                                <p:stCondLst>
                                  <p:cond delay="4000"/>
                                </p:stCondLst>
                                <p:childTnLst>
                                  <p:par>
                                    <p:cTn id="119" presetID="42" presetClass="entr" presetSubtype="0" fill="hold" grpId="0" nodeType="afterEffect">
                                      <p:stCondLst>
                                        <p:cond delay="0"/>
                                      </p:stCondLst>
                                      <p:childTnLst>
                                        <p:set>
                                          <p:cBhvr>
                                            <p:cTn id="120" dur="1" fill="hold">
                                              <p:stCondLst>
                                                <p:cond delay="0"/>
                                              </p:stCondLst>
                                            </p:cTn>
                                            <p:tgtEl>
                                              <p:spTgt spid="30"/>
                                            </p:tgtEl>
                                            <p:attrNameLst>
                                              <p:attrName>style.visibility</p:attrName>
                                            </p:attrNameLst>
                                          </p:cBhvr>
                                          <p:to>
                                            <p:strVal val="visible"/>
                                          </p:to>
                                        </p:set>
                                        <p:animEffect transition="in" filter="fade">
                                          <p:cBhvr>
                                            <p:cTn id="121" dur="1000"/>
                                            <p:tgtEl>
                                              <p:spTgt spid="30"/>
                                            </p:tgtEl>
                                          </p:cBhvr>
                                        </p:animEffect>
                                        <p:anim calcmode="lin" valueType="num">
                                          <p:cBhvr>
                                            <p:cTn id="122" dur="1000" fill="hold"/>
                                            <p:tgtEl>
                                              <p:spTgt spid="30"/>
                                            </p:tgtEl>
                                            <p:attrNameLst>
                                              <p:attrName>ppt_x</p:attrName>
                                            </p:attrNameLst>
                                          </p:cBhvr>
                                          <p:tavLst>
                                            <p:tav tm="0">
                                              <p:val>
                                                <p:strVal val="#ppt_x"/>
                                              </p:val>
                                            </p:tav>
                                            <p:tav tm="100000">
                                              <p:val>
                                                <p:strVal val="#ppt_x"/>
                                              </p:val>
                                            </p:tav>
                                          </p:tavLst>
                                        </p:anim>
                                        <p:anim calcmode="lin" valueType="num">
                                          <p:cBhvr>
                                            <p:cTn id="1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87"/>
                                            </p:tgtEl>
                                            <p:attrNameLst>
                                              <p:attrName>style.visibility</p:attrName>
                                            </p:attrNameLst>
                                          </p:cBhvr>
                                          <p:to>
                                            <p:strVal val="visible"/>
                                          </p:to>
                                        </p:set>
                                        <p:animEffect transition="in" filter="fade">
                                          <p:cBhvr>
                                            <p:cTn id="128" dur="1000"/>
                                            <p:tgtEl>
                                              <p:spTgt spid="87"/>
                                            </p:tgtEl>
                                          </p:cBhvr>
                                        </p:animEffect>
                                        <p:anim calcmode="lin" valueType="num">
                                          <p:cBhvr>
                                            <p:cTn id="129" dur="1000" fill="hold"/>
                                            <p:tgtEl>
                                              <p:spTgt spid="87"/>
                                            </p:tgtEl>
                                            <p:attrNameLst>
                                              <p:attrName>ppt_x</p:attrName>
                                            </p:attrNameLst>
                                          </p:cBhvr>
                                          <p:tavLst>
                                            <p:tav tm="0">
                                              <p:val>
                                                <p:strVal val="#ppt_x"/>
                                              </p:val>
                                            </p:tav>
                                            <p:tav tm="100000">
                                              <p:val>
                                                <p:strVal val="#ppt_x"/>
                                              </p:val>
                                            </p:tav>
                                          </p:tavLst>
                                        </p:anim>
                                        <p:anim calcmode="lin" valueType="num">
                                          <p:cBhvr>
                                            <p:cTn id="130" dur="1000" fill="hold"/>
                                            <p:tgtEl>
                                              <p:spTgt spid="87"/>
                                            </p:tgtEl>
                                            <p:attrNameLst>
                                              <p:attrName>ppt_y</p:attrName>
                                            </p:attrNameLst>
                                          </p:cBhvr>
                                          <p:tavLst>
                                            <p:tav tm="0">
                                              <p:val>
                                                <p:strVal val="#ppt_y+.1"/>
                                              </p:val>
                                            </p:tav>
                                            <p:tav tm="100000">
                                              <p:val>
                                                <p:strVal val="#ppt_y"/>
                                              </p:val>
                                            </p:tav>
                                          </p:tavLst>
                                        </p:anim>
                                      </p:childTnLst>
                                    </p:cTn>
                                  </p:par>
                                </p:childTnLst>
                              </p:cTn>
                            </p:par>
                            <p:par>
                              <p:cTn id="131" fill="hold">
                                <p:stCondLst>
                                  <p:cond delay="1000"/>
                                </p:stCondLst>
                                <p:childTnLst>
                                  <p:par>
                                    <p:cTn id="132" presetID="42" presetClass="entr" presetSubtype="0" fill="hold" grpId="0" nodeType="afterEffect">
                                      <p:stCondLst>
                                        <p:cond delay="0"/>
                                      </p:stCondLst>
                                      <p:childTnLst>
                                        <p:set>
                                          <p:cBhvr>
                                            <p:cTn id="133" dur="1" fill="hold">
                                              <p:stCondLst>
                                                <p:cond delay="0"/>
                                              </p:stCondLst>
                                            </p:cTn>
                                            <p:tgtEl>
                                              <p:spTgt spid="88"/>
                                            </p:tgtEl>
                                            <p:attrNameLst>
                                              <p:attrName>style.visibility</p:attrName>
                                            </p:attrNameLst>
                                          </p:cBhvr>
                                          <p:to>
                                            <p:strVal val="visible"/>
                                          </p:to>
                                        </p:set>
                                        <p:animEffect transition="in" filter="fade">
                                          <p:cBhvr>
                                            <p:cTn id="134" dur="1000"/>
                                            <p:tgtEl>
                                              <p:spTgt spid="88"/>
                                            </p:tgtEl>
                                          </p:cBhvr>
                                        </p:animEffect>
                                        <p:anim calcmode="lin" valueType="num">
                                          <p:cBhvr>
                                            <p:cTn id="135" dur="1000" fill="hold"/>
                                            <p:tgtEl>
                                              <p:spTgt spid="88"/>
                                            </p:tgtEl>
                                            <p:attrNameLst>
                                              <p:attrName>ppt_x</p:attrName>
                                            </p:attrNameLst>
                                          </p:cBhvr>
                                          <p:tavLst>
                                            <p:tav tm="0">
                                              <p:val>
                                                <p:strVal val="#ppt_x"/>
                                              </p:val>
                                            </p:tav>
                                            <p:tav tm="100000">
                                              <p:val>
                                                <p:strVal val="#ppt_x"/>
                                              </p:val>
                                            </p:tav>
                                          </p:tavLst>
                                        </p:anim>
                                        <p:anim calcmode="lin" valueType="num">
                                          <p:cBhvr>
                                            <p:cTn id="136" dur="1000" fill="hold"/>
                                            <p:tgtEl>
                                              <p:spTgt spid="88"/>
                                            </p:tgtEl>
                                            <p:attrNameLst>
                                              <p:attrName>ppt_y</p:attrName>
                                            </p:attrNameLst>
                                          </p:cBhvr>
                                          <p:tavLst>
                                            <p:tav tm="0">
                                              <p:val>
                                                <p:strVal val="#ppt_y+.1"/>
                                              </p:val>
                                            </p:tav>
                                            <p:tav tm="100000">
                                              <p:val>
                                                <p:strVal val="#ppt_y"/>
                                              </p:val>
                                            </p:tav>
                                          </p:tavLst>
                                        </p:anim>
                                      </p:childTnLst>
                                    </p:cTn>
                                  </p:par>
                                </p:childTnLst>
                              </p:cTn>
                            </p:par>
                            <p:par>
                              <p:cTn id="137" fill="hold">
                                <p:stCondLst>
                                  <p:cond delay="2000"/>
                                </p:stCondLst>
                                <p:childTnLst>
                                  <p:par>
                                    <p:cTn id="138" presetID="42" presetClass="entr" presetSubtype="0" fill="hold" grpId="0" nodeType="afterEffect">
                                      <p:stCondLst>
                                        <p:cond delay="0"/>
                                      </p:stCondLst>
                                      <p:childTnLst>
                                        <p:set>
                                          <p:cBhvr>
                                            <p:cTn id="139" dur="1" fill="hold">
                                              <p:stCondLst>
                                                <p:cond delay="0"/>
                                              </p:stCondLst>
                                            </p:cTn>
                                            <p:tgtEl>
                                              <p:spTgt spid="89"/>
                                            </p:tgtEl>
                                            <p:attrNameLst>
                                              <p:attrName>style.visibility</p:attrName>
                                            </p:attrNameLst>
                                          </p:cBhvr>
                                          <p:to>
                                            <p:strVal val="visible"/>
                                          </p:to>
                                        </p:set>
                                        <p:animEffect transition="in" filter="fade">
                                          <p:cBhvr>
                                            <p:cTn id="140" dur="1000"/>
                                            <p:tgtEl>
                                              <p:spTgt spid="89"/>
                                            </p:tgtEl>
                                          </p:cBhvr>
                                        </p:animEffect>
                                        <p:anim calcmode="lin" valueType="num">
                                          <p:cBhvr>
                                            <p:cTn id="141" dur="1000" fill="hold"/>
                                            <p:tgtEl>
                                              <p:spTgt spid="89"/>
                                            </p:tgtEl>
                                            <p:attrNameLst>
                                              <p:attrName>ppt_x</p:attrName>
                                            </p:attrNameLst>
                                          </p:cBhvr>
                                          <p:tavLst>
                                            <p:tav tm="0">
                                              <p:val>
                                                <p:strVal val="#ppt_x"/>
                                              </p:val>
                                            </p:tav>
                                            <p:tav tm="100000">
                                              <p:val>
                                                <p:strVal val="#ppt_x"/>
                                              </p:val>
                                            </p:tav>
                                          </p:tavLst>
                                        </p:anim>
                                        <p:anim calcmode="lin" valueType="num">
                                          <p:cBhvr>
                                            <p:cTn id="142" dur="1000" fill="hold"/>
                                            <p:tgtEl>
                                              <p:spTgt spid="89"/>
                                            </p:tgtEl>
                                            <p:attrNameLst>
                                              <p:attrName>ppt_y</p:attrName>
                                            </p:attrNameLst>
                                          </p:cBhvr>
                                          <p:tavLst>
                                            <p:tav tm="0">
                                              <p:val>
                                                <p:strVal val="#ppt_y+.1"/>
                                              </p:val>
                                            </p:tav>
                                            <p:tav tm="100000">
                                              <p:val>
                                                <p:strVal val="#ppt_y"/>
                                              </p:val>
                                            </p:tav>
                                          </p:tavLst>
                                        </p:anim>
                                      </p:childTnLst>
                                    </p:cTn>
                                  </p:par>
                                </p:childTnLst>
                              </p:cTn>
                            </p:par>
                            <p:par>
                              <p:cTn id="143" fill="hold">
                                <p:stCondLst>
                                  <p:cond delay="3000"/>
                                </p:stCondLst>
                                <p:childTnLst>
                                  <p:par>
                                    <p:cTn id="144" presetID="42" presetClass="entr" presetSubtype="0" fill="hold" grpId="0" nodeType="afterEffect">
                                      <p:stCondLst>
                                        <p:cond delay="0"/>
                                      </p:stCondLst>
                                      <p:childTnLst>
                                        <p:set>
                                          <p:cBhvr>
                                            <p:cTn id="145" dur="1" fill="hold">
                                              <p:stCondLst>
                                                <p:cond delay="0"/>
                                              </p:stCondLst>
                                            </p:cTn>
                                            <p:tgtEl>
                                              <p:spTgt spid="31"/>
                                            </p:tgtEl>
                                            <p:attrNameLst>
                                              <p:attrName>style.visibility</p:attrName>
                                            </p:attrNameLst>
                                          </p:cBhvr>
                                          <p:to>
                                            <p:strVal val="visible"/>
                                          </p:to>
                                        </p:set>
                                        <p:animEffect transition="in" filter="fade">
                                          <p:cBhvr>
                                            <p:cTn id="146" dur="1000"/>
                                            <p:tgtEl>
                                              <p:spTgt spid="31"/>
                                            </p:tgtEl>
                                          </p:cBhvr>
                                        </p:animEffect>
                                        <p:anim calcmode="lin" valueType="num">
                                          <p:cBhvr>
                                            <p:cTn id="147" dur="1000" fill="hold"/>
                                            <p:tgtEl>
                                              <p:spTgt spid="31"/>
                                            </p:tgtEl>
                                            <p:attrNameLst>
                                              <p:attrName>ppt_x</p:attrName>
                                            </p:attrNameLst>
                                          </p:cBhvr>
                                          <p:tavLst>
                                            <p:tav tm="0">
                                              <p:val>
                                                <p:strVal val="#ppt_x"/>
                                              </p:val>
                                            </p:tav>
                                            <p:tav tm="100000">
                                              <p:val>
                                                <p:strVal val="#ppt_x"/>
                                              </p:val>
                                            </p:tav>
                                          </p:tavLst>
                                        </p:anim>
                                        <p:anim calcmode="lin" valueType="num">
                                          <p:cBhvr>
                                            <p:cTn id="14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P spid="27" grpId="0"/>
          <p:bldP spid="28" grpId="0"/>
          <p:bldP spid="29" grpId="0"/>
          <p:bldP spid="30" grpId="0"/>
          <p:bldP spid="31"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BF86"/>
        </a:solidFill>
        <a:effectLst/>
      </p:bgPr>
    </p:bg>
    <p:spTree>
      <p:nvGrpSpPr>
        <p:cNvPr id="1" name=""/>
        <p:cNvGrpSpPr/>
        <p:nvPr/>
      </p:nvGrpSpPr>
      <p:grpSpPr>
        <a:xfrm>
          <a:off x="0" y="0"/>
          <a:ext cx="0" cy="0"/>
          <a:chOff x="0" y="0"/>
          <a:chExt cx="0" cy="0"/>
        </a:xfrm>
      </p:grpSpPr>
      <p:sp>
        <p:nvSpPr>
          <p:cNvPr id="54" name="TextBox 53"/>
          <p:cNvSpPr txBox="1"/>
          <p:nvPr/>
        </p:nvSpPr>
        <p:spPr>
          <a:xfrm>
            <a:off x="-2628900" y="-895350"/>
            <a:ext cx="184731" cy="369332"/>
          </a:xfrm>
          <a:prstGeom prst="rect">
            <a:avLst/>
          </a:prstGeom>
          <a:noFill/>
        </p:spPr>
        <p:txBody>
          <a:bodyPr wrap="none" rtlCol="0">
            <a:spAutoFit/>
          </a:bodyPr>
          <a:lstStyle/>
          <a:p>
            <a:endParaRPr lang="en-US" dirty="0"/>
          </a:p>
        </p:txBody>
      </p:sp>
      <p:sp>
        <p:nvSpPr>
          <p:cNvPr id="56" name="Oval 55"/>
          <p:cNvSpPr/>
          <p:nvPr/>
        </p:nvSpPr>
        <p:spPr>
          <a:xfrm>
            <a:off x="10497674" y="57890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Oval 56"/>
          <p:cNvSpPr/>
          <p:nvPr/>
        </p:nvSpPr>
        <p:spPr>
          <a:xfrm>
            <a:off x="10601959" y="871767"/>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Oval 57"/>
          <p:cNvSpPr/>
          <p:nvPr/>
        </p:nvSpPr>
        <p:spPr>
          <a:xfrm>
            <a:off x="10889031" y="628591"/>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Oval 58"/>
          <p:cNvSpPr/>
          <p:nvPr/>
        </p:nvSpPr>
        <p:spPr>
          <a:xfrm>
            <a:off x="10301339" y="94295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Oval 59"/>
          <p:cNvSpPr/>
          <p:nvPr/>
        </p:nvSpPr>
        <p:spPr>
          <a:xfrm>
            <a:off x="10303449" y="1263938"/>
            <a:ext cx="266769" cy="266769"/>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Oval 60"/>
          <p:cNvSpPr/>
          <p:nvPr/>
        </p:nvSpPr>
        <p:spPr>
          <a:xfrm>
            <a:off x="10879667" y="131799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Oval 61"/>
          <p:cNvSpPr/>
          <p:nvPr/>
        </p:nvSpPr>
        <p:spPr>
          <a:xfrm>
            <a:off x="10717941" y="1644575"/>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Oval 62"/>
          <p:cNvSpPr/>
          <p:nvPr/>
        </p:nvSpPr>
        <p:spPr>
          <a:xfrm>
            <a:off x="9853887" y="840659"/>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Oval 63"/>
          <p:cNvSpPr/>
          <p:nvPr/>
        </p:nvSpPr>
        <p:spPr>
          <a:xfrm>
            <a:off x="11065207" y="1001825"/>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Oval 64"/>
          <p:cNvSpPr/>
          <p:nvPr/>
        </p:nvSpPr>
        <p:spPr>
          <a:xfrm>
            <a:off x="11301620" y="1321361"/>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Oval 65"/>
          <p:cNvSpPr/>
          <p:nvPr/>
        </p:nvSpPr>
        <p:spPr>
          <a:xfrm>
            <a:off x="10140329" y="1660599"/>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Oval 69"/>
          <p:cNvSpPr/>
          <p:nvPr/>
        </p:nvSpPr>
        <p:spPr>
          <a:xfrm>
            <a:off x="11226175" y="1668863"/>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Oval 70"/>
          <p:cNvSpPr/>
          <p:nvPr/>
        </p:nvSpPr>
        <p:spPr>
          <a:xfrm>
            <a:off x="9737086" y="1386982"/>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2" name="Oval 71"/>
          <p:cNvSpPr/>
          <p:nvPr/>
        </p:nvSpPr>
        <p:spPr>
          <a:xfrm>
            <a:off x="11847427" y="27369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3" name="Oval 72"/>
          <p:cNvSpPr/>
          <p:nvPr/>
        </p:nvSpPr>
        <p:spPr>
          <a:xfrm>
            <a:off x="12083840" y="593232"/>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Oval 73"/>
          <p:cNvSpPr/>
          <p:nvPr/>
        </p:nvSpPr>
        <p:spPr>
          <a:xfrm>
            <a:off x="12008395" y="940734"/>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6" name="Oval 75"/>
          <p:cNvSpPr/>
          <p:nvPr/>
        </p:nvSpPr>
        <p:spPr>
          <a:xfrm>
            <a:off x="11314987" y="650179"/>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Oval 76"/>
          <p:cNvSpPr/>
          <p:nvPr/>
        </p:nvSpPr>
        <p:spPr>
          <a:xfrm>
            <a:off x="11500244" y="384049"/>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8" name="Oval 77"/>
          <p:cNvSpPr/>
          <p:nvPr/>
        </p:nvSpPr>
        <p:spPr>
          <a:xfrm>
            <a:off x="11181072" y="34719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0" name="Oval 79"/>
          <p:cNvSpPr/>
          <p:nvPr/>
        </p:nvSpPr>
        <p:spPr>
          <a:xfrm>
            <a:off x="11759400" y="722234"/>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1" name="Oval 80"/>
          <p:cNvSpPr/>
          <p:nvPr/>
        </p:nvSpPr>
        <p:spPr>
          <a:xfrm>
            <a:off x="11597674" y="104881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7" name="Freeform 116"/>
          <p:cNvSpPr/>
          <p:nvPr/>
        </p:nvSpPr>
        <p:spPr>
          <a:xfrm rot="584928">
            <a:off x="1838726" y="2149084"/>
            <a:ext cx="7450381" cy="3283547"/>
          </a:xfrm>
          <a:custGeom>
            <a:avLst/>
            <a:gdLst>
              <a:gd name="connsiteX0" fmla="*/ 7398359 w 8042224"/>
              <a:gd name="connsiteY0" fmla="*/ 150382 h 4384551"/>
              <a:gd name="connsiteX1" fmla="*/ 7287605 w 8042224"/>
              <a:gd name="connsiteY1" fmla="*/ 261136 h 4384551"/>
              <a:gd name="connsiteX2" fmla="*/ 7398359 w 8042224"/>
              <a:gd name="connsiteY2" fmla="*/ 371890 h 4384551"/>
              <a:gd name="connsiteX3" fmla="*/ 7509113 w 8042224"/>
              <a:gd name="connsiteY3" fmla="*/ 261136 h 4384551"/>
              <a:gd name="connsiteX4" fmla="*/ 7398359 w 8042224"/>
              <a:gd name="connsiteY4" fmla="*/ 150382 h 4384551"/>
              <a:gd name="connsiteX5" fmla="*/ 7036585 w 8042224"/>
              <a:gd name="connsiteY5" fmla="*/ 150382 h 4384551"/>
              <a:gd name="connsiteX6" fmla="*/ 6925831 w 8042224"/>
              <a:gd name="connsiteY6" fmla="*/ 261136 h 4384551"/>
              <a:gd name="connsiteX7" fmla="*/ 7036585 w 8042224"/>
              <a:gd name="connsiteY7" fmla="*/ 371890 h 4384551"/>
              <a:gd name="connsiteX8" fmla="*/ 7147339 w 8042224"/>
              <a:gd name="connsiteY8" fmla="*/ 261136 h 4384551"/>
              <a:gd name="connsiteX9" fmla="*/ 7036585 w 8042224"/>
              <a:gd name="connsiteY9" fmla="*/ 150382 h 4384551"/>
              <a:gd name="connsiteX10" fmla="*/ 6637208 w 8042224"/>
              <a:gd name="connsiteY10" fmla="*/ 150382 h 4384551"/>
              <a:gd name="connsiteX11" fmla="*/ 6526454 w 8042224"/>
              <a:gd name="connsiteY11" fmla="*/ 261136 h 4384551"/>
              <a:gd name="connsiteX12" fmla="*/ 6637208 w 8042224"/>
              <a:gd name="connsiteY12" fmla="*/ 371890 h 4384551"/>
              <a:gd name="connsiteX13" fmla="*/ 6747962 w 8042224"/>
              <a:gd name="connsiteY13" fmla="*/ 261136 h 4384551"/>
              <a:gd name="connsiteX14" fmla="*/ 6637208 w 8042224"/>
              <a:gd name="connsiteY14" fmla="*/ 150382 h 4384551"/>
              <a:gd name="connsiteX15" fmla="*/ 6275434 w 8042224"/>
              <a:gd name="connsiteY15" fmla="*/ 150382 h 4384551"/>
              <a:gd name="connsiteX16" fmla="*/ 6164680 w 8042224"/>
              <a:gd name="connsiteY16" fmla="*/ 261136 h 4384551"/>
              <a:gd name="connsiteX17" fmla="*/ 6275434 w 8042224"/>
              <a:gd name="connsiteY17" fmla="*/ 371890 h 4384551"/>
              <a:gd name="connsiteX18" fmla="*/ 6386188 w 8042224"/>
              <a:gd name="connsiteY18" fmla="*/ 261136 h 4384551"/>
              <a:gd name="connsiteX19" fmla="*/ 6275434 w 8042224"/>
              <a:gd name="connsiteY19" fmla="*/ 150382 h 4384551"/>
              <a:gd name="connsiteX20" fmla="*/ 5901148 w 8042224"/>
              <a:gd name="connsiteY20" fmla="*/ 150382 h 4384551"/>
              <a:gd name="connsiteX21" fmla="*/ 5790394 w 8042224"/>
              <a:gd name="connsiteY21" fmla="*/ 261136 h 4384551"/>
              <a:gd name="connsiteX22" fmla="*/ 5901148 w 8042224"/>
              <a:gd name="connsiteY22" fmla="*/ 371890 h 4384551"/>
              <a:gd name="connsiteX23" fmla="*/ 6011902 w 8042224"/>
              <a:gd name="connsiteY23" fmla="*/ 261136 h 4384551"/>
              <a:gd name="connsiteX24" fmla="*/ 5901148 w 8042224"/>
              <a:gd name="connsiteY24" fmla="*/ 150382 h 4384551"/>
              <a:gd name="connsiteX25" fmla="*/ 5539374 w 8042224"/>
              <a:gd name="connsiteY25" fmla="*/ 150382 h 4384551"/>
              <a:gd name="connsiteX26" fmla="*/ 5428620 w 8042224"/>
              <a:gd name="connsiteY26" fmla="*/ 261136 h 4384551"/>
              <a:gd name="connsiteX27" fmla="*/ 5539374 w 8042224"/>
              <a:gd name="connsiteY27" fmla="*/ 371890 h 4384551"/>
              <a:gd name="connsiteX28" fmla="*/ 5650128 w 8042224"/>
              <a:gd name="connsiteY28" fmla="*/ 261136 h 4384551"/>
              <a:gd name="connsiteX29" fmla="*/ 5539374 w 8042224"/>
              <a:gd name="connsiteY29" fmla="*/ 150382 h 4384551"/>
              <a:gd name="connsiteX30" fmla="*/ 5139997 w 8042224"/>
              <a:gd name="connsiteY30" fmla="*/ 150382 h 4384551"/>
              <a:gd name="connsiteX31" fmla="*/ 5029243 w 8042224"/>
              <a:gd name="connsiteY31" fmla="*/ 261136 h 4384551"/>
              <a:gd name="connsiteX32" fmla="*/ 5139997 w 8042224"/>
              <a:gd name="connsiteY32" fmla="*/ 371890 h 4384551"/>
              <a:gd name="connsiteX33" fmla="*/ 5250751 w 8042224"/>
              <a:gd name="connsiteY33" fmla="*/ 261136 h 4384551"/>
              <a:gd name="connsiteX34" fmla="*/ 5139997 w 8042224"/>
              <a:gd name="connsiteY34" fmla="*/ 150382 h 4384551"/>
              <a:gd name="connsiteX35" fmla="*/ 4778223 w 8042224"/>
              <a:gd name="connsiteY35" fmla="*/ 150382 h 4384551"/>
              <a:gd name="connsiteX36" fmla="*/ 4667469 w 8042224"/>
              <a:gd name="connsiteY36" fmla="*/ 261136 h 4384551"/>
              <a:gd name="connsiteX37" fmla="*/ 4778223 w 8042224"/>
              <a:gd name="connsiteY37" fmla="*/ 371890 h 4384551"/>
              <a:gd name="connsiteX38" fmla="*/ 4888977 w 8042224"/>
              <a:gd name="connsiteY38" fmla="*/ 261136 h 4384551"/>
              <a:gd name="connsiteX39" fmla="*/ 4778223 w 8042224"/>
              <a:gd name="connsiteY39" fmla="*/ 150382 h 4384551"/>
              <a:gd name="connsiteX40" fmla="*/ 2916256 w 8042224"/>
              <a:gd name="connsiteY40" fmla="*/ 147187 h 4384551"/>
              <a:gd name="connsiteX41" fmla="*/ 2805502 w 8042224"/>
              <a:gd name="connsiteY41" fmla="*/ 257941 h 4384551"/>
              <a:gd name="connsiteX42" fmla="*/ 2916256 w 8042224"/>
              <a:gd name="connsiteY42" fmla="*/ 368696 h 4384551"/>
              <a:gd name="connsiteX43" fmla="*/ 3027010 w 8042224"/>
              <a:gd name="connsiteY43" fmla="*/ 257941 h 4384551"/>
              <a:gd name="connsiteX44" fmla="*/ 2916256 w 8042224"/>
              <a:gd name="connsiteY44" fmla="*/ 147187 h 4384551"/>
              <a:gd name="connsiteX45" fmla="*/ 2554482 w 8042224"/>
              <a:gd name="connsiteY45" fmla="*/ 147187 h 4384551"/>
              <a:gd name="connsiteX46" fmla="*/ 2443728 w 8042224"/>
              <a:gd name="connsiteY46" fmla="*/ 257941 h 4384551"/>
              <a:gd name="connsiteX47" fmla="*/ 2554482 w 8042224"/>
              <a:gd name="connsiteY47" fmla="*/ 368696 h 4384551"/>
              <a:gd name="connsiteX48" fmla="*/ 2665236 w 8042224"/>
              <a:gd name="connsiteY48" fmla="*/ 257941 h 4384551"/>
              <a:gd name="connsiteX49" fmla="*/ 2554482 w 8042224"/>
              <a:gd name="connsiteY49" fmla="*/ 147187 h 4384551"/>
              <a:gd name="connsiteX50" fmla="*/ 2155105 w 8042224"/>
              <a:gd name="connsiteY50" fmla="*/ 147187 h 4384551"/>
              <a:gd name="connsiteX51" fmla="*/ 2044351 w 8042224"/>
              <a:gd name="connsiteY51" fmla="*/ 257941 h 4384551"/>
              <a:gd name="connsiteX52" fmla="*/ 2155105 w 8042224"/>
              <a:gd name="connsiteY52" fmla="*/ 368696 h 4384551"/>
              <a:gd name="connsiteX53" fmla="*/ 2265859 w 8042224"/>
              <a:gd name="connsiteY53" fmla="*/ 257941 h 4384551"/>
              <a:gd name="connsiteX54" fmla="*/ 2155105 w 8042224"/>
              <a:gd name="connsiteY54" fmla="*/ 147187 h 4384551"/>
              <a:gd name="connsiteX55" fmla="*/ 1793331 w 8042224"/>
              <a:gd name="connsiteY55" fmla="*/ 147187 h 4384551"/>
              <a:gd name="connsiteX56" fmla="*/ 1682577 w 8042224"/>
              <a:gd name="connsiteY56" fmla="*/ 257941 h 4384551"/>
              <a:gd name="connsiteX57" fmla="*/ 1793331 w 8042224"/>
              <a:gd name="connsiteY57" fmla="*/ 368696 h 4384551"/>
              <a:gd name="connsiteX58" fmla="*/ 1904087 w 8042224"/>
              <a:gd name="connsiteY58" fmla="*/ 257941 h 4384551"/>
              <a:gd name="connsiteX59" fmla="*/ 1793331 w 8042224"/>
              <a:gd name="connsiteY59" fmla="*/ 147187 h 4384551"/>
              <a:gd name="connsiteX60" fmla="*/ 1419045 w 8042224"/>
              <a:gd name="connsiteY60" fmla="*/ 147187 h 4384551"/>
              <a:gd name="connsiteX61" fmla="*/ 1308291 w 8042224"/>
              <a:gd name="connsiteY61" fmla="*/ 257941 h 4384551"/>
              <a:gd name="connsiteX62" fmla="*/ 1419045 w 8042224"/>
              <a:gd name="connsiteY62" fmla="*/ 368696 h 4384551"/>
              <a:gd name="connsiteX63" fmla="*/ 1529799 w 8042224"/>
              <a:gd name="connsiteY63" fmla="*/ 257941 h 4384551"/>
              <a:gd name="connsiteX64" fmla="*/ 1419045 w 8042224"/>
              <a:gd name="connsiteY64" fmla="*/ 147187 h 4384551"/>
              <a:gd name="connsiteX65" fmla="*/ 1057273 w 8042224"/>
              <a:gd name="connsiteY65" fmla="*/ 147187 h 4384551"/>
              <a:gd name="connsiteX66" fmla="*/ 946517 w 8042224"/>
              <a:gd name="connsiteY66" fmla="*/ 257941 h 4384551"/>
              <a:gd name="connsiteX67" fmla="*/ 1057273 w 8042224"/>
              <a:gd name="connsiteY67" fmla="*/ 368696 h 4384551"/>
              <a:gd name="connsiteX68" fmla="*/ 1168026 w 8042224"/>
              <a:gd name="connsiteY68" fmla="*/ 257941 h 4384551"/>
              <a:gd name="connsiteX69" fmla="*/ 1057273 w 8042224"/>
              <a:gd name="connsiteY69" fmla="*/ 147187 h 4384551"/>
              <a:gd name="connsiteX70" fmla="*/ 657894 w 8042224"/>
              <a:gd name="connsiteY70" fmla="*/ 147187 h 4384551"/>
              <a:gd name="connsiteX71" fmla="*/ 547140 w 8042224"/>
              <a:gd name="connsiteY71" fmla="*/ 257941 h 4384551"/>
              <a:gd name="connsiteX72" fmla="*/ 657894 w 8042224"/>
              <a:gd name="connsiteY72" fmla="*/ 368696 h 4384551"/>
              <a:gd name="connsiteX73" fmla="*/ 768648 w 8042224"/>
              <a:gd name="connsiteY73" fmla="*/ 257941 h 4384551"/>
              <a:gd name="connsiteX74" fmla="*/ 657894 w 8042224"/>
              <a:gd name="connsiteY74" fmla="*/ 147187 h 4384551"/>
              <a:gd name="connsiteX75" fmla="*/ 296120 w 8042224"/>
              <a:gd name="connsiteY75" fmla="*/ 147187 h 4384551"/>
              <a:gd name="connsiteX76" fmla="*/ 185366 w 8042224"/>
              <a:gd name="connsiteY76" fmla="*/ 257941 h 4384551"/>
              <a:gd name="connsiteX77" fmla="*/ 296120 w 8042224"/>
              <a:gd name="connsiteY77" fmla="*/ 368696 h 4384551"/>
              <a:gd name="connsiteX78" fmla="*/ 406874 w 8042224"/>
              <a:gd name="connsiteY78" fmla="*/ 257941 h 4384551"/>
              <a:gd name="connsiteX79" fmla="*/ 296120 w 8042224"/>
              <a:gd name="connsiteY79" fmla="*/ 147187 h 4384551"/>
              <a:gd name="connsiteX80" fmla="*/ 7749623 w 8042224"/>
              <a:gd name="connsiteY80" fmla="*/ 146800 h 4384551"/>
              <a:gd name="connsiteX81" fmla="*/ 7638869 w 8042224"/>
              <a:gd name="connsiteY81" fmla="*/ 257554 h 4384551"/>
              <a:gd name="connsiteX82" fmla="*/ 7749623 w 8042224"/>
              <a:gd name="connsiteY82" fmla="*/ 368308 h 4384551"/>
              <a:gd name="connsiteX83" fmla="*/ 7860377 w 8042224"/>
              <a:gd name="connsiteY83" fmla="*/ 257554 h 4384551"/>
              <a:gd name="connsiteX84" fmla="*/ 7749623 w 8042224"/>
              <a:gd name="connsiteY84" fmla="*/ 146800 h 4384551"/>
              <a:gd name="connsiteX85" fmla="*/ 4390445 w 8042224"/>
              <a:gd name="connsiteY85" fmla="*/ 143605 h 4384551"/>
              <a:gd name="connsiteX86" fmla="*/ 4279691 w 8042224"/>
              <a:gd name="connsiteY86" fmla="*/ 254360 h 4384551"/>
              <a:gd name="connsiteX87" fmla="*/ 4390445 w 8042224"/>
              <a:gd name="connsiteY87" fmla="*/ 365113 h 4384551"/>
              <a:gd name="connsiteX88" fmla="*/ 4501199 w 8042224"/>
              <a:gd name="connsiteY88" fmla="*/ 254360 h 4384551"/>
              <a:gd name="connsiteX89" fmla="*/ 4390445 w 8042224"/>
              <a:gd name="connsiteY89" fmla="*/ 143605 h 4384551"/>
              <a:gd name="connsiteX90" fmla="*/ 4028671 w 8042224"/>
              <a:gd name="connsiteY90" fmla="*/ 143605 h 4384551"/>
              <a:gd name="connsiteX91" fmla="*/ 3917917 w 8042224"/>
              <a:gd name="connsiteY91" fmla="*/ 254360 h 4384551"/>
              <a:gd name="connsiteX92" fmla="*/ 4028671 w 8042224"/>
              <a:gd name="connsiteY92" fmla="*/ 365113 h 4384551"/>
              <a:gd name="connsiteX93" fmla="*/ 4139425 w 8042224"/>
              <a:gd name="connsiteY93" fmla="*/ 254360 h 4384551"/>
              <a:gd name="connsiteX94" fmla="*/ 4028671 w 8042224"/>
              <a:gd name="connsiteY94" fmla="*/ 143605 h 4384551"/>
              <a:gd name="connsiteX95" fmla="*/ 3629294 w 8042224"/>
              <a:gd name="connsiteY95" fmla="*/ 143605 h 4384551"/>
              <a:gd name="connsiteX96" fmla="*/ 3518540 w 8042224"/>
              <a:gd name="connsiteY96" fmla="*/ 254360 h 4384551"/>
              <a:gd name="connsiteX97" fmla="*/ 3629294 w 8042224"/>
              <a:gd name="connsiteY97" fmla="*/ 365113 h 4384551"/>
              <a:gd name="connsiteX98" fmla="*/ 3740048 w 8042224"/>
              <a:gd name="connsiteY98" fmla="*/ 254360 h 4384551"/>
              <a:gd name="connsiteX99" fmla="*/ 3629294 w 8042224"/>
              <a:gd name="connsiteY99" fmla="*/ 143605 h 4384551"/>
              <a:gd name="connsiteX100" fmla="*/ 3267520 w 8042224"/>
              <a:gd name="connsiteY100" fmla="*/ 143605 h 4384551"/>
              <a:gd name="connsiteX101" fmla="*/ 3156766 w 8042224"/>
              <a:gd name="connsiteY101" fmla="*/ 254360 h 4384551"/>
              <a:gd name="connsiteX102" fmla="*/ 3267520 w 8042224"/>
              <a:gd name="connsiteY102" fmla="*/ 365113 h 4384551"/>
              <a:gd name="connsiteX103" fmla="*/ 3378274 w 8042224"/>
              <a:gd name="connsiteY103" fmla="*/ 254360 h 4384551"/>
              <a:gd name="connsiteX104" fmla="*/ 3267520 w 8042224"/>
              <a:gd name="connsiteY104" fmla="*/ 143605 h 4384551"/>
              <a:gd name="connsiteX105" fmla="*/ 222691 w 8042224"/>
              <a:gd name="connsiteY105" fmla="*/ 0 h 4384551"/>
              <a:gd name="connsiteX106" fmla="*/ 7819533 w 8042224"/>
              <a:gd name="connsiteY106" fmla="*/ 0 h 4384551"/>
              <a:gd name="connsiteX107" fmla="*/ 8042224 w 8042224"/>
              <a:gd name="connsiteY107" fmla="*/ 222691 h 4384551"/>
              <a:gd name="connsiteX108" fmla="*/ 8042224 w 8042224"/>
              <a:gd name="connsiteY108" fmla="*/ 4161860 h 4384551"/>
              <a:gd name="connsiteX109" fmla="*/ 7819533 w 8042224"/>
              <a:gd name="connsiteY109" fmla="*/ 4384551 h 4384551"/>
              <a:gd name="connsiteX110" fmla="*/ 222691 w 8042224"/>
              <a:gd name="connsiteY110" fmla="*/ 4384551 h 4384551"/>
              <a:gd name="connsiteX111" fmla="*/ 0 w 8042224"/>
              <a:gd name="connsiteY111" fmla="*/ 4161860 h 4384551"/>
              <a:gd name="connsiteX112" fmla="*/ 0 w 8042224"/>
              <a:gd name="connsiteY112" fmla="*/ 222691 h 4384551"/>
              <a:gd name="connsiteX113" fmla="*/ 222691 w 8042224"/>
              <a:gd name="connsiteY113" fmla="*/ 0 h 438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042224" h="4384551">
                <a:moveTo>
                  <a:pt x="7398359" y="150382"/>
                </a:moveTo>
                <a:cubicBezTo>
                  <a:pt x="7337191" y="150382"/>
                  <a:pt x="7287605" y="199968"/>
                  <a:pt x="7287605" y="261136"/>
                </a:cubicBezTo>
                <a:cubicBezTo>
                  <a:pt x="7287605" y="322304"/>
                  <a:pt x="7337191" y="371890"/>
                  <a:pt x="7398359" y="371890"/>
                </a:cubicBezTo>
                <a:cubicBezTo>
                  <a:pt x="7459527" y="371890"/>
                  <a:pt x="7509113" y="322304"/>
                  <a:pt x="7509113" y="261136"/>
                </a:cubicBezTo>
                <a:cubicBezTo>
                  <a:pt x="7509113" y="199968"/>
                  <a:pt x="7459527" y="150382"/>
                  <a:pt x="7398359" y="150382"/>
                </a:cubicBezTo>
                <a:close/>
                <a:moveTo>
                  <a:pt x="7036585" y="150382"/>
                </a:moveTo>
                <a:cubicBezTo>
                  <a:pt x="6975417" y="150382"/>
                  <a:pt x="6925831" y="199968"/>
                  <a:pt x="6925831" y="261136"/>
                </a:cubicBezTo>
                <a:cubicBezTo>
                  <a:pt x="6925831" y="322304"/>
                  <a:pt x="6975417" y="371890"/>
                  <a:pt x="7036585" y="371890"/>
                </a:cubicBezTo>
                <a:cubicBezTo>
                  <a:pt x="7097753" y="371890"/>
                  <a:pt x="7147339" y="322304"/>
                  <a:pt x="7147339" y="261136"/>
                </a:cubicBezTo>
                <a:cubicBezTo>
                  <a:pt x="7147339" y="199968"/>
                  <a:pt x="7097753" y="150382"/>
                  <a:pt x="7036585" y="150382"/>
                </a:cubicBezTo>
                <a:close/>
                <a:moveTo>
                  <a:pt x="6637208" y="150382"/>
                </a:moveTo>
                <a:cubicBezTo>
                  <a:pt x="6576040" y="150382"/>
                  <a:pt x="6526454" y="199968"/>
                  <a:pt x="6526454" y="261136"/>
                </a:cubicBezTo>
                <a:cubicBezTo>
                  <a:pt x="6526454" y="322304"/>
                  <a:pt x="6576040" y="371890"/>
                  <a:pt x="6637208" y="371890"/>
                </a:cubicBezTo>
                <a:cubicBezTo>
                  <a:pt x="6698376" y="371890"/>
                  <a:pt x="6747962" y="322304"/>
                  <a:pt x="6747962" y="261136"/>
                </a:cubicBezTo>
                <a:cubicBezTo>
                  <a:pt x="6747962" y="199968"/>
                  <a:pt x="6698376" y="150382"/>
                  <a:pt x="6637208" y="150382"/>
                </a:cubicBezTo>
                <a:close/>
                <a:moveTo>
                  <a:pt x="6275434" y="150382"/>
                </a:moveTo>
                <a:cubicBezTo>
                  <a:pt x="6214266" y="150382"/>
                  <a:pt x="6164680" y="199968"/>
                  <a:pt x="6164680" y="261136"/>
                </a:cubicBezTo>
                <a:cubicBezTo>
                  <a:pt x="6164680" y="322304"/>
                  <a:pt x="6214266" y="371890"/>
                  <a:pt x="6275434" y="371890"/>
                </a:cubicBezTo>
                <a:cubicBezTo>
                  <a:pt x="6336602" y="371890"/>
                  <a:pt x="6386188" y="322304"/>
                  <a:pt x="6386188" y="261136"/>
                </a:cubicBezTo>
                <a:cubicBezTo>
                  <a:pt x="6386188" y="199968"/>
                  <a:pt x="6336602" y="150382"/>
                  <a:pt x="6275434" y="150382"/>
                </a:cubicBezTo>
                <a:close/>
                <a:moveTo>
                  <a:pt x="5901148" y="150382"/>
                </a:moveTo>
                <a:cubicBezTo>
                  <a:pt x="5839980" y="150382"/>
                  <a:pt x="5790394" y="199968"/>
                  <a:pt x="5790394" y="261136"/>
                </a:cubicBezTo>
                <a:cubicBezTo>
                  <a:pt x="5790394" y="322304"/>
                  <a:pt x="5839980" y="371890"/>
                  <a:pt x="5901148" y="371890"/>
                </a:cubicBezTo>
                <a:cubicBezTo>
                  <a:pt x="5962316" y="371890"/>
                  <a:pt x="6011902" y="322304"/>
                  <a:pt x="6011902" y="261136"/>
                </a:cubicBezTo>
                <a:cubicBezTo>
                  <a:pt x="6011902" y="199968"/>
                  <a:pt x="5962316" y="150382"/>
                  <a:pt x="5901148" y="150382"/>
                </a:cubicBezTo>
                <a:close/>
                <a:moveTo>
                  <a:pt x="5539374" y="150382"/>
                </a:moveTo>
                <a:cubicBezTo>
                  <a:pt x="5478206" y="150382"/>
                  <a:pt x="5428620" y="199968"/>
                  <a:pt x="5428620" y="261136"/>
                </a:cubicBezTo>
                <a:cubicBezTo>
                  <a:pt x="5428620" y="322304"/>
                  <a:pt x="5478206" y="371890"/>
                  <a:pt x="5539374" y="371890"/>
                </a:cubicBezTo>
                <a:cubicBezTo>
                  <a:pt x="5600542" y="371890"/>
                  <a:pt x="5650128" y="322304"/>
                  <a:pt x="5650128" y="261136"/>
                </a:cubicBezTo>
                <a:cubicBezTo>
                  <a:pt x="5650128" y="199968"/>
                  <a:pt x="5600542" y="150382"/>
                  <a:pt x="5539374" y="150382"/>
                </a:cubicBezTo>
                <a:close/>
                <a:moveTo>
                  <a:pt x="5139997" y="150382"/>
                </a:moveTo>
                <a:cubicBezTo>
                  <a:pt x="5078829" y="150382"/>
                  <a:pt x="5029243" y="199968"/>
                  <a:pt x="5029243" y="261136"/>
                </a:cubicBezTo>
                <a:cubicBezTo>
                  <a:pt x="5029243" y="322304"/>
                  <a:pt x="5078829" y="371890"/>
                  <a:pt x="5139997" y="371890"/>
                </a:cubicBezTo>
                <a:cubicBezTo>
                  <a:pt x="5201165" y="371890"/>
                  <a:pt x="5250751" y="322304"/>
                  <a:pt x="5250751" y="261136"/>
                </a:cubicBezTo>
                <a:cubicBezTo>
                  <a:pt x="5250751" y="199968"/>
                  <a:pt x="5201165" y="150382"/>
                  <a:pt x="5139997" y="150382"/>
                </a:cubicBezTo>
                <a:close/>
                <a:moveTo>
                  <a:pt x="4778223" y="150382"/>
                </a:moveTo>
                <a:cubicBezTo>
                  <a:pt x="4717055" y="150382"/>
                  <a:pt x="4667469" y="199968"/>
                  <a:pt x="4667469" y="261136"/>
                </a:cubicBezTo>
                <a:cubicBezTo>
                  <a:pt x="4667469" y="322304"/>
                  <a:pt x="4717055" y="371890"/>
                  <a:pt x="4778223" y="371890"/>
                </a:cubicBezTo>
                <a:cubicBezTo>
                  <a:pt x="4839391" y="371890"/>
                  <a:pt x="4888977" y="322304"/>
                  <a:pt x="4888977" y="261136"/>
                </a:cubicBezTo>
                <a:cubicBezTo>
                  <a:pt x="4888977" y="199968"/>
                  <a:pt x="4839391" y="150382"/>
                  <a:pt x="4778223" y="150382"/>
                </a:cubicBezTo>
                <a:close/>
                <a:moveTo>
                  <a:pt x="2916256" y="147187"/>
                </a:moveTo>
                <a:cubicBezTo>
                  <a:pt x="2855088" y="147187"/>
                  <a:pt x="2805502" y="196773"/>
                  <a:pt x="2805502" y="257941"/>
                </a:cubicBezTo>
                <a:cubicBezTo>
                  <a:pt x="2805502" y="319109"/>
                  <a:pt x="2855088" y="368696"/>
                  <a:pt x="2916256" y="368696"/>
                </a:cubicBezTo>
                <a:cubicBezTo>
                  <a:pt x="2977424" y="368696"/>
                  <a:pt x="3027010" y="319109"/>
                  <a:pt x="3027010" y="257941"/>
                </a:cubicBezTo>
                <a:cubicBezTo>
                  <a:pt x="3027010" y="196773"/>
                  <a:pt x="2977424" y="147187"/>
                  <a:pt x="2916256" y="147187"/>
                </a:cubicBezTo>
                <a:close/>
                <a:moveTo>
                  <a:pt x="2554482" y="147187"/>
                </a:moveTo>
                <a:cubicBezTo>
                  <a:pt x="2493314" y="147187"/>
                  <a:pt x="2443728" y="196773"/>
                  <a:pt x="2443728" y="257941"/>
                </a:cubicBezTo>
                <a:cubicBezTo>
                  <a:pt x="2443728" y="319109"/>
                  <a:pt x="2493314" y="368696"/>
                  <a:pt x="2554482" y="368696"/>
                </a:cubicBezTo>
                <a:cubicBezTo>
                  <a:pt x="2615650" y="368696"/>
                  <a:pt x="2665236" y="319109"/>
                  <a:pt x="2665236" y="257941"/>
                </a:cubicBezTo>
                <a:cubicBezTo>
                  <a:pt x="2665236" y="196773"/>
                  <a:pt x="2615650" y="147187"/>
                  <a:pt x="2554482" y="147187"/>
                </a:cubicBezTo>
                <a:close/>
                <a:moveTo>
                  <a:pt x="2155105" y="147187"/>
                </a:moveTo>
                <a:cubicBezTo>
                  <a:pt x="2093937" y="147187"/>
                  <a:pt x="2044351" y="196773"/>
                  <a:pt x="2044351" y="257941"/>
                </a:cubicBezTo>
                <a:cubicBezTo>
                  <a:pt x="2044351" y="319109"/>
                  <a:pt x="2093937" y="368696"/>
                  <a:pt x="2155105" y="368696"/>
                </a:cubicBezTo>
                <a:cubicBezTo>
                  <a:pt x="2216273" y="368696"/>
                  <a:pt x="2265859" y="319109"/>
                  <a:pt x="2265859" y="257941"/>
                </a:cubicBezTo>
                <a:cubicBezTo>
                  <a:pt x="2265859" y="196773"/>
                  <a:pt x="2216273" y="147187"/>
                  <a:pt x="2155105" y="147187"/>
                </a:cubicBezTo>
                <a:close/>
                <a:moveTo>
                  <a:pt x="1793331" y="147187"/>
                </a:moveTo>
                <a:cubicBezTo>
                  <a:pt x="1732163" y="147187"/>
                  <a:pt x="1682577" y="196773"/>
                  <a:pt x="1682577" y="257941"/>
                </a:cubicBezTo>
                <a:cubicBezTo>
                  <a:pt x="1682577" y="319109"/>
                  <a:pt x="1732163" y="368696"/>
                  <a:pt x="1793331" y="368696"/>
                </a:cubicBezTo>
                <a:cubicBezTo>
                  <a:pt x="1854499" y="368696"/>
                  <a:pt x="1904087" y="319109"/>
                  <a:pt x="1904087" y="257941"/>
                </a:cubicBezTo>
                <a:cubicBezTo>
                  <a:pt x="1904087" y="196773"/>
                  <a:pt x="1854499" y="147187"/>
                  <a:pt x="1793331" y="147187"/>
                </a:cubicBezTo>
                <a:close/>
                <a:moveTo>
                  <a:pt x="1419045" y="147187"/>
                </a:moveTo>
                <a:cubicBezTo>
                  <a:pt x="1357877" y="147187"/>
                  <a:pt x="1308291" y="196773"/>
                  <a:pt x="1308291" y="257941"/>
                </a:cubicBezTo>
                <a:cubicBezTo>
                  <a:pt x="1308291" y="319109"/>
                  <a:pt x="1357877" y="368696"/>
                  <a:pt x="1419045" y="368696"/>
                </a:cubicBezTo>
                <a:cubicBezTo>
                  <a:pt x="1480214" y="368696"/>
                  <a:pt x="1529799" y="319109"/>
                  <a:pt x="1529799" y="257941"/>
                </a:cubicBezTo>
                <a:cubicBezTo>
                  <a:pt x="1529799" y="196773"/>
                  <a:pt x="1480214" y="147187"/>
                  <a:pt x="1419045" y="147187"/>
                </a:cubicBezTo>
                <a:close/>
                <a:moveTo>
                  <a:pt x="1057273" y="147187"/>
                </a:moveTo>
                <a:cubicBezTo>
                  <a:pt x="996103" y="147187"/>
                  <a:pt x="946517" y="196773"/>
                  <a:pt x="946517" y="257941"/>
                </a:cubicBezTo>
                <a:cubicBezTo>
                  <a:pt x="946517" y="319109"/>
                  <a:pt x="996103" y="368696"/>
                  <a:pt x="1057273" y="368696"/>
                </a:cubicBezTo>
                <a:cubicBezTo>
                  <a:pt x="1118439" y="368696"/>
                  <a:pt x="1168026" y="319109"/>
                  <a:pt x="1168026" y="257941"/>
                </a:cubicBezTo>
                <a:cubicBezTo>
                  <a:pt x="1168026" y="196773"/>
                  <a:pt x="1118439" y="147187"/>
                  <a:pt x="1057273" y="147187"/>
                </a:cubicBezTo>
                <a:close/>
                <a:moveTo>
                  <a:pt x="657894" y="147187"/>
                </a:moveTo>
                <a:cubicBezTo>
                  <a:pt x="596728" y="147187"/>
                  <a:pt x="547140" y="196773"/>
                  <a:pt x="547140" y="257941"/>
                </a:cubicBezTo>
                <a:cubicBezTo>
                  <a:pt x="547140" y="319109"/>
                  <a:pt x="596728" y="368696"/>
                  <a:pt x="657894" y="368696"/>
                </a:cubicBezTo>
                <a:cubicBezTo>
                  <a:pt x="719062" y="368696"/>
                  <a:pt x="768648" y="319109"/>
                  <a:pt x="768648" y="257941"/>
                </a:cubicBezTo>
                <a:cubicBezTo>
                  <a:pt x="768648" y="196773"/>
                  <a:pt x="719062" y="147187"/>
                  <a:pt x="657894" y="147187"/>
                </a:cubicBezTo>
                <a:close/>
                <a:moveTo>
                  <a:pt x="296120" y="147187"/>
                </a:moveTo>
                <a:cubicBezTo>
                  <a:pt x="234953" y="147187"/>
                  <a:pt x="185366" y="196773"/>
                  <a:pt x="185366" y="257941"/>
                </a:cubicBezTo>
                <a:cubicBezTo>
                  <a:pt x="185366" y="319109"/>
                  <a:pt x="234953" y="368696"/>
                  <a:pt x="296120" y="368696"/>
                </a:cubicBezTo>
                <a:cubicBezTo>
                  <a:pt x="357290" y="368696"/>
                  <a:pt x="406874" y="319109"/>
                  <a:pt x="406874" y="257941"/>
                </a:cubicBezTo>
                <a:cubicBezTo>
                  <a:pt x="406874" y="196773"/>
                  <a:pt x="357290" y="147187"/>
                  <a:pt x="296120" y="147187"/>
                </a:cubicBezTo>
                <a:close/>
                <a:moveTo>
                  <a:pt x="7749623" y="146800"/>
                </a:moveTo>
                <a:cubicBezTo>
                  <a:pt x="7688455" y="146800"/>
                  <a:pt x="7638869" y="196386"/>
                  <a:pt x="7638869" y="257554"/>
                </a:cubicBezTo>
                <a:cubicBezTo>
                  <a:pt x="7638869" y="318722"/>
                  <a:pt x="7688455" y="368308"/>
                  <a:pt x="7749623" y="368308"/>
                </a:cubicBezTo>
                <a:cubicBezTo>
                  <a:pt x="7810791" y="368308"/>
                  <a:pt x="7860377" y="318722"/>
                  <a:pt x="7860377" y="257554"/>
                </a:cubicBezTo>
                <a:cubicBezTo>
                  <a:pt x="7860377" y="196386"/>
                  <a:pt x="7810791" y="146800"/>
                  <a:pt x="7749623" y="146800"/>
                </a:cubicBezTo>
                <a:close/>
                <a:moveTo>
                  <a:pt x="4390445" y="143605"/>
                </a:moveTo>
                <a:cubicBezTo>
                  <a:pt x="4329277" y="143605"/>
                  <a:pt x="4279691" y="193191"/>
                  <a:pt x="4279691" y="254360"/>
                </a:cubicBezTo>
                <a:cubicBezTo>
                  <a:pt x="4279691" y="315527"/>
                  <a:pt x="4329277" y="365113"/>
                  <a:pt x="4390445" y="365113"/>
                </a:cubicBezTo>
                <a:cubicBezTo>
                  <a:pt x="4451613" y="365113"/>
                  <a:pt x="4501199" y="315527"/>
                  <a:pt x="4501199" y="254360"/>
                </a:cubicBezTo>
                <a:cubicBezTo>
                  <a:pt x="4501199" y="193191"/>
                  <a:pt x="4451613" y="143605"/>
                  <a:pt x="4390445" y="143605"/>
                </a:cubicBezTo>
                <a:close/>
                <a:moveTo>
                  <a:pt x="4028671" y="143605"/>
                </a:moveTo>
                <a:cubicBezTo>
                  <a:pt x="3967503" y="143605"/>
                  <a:pt x="3917917" y="193191"/>
                  <a:pt x="3917917" y="254360"/>
                </a:cubicBezTo>
                <a:cubicBezTo>
                  <a:pt x="3917917" y="315527"/>
                  <a:pt x="3967503" y="365113"/>
                  <a:pt x="4028671" y="365113"/>
                </a:cubicBezTo>
                <a:cubicBezTo>
                  <a:pt x="4089839" y="365113"/>
                  <a:pt x="4139425" y="315527"/>
                  <a:pt x="4139425" y="254360"/>
                </a:cubicBezTo>
                <a:cubicBezTo>
                  <a:pt x="4139425" y="193191"/>
                  <a:pt x="4089839" y="143605"/>
                  <a:pt x="4028671" y="143605"/>
                </a:cubicBezTo>
                <a:close/>
                <a:moveTo>
                  <a:pt x="3629294" y="143605"/>
                </a:moveTo>
                <a:cubicBezTo>
                  <a:pt x="3568126" y="143605"/>
                  <a:pt x="3518540" y="193191"/>
                  <a:pt x="3518540" y="254360"/>
                </a:cubicBezTo>
                <a:cubicBezTo>
                  <a:pt x="3518540" y="315527"/>
                  <a:pt x="3568126" y="365113"/>
                  <a:pt x="3629294" y="365113"/>
                </a:cubicBezTo>
                <a:cubicBezTo>
                  <a:pt x="3690462" y="365113"/>
                  <a:pt x="3740048" y="315527"/>
                  <a:pt x="3740048" y="254360"/>
                </a:cubicBezTo>
                <a:cubicBezTo>
                  <a:pt x="3740048" y="193191"/>
                  <a:pt x="3690462" y="143605"/>
                  <a:pt x="3629294" y="143605"/>
                </a:cubicBezTo>
                <a:close/>
                <a:moveTo>
                  <a:pt x="3267520" y="143605"/>
                </a:moveTo>
                <a:cubicBezTo>
                  <a:pt x="3206352" y="143605"/>
                  <a:pt x="3156766" y="193191"/>
                  <a:pt x="3156766" y="254360"/>
                </a:cubicBezTo>
                <a:cubicBezTo>
                  <a:pt x="3156766" y="315527"/>
                  <a:pt x="3206352" y="365113"/>
                  <a:pt x="3267520" y="365113"/>
                </a:cubicBezTo>
                <a:cubicBezTo>
                  <a:pt x="3328688" y="365113"/>
                  <a:pt x="3378274" y="315527"/>
                  <a:pt x="3378274" y="254360"/>
                </a:cubicBezTo>
                <a:cubicBezTo>
                  <a:pt x="3378274" y="193191"/>
                  <a:pt x="3328688" y="143605"/>
                  <a:pt x="3267520" y="143605"/>
                </a:cubicBezTo>
                <a:close/>
                <a:moveTo>
                  <a:pt x="222691" y="0"/>
                </a:moveTo>
                <a:lnTo>
                  <a:pt x="7819533" y="0"/>
                </a:lnTo>
                <a:cubicBezTo>
                  <a:pt x="7942522" y="0"/>
                  <a:pt x="8042224" y="99702"/>
                  <a:pt x="8042224" y="222691"/>
                </a:cubicBezTo>
                <a:lnTo>
                  <a:pt x="8042224" y="4161860"/>
                </a:lnTo>
                <a:cubicBezTo>
                  <a:pt x="8042224" y="4284849"/>
                  <a:pt x="7942522" y="4384551"/>
                  <a:pt x="7819533" y="4384551"/>
                </a:cubicBezTo>
                <a:lnTo>
                  <a:pt x="222691" y="4384551"/>
                </a:lnTo>
                <a:cubicBezTo>
                  <a:pt x="99702" y="4384551"/>
                  <a:pt x="0" y="4284849"/>
                  <a:pt x="0" y="4161860"/>
                </a:cubicBezTo>
                <a:lnTo>
                  <a:pt x="0" y="222691"/>
                </a:lnTo>
                <a:cubicBezTo>
                  <a:pt x="0" y="99702"/>
                  <a:pt x="99702" y="0"/>
                  <a:pt x="222691" y="0"/>
                </a:cubicBezTo>
                <a:close/>
              </a:path>
            </a:pathLst>
          </a:custGeom>
          <a:solidFill>
            <a:srgbClr val="B88C00"/>
          </a:solidFill>
          <a:ln>
            <a:noFill/>
          </a:ln>
          <a:effectLst>
            <a:outerShdw blurRad="1270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8" name="Freeform 117"/>
          <p:cNvSpPr/>
          <p:nvPr/>
        </p:nvSpPr>
        <p:spPr>
          <a:xfrm rot="292793">
            <a:off x="2016939" y="2461033"/>
            <a:ext cx="7891832" cy="3248893"/>
          </a:xfrm>
          <a:custGeom>
            <a:avLst/>
            <a:gdLst>
              <a:gd name="connsiteX0" fmla="*/ 7398359 w 8042224"/>
              <a:gd name="connsiteY0" fmla="*/ 150382 h 4384551"/>
              <a:gd name="connsiteX1" fmla="*/ 7287605 w 8042224"/>
              <a:gd name="connsiteY1" fmla="*/ 261136 h 4384551"/>
              <a:gd name="connsiteX2" fmla="*/ 7398359 w 8042224"/>
              <a:gd name="connsiteY2" fmla="*/ 371890 h 4384551"/>
              <a:gd name="connsiteX3" fmla="*/ 7509113 w 8042224"/>
              <a:gd name="connsiteY3" fmla="*/ 261136 h 4384551"/>
              <a:gd name="connsiteX4" fmla="*/ 7398359 w 8042224"/>
              <a:gd name="connsiteY4" fmla="*/ 150382 h 4384551"/>
              <a:gd name="connsiteX5" fmla="*/ 7036585 w 8042224"/>
              <a:gd name="connsiteY5" fmla="*/ 150382 h 4384551"/>
              <a:gd name="connsiteX6" fmla="*/ 6925831 w 8042224"/>
              <a:gd name="connsiteY6" fmla="*/ 261136 h 4384551"/>
              <a:gd name="connsiteX7" fmla="*/ 7036585 w 8042224"/>
              <a:gd name="connsiteY7" fmla="*/ 371890 h 4384551"/>
              <a:gd name="connsiteX8" fmla="*/ 7147339 w 8042224"/>
              <a:gd name="connsiteY8" fmla="*/ 261136 h 4384551"/>
              <a:gd name="connsiteX9" fmla="*/ 7036585 w 8042224"/>
              <a:gd name="connsiteY9" fmla="*/ 150382 h 4384551"/>
              <a:gd name="connsiteX10" fmla="*/ 6637208 w 8042224"/>
              <a:gd name="connsiteY10" fmla="*/ 150382 h 4384551"/>
              <a:gd name="connsiteX11" fmla="*/ 6526454 w 8042224"/>
              <a:gd name="connsiteY11" fmla="*/ 261136 h 4384551"/>
              <a:gd name="connsiteX12" fmla="*/ 6637208 w 8042224"/>
              <a:gd name="connsiteY12" fmla="*/ 371890 h 4384551"/>
              <a:gd name="connsiteX13" fmla="*/ 6747962 w 8042224"/>
              <a:gd name="connsiteY13" fmla="*/ 261136 h 4384551"/>
              <a:gd name="connsiteX14" fmla="*/ 6637208 w 8042224"/>
              <a:gd name="connsiteY14" fmla="*/ 150382 h 4384551"/>
              <a:gd name="connsiteX15" fmla="*/ 6275434 w 8042224"/>
              <a:gd name="connsiteY15" fmla="*/ 150382 h 4384551"/>
              <a:gd name="connsiteX16" fmla="*/ 6164680 w 8042224"/>
              <a:gd name="connsiteY16" fmla="*/ 261136 h 4384551"/>
              <a:gd name="connsiteX17" fmla="*/ 6275434 w 8042224"/>
              <a:gd name="connsiteY17" fmla="*/ 371890 h 4384551"/>
              <a:gd name="connsiteX18" fmla="*/ 6386188 w 8042224"/>
              <a:gd name="connsiteY18" fmla="*/ 261136 h 4384551"/>
              <a:gd name="connsiteX19" fmla="*/ 6275434 w 8042224"/>
              <a:gd name="connsiteY19" fmla="*/ 150382 h 4384551"/>
              <a:gd name="connsiteX20" fmla="*/ 5901148 w 8042224"/>
              <a:gd name="connsiteY20" fmla="*/ 150382 h 4384551"/>
              <a:gd name="connsiteX21" fmla="*/ 5790394 w 8042224"/>
              <a:gd name="connsiteY21" fmla="*/ 261136 h 4384551"/>
              <a:gd name="connsiteX22" fmla="*/ 5901148 w 8042224"/>
              <a:gd name="connsiteY22" fmla="*/ 371890 h 4384551"/>
              <a:gd name="connsiteX23" fmla="*/ 6011902 w 8042224"/>
              <a:gd name="connsiteY23" fmla="*/ 261136 h 4384551"/>
              <a:gd name="connsiteX24" fmla="*/ 5901148 w 8042224"/>
              <a:gd name="connsiteY24" fmla="*/ 150382 h 4384551"/>
              <a:gd name="connsiteX25" fmla="*/ 5539374 w 8042224"/>
              <a:gd name="connsiteY25" fmla="*/ 150382 h 4384551"/>
              <a:gd name="connsiteX26" fmla="*/ 5428620 w 8042224"/>
              <a:gd name="connsiteY26" fmla="*/ 261136 h 4384551"/>
              <a:gd name="connsiteX27" fmla="*/ 5539374 w 8042224"/>
              <a:gd name="connsiteY27" fmla="*/ 371890 h 4384551"/>
              <a:gd name="connsiteX28" fmla="*/ 5650128 w 8042224"/>
              <a:gd name="connsiteY28" fmla="*/ 261136 h 4384551"/>
              <a:gd name="connsiteX29" fmla="*/ 5539374 w 8042224"/>
              <a:gd name="connsiteY29" fmla="*/ 150382 h 4384551"/>
              <a:gd name="connsiteX30" fmla="*/ 5139997 w 8042224"/>
              <a:gd name="connsiteY30" fmla="*/ 150382 h 4384551"/>
              <a:gd name="connsiteX31" fmla="*/ 5029243 w 8042224"/>
              <a:gd name="connsiteY31" fmla="*/ 261136 h 4384551"/>
              <a:gd name="connsiteX32" fmla="*/ 5139997 w 8042224"/>
              <a:gd name="connsiteY32" fmla="*/ 371890 h 4384551"/>
              <a:gd name="connsiteX33" fmla="*/ 5250751 w 8042224"/>
              <a:gd name="connsiteY33" fmla="*/ 261136 h 4384551"/>
              <a:gd name="connsiteX34" fmla="*/ 5139997 w 8042224"/>
              <a:gd name="connsiteY34" fmla="*/ 150382 h 4384551"/>
              <a:gd name="connsiteX35" fmla="*/ 4778223 w 8042224"/>
              <a:gd name="connsiteY35" fmla="*/ 150382 h 4384551"/>
              <a:gd name="connsiteX36" fmla="*/ 4667469 w 8042224"/>
              <a:gd name="connsiteY36" fmla="*/ 261136 h 4384551"/>
              <a:gd name="connsiteX37" fmla="*/ 4778223 w 8042224"/>
              <a:gd name="connsiteY37" fmla="*/ 371890 h 4384551"/>
              <a:gd name="connsiteX38" fmla="*/ 4888977 w 8042224"/>
              <a:gd name="connsiteY38" fmla="*/ 261136 h 4384551"/>
              <a:gd name="connsiteX39" fmla="*/ 4778223 w 8042224"/>
              <a:gd name="connsiteY39" fmla="*/ 150382 h 4384551"/>
              <a:gd name="connsiteX40" fmla="*/ 2916256 w 8042224"/>
              <a:gd name="connsiteY40" fmla="*/ 147187 h 4384551"/>
              <a:gd name="connsiteX41" fmla="*/ 2805502 w 8042224"/>
              <a:gd name="connsiteY41" fmla="*/ 257941 h 4384551"/>
              <a:gd name="connsiteX42" fmla="*/ 2916256 w 8042224"/>
              <a:gd name="connsiteY42" fmla="*/ 368696 h 4384551"/>
              <a:gd name="connsiteX43" fmla="*/ 3027010 w 8042224"/>
              <a:gd name="connsiteY43" fmla="*/ 257941 h 4384551"/>
              <a:gd name="connsiteX44" fmla="*/ 2916256 w 8042224"/>
              <a:gd name="connsiteY44" fmla="*/ 147187 h 4384551"/>
              <a:gd name="connsiteX45" fmla="*/ 2554482 w 8042224"/>
              <a:gd name="connsiteY45" fmla="*/ 147187 h 4384551"/>
              <a:gd name="connsiteX46" fmla="*/ 2443728 w 8042224"/>
              <a:gd name="connsiteY46" fmla="*/ 257941 h 4384551"/>
              <a:gd name="connsiteX47" fmla="*/ 2554482 w 8042224"/>
              <a:gd name="connsiteY47" fmla="*/ 368696 h 4384551"/>
              <a:gd name="connsiteX48" fmla="*/ 2665236 w 8042224"/>
              <a:gd name="connsiteY48" fmla="*/ 257941 h 4384551"/>
              <a:gd name="connsiteX49" fmla="*/ 2554482 w 8042224"/>
              <a:gd name="connsiteY49" fmla="*/ 147187 h 4384551"/>
              <a:gd name="connsiteX50" fmla="*/ 2155105 w 8042224"/>
              <a:gd name="connsiteY50" fmla="*/ 147187 h 4384551"/>
              <a:gd name="connsiteX51" fmla="*/ 2044351 w 8042224"/>
              <a:gd name="connsiteY51" fmla="*/ 257941 h 4384551"/>
              <a:gd name="connsiteX52" fmla="*/ 2155105 w 8042224"/>
              <a:gd name="connsiteY52" fmla="*/ 368696 h 4384551"/>
              <a:gd name="connsiteX53" fmla="*/ 2265859 w 8042224"/>
              <a:gd name="connsiteY53" fmla="*/ 257941 h 4384551"/>
              <a:gd name="connsiteX54" fmla="*/ 2155105 w 8042224"/>
              <a:gd name="connsiteY54" fmla="*/ 147187 h 4384551"/>
              <a:gd name="connsiteX55" fmla="*/ 1793331 w 8042224"/>
              <a:gd name="connsiteY55" fmla="*/ 147187 h 4384551"/>
              <a:gd name="connsiteX56" fmla="*/ 1682577 w 8042224"/>
              <a:gd name="connsiteY56" fmla="*/ 257941 h 4384551"/>
              <a:gd name="connsiteX57" fmla="*/ 1793331 w 8042224"/>
              <a:gd name="connsiteY57" fmla="*/ 368696 h 4384551"/>
              <a:gd name="connsiteX58" fmla="*/ 1904087 w 8042224"/>
              <a:gd name="connsiteY58" fmla="*/ 257941 h 4384551"/>
              <a:gd name="connsiteX59" fmla="*/ 1793331 w 8042224"/>
              <a:gd name="connsiteY59" fmla="*/ 147187 h 4384551"/>
              <a:gd name="connsiteX60" fmla="*/ 1419045 w 8042224"/>
              <a:gd name="connsiteY60" fmla="*/ 147187 h 4384551"/>
              <a:gd name="connsiteX61" fmla="*/ 1308291 w 8042224"/>
              <a:gd name="connsiteY61" fmla="*/ 257941 h 4384551"/>
              <a:gd name="connsiteX62" fmla="*/ 1419045 w 8042224"/>
              <a:gd name="connsiteY62" fmla="*/ 368696 h 4384551"/>
              <a:gd name="connsiteX63" fmla="*/ 1529799 w 8042224"/>
              <a:gd name="connsiteY63" fmla="*/ 257941 h 4384551"/>
              <a:gd name="connsiteX64" fmla="*/ 1419045 w 8042224"/>
              <a:gd name="connsiteY64" fmla="*/ 147187 h 4384551"/>
              <a:gd name="connsiteX65" fmla="*/ 1057273 w 8042224"/>
              <a:gd name="connsiteY65" fmla="*/ 147187 h 4384551"/>
              <a:gd name="connsiteX66" fmla="*/ 946517 w 8042224"/>
              <a:gd name="connsiteY66" fmla="*/ 257941 h 4384551"/>
              <a:gd name="connsiteX67" fmla="*/ 1057273 w 8042224"/>
              <a:gd name="connsiteY67" fmla="*/ 368696 h 4384551"/>
              <a:gd name="connsiteX68" fmla="*/ 1168026 w 8042224"/>
              <a:gd name="connsiteY68" fmla="*/ 257941 h 4384551"/>
              <a:gd name="connsiteX69" fmla="*/ 1057273 w 8042224"/>
              <a:gd name="connsiteY69" fmla="*/ 147187 h 4384551"/>
              <a:gd name="connsiteX70" fmla="*/ 657894 w 8042224"/>
              <a:gd name="connsiteY70" fmla="*/ 147187 h 4384551"/>
              <a:gd name="connsiteX71" fmla="*/ 547140 w 8042224"/>
              <a:gd name="connsiteY71" fmla="*/ 257941 h 4384551"/>
              <a:gd name="connsiteX72" fmla="*/ 657894 w 8042224"/>
              <a:gd name="connsiteY72" fmla="*/ 368696 h 4384551"/>
              <a:gd name="connsiteX73" fmla="*/ 768648 w 8042224"/>
              <a:gd name="connsiteY73" fmla="*/ 257941 h 4384551"/>
              <a:gd name="connsiteX74" fmla="*/ 657894 w 8042224"/>
              <a:gd name="connsiteY74" fmla="*/ 147187 h 4384551"/>
              <a:gd name="connsiteX75" fmla="*/ 296120 w 8042224"/>
              <a:gd name="connsiteY75" fmla="*/ 147187 h 4384551"/>
              <a:gd name="connsiteX76" fmla="*/ 185366 w 8042224"/>
              <a:gd name="connsiteY76" fmla="*/ 257941 h 4384551"/>
              <a:gd name="connsiteX77" fmla="*/ 296120 w 8042224"/>
              <a:gd name="connsiteY77" fmla="*/ 368696 h 4384551"/>
              <a:gd name="connsiteX78" fmla="*/ 406874 w 8042224"/>
              <a:gd name="connsiteY78" fmla="*/ 257941 h 4384551"/>
              <a:gd name="connsiteX79" fmla="*/ 296120 w 8042224"/>
              <a:gd name="connsiteY79" fmla="*/ 147187 h 4384551"/>
              <a:gd name="connsiteX80" fmla="*/ 7749623 w 8042224"/>
              <a:gd name="connsiteY80" fmla="*/ 146800 h 4384551"/>
              <a:gd name="connsiteX81" fmla="*/ 7638869 w 8042224"/>
              <a:gd name="connsiteY81" fmla="*/ 257554 h 4384551"/>
              <a:gd name="connsiteX82" fmla="*/ 7749623 w 8042224"/>
              <a:gd name="connsiteY82" fmla="*/ 368308 h 4384551"/>
              <a:gd name="connsiteX83" fmla="*/ 7860377 w 8042224"/>
              <a:gd name="connsiteY83" fmla="*/ 257554 h 4384551"/>
              <a:gd name="connsiteX84" fmla="*/ 7749623 w 8042224"/>
              <a:gd name="connsiteY84" fmla="*/ 146800 h 4384551"/>
              <a:gd name="connsiteX85" fmla="*/ 4390445 w 8042224"/>
              <a:gd name="connsiteY85" fmla="*/ 143605 h 4384551"/>
              <a:gd name="connsiteX86" fmla="*/ 4279691 w 8042224"/>
              <a:gd name="connsiteY86" fmla="*/ 254360 h 4384551"/>
              <a:gd name="connsiteX87" fmla="*/ 4390445 w 8042224"/>
              <a:gd name="connsiteY87" fmla="*/ 365113 h 4384551"/>
              <a:gd name="connsiteX88" fmla="*/ 4501199 w 8042224"/>
              <a:gd name="connsiteY88" fmla="*/ 254360 h 4384551"/>
              <a:gd name="connsiteX89" fmla="*/ 4390445 w 8042224"/>
              <a:gd name="connsiteY89" fmla="*/ 143605 h 4384551"/>
              <a:gd name="connsiteX90" fmla="*/ 4028671 w 8042224"/>
              <a:gd name="connsiteY90" fmla="*/ 143605 h 4384551"/>
              <a:gd name="connsiteX91" fmla="*/ 3917917 w 8042224"/>
              <a:gd name="connsiteY91" fmla="*/ 254360 h 4384551"/>
              <a:gd name="connsiteX92" fmla="*/ 4028671 w 8042224"/>
              <a:gd name="connsiteY92" fmla="*/ 365113 h 4384551"/>
              <a:gd name="connsiteX93" fmla="*/ 4139425 w 8042224"/>
              <a:gd name="connsiteY93" fmla="*/ 254360 h 4384551"/>
              <a:gd name="connsiteX94" fmla="*/ 4028671 w 8042224"/>
              <a:gd name="connsiteY94" fmla="*/ 143605 h 4384551"/>
              <a:gd name="connsiteX95" fmla="*/ 3629294 w 8042224"/>
              <a:gd name="connsiteY95" fmla="*/ 143605 h 4384551"/>
              <a:gd name="connsiteX96" fmla="*/ 3518540 w 8042224"/>
              <a:gd name="connsiteY96" fmla="*/ 254360 h 4384551"/>
              <a:gd name="connsiteX97" fmla="*/ 3629294 w 8042224"/>
              <a:gd name="connsiteY97" fmla="*/ 365113 h 4384551"/>
              <a:gd name="connsiteX98" fmla="*/ 3740048 w 8042224"/>
              <a:gd name="connsiteY98" fmla="*/ 254360 h 4384551"/>
              <a:gd name="connsiteX99" fmla="*/ 3629294 w 8042224"/>
              <a:gd name="connsiteY99" fmla="*/ 143605 h 4384551"/>
              <a:gd name="connsiteX100" fmla="*/ 3267520 w 8042224"/>
              <a:gd name="connsiteY100" fmla="*/ 143605 h 4384551"/>
              <a:gd name="connsiteX101" fmla="*/ 3156766 w 8042224"/>
              <a:gd name="connsiteY101" fmla="*/ 254360 h 4384551"/>
              <a:gd name="connsiteX102" fmla="*/ 3267520 w 8042224"/>
              <a:gd name="connsiteY102" fmla="*/ 365113 h 4384551"/>
              <a:gd name="connsiteX103" fmla="*/ 3378274 w 8042224"/>
              <a:gd name="connsiteY103" fmla="*/ 254360 h 4384551"/>
              <a:gd name="connsiteX104" fmla="*/ 3267520 w 8042224"/>
              <a:gd name="connsiteY104" fmla="*/ 143605 h 4384551"/>
              <a:gd name="connsiteX105" fmla="*/ 222691 w 8042224"/>
              <a:gd name="connsiteY105" fmla="*/ 0 h 4384551"/>
              <a:gd name="connsiteX106" fmla="*/ 7819533 w 8042224"/>
              <a:gd name="connsiteY106" fmla="*/ 0 h 4384551"/>
              <a:gd name="connsiteX107" fmla="*/ 8042224 w 8042224"/>
              <a:gd name="connsiteY107" fmla="*/ 222691 h 4384551"/>
              <a:gd name="connsiteX108" fmla="*/ 8042224 w 8042224"/>
              <a:gd name="connsiteY108" fmla="*/ 4161860 h 4384551"/>
              <a:gd name="connsiteX109" fmla="*/ 7819533 w 8042224"/>
              <a:gd name="connsiteY109" fmla="*/ 4384551 h 4384551"/>
              <a:gd name="connsiteX110" fmla="*/ 222691 w 8042224"/>
              <a:gd name="connsiteY110" fmla="*/ 4384551 h 4384551"/>
              <a:gd name="connsiteX111" fmla="*/ 0 w 8042224"/>
              <a:gd name="connsiteY111" fmla="*/ 4161860 h 4384551"/>
              <a:gd name="connsiteX112" fmla="*/ 0 w 8042224"/>
              <a:gd name="connsiteY112" fmla="*/ 222691 h 4384551"/>
              <a:gd name="connsiteX113" fmla="*/ 222691 w 8042224"/>
              <a:gd name="connsiteY113" fmla="*/ 0 h 438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042224" h="4384551">
                <a:moveTo>
                  <a:pt x="7398359" y="150382"/>
                </a:moveTo>
                <a:cubicBezTo>
                  <a:pt x="7337191" y="150382"/>
                  <a:pt x="7287605" y="199968"/>
                  <a:pt x="7287605" y="261136"/>
                </a:cubicBezTo>
                <a:cubicBezTo>
                  <a:pt x="7287605" y="322304"/>
                  <a:pt x="7337191" y="371890"/>
                  <a:pt x="7398359" y="371890"/>
                </a:cubicBezTo>
                <a:cubicBezTo>
                  <a:pt x="7459527" y="371890"/>
                  <a:pt x="7509113" y="322304"/>
                  <a:pt x="7509113" y="261136"/>
                </a:cubicBezTo>
                <a:cubicBezTo>
                  <a:pt x="7509113" y="199968"/>
                  <a:pt x="7459527" y="150382"/>
                  <a:pt x="7398359" y="150382"/>
                </a:cubicBezTo>
                <a:close/>
                <a:moveTo>
                  <a:pt x="7036585" y="150382"/>
                </a:moveTo>
                <a:cubicBezTo>
                  <a:pt x="6975417" y="150382"/>
                  <a:pt x="6925831" y="199968"/>
                  <a:pt x="6925831" y="261136"/>
                </a:cubicBezTo>
                <a:cubicBezTo>
                  <a:pt x="6925831" y="322304"/>
                  <a:pt x="6975417" y="371890"/>
                  <a:pt x="7036585" y="371890"/>
                </a:cubicBezTo>
                <a:cubicBezTo>
                  <a:pt x="7097753" y="371890"/>
                  <a:pt x="7147339" y="322304"/>
                  <a:pt x="7147339" y="261136"/>
                </a:cubicBezTo>
                <a:cubicBezTo>
                  <a:pt x="7147339" y="199968"/>
                  <a:pt x="7097753" y="150382"/>
                  <a:pt x="7036585" y="150382"/>
                </a:cubicBezTo>
                <a:close/>
                <a:moveTo>
                  <a:pt x="6637208" y="150382"/>
                </a:moveTo>
                <a:cubicBezTo>
                  <a:pt x="6576040" y="150382"/>
                  <a:pt x="6526454" y="199968"/>
                  <a:pt x="6526454" y="261136"/>
                </a:cubicBezTo>
                <a:cubicBezTo>
                  <a:pt x="6526454" y="322304"/>
                  <a:pt x="6576040" y="371890"/>
                  <a:pt x="6637208" y="371890"/>
                </a:cubicBezTo>
                <a:cubicBezTo>
                  <a:pt x="6698376" y="371890"/>
                  <a:pt x="6747962" y="322304"/>
                  <a:pt x="6747962" y="261136"/>
                </a:cubicBezTo>
                <a:cubicBezTo>
                  <a:pt x="6747962" y="199968"/>
                  <a:pt x="6698376" y="150382"/>
                  <a:pt x="6637208" y="150382"/>
                </a:cubicBezTo>
                <a:close/>
                <a:moveTo>
                  <a:pt x="6275434" y="150382"/>
                </a:moveTo>
                <a:cubicBezTo>
                  <a:pt x="6214266" y="150382"/>
                  <a:pt x="6164680" y="199968"/>
                  <a:pt x="6164680" y="261136"/>
                </a:cubicBezTo>
                <a:cubicBezTo>
                  <a:pt x="6164680" y="322304"/>
                  <a:pt x="6214266" y="371890"/>
                  <a:pt x="6275434" y="371890"/>
                </a:cubicBezTo>
                <a:cubicBezTo>
                  <a:pt x="6336602" y="371890"/>
                  <a:pt x="6386188" y="322304"/>
                  <a:pt x="6386188" y="261136"/>
                </a:cubicBezTo>
                <a:cubicBezTo>
                  <a:pt x="6386188" y="199968"/>
                  <a:pt x="6336602" y="150382"/>
                  <a:pt x="6275434" y="150382"/>
                </a:cubicBezTo>
                <a:close/>
                <a:moveTo>
                  <a:pt x="5901148" y="150382"/>
                </a:moveTo>
                <a:cubicBezTo>
                  <a:pt x="5839980" y="150382"/>
                  <a:pt x="5790394" y="199968"/>
                  <a:pt x="5790394" y="261136"/>
                </a:cubicBezTo>
                <a:cubicBezTo>
                  <a:pt x="5790394" y="322304"/>
                  <a:pt x="5839980" y="371890"/>
                  <a:pt x="5901148" y="371890"/>
                </a:cubicBezTo>
                <a:cubicBezTo>
                  <a:pt x="5962316" y="371890"/>
                  <a:pt x="6011902" y="322304"/>
                  <a:pt x="6011902" y="261136"/>
                </a:cubicBezTo>
                <a:cubicBezTo>
                  <a:pt x="6011902" y="199968"/>
                  <a:pt x="5962316" y="150382"/>
                  <a:pt x="5901148" y="150382"/>
                </a:cubicBezTo>
                <a:close/>
                <a:moveTo>
                  <a:pt x="5539374" y="150382"/>
                </a:moveTo>
                <a:cubicBezTo>
                  <a:pt x="5478206" y="150382"/>
                  <a:pt x="5428620" y="199968"/>
                  <a:pt x="5428620" y="261136"/>
                </a:cubicBezTo>
                <a:cubicBezTo>
                  <a:pt x="5428620" y="322304"/>
                  <a:pt x="5478206" y="371890"/>
                  <a:pt x="5539374" y="371890"/>
                </a:cubicBezTo>
                <a:cubicBezTo>
                  <a:pt x="5600542" y="371890"/>
                  <a:pt x="5650128" y="322304"/>
                  <a:pt x="5650128" y="261136"/>
                </a:cubicBezTo>
                <a:cubicBezTo>
                  <a:pt x="5650128" y="199968"/>
                  <a:pt x="5600542" y="150382"/>
                  <a:pt x="5539374" y="150382"/>
                </a:cubicBezTo>
                <a:close/>
                <a:moveTo>
                  <a:pt x="5139997" y="150382"/>
                </a:moveTo>
                <a:cubicBezTo>
                  <a:pt x="5078829" y="150382"/>
                  <a:pt x="5029243" y="199968"/>
                  <a:pt x="5029243" y="261136"/>
                </a:cubicBezTo>
                <a:cubicBezTo>
                  <a:pt x="5029243" y="322304"/>
                  <a:pt x="5078829" y="371890"/>
                  <a:pt x="5139997" y="371890"/>
                </a:cubicBezTo>
                <a:cubicBezTo>
                  <a:pt x="5201165" y="371890"/>
                  <a:pt x="5250751" y="322304"/>
                  <a:pt x="5250751" y="261136"/>
                </a:cubicBezTo>
                <a:cubicBezTo>
                  <a:pt x="5250751" y="199968"/>
                  <a:pt x="5201165" y="150382"/>
                  <a:pt x="5139997" y="150382"/>
                </a:cubicBezTo>
                <a:close/>
                <a:moveTo>
                  <a:pt x="4778223" y="150382"/>
                </a:moveTo>
                <a:cubicBezTo>
                  <a:pt x="4717055" y="150382"/>
                  <a:pt x="4667469" y="199968"/>
                  <a:pt x="4667469" y="261136"/>
                </a:cubicBezTo>
                <a:cubicBezTo>
                  <a:pt x="4667469" y="322304"/>
                  <a:pt x="4717055" y="371890"/>
                  <a:pt x="4778223" y="371890"/>
                </a:cubicBezTo>
                <a:cubicBezTo>
                  <a:pt x="4839391" y="371890"/>
                  <a:pt x="4888977" y="322304"/>
                  <a:pt x="4888977" y="261136"/>
                </a:cubicBezTo>
                <a:cubicBezTo>
                  <a:pt x="4888977" y="199968"/>
                  <a:pt x="4839391" y="150382"/>
                  <a:pt x="4778223" y="150382"/>
                </a:cubicBezTo>
                <a:close/>
                <a:moveTo>
                  <a:pt x="2916256" y="147187"/>
                </a:moveTo>
                <a:cubicBezTo>
                  <a:pt x="2855088" y="147187"/>
                  <a:pt x="2805502" y="196773"/>
                  <a:pt x="2805502" y="257941"/>
                </a:cubicBezTo>
                <a:cubicBezTo>
                  <a:pt x="2805502" y="319109"/>
                  <a:pt x="2855088" y="368696"/>
                  <a:pt x="2916256" y="368696"/>
                </a:cubicBezTo>
                <a:cubicBezTo>
                  <a:pt x="2977424" y="368696"/>
                  <a:pt x="3027010" y="319109"/>
                  <a:pt x="3027010" y="257941"/>
                </a:cubicBezTo>
                <a:cubicBezTo>
                  <a:pt x="3027010" y="196773"/>
                  <a:pt x="2977424" y="147187"/>
                  <a:pt x="2916256" y="147187"/>
                </a:cubicBezTo>
                <a:close/>
                <a:moveTo>
                  <a:pt x="2554482" y="147187"/>
                </a:moveTo>
                <a:cubicBezTo>
                  <a:pt x="2493314" y="147187"/>
                  <a:pt x="2443728" y="196773"/>
                  <a:pt x="2443728" y="257941"/>
                </a:cubicBezTo>
                <a:cubicBezTo>
                  <a:pt x="2443728" y="319109"/>
                  <a:pt x="2493314" y="368696"/>
                  <a:pt x="2554482" y="368696"/>
                </a:cubicBezTo>
                <a:cubicBezTo>
                  <a:pt x="2615650" y="368696"/>
                  <a:pt x="2665236" y="319109"/>
                  <a:pt x="2665236" y="257941"/>
                </a:cubicBezTo>
                <a:cubicBezTo>
                  <a:pt x="2665236" y="196773"/>
                  <a:pt x="2615650" y="147187"/>
                  <a:pt x="2554482" y="147187"/>
                </a:cubicBezTo>
                <a:close/>
                <a:moveTo>
                  <a:pt x="2155105" y="147187"/>
                </a:moveTo>
                <a:cubicBezTo>
                  <a:pt x="2093937" y="147187"/>
                  <a:pt x="2044351" y="196773"/>
                  <a:pt x="2044351" y="257941"/>
                </a:cubicBezTo>
                <a:cubicBezTo>
                  <a:pt x="2044351" y="319109"/>
                  <a:pt x="2093937" y="368696"/>
                  <a:pt x="2155105" y="368696"/>
                </a:cubicBezTo>
                <a:cubicBezTo>
                  <a:pt x="2216273" y="368696"/>
                  <a:pt x="2265859" y="319109"/>
                  <a:pt x="2265859" y="257941"/>
                </a:cubicBezTo>
                <a:cubicBezTo>
                  <a:pt x="2265859" y="196773"/>
                  <a:pt x="2216273" y="147187"/>
                  <a:pt x="2155105" y="147187"/>
                </a:cubicBezTo>
                <a:close/>
                <a:moveTo>
                  <a:pt x="1793331" y="147187"/>
                </a:moveTo>
                <a:cubicBezTo>
                  <a:pt x="1732163" y="147187"/>
                  <a:pt x="1682577" y="196773"/>
                  <a:pt x="1682577" y="257941"/>
                </a:cubicBezTo>
                <a:cubicBezTo>
                  <a:pt x="1682577" y="319109"/>
                  <a:pt x="1732163" y="368696"/>
                  <a:pt x="1793331" y="368696"/>
                </a:cubicBezTo>
                <a:cubicBezTo>
                  <a:pt x="1854499" y="368696"/>
                  <a:pt x="1904087" y="319109"/>
                  <a:pt x="1904087" y="257941"/>
                </a:cubicBezTo>
                <a:cubicBezTo>
                  <a:pt x="1904087" y="196773"/>
                  <a:pt x="1854499" y="147187"/>
                  <a:pt x="1793331" y="147187"/>
                </a:cubicBezTo>
                <a:close/>
                <a:moveTo>
                  <a:pt x="1419045" y="147187"/>
                </a:moveTo>
                <a:cubicBezTo>
                  <a:pt x="1357877" y="147187"/>
                  <a:pt x="1308291" y="196773"/>
                  <a:pt x="1308291" y="257941"/>
                </a:cubicBezTo>
                <a:cubicBezTo>
                  <a:pt x="1308291" y="319109"/>
                  <a:pt x="1357877" y="368696"/>
                  <a:pt x="1419045" y="368696"/>
                </a:cubicBezTo>
                <a:cubicBezTo>
                  <a:pt x="1480214" y="368696"/>
                  <a:pt x="1529799" y="319109"/>
                  <a:pt x="1529799" y="257941"/>
                </a:cubicBezTo>
                <a:cubicBezTo>
                  <a:pt x="1529799" y="196773"/>
                  <a:pt x="1480214" y="147187"/>
                  <a:pt x="1419045" y="147187"/>
                </a:cubicBezTo>
                <a:close/>
                <a:moveTo>
                  <a:pt x="1057273" y="147187"/>
                </a:moveTo>
                <a:cubicBezTo>
                  <a:pt x="996103" y="147187"/>
                  <a:pt x="946517" y="196773"/>
                  <a:pt x="946517" y="257941"/>
                </a:cubicBezTo>
                <a:cubicBezTo>
                  <a:pt x="946517" y="319109"/>
                  <a:pt x="996103" y="368696"/>
                  <a:pt x="1057273" y="368696"/>
                </a:cubicBezTo>
                <a:cubicBezTo>
                  <a:pt x="1118439" y="368696"/>
                  <a:pt x="1168026" y="319109"/>
                  <a:pt x="1168026" y="257941"/>
                </a:cubicBezTo>
                <a:cubicBezTo>
                  <a:pt x="1168026" y="196773"/>
                  <a:pt x="1118439" y="147187"/>
                  <a:pt x="1057273" y="147187"/>
                </a:cubicBezTo>
                <a:close/>
                <a:moveTo>
                  <a:pt x="657894" y="147187"/>
                </a:moveTo>
                <a:cubicBezTo>
                  <a:pt x="596728" y="147187"/>
                  <a:pt x="547140" y="196773"/>
                  <a:pt x="547140" y="257941"/>
                </a:cubicBezTo>
                <a:cubicBezTo>
                  <a:pt x="547140" y="319109"/>
                  <a:pt x="596728" y="368696"/>
                  <a:pt x="657894" y="368696"/>
                </a:cubicBezTo>
                <a:cubicBezTo>
                  <a:pt x="719062" y="368696"/>
                  <a:pt x="768648" y="319109"/>
                  <a:pt x="768648" y="257941"/>
                </a:cubicBezTo>
                <a:cubicBezTo>
                  <a:pt x="768648" y="196773"/>
                  <a:pt x="719062" y="147187"/>
                  <a:pt x="657894" y="147187"/>
                </a:cubicBezTo>
                <a:close/>
                <a:moveTo>
                  <a:pt x="296120" y="147187"/>
                </a:moveTo>
                <a:cubicBezTo>
                  <a:pt x="234953" y="147187"/>
                  <a:pt x="185366" y="196773"/>
                  <a:pt x="185366" y="257941"/>
                </a:cubicBezTo>
                <a:cubicBezTo>
                  <a:pt x="185366" y="319109"/>
                  <a:pt x="234953" y="368696"/>
                  <a:pt x="296120" y="368696"/>
                </a:cubicBezTo>
                <a:cubicBezTo>
                  <a:pt x="357290" y="368696"/>
                  <a:pt x="406874" y="319109"/>
                  <a:pt x="406874" y="257941"/>
                </a:cubicBezTo>
                <a:cubicBezTo>
                  <a:pt x="406874" y="196773"/>
                  <a:pt x="357290" y="147187"/>
                  <a:pt x="296120" y="147187"/>
                </a:cubicBezTo>
                <a:close/>
                <a:moveTo>
                  <a:pt x="7749623" y="146800"/>
                </a:moveTo>
                <a:cubicBezTo>
                  <a:pt x="7688455" y="146800"/>
                  <a:pt x="7638869" y="196386"/>
                  <a:pt x="7638869" y="257554"/>
                </a:cubicBezTo>
                <a:cubicBezTo>
                  <a:pt x="7638869" y="318722"/>
                  <a:pt x="7688455" y="368308"/>
                  <a:pt x="7749623" y="368308"/>
                </a:cubicBezTo>
                <a:cubicBezTo>
                  <a:pt x="7810791" y="368308"/>
                  <a:pt x="7860377" y="318722"/>
                  <a:pt x="7860377" y="257554"/>
                </a:cubicBezTo>
                <a:cubicBezTo>
                  <a:pt x="7860377" y="196386"/>
                  <a:pt x="7810791" y="146800"/>
                  <a:pt x="7749623" y="146800"/>
                </a:cubicBezTo>
                <a:close/>
                <a:moveTo>
                  <a:pt x="4390445" y="143605"/>
                </a:moveTo>
                <a:cubicBezTo>
                  <a:pt x="4329277" y="143605"/>
                  <a:pt x="4279691" y="193191"/>
                  <a:pt x="4279691" y="254360"/>
                </a:cubicBezTo>
                <a:cubicBezTo>
                  <a:pt x="4279691" y="315527"/>
                  <a:pt x="4329277" y="365113"/>
                  <a:pt x="4390445" y="365113"/>
                </a:cubicBezTo>
                <a:cubicBezTo>
                  <a:pt x="4451613" y="365113"/>
                  <a:pt x="4501199" y="315527"/>
                  <a:pt x="4501199" y="254360"/>
                </a:cubicBezTo>
                <a:cubicBezTo>
                  <a:pt x="4501199" y="193191"/>
                  <a:pt x="4451613" y="143605"/>
                  <a:pt x="4390445" y="143605"/>
                </a:cubicBezTo>
                <a:close/>
                <a:moveTo>
                  <a:pt x="4028671" y="143605"/>
                </a:moveTo>
                <a:cubicBezTo>
                  <a:pt x="3967503" y="143605"/>
                  <a:pt x="3917917" y="193191"/>
                  <a:pt x="3917917" y="254360"/>
                </a:cubicBezTo>
                <a:cubicBezTo>
                  <a:pt x="3917917" y="315527"/>
                  <a:pt x="3967503" y="365113"/>
                  <a:pt x="4028671" y="365113"/>
                </a:cubicBezTo>
                <a:cubicBezTo>
                  <a:pt x="4089839" y="365113"/>
                  <a:pt x="4139425" y="315527"/>
                  <a:pt x="4139425" y="254360"/>
                </a:cubicBezTo>
                <a:cubicBezTo>
                  <a:pt x="4139425" y="193191"/>
                  <a:pt x="4089839" y="143605"/>
                  <a:pt x="4028671" y="143605"/>
                </a:cubicBezTo>
                <a:close/>
                <a:moveTo>
                  <a:pt x="3629294" y="143605"/>
                </a:moveTo>
                <a:cubicBezTo>
                  <a:pt x="3568126" y="143605"/>
                  <a:pt x="3518540" y="193191"/>
                  <a:pt x="3518540" y="254360"/>
                </a:cubicBezTo>
                <a:cubicBezTo>
                  <a:pt x="3518540" y="315527"/>
                  <a:pt x="3568126" y="365113"/>
                  <a:pt x="3629294" y="365113"/>
                </a:cubicBezTo>
                <a:cubicBezTo>
                  <a:pt x="3690462" y="365113"/>
                  <a:pt x="3740048" y="315527"/>
                  <a:pt x="3740048" y="254360"/>
                </a:cubicBezTo>
                <a:cubicBezTo>
                  <a:pt x="3740048" y="193191"/>
                  <a:pt x="3690462" y="143605"/>
                  <a:pt x="3629294" y="143605"/>
                </a:cubicBezTo>
                <a:close/>
                <a:moveTo>
                  <a:pt x="3267520" y="143605"/>
                </a:moveTo>
                <a:cubicBezTo>
                  <a:pt x="3206352" y="143605"/>
                  <a:pt x="3156766" y="193191"/>
                  <a:pt x="3156766" y="254360"/>
                </a:cubicBezTo>
                <a:cubicBezTo>
                  <a:pt x="3156766" y="315527"/>
                  <a:pt x="3206352" y="365113"/>
                  <a:pt x="3267520" y="365113"/>
                </a:cubicBezTo>
                <a:cubicBezTo>
                  <a:pt x="3328688" y="365113"/>
                  <a:pt x="3378274" y="315527"/>
                  <a:pt x="3378274" y="254360"/>
                </a:cubicBezTo>
                <a:cubicBezTo>
                  <a:pt x="3378274" y="193191"/>
                  <a:pt x="3328688" y="143605"/>
                  <a:pt x="3267520" y="143605"/>
                </a:cubicBezTo>
                <a:close/>
                <a:moveTo>
                  <a:pt x="222691" y="0"/>
                </a:moveTo>
                <a:lnTo>
                  <a:pt x="7819533" y="0"/>
                </a:lnTo>
                <a:cubicBezTo>
                  <a:pt x="7942522" y="0"/>
                  <a:pt x="8042224" y="99702"/>
                  <a:pt x="8042224" y="222691"/>
                </a:cubicBezTo>
                <a:lnTo>
                  <a:pt x="8042224" y="4161860"/>
                </a:lnTo>
                <a:cubicBezTo>
                  <a:pt x="8042224" y="4284849"/>
                  <a:pt x="7942522" y="4384551"/>
                  <a:pt x="7819533" y="4384551"/>
                </a:cubicBezTo>
                <a:lnTo>
                  <a:pt x="222691" y="4384551"/>
                </a:lnTo>
                <a:cubicBezTo>
                  <a:pt x="99702" y="4384551"/>
                  <a:pt x="0" y="4284849"/>
                  <a:pt x="0" y="4161860"/>
                </a:cubicBezTo>
                <a:lnTo>
                  <a:pt x="0" y="222691"/>
                </a:lnTo>
                <a:cubicBezTo>
                  <a:pt x="0" y="99702"/>
                  <a:pt x="99702" y="0"/>
                  <a:pt x="222691" y="0"/>
                </a:cubicBezTo>
                <a:close/>
              </a:path>
            </a:pathLst>
          </a:custGeom>
          <a:solidFill>
            <a:schemeClr val="accent4">
              <a:lumMod val="60000"/>
              <a:lumOff val="40000"/>
            </a:schemeClr>
          </a:solidFill>
          <a:ln>
            <a:noFill/>
          </a:ln>
          <a:effectLst>
            <a:outerShdw blurRad="1270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9" name="Freeform 118"/>
          <p:cNvSpPr/>
          <p:nvPr/>
        </p:nvSpPr>
        <p:spPr>
          <a:xfrm>
            <a:off x="2169429" y="2418030"/>
            <a:ext cx="7998607" cy="3445465"/>
          </a:xfrm>
          <a:custGeom>
            <a:avLst/>
            <a:gdLst>
              <a:gd name="connsiteX0" fmla="*/ 7398359 w 8042224"/>
              <a:gd name="connsiteY0" fmla="*/ 150382 h 4384551"/>
              <a:gd name="connsiteX1" fmla="*/ 7287605 w 8042224"/>
              <a:gd name="connsiteY1" fmla="*/ 261136 h 4384551"/>
              <a:gd name="connsiteX2" fmla="*/ 7398359 w 8042224"/>
              <a:gd name="connsiteY2" fmla="*/ 371890 h 4384551"/>
              <a:gd name="connsiteX3" fmla="*/ 7509113 w 8042224"/>
              <a:gd name="connsiteY3" fmla="*/ 261136 h 4384551"/>
              <a:gd name="connsiteX4" fmla="*/ 7398359 w 8042224"/>
              <a:gd name="connsiteY4" fmla="*/ 150382 h 4384551"/>
              <a:gd name="connsiteX5" fmla="*/ 7036585 w 8042224"/>
              <a:gd name="connsiteY5" fmla="*/ 150382 h 4384551"/>
              <a:gd name="connsiteX6" fmla="*/ 6925831 w 8042224"/>
              <a:gd name="connsiteY6" fmla="*/ 261136 h 4384551"/>
              <a:gd name="connsiteX7" fmla="*/ 7036585 w 8042224"/>
              <a:gd name="connsiteY7" fmla="*/ 371890 h 4384551"/>
              <a:gd name="connsiteX8" fmla="*/ 7147339 w 8042224"/>
              <a:gd name="connsiteY8" fmla="*/ 261136 h 4384551"/>
              <a:gd name="connsiteX9" fmla="*/ 7036585 w 8042224"/>
              <a:gd name="connsiteY9" fmla="*/ 150382 h 4384551"/>
              <a:gd name="connsiteX10" fmla="*/ 6637208 w 8042224"/>
              <a:gd name="connsiteY10" fmla="*/ 150382 h 4384551"/>
              <a:gd name="connsiteX11" fmla="*/ 6526454 w 8042224"/>
              <a:gd name="connsiteY11" fmla="*/ 261136 h 4384551"/>
              <a:gd name="connsiteX12" fmla="*/ 6637208 w 8042224"/>
              <a:gd name="connsiteY12" fmla="*/ 371890 h 4384551"/>
              <a:gd name="connsiteX13" fmla="*/ 6747962 w 8042224"/>
              <a:gd name="connsiteY13" fmla="*/ 261136 h 4384551"/>
              <a:gd name="connsiteX14" fmla="*/ 6637208 w 8042224"/>
              <a:gd name="connsiteY14" fmla="*/ 150382 h 4384551"/>
              <a:gd name="connsiteX15" fmla="*/ 6275434 w 8042224"/>
              <a:gd name="connsiteY15" fmla="*/ 150382 h 4384551"/>
              <a:gd name="connsiteX16" fmla="*/ 6164680 w 8042224"/>
              <a:gd name="connsiteY16" fmla="*/ 261136 h 4384551"/>
              <a:gd name="connsiteX17" fmla="*/ 6275434 w 8042224"/>
              <a:gd name="connsiteY17" fmla="*/ 371890 h 4384551"/>
              <a:gd name="connsiteX18" fmla="*/ 6386188 w 8042224"/>
              <a:gd name="connsiteY18" fmla="*/ 261136 h 4384551"/>
              <a:gd name="connsiteX19" fmla="*/ 6275434 w 8042224"/>
              <a:gd name="connsiteY19" fmla="*/ 150382 h 4384551"/>
              <a:gd name="connsiteX20" fmla="*/ 5901148 w 8042224"/>
              <a:gd name="connsiteY20" fmla="*/ 150382 h 4384551"/>
              <a:gd name="connsiteX21" fmla="*/ 5790394 w 8042224"/>
              <a:gd name="connsiteY21" fmla="*/ 261136 h 4384551"/>
              <a:gd name="connsiteX22" fmla="*/ 5901148 w 8042224"/>
              <a:gd name="connsiteY22" fmla="*/ 371890 h 4384551"/>
              <a:gd name="connsiteX23" fmla="*/ 6011902 w 8042224"/>
              <a:gd name="connsiteY23" fmla="*/ 261136 h 4384551"/>
              <a:gd name="connsiteX24" fmla="*/ 5901148 w 8042224"/>
              <a:gd name="connsiteY24" fmla="*/ 150382 h 4384551"/>
              <a:gd name="connsiteX25" fmla="*/ 5539374 w 8042224"/>
              <a:gd name="connsiteY25" fmla="*/ 150382 h 4384551"/>
              <a:gd name="connsiteX26" fmla="*/ 5428620 w 8042224"/>
              <a:gd name="connsiteY26" fmla="*/ 261136 h 4384551"/>
              <a:gd name="connsiteX27" fmla="*/ 5539374 w 8042224"/>
              <a:gd name="connsiteY27" fmla="*/ 371890 h 4384551"/>
              <a:gd name="connsiteX28" fmla="*/ 5650128 w 8042224"/>
              <a:gd name="connsiteY28" fmla="*/ 261136 h 4384551"/>
              <a:gd name="connsiteX29" fmla="*/ 5539374 w 8042224"/>
              <a:gd name="connsiteY29" fmla="*/ 150382 h 4384551"/>
              <a:gd name="connsiteX30" fmla="*/ 5139997 w 8042224"/>
              <a:gd name="connsiteY30" fmla="*/ 150382 h 4384551"/>
              <a:gd name="connsiteX31" fmla="*/ 5029243 w 8042224"/>
              <a:gd name="connsiteY31" fmla="*/ 261136 h 4384551"/>
              <a:gd name="connsiteX32" fmla="*/ 5139997 w 8042224"/>
              <a:gd name="connsiteY32" fmla="*/ 371890 h 4384551"/>
              <a:gd name="connsiteX33" fmla="*/ 5250751 w 8042224"/>
              <a:gd name="connsiteY33" fmla="*/ 261136 h 4384551"/>
              <a:gd name="connsiteX34" fmla="*/ 5139997 w 8042224"/>
              <a:gd name="connsiteY34" fmla="*/ 150382 h 4384551"/>
              <a:gd name="connsiteX35" fmla="*/ 4778223 w 8042224"/>
              <a:gd name="connsiteY35" fmla="*/ 150382 h 4384551"/>
              <a:gd name="connsiteX36" fmla="*/ 4667469 w 8042224"/>
              <a:gd name="connsiteY36" fmla="*/ 261136 h 4384551"/>
              <a:gd name="connsiteX37" fmla="*/ 4778223 w 8042224"/>
              <a:gd name="connsiteY37" fmla="*/ 371890 h 4384551"/>
              <a:gd name="connsiteX38" fmla="*/ 4888977 w 8042224"/>
              <a:gd name="connsiteY38" fmla="*/ 261136 h 4384551"/>
              <a:gd name="connsiteX39" fmla="*/ 4778223 w 8042224"/>
              <a:gd name="connsiteY39" fmla="*/ 150382 h 4384551"/>
              <a:gd name="connsiteX40" fmla="*/ 2916256 w 8042224"/>
              <a:gd name="connsiteY40" fmla="*/ 147187 h 4384551"/>
              <a:gd name="connsiteX41" fmla="*/ 2805502 w 8042224"/>
              <a:gd name="connsiteY41" fmla="*/ 257941 h 4384551"/>
              <a:gd name="connsiteX42" fmla="*/ 2916256 w 8042224"/>
              <a:gd name="connsiteY42" fmla="*/ 368696 h 4384551"/>
              <a:gd name="connsiteX43" fmla="*/ 3027010 w 8042224"/>
              <a:gd name="connsiteY43" fmla="*/ 257941 h 4384551"/>
              <a:gd name="connsiteX44" fmla="*/ 2916256 w 8042224"/>
              <a:gd name="connsiteY44" fmla="*/ 147187 h 4384551"/>
              <a:gd name="connsiteX45" fmla="*/ 2554482 w 8042224"/>
              <a:gd name="connsiteY45" fmla="*/ 147187 h 4384551"/>
              <a:gd name="connsiteX46" fmla="*/ 2443728 w 8042224"/>
              <a:gd name="connsiteY46" fmla="*/ 257941 h 4384551"/>
              <a:gd name="connsiteX47" fmla="*/ 2554482 w 8042224"/>
              <a:gd name="connsiteY47" fmla="*/ 368696 h 4384551"/>
              <a:gd name="connsiteX48" fmla="*/ 2665236 w 8042224"/>
              <a:gd name="connsiteY48" fmla="*/ 257941 h 4384551"/>
              <a:gd name="connsiteX49" fmla="*/ 2554482 w 8042224"/>
              <a:gd name="connsiteY49" fmla="*/ 147187 h 4384551"/>
              <a:gd name="connsiteX50" fmla="*/ 2155105 w 8042224"/>
              <a:gd name="connsiteY50" fmla="*/ 147187 h 4384551"/>
              <a:gd name="connsiteX51" fmla="*/ 2044351 w 8042224"/>
              <a:gd name="connsiteY51" fmla="*/ 257941 h 4384551"/>
              <a:gd name="connsiteX52" fmla="*/ 2155105 w 8042224"/>
              <a:gd name="connsiteY52" fmla="*/ 368696 h 4384551"/>
              <a:gd name="connsiteX53" fmla="*/ 2265859 w 8042224"/>
              <a:gd name="connsiteY53" fmla="*/ 257941 h 4384551"/>
              <a:gd name="connsiteX54" fmla="*/ 2155105 w 8042224"/>
              <a:gd name="connsiteY54" fmla="*/ 147187 h 4384551"/>
              <a:gd name="connsiteX55" fmla="*/ 1793331 w 8042224"/>
              <a:gd name="connsiteY55" fmla="*/ 147187 h 4384551"/>
              <a:gd name="connsiteX56" fmla="*/ 1682577 w 8042224"/>
              <a:gd name="connsiteY56" fmla="*/ 257941 h 4384551"/>
              <a:gd name="connsiteX57" fmla="*/ 1793331 w 8042224"/>
              <a:gd name="connsiteY57" fmla="*/ 368696 h 4384551"/>
              <a:gd name="connsiteX58" fmla="*/ 1904087 w 8042224"/>
              <a:gd name="connsiteY58" fmla="*/ 257941 h 4384551"/>
              <a:gd name="connsiteX59" fmla="*/ 1793331 w 8042224"/>
              <a:gd name="connsiteY59" fmla="*/ 147187 h 4384551"/>
              <a:gd name="connsiteX60" fmla="*/ 1419045 w 8042224"/>
              <a:gd name="connsiteY60" fmla="*/ 147187 h 4384551"/>
              <a:gd name="connsiteX61" fmla="*/ 1308291 w 8042224"/>
              <a:gd name="connsiteY61" fmla="*/ 257941 h 4384551"/>
              <a:gd name="connsiteX62" fmla="*/ 1419045 w 8042224"/>
              <a:gd name="connsiteY62" fmla="*/ 368696 h 4384551"/>
              <a:gd name="connsiteX63" fmla="*/ 1529799 w 8042224"/>
              <a:gd name="connsiteY63" fmla="*/ 257941 h 4384551"/>
              <a:gd name="connsiteX64" fmla="*/ 1419045 w 8042224"/>
              <a:gd name="connsiteY64" fmla="*/ 147187 h 4384551"/>
              <a:gd name="connsiteX65" fmla="*/ 1057273 w 8042224"/>
              <a:gd name="connsiteY65" fmla="*/ 147187 h 4384551"/>
              <a:gd name="connsiteX66" fmla="*/ 946517 w 8042224"/>
              <a:gd name="connsiteY66" fmla="*/ 257941 h 4384551"/>
              <a:gd name="connsiteX67" fmla="*/ 1057273 w 8042224"/>
              <a:gd name="connsiteY67" fmla="*/ 368696 h 4384551"/>
              <a:gd name="connsiteX68" fmla="*/ 1168026 w 8042224"/>
              <a:gd name="connsiteY68" fmla="*/ 257941 h 4384551"/>
              <a:gd name="connsiteX69" fmla="*/ 1057273 w 8042224"/>
              <a:gd name="connsiteY69" fmla="*/ 147187 h 4384551"/>
              <a:gd name="connsiteX70" fmla="*/ 657894 w 8042224"/>
              <a:gd name="connsiteY70" fmla="*/ 147187 h 4384551"/>
              <a:gd name="connsiteX71" fmla="*/ 547140 w 8042224"/>
              <a:gd name="connsiteY71" fmla="*/ 257941 h 4384551"/>
              <a:gd name="connsiteX72" fmla="*/ 657894 w 8042224"/>
              <a:gd name="connsiteY72" fmla="*/ 368696 h 4384551"/>
              <a:gd name="connsiteX73" fmla="*/ 768648 w 8042224"/>
              <a:gd name="connsiteY73" fmla="*/ 257941 h 4384551"/>
              <a:gd name="connsiteX74" fmla="*/ 657894 w 8042224"/>
              <a:gd name="connsiteY74" fmla="*/ 147187 h 4384551"/>
              <a:gd name="connsiteX75" fmla="*/ 296120 w 8042224"/>
              <a:gd name="connsiteY75" fmla="*/ 147187 h 4384551"/>
              <a:gd name="connsiteX76" fmla="*/ 185366 w 8042224"/>
              <a:gd name="connsiteY76" fmla="*/ 257941 h 4384551"/>
              <a:gd name="connsiteX77" fmla="*/ 296120 w 8042224"/>
              <a:gd name="connsiteY77" fmla="*/ 368696 h 4384551"/>
              <a:gd name="connsiteX78" fmla="*/ 406874 w 8042224"/>
              <a:gd name="connsiteY78" fmla="*/ 257941 h 4384551"/>
              <a:gd name="connsiteX79" fmla="*/ 296120 w 8042224"/>
              <a:gd name="connsiteY79" fmla="*/ 147187 h 4384551"/>
              <a:gd name="connsiteX80" fmla="*/ 7749623 w 8042224"/>
              <a:gd name="connsiteY80" fmla="*/ 146800 h 4384551"/>
              <a:gd name="connsiteX81" fmla="*/ 7638869 w 8042224"/>
              <a:gd name="connsiteY81" fmla="*/ 257554 h 4384551"/>
              <a:gd name="connsiteX82" fmla="*/ 7749623 w 8042224"/>
              <a:gd name="connsiteY82" fmla="*/ 368308 h 4384551"/>
              <a:gd name="connsiteX83" fmla="*/ 7860377 w 8042224"/>
              <a:gd name="connsiteY83" fmla="*/ 257554 h 4384551"/>
              <a:gd name="connsiteX84" fmla="*/ 7749623 w 8042224"/>
              <a:gd name="connsiteY84" fmla="*/ 146800 h 4384551"/>
              <a:gd name="connsiteX85" fmla="*/ 4390445 w 8042224"/>
              <a:gd name="connsiteY85" fmla="*/ 143605 h 4384551"/>
              <a:gd name="connsiteX86" fmla="*/ 4279691 w 8042224"/>
              <a:gd name="connsiteY86" fmla="*/ 254360 h 4384551"/>
              <a:gd name="connsiteX87" fmla="*/ 4390445 w 8042224"/>
              <a:gd name="connsiteY87" fmla="*/ 365113 h 4384551"/>
              <a:gd name="connsiteX88" fmla="*/ 4501199 w 8042224"/>
              <a:gd name="connsiteY88" fmla="*/ 254360 h 4384551"/>
              <a:gd name="connsiteX89" fmla="*/ 4390445 w 8042224"/>
              <a:gd name="connsiteY89" fmla="*/ 143605 h 4384551"/>
              <a:gd name="connsiteX90" fmla="*/ 4028671 w 8042224"/>
              <a:gd name="connsiteY90" fmla="*/ 143605 h 4384551"/>
              <a:gd name="connsiteX91" fmla="*/ 3917917 w 8042224"/>
              <a:gd name="connsiteY91" fmla="*/ 254360 h 4384551"/>
              <a:gd name="connsiteX92" fmla="*/ 4028671 w 8042224"/>
              <a:gd name="connsiteY92" fmla="*/ 365113 h 4384551"/>
              <a:gd name="connsiteX93" fmla="*/ 4139425 w 8042224"/>
              <a:gd name="connsiteY93" fmla="*/ 254360 h 4384551"/>
              <a:gd name="connsiteX94" fmla="*/ 4028671 w 8042224"/>
              <a:gd name="connsiteY94" fmla="*/ 143605 h 4384551"/>
              <a:gd name="connsiteX95" fmla="*/ 3629294 w 8042224"/>
              <a:gd name="connsiteY95" fmla="*/ 143605 h 4384551"/>
              <a:gd name="connsiteX96" fmla="*/ 3518540 w 8042224"/>
              <a:gd name="connsiteY96" fmla="*/ 254360 h 4384551"/>
              <a:gd name="connsiteX97" fmla="*/ 3629294 w 8042224"/>
              <a:gd name="connsiteY97" fmla="*/ 365113 h 4384551"/>
              <a:gd name="connsiteX98" fmla="*/ 3740048 w 8042224"/>
              <a:gd name="connsiteY98" fmla="*/ 254360 h 4384551"/>
              <a:gd name="connsiteX99" fmla="*/ 3629294 w 8042224"/>
              <a:gd name="connsiteY99" fmla="*/ 143605 h 4384551"/>
              <a:gd name="connsiteX100" fmla="*/ 3267520 w 8042224"/>
              <a:gd name="connsiteY100" fmla="*/ 143605 h 4384551"/>
              <a:gd name="connsiteX101" fmla="*/ 3156766 w 8042224"/>
              <a:gd name="connsiteY101" fmla="*/ 254360 h 4384551"/>
              <a:gd name="connsiteX102" fmla="*/ 3267520 w 8042224"/>
              <a:gd name="connsiteY102" fmla="*/ 365113 h 4384551"/>
              <a:gd name="connsiteX103" fmla="*/ 3378274 w 8042224"/>
              <a:gd name="connsiteY103" fmla="*/ 254360 h 4384551"/>
              <a:gd name="connsiteX104" fmla="*/ 3267520 w 8042224"/>
              <a:gd name="connsiteY104" fmla="*/ 143605 h 4384551"/>
              <a:gd name="connsiteX105" fmla="*/ 222691 w 8042224"/>
              <a:gd name="connsiteY105" fmla="*/ 0 h 4384551"/>
              <a:gd name="connsiteX106" fmla="*/ 7819533 w 8042224"/>
              <a:gd name="connsiteY106" fmla="*/ 0 h 4384551"/>
              <a:gd name="connsiteX107" fmla="*/ 8042224 w 8042224"/>
              <a:gd name="connsiteY107" fmla="*/ 222691 h 4384551"/>
              <a:gd name="connsiteX108" fmla="*/ 8042224 w 8042224"/>
              <a:gd name="connsiteY108" fmla="*/ 4161860 h 4384551"/>
              <a:gd name="connsiteX109" fmla="*/ 7819533 w 8042224"/>
              <a:gd name="connsiteY109" fmla="*/ 4384551 h 4384551"/>
              <a:gd name="connsiteX110" fmla="*/ 222691 w 8042224"/>
              <a:gd name="connsiteY110" fmla="*/ 4384551 h 4384551"/>
              <a:gd name="connsiteX111" fmla="*/ 0 w 8042224"/>
              <a:gd name="connsiteY111" fmla="*/ 4161860 h 4384551"/>
              <a:gd name="connsiteX112" fmla="*/ 0 w 8042224"/>
              <a:gd name="connsiteY112" fmla="*/ 222691 h 4384551"/>
              <a:gd name="connsiteX113" fmla="*/ 222691 w 8042224"/>
              <a:gd name="connsiteY113" fmla="*/ 0 h 438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042224" h="4384551">
                <a:moveTo>
                  <a:pt x="7398359" y="150382"/>
                </a:moveTo>
                <a:cubicBezTo>
                  <a:pt x="7337191" y="150382"/>
                  <a:pt x="7287605" y="199968"/>
                  <a:pt x="7287605" y="261136"/>
                </a:cubicBezTo>
                <a:cubicBezTo>
                  <a:pt x="7287605" y="322304"/>
                  <a:pt x="7337191" y="371890"/>
                  <a:pt x="7398359" y="371890"/>
                </a:cubicBezTo>
                <a:cubicBezTo>
                  <a:pt x="7459527" y="371890"/>
                  <a:pt x="7509113" y="322304"/>
                  <a:pt x="7509113" y="261136"/>
                </a:cubicBezTo>
                <a:cubicBezTo>
                  <a:pt x="7509113" y="199968"/>
                  <a:pt x="7459527" y="150382"/>
                  <a:pt x="7398359" y="150382"/>
                </a:cubicBezTo>
                <a:close/>
                <a:moveTo>
                  <a:pt x="7036585" y="150382"/>
                </a:moveTo>
                <a:cubicBezTo>
                  <a:pt x="6975417" y="150382"/>
                  <a:pt x="6925831" y="199968"/>
                  <a:pt x="6925831" y="261136"/>
                </a:cubicBezTo>
                <a:cubicBezTo>
                  <a:pt x="6925831" y="322304"/>
                  <a:pt x="6975417" y="371890"/>
                  <a:pt x="7036585" y="371890"/>
                </a:cubicBezTo>
                <a:cubicBezTo>
                  <a:pt x="7097753" y="371890"/>
                  <a:pt x="7147339" y="322304"/>
                  <a:pt x="7147339" y="261136"/>
                </a:cubicBezTo>
                <a:cubicBezTo>
                  <a:pt x="7147339" y="199968"/>
                  <a:pt x="7097753" y="150382"/>
                  <a:pt x="7036585" y="150382"/>
                </a:cubicBezTo>
                <a:close/>
                <a:moveTo>
                  <a:pt x="6637208" y="150382"/>
                </a:moveTo>
                <a:cubicBezTo>
                  <a:pt x="6576040" y="150382"/>
                  <a:pt x="6526454" y="199968"/>
                  <a:pt x="6526454" y="261136"/>
                </a:cubicBezTo>
                <a:cubicBezTo>
                  <a:pt x="6526454" y="322304"/>
                  <a:pt x="6576040" y="371890"/>
                  <a:pt x="6637208" y="371890"/>
                </a:cubicBezTo>
                <a:cubicBezTo>
                  <a:pt x="6698376" y="371890"/>
                  <a:pt x="6747962" y="322304"/>
                  <a:pt x="6747962" y="261136"/>
                </a:cubicBezTo>
                <a:cubicBezTo>
                  <a:pt x="6747962" y="199968"/>
                  <a:pt x="6698376" y="150382"/>
                  <a:pt x="6637208" y="150382"/>
                </a:cubicBezTo>
                <a:close/>
                <a:moveTo>
                  <a:pt x="6275434" y="150382"/>
                </a:moveTo>
                <a:cubicBezTo>
                  <a:pt x="6214266" y="150382"/>
                  <a:pt x="6164680" y="199968"/>
                  <a:pt x="6164680" y="261136"/>
                </a:cubicBezTo>
                <a:cubicBezTo>
                  <a:pt x="6164680" y="322304"/>
                  <a:pt x="6214266" y="371890"/>
                  <a:pt x="6275434" y="371890"/>
                </a:cubicBezTo>
                <a:cubicBezTo>
                  <a:pt x="6336602" y="371890"/>
                  <a:pt x="6386188" y="322304"/>
                  <a:pt x="6386188" y="261136"/>
                </a:cubicBezTo>
                <a:cubicBezTo>
                  <a:pt x="6386188" y="199968"/>
                  <a:pt x="6336602" y="150382"/>
                  <a:pt x="6275434" y="150382"/>
                </a:cubicBezTo>
                <a:close/>
                <a:moveTo>
                  <a:pt x="5901148" y="150382"/>
                </a:moveTo>
                <a:cubicBezTo>
                  <a:pt x="5839980" y="150382"/>
                  <a:pt x="5790394" y="199968"/>
                  <a:pt x="5790394" y="261136"/>
                </a:cubicBezTo>
                <a:cubicBezTo>
                  <a:pt x="5790394" y="322304"/>
                  <a:pt x="5839980" y="371890"/>
                  <a:pt x="5901148" y="371890"/>
                </a:cubicBezTo>
                <a:cubicBezTo>
                  <a:pt x="5962316" y="371890"/>
                  <a:pt x="6011902" y="322304"/>
                  <a:pt x="6011902" y="261136"/>
                </a:cubicBezTo>
                <a:cubicBezTo>
                  <a:pt x="6011902" y="199968"/>
                  <a:pt x="5962316" y="150382"/>
                  <a:pt x="5901148" y="150382"/>
                </a:cubicBezTo>
                <a:close/>
                <a:moveTo>
                  <a:pt x="5539374" y="150382"/>
                </a:moveTo>
                <a:cubicBezTo>
                  <a:pt x="5478206" y="150382"/>
                  <a:pt x="5428620" y="199968"/>
                  <a:pt x="5428620" y="261136"/>
                </a:cubicBezTo>
                <a:cubicBezTo>
                  <a:pt x="5428620" y="322304"/>
                  <a:pt x="5478206" y="371890"/>
                  <a:pt x="5539374" y="371890"/>
                </a:cubicBezTo>
                <a:cubicBezTo>
                  <a:pt x="5600542" y="371890"/>
                  <a:pt x="5650128" y="322304"/>
                  <a:pt x="5650128" y="261136"/>
                </a:cubicBezTo>
                <a:cubicBezTo>
                  <a:pt x="5650128" y="199968"/>
                  <a:pt x="5600542" y="150382"/>
                  <a:pt x="5539374" y="150382"/>
                </a:cubicBezTo>
                <a:close/>
                <a:moveTo>
                  <a:pt x="5139997" y="150382"/>
                </a:moveTo>
                <a:cubicBezTo>
                  <a:pt x="5078829" y="150382"/>
                  <a:pt x="5029243" y="199968"/>
                  <a:pt x="5029243" y="261136"/>
                </a:cubicBezTo>
                <a:cubicBezTo>
                  <a:pt x="5029243" y="322304"/>
                  <a:pt x="5078829" y="371890"/>
                  <a:pt x="5139997" y="371890"/>
                </a:cubicBezTo>
                <a:cubicBezTo>
                  <a:pt x="5201165" y="371890"/>
                  <a:pt x="5250751" y="322304"/>
                  <a:pt x="5250751" y="261136"/>
                </a:cubicBezTo>
                <a:cubicBezTo>
                  <a:pt x="5250751" y="199968"/>
                  <a:pt x="5201165" y="150382"/>
                  <a:pt x="5139997" y="150382"/>
                </a:cubicBezTo>
                <a:close/>
                <a:moveTo>
                  <a:pt x="4778223" y="150382"/>
                </a:moveTo>
                <a:cubicBezTo>
                  <a:pt x="4717055" y="150382"/>
                  <a:pt x="4667469" y="199968"/>
                  <a:pt x="4667469" y="261136"/>
                </a:cubicBezTo>
                <a:cubicBezTo>
                  <a:pt x="4667469" y="322304"/>
                  <a:pt x="4717055" y="371890"/>
                  <a:pt x="4778223" y="371890"/>
                </a:cubicBezTo>
                <a:cubicBezTo>
                  <a:pt x="4839391" y="371890"/>
                  <a:pt x="4888977" y="322304"/>
                  <a:pt x="4888977" y="261136"/>
                </a:cubicBezTo>
                <a:cubicBezTo>
                  <a:pt x="4888977" y="199968"/>
                  <a:pt x="4839391" y="150382"/>
                  <a:pt x="4778223" y="150382"/>
                </a:cubicBezTo>
                <a:close/>
                <a:moveTo>
                  <a:pt x="2916256" y="147187"/>
                </a:moveTo>
                <a:cubicBezTo>
                  <a:pt x="2855088" y="147187"/>
                  <a:pt x="2805502" y="196773"/>
                  <a:pt x="2805502" y="257941"/>
                </a:cubicBezTo>
                <a:cubicBezTo>
                  <a:pt x="2805502" y="319109"/>
                  <a:pt x="2855088" y="368696"/>
                  <a:pt x="2916256" y="368696"/>
                </a:cubicBezTo>
                <a:cubicBezTo>
                  <a:pt x="2977424" y="368696"/>
                  <a:pt x="3027010" y="319109"/>
                  <a:pt x="3027010" y="257941"/>
                </a:cubicBezTo>
                <a:cubicBezTo>
                  <a:pt x="3027010" y="196773"/>
                  <a:pt x="2977424" y="147187"/>
                  <a:pt x="2916256" y="147187"/>
                </a:cubicBezTo>
                <a:close/>
                <a:moveTo>
                  <a:pt x="2554482" y="147187"/>
                </a:moveTo>
                <a:cubicBezTo>
                  <a:pt x="2493314" y="147187"/>
                  <a:pt x="2443728" y="196773"/>
                  <a:pt x="2443728" y="257941"/>
                </a:cubicBezTo>
                <a:cubicBezTo>
                  <a:pt x="2443728" y="319109"/>
                  <a:pt x="2493314" y="368696"/>
                  <a:pt x="2554482" y="368696"/>
                </a:cubicBezTo>
                <a:cubicBezTo>
                  <a:pt x="2615650" y="368696"/>
                  <a:pt x="2665236" y="319109"/>
                  <a:pt x="2665236" y="257941"/>
                </a:cubicBezTo>
                <a:cubicBezTo>
                  <a:pt x="2665236" y="196773"/>
                  <a:pt x="2615650" y="147187"/>
                  <a:pt x="2554482" y="147187"/>
                </a:cubicBezTo>
                <a:close/>
                <a:moveTo>
                  <a:pt x="2155105" y="147187"/>
                </a:moveTo>
                <a:cubicBezTo>
                  <a:pt x="2093937" y="147187"/>
                  <a:pt x="2044351" y="196773"/>
                  <a:pt x="2044351" y="257941"/>
                </a:cubicBezTo>
                <a:cubicBezTo>
                  <a:pt x="2044351" y="319109"/>
                  <a:pt x="2093937" y="368696"/>
                  <a:pt x="2155105" y="368696"/>
                </a:cubicBezTo>
                <a:cubicBezTo>
                  <a:pt x="2216273" y="368696"/>
                  <a:pt x="2265859" y="319109"/>
                  <a:pt x="2265859" y="257941"/>
                </a:cubicBezTo>
                <a:cubicBezTo>
                  <a:pt x="2265859" y="196773"/>
                  <a:pt x="2216273" y="147187"/>
                  <a:pt x="2155105" y="147187"/>
                </a:cubicBezTo>
                <a:close/>
                <a:moveTo>
                  <a:pt x="1793331" y="147187"/>
                </a:moveTo>
                <a:cubicBezTo>
                  <a:pt x="1732163" y="147187"/>
                  <a:pt x="1682577" y="196773"/>
                  <a:pt x="1682577" y="257941"/>
                </a:cubicBezTo>
                <a:cubicBezTo>
                  <a:pt x="1682577" y="319109"/>
                  <a:pt x="1732163" y="368696"/>
                  <a:pt x="1793331" y="368696"/>
                </a:cubicBezTo>
                <a:cubicBezTo>
                  <a:pt x="1854499" y="368696"/>
                  <a:pt x="1904087" y="319109"/>
                  <a:pt x="1904087" y="257941"/>
                </a:cubicBezTo>
                <a:cubicBezTo>
                  <a:pt x="1904087" y="196773"/>
                  <a:pt x="1854499" y="147187"/>
                  <a:pt x="1793331" y="147187"/>
                </a:cubicBezTo>
                <a:close/>
                <a:moveTo>
                  <a:pt x="1419045" y="147187"/>
                </a:moveTo>
                <a:cubicBezTo>
                  <a:pt x="1357877" y="147187"/>
                  <a:pt x="1308291" y="196773"/>
                  <a:pt x="1308291" y="257941"/>
                </a:cubicBezTo>
                <a:cubicBezTo>
                  <a:pt x="1308291" y="319109"/>
                  <a:pt x="1357877" y="368696"/>
                  <a:pt x="1419045" y="368696"/>
                </a:cubicBezTo>
                <a:cubicBezTo>
                  <a:pt x="1480214" y="368696"/>
                  <a:pt x="1529799" y="319109"/>
                  <a:pt x="1529799" y="257941"/>
                </a:cubicBezTo>
                <a:cubicBezTo>
                  <a:pt x="1529799" y="196773"/>
                  <a:pt x="1480214" y="147187"/>
                  <a:pt x="1419045" y="147187"/>
                </a:cubicBezTo>
                <a:close/>
                <a:moveTo>
                  <a:pt x="1057273" y="147187"/>
                </a:moveTo>
                <a:cubicBezTo>
                  <a:pt x="996103" y="147187"/>
                  <a:pt x="946517" y="196773"/>
                  <a:pt x="946517" y="257941"/>
                </a:cubicBezTo>
                <a:cubicBezTo>
                  <a:pt x="946517" y="319109"/>
                  <a:pt x="996103" y="368696"/>
                  <a:pt x="1057273" y="368696"/>
                </a:cubicBezTo>
                <a:cubicBezTo>
                  <a:pt x="1118439" y="368696"/>
                  <a:pt x="1168026" y="319109"/>
                  <a:pt x="1168026" y="257941"/>
                </a:cubicBezTo>
                <a:cubicBezTo>
                  <a:pt x="1168026" y="196773"/>
                  <a:pt x="1118439" y="147187"/>
                  <a:pt x="1057273" y="147187"/>
                </a:cubicBezTo>
                <a:close/>
                <a:moveTo>
                  <a:pt x="657894" y="147187"/>
                </a:moveTo>
                <a:cubicBezTo>
                  <a:pt x="596728" y="147187"/>
                  <a:pt x="547140" y="196773"/>
                  <a:pt x="547140" y="257941"/>
                </a:cubicBezTo>
                <a:cubicBezTo>
                  <a:pt x="547140" y="319109"/>
                  <a:pt x="596728" y="368696"/>
                  <a:pt x="657894" y="368696"/>
                </a:cubicBezTo>
                <a:cubicBezTo>
                  <a:pt x="719062" y="368696"/>
                  <a:pt x="768648" y="319109"/>
                  <a:pt x="768648" y="257941"/>
                </a:cubicBezTo>
                <a:cubicBezTo>
                  <a:pt x="768648" y="196773"/>
                  <a:pt x="719062" y="147187"/>
                  <a:pt x="657894" y="147187"/>
                </a:cubicBezTo>
                <a:close/>
                <a:moveTo>
                  <a:pt x="296120" y="147187"/>
                </a:moveTo>
                <a:cubicBezTo>
                  <a:pt x="234953" y="147187"/>
                  <a:pt x="185366" y="196773"/>
                  <a:pt x="185366" y="257941"/>
                </a:cubicBezTo>
                <a:cubicBezTo>
                  <a:pt x="185366" y="319109"/>
                  <a:pt x="234953" y="368696"/>
                  <a:pt x="296120" y="368696"/>
                </a:cubicBezTo>
                <a:cubicBezTo>
                  <a:pt x="357290" y="368696"/>
                  <a:pt x="406874" y="319109"/>
                  <a:pt x="406874" y="257941"/>
                </a:cubicBezTo>
                <a:cubicBezTo>
                  <a:pt x="406874" y="196773"/>
                  <a:pt x="357290" y="147187"/>
                  <a:pt x="296120" y="147187"/>
                </a:cubicBezTo>
                <a:close/>
                <a:moveTo>
                  <a:pt x="7749623" y="146800"/>
                </a:moveTo>
                <a:cubicBezTo>
                  <a:pt x="7688455" y="146800"/>
                  <a:pt x="7638869" y="196386"/>
                  <a:pt x="7638869" y="257554"/>
                </a:cubicBezTo>
                <a:cubicBezTo>
                  <a:pt x="7638869" y="318722"/>
                  <a:pt x="7688455" y="368308"/>
                  <a:pt x="7749623" y="368308"/>
                </a:cubicBezTo>
                <a:cubicBezTo>
                  <a:pt x="7810791" y="368308"/>
                  <a:pt x="7860377" y="318722"/>
                  <a:pt x="7860377" y="257554"/>
                </a:cubicBezTo>
                <a:cubicBezTo>
                  <a:pt x="7860377" y="196386"/>
                  <a:pt x="7810791" y="146800"/>
                  <a:pt x="7749623" y="146800"/>
                </a:cubicBezTo>
                <a:close/>
                <a:moveTo>
                  <a:pt x="4390445" y="143605"/>
                </a:moveTo>
                <a:cubicBezTo>
                  <a:pt x="4329277" y="143605"/>
                  <a:pt x="4279691" y="193191"/>
                  <a:pt x="4279691" y="254360"/>
                </a:cubicBezTo>
                <a:cubicBezTo>
                  <a:pt x="4279691" y="315527"/>
                  <a:pt x="4329277" y="365113"/>
                  <a:pt x="4390445" y="365113"/>
                </a:cubicBezTo>
                <a:cubicBezTo>
                  <a:pt x="4451613" y="365113"/>
                  <a:pt x="4501199" y="315527"/>
                  <a:pt x="4501199" y="254360"/>
                </a:cubicBezTo>
                <a:cubicBezTo>
                  <a:pt x="4501199" y="193191"/>
                  <a:pt x="4451613" y="143605"/>
                  <a:pt x="4390445" y="143605"/>
                </a:cubicBezTo>
                <a:close/>
                <a:moveTo>
                  <a:pt x="4028671" y="143605"/>
                </a:moveTo>
                <a:cubicBezTo>
                  <a:pt x="3967503" y="143605"/>
                  <a:pt x="3917917" y="193191"/>
                  <a:pt x="3917917" y="254360"/>
                </a:cubicBezTo>
                <a:cubicBezTo>
                  <a:pt x="3917917" y="315527"/>
                  <a:pt x="3967503" y="365113"/>
                  <a:pt x="4028671" y="365113"/>
                </a:cubicBezTo>
                <a:cubicBezTo>
                  <a:pt x="4089839" y="365113"/>
                  <a:pt x="4139425" y="315527"/>
                  <a:pt x="4139425" y="254360"/>
                </a:cubicBezTo>
                <a:cubicBezTo>
                  <a:pt x="4139425" y="193191"/>
                  <a:pt x="4089839" y="143605"/>
                  <a:pt x="4028671" y="143605"/>
                </a:cubicBezTo>
                <a:close/>
                <a:moveTo>
                  <a:pt x="3629294" y="143605"/>
                </a:moveTo>
                <a:cubicBezTo>
                  <a:pt x="3568126" y="143605"/>
                  <a:pt x="3518540" y="193191"/>
                  <a:pt x="3518540" y="254360"/>
                </a:cubicBezTo>
                <a:cubicBezTo>
                  <a:pt x="3518540" y="315527"/>
                  <a:pt x="3568126" y="365113"/>
                  <a:pt x="3629294" y="365113"/>
                </a:cubicBezTo>
                <a:cubicBezTo>
                  <a:pt x="3690462" y="365113"/>
                  <a:pt x="3740048" y="315527"/>
                  <a:pt x="3740048" y="254360"/>
                </a:cubicBezTo>
                <a:cubicBezTo>
                  <a:pt x="3740048" y="193191"/>
                  <a:pt x="3690462" y="143605"/>
                  <a:pt x="3629294" y="143605"/>
                </a:cubicBezTo>
                <a:close/>
                <a:moveTo>
                  <a:pt x="3267520" y="143605"/>
                </a:moveTo>
                <a:cubicBezTo>
                  <a:pt x="3206352" y="143605"/>
                  <a:pt x="3156766" y="193191"/>
                  <a:pt x="3156766" y="254360"/>
                </a:cubicBezTo>
                <a:cubicBezTo>
                  <a:pt x="3156766" y="315527"/>
                  <a:pt x="3206352" y="365113"/>
                  <a:pt x="3267520" y="365113"/>
                </a:cubicBezTo>
                <a:cubicBezTo>
                  <a:pt x="3328688" y="365113"/>
                  <a:pt x="3378274" y="315527"/>
                  <a:pt x="3378274" y="254360"/>
                </a:cubicBezTo>
                <a:cubicBezTo>
                  <a:pt x="3378274" y="193191"/>
                  <a:pt x="3328688" y="143605"/>
                  <a:pt x="3267520" y="143605"/>
                </a:cubicBezTo>
                <a:close/>
                <a:moveTo>
                  <a:pt x="222691" y="0"/>
                </a:moveTo>
                <a:lnTo>
                  <a:pt x="7819533" y="0"/>
                </a:lnTo>
                <a:cubicBezTo>
                  <a:pt x="7942522" y="0"/>
                  <a:pt x="8042224" y="99702"/>
                  <a:pt x="8042224" y="222691"/>
                </a:cubicBezTo>
                <a:lnTo>
                  <a:pt x="8042224" y="4161860"/>
                </a:lnTo>
                <a:cubicBezTo>
                  <a:pt x="8042224" y="4284849"/>
                  <a:pt x="7942522" y="4384551"/>
                  <a:pt x="7819533" y="4384551"/>
                </a:cubicBezTo>
                <a:lnTo>
                  <a:pt x="222691" y="4384551"/>
                </a:lnTo>
                <a:cubicBezTo>
                  <a:pt x="99702" y="4384551"/>
                  <a:pt x="0" y="4284849"/>
                  <a:pt x="0" y="4161860"/>
                </a:cubicBezTo>
                <a:lnTo>
                  <a:pt x="0" y="222691"/>
                </a:lnTo>
                <a:cubicBezTo>
                  <a:pt x="0" y="99702"/>
                  <a:pt x="99702" y="0"/>
                  <a:pt x="222691" y="0"/>
                </a:cubicBezTo>
                <a:close/>
              </a:path>
            </a:pathLst>
          </a:custGeom>
          <a:solidFill>
            <a:schemeClr val="accent4">
              <a:lumMod val="20000"/>
              <a:lumOff val="80000"/>
            </a:schemeClr>
          </a:solidFill>
          <a:ln>
            <a:noFill/>
          </a:ln>
          <a:effectLst>
            <a:outerShdw blurRad="1270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solidFill>
                  <a:srgbClr val="217B57"/>
                </a:solidFill>
                <a:latin typeface="#9Slide07 Koni" pitchFamily="2" charset="0"/>
                <a:cs typeface="Times New Roman" pitchFamily="18" charset="0"/>
              </a:rPr>
              <a:t> Thực vật cần có đủ nước, chất khoáng, không khí và ánh sáng thì mới sống và phát triển bình thường. </a:t>
            </a:r>
            <a:endParaRPr lang="id-ID" sz="4400" dirty="0">
              <a:solidFill>
                <a:srgbClr val="217B57"/>
              </a:solidFill>
              <a:latin typeface="#9Slide07 Koni" pitchFamily="2" charset="0"/>
            </a:endParaRPr>
          </a:p>
        </p:txBody>
      </p:sp>
      <p:sp>
        <p:nvSpPr>
          <p:cNvPr id="23" name="TextBox 22"/>
          <p:cNvSpPr txBox="1"/>
          <p:nvPr/>
        </p:nvSpPr>
        <p:spPr>
          <a:xfrm>
            <a:off x="-430306" y="-1165412"/>
            <a:ext cx="184731" cy="369332"/>
          </a:xfrm>
          <a:prstGeom prst="rect">
            <a:avLst/>
          </a:prstGeom>
          <a:noFill/>
        </p:spPr>
        <p:txBody>
          <a:bodyPr wrap="none" rtlCol="0">
            <a:spAutoFit/>
          </a:bodyPr>
          <a:lstStyle/>
          <a:p>
            <a:endParaRPr lang="en-US" dirty="0"/>
          </a:p>
        </p:txBody>
      </p:sp>
      <p:grpSp>
        <p:nvGrpSpPr>
          <p:cNvPr id="33" name="Group 32">
            <a:extLst>
              <a:ext uri="{FF2B5EF4-FFF2-40B4-BE49-F238E27FC236}">
                <a16:creationId xmlns:a16="http://schemas.microsoft.com/office/drawing/2014/main" id="{C6CCEDA6-0C56-47DD-8AAB-DEA99F80BACB}"/>
              </a:ext>
            </a:extLst>
          </p:cNvPr>
          <p:cNvGrpSpPr/>
          <p:nvPr/>
        </p:nvGrpSpPr>
        <p:grpSpPr>
          <a:xfrm>
            <a:off x="3966609" y="0"/>
            <a:ext cx="5184391" cy="1850865"/>
            <a:chOff x="3588005" y="0"/>
            <a:chExt cx="5866667" cy="1760478"/>
          </a:xfrm>
        </p:grpSpPr>
        <p:sp>
          <p:nvSpPr>
            <p:cNvPr id="34" name="Freeform 43">
              <a:extLst>
                <a:ext uri="{FF2B5EF4-FFF2-40B4-BE49-F238E27FC236}">
                  <a16:creationId xmlns:a16="http://schemas.microsoft.com/office/drawing/2014/main" id="{8C8521F1-BFF2-44B6-B2D9-B61782E9C4A2}"/>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rgbClr val="FFC000"/>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56725630-9E5B-42C9-A65D-AF1628309369}"/>
                </a:ext>
              </a:extLst>
            </p:cNvPr>
            <p:cNvCxnSpPr/>
            <p:nvPr/>
          </p:nvCxnSpPr>
          <p:spPr>
            <a:xfrm flipV="1">
              <a:off x="9233415"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E3BF2A7-70D8-4E47-974D-54EF5EA81C09}"/>
                </a:ext>
              </a:extLst>
            </p:cNvPr>
            <p:cNvCxnSpPr/>
            <p:nvPr/>
          </p:nvCxnSpPr>
          <p:spPr>
            <a:xfrm flipV="1">
              <a:off x="3854802" y="0"/>
              <a:ext cx="0" cy="966522"/>
            </a:xfrm>
            <a:prstGeom prst="line">
              <a:avLst/>
            </a:prstGeom>
            <a:ln w="127000" cap="rnd">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B34581DA-502D-4898-B181-70AFC76DF435}"/>
              </a:ext>
            </a:extLst>
          </p:cNvPr>
          <p:cNvSpPr txBox="1"/>
          <p:nvPr/>
        </p:nvSpPr>
        <p:spPr>
          <a:xfrm>
            <a:off x="4747690" y="786300"/>
            <a:ext cx="389427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spc="60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latin typeface="#9Slide07 Koni" pitchFamily="2" charset="0"/>
                <a:cs typeface="Dreaming Outloud Script Pro" panose="03050502040304050704" pitchFamily="66" charset="0"/>
              </a:rPr>
              <a:t>Ghi nhớ</a:t>
            </a:r>
            <a:endParaRPr kumimoji="0" lang="id-ID" sz="6000" b="0" i="0" u="none" strike="noStrike" kern="1200" cap="none" spc="600" normalizeH="0" baseline="0" noProof="0" dirty="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uLnTx/>
              <a:uFillTx/>
              <a:latin typeface="#9Slide07 Koni" pitchFamily="2" charset="0"/>
              <a:cs typeface="Dreaming Outloud Script Pro" panose="03050502040304050704" pitchFamily="66" charset="0"/>
            </a:endParaRPr>
          </a:p>
        </p:txBody>
      </p:sp>
      <p:pic>
        <p:nvPicPr>
          <p:cNvPr id="38" name="Picture 37">
            <a:extLst>
              <a:ext uri="{FF2B5EF4-FFF2-40B4-BE49-F238E27FC236}">
                <a16:creationId xmlns:a16="http://schemas.microsoft.com/office/drawing/2014/main" id="{ACE99EAB-5A6B-41B7-BD63-E0D7D1943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51" y="4223715"/>
            <a:ext cx="2541180" cy="2913552"/>
          </a:xfrm>
          <a:prstGeom prst="rect">
            <a:avLst/>
          </a:prstGeom>
        </p:spPr>
      </p:pic>
    </p:spTree>
    <p:extLst>
      <p:ext uri="{BB962C8B-B14F-4D97-AF65-F5344CB8AC3E}">
        <p14:creationId xmlns:p14="http://schemas.microsoft.com/office/powerpoint/2010/main" val="611983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grpId="0" nodeType="withEffect">
                                      <p:stCondLst>
                                        <p:cond delay="1500"/>
                                      </p:stCondLst>
                                      <p:childTnLst>
                                        <p:set>
                                          <p:cBhvr>
                                            <p:cTn id="8" dur="1" fill="hold">
                                              <p:stCondLst>
                                                <p:cond delay="0"/>
                                              </p:stCondLst>
                                            </p:cTn>
                                            <p:tgtEl>
                                              <p:spTgt spid="76"/>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74"/>
                                            </p:tgtEl>
                                            <p:attrNameLst>
                                              <p:attrName>style.visibility</p:attrName>
                                            </p:attrNameLst>
                                          </p:cBhvr>
                                          <p:to>
                                            <p:strVal val="visible"/>
                                          </p:to>
                                        </p:set>
                                      </p:childTnLst>
                                    </p:cTn>
                                  </p:par>
                                  <p:par>
                                    <p:cTn id="11" presetID="1" presetClass="entr" presetSubtype="0" fill="hold" grpId="0" nodeType="withEffect">
                                      <p:stCondLst>
                                        <p:cond delay="1500"/>
                                      </p:stCondLst>
                                      <p:childTnLst>
                                        <p:set>
                                          <p:cBhvr>
                                            <p:cTn id="12" dur="1" fill="hold">
                                              <p:stCondLst>
                                                <p:cond delay="0"/>
                                              </p:stCondLst>
                                            </p:cTn>
                                            <p:tgtEl>
                                              <p:spTgt spid="56"/>
                                            </p:tgtEl>
                                            <p:attrNameLst>
                                              <p:attrName>style.visibility</p:attrName>
                                            </p:attrNameLst>
                                          </p:cBhvr>
                                          <p:to>
                                            <p:strVal val="visible"/>
                                          </p:to>
                                        </p:set>
                                      </p:childTnLst>
                                    </p:cTn>
                                  </p:par>
                                  <p:par>
                                    <p:cTn id="13" presetID="35" presetClass="emph" presetSubtype="0" repeatCount="indefinite" fill="hold" grpId="1" nodeType="withEffect">
                                      <p:stCondLst>
                                        <p:cond delay="1500"/>
                                      </p:stCondLst>
                                      <p:childTnLst>
                                        <p:anim calcmode="discrete" valueType="str">
                                          <p:cBhvr>
                                            <p:cTn id="14" dur="2200" fill="hold"/>
                                            <p:tgtEl>
                                              <p:spTgt spid="60"/>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1" nodeType="withEffect">
                                      <p:stCondLst>
                                        <p:cond delay="1500"/>
                                      </p:stCondLst>
                                      <p:childTnLst>
                                        <p:anim calcmode="discrete" valueType="str">
                                          <p:cBhvr>
                                            <p:cTn id="16" dur="1500" fill="hold"/>
                                            <p:tgtEl>
                                              <p:spTgt spid="7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1" nodeType="withEffect">
                                      <p:stCondLst>
                                        <p:cond delay="1500"/>
                                      </p:stCondLst>
                                      <p:childTnLst>
                                        <p:anim calcmode="discrete" valueType="str">
                                          <p:cBhvr>
                                            <p:cTn id="18" dur="1100" fill="hold"/>
                                            <p:tgtEl>
                                              <p:spTgt spid="74"/>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1" nodeType="withEffect">
                                      <p:stCondLst>
                                        <p:cond delay="1500"/>
                                      </p:stCondLst>
                                      <p:childTnLst>
                                        <p:anim calcmode="discrete" valueType="str">
                                          <p:cBhvr>
                                            <p:cTn id="20" dur="1800" fill="hold"/>
                                            <p:tgtEl>
                                              <p:spTgt spid="56"/>
                                            </p:tgtEl>
                                            <p:attrNameLst>
                                              <p:attrName>style.visibility</p:attrName>
                                            </p:attrNameLst>
                                          </p:cBhvr>
                                          <p:tavLst>
                                            <p:tav tm="0">
                                              <p:val>
                                                <p:strVal val="hidden"/>
                                              </p:val>
                                            </p:tav>
                                            <p:tav tm="50000">
                                              <p:val>
                                                <p:strVal val="visible"/>
                                              </p:val>
                                            </p:tav>
                                          </p:tavLst>
                                        </p:anim>
                                      </p:childTnLst>
                                    </p:cTn>
                                  </p:par>
                                  <p:par>
                                    <p:cTn id="21" presetID="1" presetClass="entr" presetSubtype="0" fill="hold" grpId="0" nodeType="withEffect">
                                      <p:stCondLst>
                                        <p:cond delay="175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1750"/>
                                      </p:stCondLst>
                                      <p:childTnLst>
                                        <p:set>
                                          <p:cBhvr>
                                            <p:cTn id="24" dur="1" fill="hold">
                                              <p:stCondLst>
                                                <p:cond delay="0"/>
                                              </p:stCondLst>
                                            </p:cTn>
                                            <p:tgtEl>
                                              <p:spTgt spid="78"/>
                                            </p:tgtEl>
                                            <p:attrNameLst>
                                              <p:attrName>style.visibility</p:attrName>
                                            </p:attrNameLst>
                                          </p:cBhvr>
                                          <p:to>
                                            <p:strVal val="visible"/>
                                          </p:to>
                                        </p:set>
                                      </p:childTnLst>
                                    </p:cTn>
                                  </p:par>
                                  <p:par>
                                    <p:cTn id="25" presetID="1" presetClass="entr" presetSubtype="0" fill="hold" grpId="0" nodeType="withEffect">
                                      <p:stCondLst>
                                        <p:cond delay="175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175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grpId="0" nodeType="withEffect">
                                      <p:stCondLst>
                                        <p:cond delay="1750"/>
                                      </p:stCondLst>
                                      <p:childTnLst>
                                        <p:set>
                                          <p:cBhvr>
                                            <p:cTn id="30" dur="1" fill="hold">
                                              <p:stCondLst>
                                                <p:cond delay="0"/>
                                              </p:stCondLst>
                                            </p:cTn>
                                            <p:tgtEl>
                                              <p:spTgt spid="80"/>
                                            </p:tgtEl>
                                            <p:attrNameLst>
                                              <p:attrName>style.visibility</p:attrName>
                                            </p:attrNameLst>
                                          </p:cBhvr>
                                          <p:to>
                                            <p:strVal val="visible"/>
                                          </p:to>
                                        </p:set>
                                      </p:childTnLst>
                                    </p:cTn>
                                  </p:par>
                                  <p:par>
                                    <p:cTn id="31" presetID="35" presetClass="emph" presetSubtype="0" repeatCount="indefinite" fill="hold" grpId="1" nodeType="withEffect">
                                      <p:stCondLst>
                                        <p:cond delay="1750"/>
                                      </p:stCondLst>
                                      <p:childTnLst>
                                        <p:anim calcmode="discrete" valueType="str">
                                          <p:cBhvr>
                                            <p:cTn id="32" dur="1800" fill="hold"/>
                                            <p:tgtEl>
                                              <p:spTgt spid="61"/>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1" nodeType="withEffect">
                                      <p:stCondLst>
                                        <p:cond delay="1750"/>
                                      </p:stCondLst>
                                      <p:childTnLst>
                                        <p:anim calcmode="discrete" valueType="str">
                                          <p:cBhvr>
                                            <p:cTn id="34" dur="1200" fill="hold"/>
                                            <p:tgtEl>
                                              <p:spTgt spid="78"/>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1" nodeType="withEffect">
                                      <p:stCondLst>
                                        <p:cond delay="1750"/>
                                      </p:stCondLst>
                                      <p:childTnLst>
                                        <p:anim calcmode="discrete" valueType="str">
                                          <p:cBhvr>
                                            <p:cTn id="36" dur="1800" fill="hold"/>
                                            <p:tgtEl>
                                              <p:spTgt spid="63"/>
                                            </p:tgtEl>
                                            <p:attrNameLst>
                                              <p:attrName>style.visibility</p:attrName>
                                            </p:attrNameLst>
                                          </p:cBhvr>
                                          <p:tavLst>
                                            <p:tav tm="0">
                                              <p:val>
                                                <p:strVal val="hidden"/>
                                              </p:val>
                                            </p:tav>
                                            <p:tav tm="50000">
                                              <p:val>
                                                <p:strVal val="visible"/>
                                              </p:val>
                                            </p:tav>
                                          </p:tavLst>
                                        </p:anim>
                                      </p:childTnLst>
                                    </p:cTn>
                                  </p:par>
                                  <p:par>
                                    <p:cTn id="37" presetID="35" presetClass="emph" presetSubtype="0" repeatCount="indefinite" fill="hold" grpId="1" nodeType="withEffect">
                                      <p:stCondLst>
                                        <p:cond delay="1750"/>
                                      </p:stCondLst>
                                      <p:childTnLst>
                                        <p:anim calcmode="discrete" valueType="str">
                                          <p:cBhvr>
                                            <p:cTn id="38" dur="2200" fill="hold"/>
                                            <p:tgtEl>
                                              <p:spTgt spid="66"/>
                                            </p:tgtEl>
                                            <p:attrNameLst>
                                              <p:attrName>style.visibility</p:attrName>
                                            </p:attrNameLst>
                                          </p:cBhvr>
                                          <p:tavLst>
                                            <p:tav tm="0">
                                              <p:val>
                                                <p:strVal val="hidden"/>
                                              </p:val>
                                            </p:tav>
                                            <p:tav tm="50000">
                                              <p:val>
                                                <p:strVal val="visible"/>
                                              </p:val>
                                            </p:tav>
                                          </p:tavLst>
                                        </p:anim>
                                      </p:childTnLst>
                                    </p:cTn>
                                  </p:par>
                                  <p:par>
                                    <p:cTn id="39" presetID="35" presetClass="emph" presetSubtype="0" repeatCount="indefinite" fill="hold" grpId="1" nodeType="withEffect">
                                      <p:stCondLst>
                                        <p:cond delay="1750"/>
                                      </p:stCondLst>
                                      <p:childTnLst>
                                        <p:anim calcmode="discrete" valueType="str">
                                          <p:cBhvr>
                                            <p:cTn id="40" dur="1400" fill="hold"/>
                                            <p:tgtEl>
                                              <p:spTgt spid="80"/>
                                            </p:tgtEl>
                                            <p:attrNameLst>
                                              <p:attrName>style.visibility</p:attrName>
                                            </p:attrNameLst>
                                          </p:cBhvr>
                                          <p:tavLst>
                                            <p:tav tm="0">
                                              <p:val>
                                                <p:strVal val="hidden"/>
                                              </p:val>
                                            </p:tav>
                                            <p:tav tm="50000">
                                              <p:val>
                                                <p:strVal val="visible"/>
                                              </p:val>
                                            </p:tav>
                                          </p:tavLst>
                                        </p:anim>
                                      </p:childTnLst>
                                    </p:cTn>
                                  </p:par>
                                  <p:par>
                                    <p:cTn id="41" presetID="1" presetClass="entr" presetSubtype="0" fill="hold" grpId="0" nodeType="withEffect">
                                      <p:stCondLst>
                                        <p:cond delay="2250"/>
                                      </p:stCondLst>
                                      <p:childTnLst>
                                        <p:set>
                                          <p:cBhvr>
                                            <p:cTn id="42" dur="1" fill="hold">
                                              <p:stCondLst>
                                                <p:cond delay="0"/>
                                              </p:stCondLst>
                                            </p:cTn>
                                            <p:tgtEl>
                                              <p:spTgt spid="77"/>
                                            </p:tgtEl>
                                            <p:attrNameLst>
                                              <p:attrName>style.visibility</p:attrName>
                                            </p:attrNameLst>
                                          </p:cBhvr>
                                          <p:to>
                                            <p:strVal val="visible"/>
                                          </p:to>
                                        </p:set>
                                      </p:childTnLst>
                                    </p:cTn>
                                  </p:par>
                                  <p:par>
                                    <p:cTn id="43" presetID="1" presetClass="entr" presetSubtype="0" fill="hold" grpId="0" nodeType="withEffect">
                                      <p:stCondLst>
                                        <p:cond delay="225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grpId="0" nodeType="withEffect">
                                      <p:stCondLst>
                                        <p:cond delay="225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225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grpId="0" nodeType="withEffect">
                                      <p:stCondLst>
                                        <p:cond delay="225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2250"/>
                                      </p:stCondLst>
                                      <p:childTnLst>
                                        <p:set>
                                          <p:cBhvr>
                                            <p:cTn id="52" dur="1" fill="hold">
                                              <p:stCondLst>
                                                <p:cond delay="0"/>
                                              </p:stCondLst>
                                            </p:cTn>
                                            <p:tgtEl>
                                              <p:spTgt spid="81"/>
                                            </p:tgtEl>
                                            <p:attrNameLst>
                                              <p:attrName>style.visibility</p:attrName>
                                            </p:attrNameLst>
                                          </p:cBhvr>
                                          <p:to>
                                            <p:strVal val="visible"/>
                                          </p:to>
                                        </p:set>
                                      </p:childTnLst>
                                    </p:cTn>
                                  </p:par>
                                  <p:par>
                                    <p:cTn id="53" presetID="1" presetClass="entr" presetSubtype="0" fill="hold" grpId="0" nodeType="withEffect">
                                      <p:stCondLst>
                                        <p:cond delay="2250"/>
                                      </p:stCondLst>
                                      <p:childTnLst>
                                        <p:set>
                                          <p:cBhvr>
                                            <p:cTn id="54" dur="1" fill="hold">
                                              <p:stCondLst>
                                                <p:cond delay="0"/>
                                              </p:stCondLst>
                                            </p:cTn>
                                            <p:tgtEl>
                                              <p:spTgt spid="70"/>
                                            </p:tgtEl>
                                            <p:attrNameLst>
                                              <p:attrName>style.visibility</p:attrName>
                                            </p:attrNameLst>
                                          </p:cBhvr>
                                          <p:to>
                                            <p:strVal val="visible"/>
                                          </p:to>
                                        </p:set>
                                      </p:childTnLst>
                                    </p:cTn>
                                  </p:par>
                                  <p:par>
                                    <p:cTn id="55" presetID="1" presetClass="entr" presetSubtype="0" fill="hold" grpId="0" nodeType="withEffect">
                                      <p:stCondLst>
                                        <p:cond delay="225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2250"/>
                                      </p:stCondLst>
                                      <p:childTnLst>
                                        <p:set>
                                          <p:cBhvr>
                                            <p:cTn id="58" dur="1" fill="hold">
                                              <p:stCondLst>
                                                <p:cond delay="0"/>
                                              </p:stCondLst>
                                            </p:cTn>
                                            <p:tgtEl>
                                              <p:spTgt spid="71"/>
                                            </p:tgtEl>
                                            <p:attrNameLst>
                                              <p:attrName>style.visibility</p:attrName>
                                            </p:attrNameLst>
                                          </p:cBhvr>
                                          <p:to>
                                            <p:strVal val="visible"/>
                                          </p:to>
                                        </p:set>
                                      </p:childTnLst>
                                    </p:cTn>
                                  </p:par>
                                  <p:par>
                                    <p:cTn id="59" presetID="1" presetClass="entr" presetSubtype="0" fill="hold" grpId="0" nodeType="withEffect">
                                      <p:stCondLst>
                                        <p:cond delay="2250"/>
                                      </p:stCondLst>
                                      <p:childTnLst>
                                        <p:set>
                                          <p:cBhvr>
                                            <p:cTn id="60" dur="1" fill="hold">
                                              <p:stCondLst>
                                                <p:cond delay="0"/>
                                              </p:stCondLst>
                                            </p:cTn>
                                            <p:tgtEl>
                                              <p:spTgt spid="59"/>
                                            </p:tgtEl>
                                            <p:attrNameLst>
                                              <p:attrName>style.visibility</p:attrName>
                                            </p:attrNameLst>
                                          </p:cBhvr>
                                          <p:to>
                                            <p:strVal val="visible"/>
                                          </p:to>
                                        </p:set>
                                      </p:childTnLst>
                                    </p:cTn>
                                  </p:par>
                                  <p:par>
                                    <p:cTn id="61" presetID="1" presetClass="entr" presetSubtype="0" fill="hold" grpId="0" nodeType="withEffect">
                                      <p:stCondLst>
                                        <p:cond delay="225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grpId="0" nodeType="withEffect">
                                      <p:stCondLst>
                                        <p:cond delay="2250"/>
                                      </p:stCondLst>
                                      <p:childTnLst>
                                        <p:set>
                                          <p:cBhvr>
                                            <p:cTn id="64" dur="1" fill="hold">
                                              <p:stCondLst>
                                                <p:cond delay="0"/>
                                              </p:stCondLst>
                                            </p:cTn>
                                            <p:tgtEl>
                                              <p:spTgt spid="73"/>
                                            </p:tgtEl>
                                            <p:attrNameLst>
                                              <p:attrName>style.visibility</p:attrName>
                                            </p:attrNameLst>
                                          </p:cBhvr>
                                          <p:to>
                                            <p:strVal val="visible"/>
                                          </p:to>
                                        </p:set>
                                      </p:childTnLst>
                                    </p:cTn>
                                  </p:par>
                                  <p:par>
                                    <p:cTn id="65" presetID="35" presetClass="emph" presetSubtype="0" repeatCount="indefinite" fill="hold" grpId="1" nodeType="withEffect">
                                      <p:stCondLst>
                                        <p:cond delay="2250"/>
                                      </p:stCondLst>
                                      <p:childTnLst>
                                        <p:anim calcmode="discrete" valueType="str">
                                          <p:cBhvr>
                                            <p:cTn id="66" dur="1000" fill="hold"/>
                                            <p:tgtEl>
                                              <p:spTgt spid="77"/>
                                            </p:tgtEl>
                                            <p:attrNameLst>
                                              <p:attrName>style.visibility</p:attrName>
                                            </p:attrNameLst>
                                          </p:cBhvr>
                                          <p:tavLst>
                                            <p:tav tm="0">
                                              <p:val>
                                                <p:strVal val="hidden"/>
                                              </p:val>
                                            </p:tav>
                                            <p:tav tm="50000">
                                              <p:val>
                                                <p:strVal val="visible"/>
                                              </p:val>
                                            </p:tav>
                                          </p:tavLst>
                                        </p:anim>
                                      </p:childTnLst>
                                    </p:cTn>
                                  </p:par>
                                  <p:par>
                                    <p:cTn id="67" presetID="35" presetClass="emph" presetSubtype="0" repeatCount="indefinite" fill="hold" grpId="1" nodeType="withEffect">
                                      <p:stCondLst>
                                        <p:cond delay="2250"/>
                                      </p:stCondLst>
                                      <p:childTnLst>
                                        <p:anim calcmode="discrete" valueType="str">
                                          <p:cBhvr>
                                            <p:cTn id="68" dur="1700" fill="hold"/>
                                            <p:tgtEl>
                                              <p:spTgt spid="72"/>
                                            </p:tgtEl>
                                            <p:attrNameLst>
                                              <p:attrName>style.visibility</p:attrName>
                                            </p:attrNameLst>
                                          </p:cBhvr>
                                          <p:tavLst>
                                            <p:tav tm="0">
                                              <p:val>
                                                <p:strVal val="hidden"/>
                                              </p:val>
                                            </p:tav>
                                            <p:tav tm="50000">
                                              <p:val>
                                                <p:strVal val="visible"/>
                                              </p:val>
                                            </p:tav>
                                          </p:tavLst>
                                        </p:anim>
                                      </p:childTnLst>
                                    </p:cTn>
                                  </p:par>
                                  <p:par>
                                    <p:cTn id="69" presetID="35" presetClass="emph" presetSubtype="0" repeatCount="indefinite" fill="hold" grpId="1" nodeType="withEffect">
                                      <p:stCondLst>
                                        <p:cond delay="2250"/>
                                      </p:stCondLst>
                                      <p:childTnLst>
                                        <p:anim calcmode="discrete" valueType="str">
                                          <p:cBhvr>
                                            <p:cTn id="70" dur="1600" fill="hold"/>
                                            <p:tgtEl>
                                              <p:spTgt spid="58"/>
                                            </p:tgtEl>
                                            <p:attrNameLst>
                                              <p:attrName>style.visibility</p:attrName>
                                            </p:attrNameLst>
                                          </p:cBhvr>
                                          <p:tavLst>
                                            <p:tav tm="0">
                                              <p:val>
                                                <p:strVal val="hidden"/>
                                              </p:val>
                                            </p:tav>
                                            <p:tav tm="50000">
                                              <p:val>
                                                <p:strVal val="visible"/>
                                              </p:val>
                                            </p:tav>
                                          </p:tavLst>
                                        </p:anim>
                                      </p:childTnLst>
                                    </p:cTn>
                                  </p:par>
                                  <p:par>
                                    <p:cTn id="71" presetID="35" presetClass="emph" presetSubtype="0" repeatCount="indefinite" fill="hold" grpId="1" nodeType="withEffect">
                                      <p:stCondLst>
                                        <p:cond delay="2250"/>
                                      </p:stCondLst>
                                      <p:childTnLst>
                                        <p:anim calcmode="discrete" valueType="str">
                                          <p:cBhvr>
                                            <p:cTn id="72" dur="1000" fill="hold"/>
                                            <p:tgtEl>
                                              <p:spTgt spid="64"/>
                                            </p:tgtEl>
                                            <p:attrNameLst>
                                              <p:attrName>style.visibility</p:attrName>
                                            </p:attrNameLst>
                                          </p:cBhvr>
                                          <p:tavLst>
                                            <p:tav tm="0">
                                              <p:val>
                                                <p:strVal val="hidden"/>
                                              </p:val>
                                            </p:tav>
                                            <p:tav tm="50000">
                                              <p:val>
                                                <p:strVal val="visible"/>
                                              </p:val>
                                            </p:tav>
                                          </p:tavLst>
                                        </p:anim>
                                      </p:childTnLst>
                                    </p:cTn>
                                  </p:par>
                                  <p:par>
                                    <p:cTn id="73" presetID="35" presetClass="emph" presetSubtype="0" repeatCount="indefinite" fill="hold" grpId="1" nodeType="withEffect">
                                      <p:stCondLst>
                                        <p:cond delay="2250"/>
                                      </p:stCondLst>
                                      <p:childTnLst>
                                        <p:anim calcmode="discrete" valueType="str">
                                          <p:cBhvr>
                                            <p:cTn id="74" dur="1300" fill="hold"/>
                                            <p:tgtEl>
                                              <p:spTgt spid="65"/>
                                            </p:tgtEl>
                                            <p:attrNameLst>
                                              <p:attrName>style.visibility</p:attrName>
                                            </p:attrNameLst>
                                          </p:cBhvr>
                                          <p:tavLst>
                                            <p:tav tm="0">
                                              <p:val>
                                                <p:strVal val="hidden"/>
                                              </p:val>
                                            </p:tav>
                                            <p:tav tm="50000">
                                              <p:val>
                                                <p:strVal val="visible"/>
                                              </p:val>
                                            </p:tav>
                                          </p:tavLst>
                                        </p:anim>
                                      </p:childTnLst>
                                    </p:cTn>
                                  </p:par>
                                  <p:par>
                                    <p:cTn id="75" presetID="35" presetClass="emph" presetSubtype="0" repeatCount="indefinite" fill="hold" grpId="1" nodeType="withEffect">
                                      <p:stCondLst>
                                        <p:cond delay="2250"/>
                                      </p:stCondLst>
                                      <p:childTnLst>
                                        <p:anim calcmode="discrete" valueType="str">
                                          <p:cBhvr>
                                            <p:cTn id="76" dur="1000" fill="hold"/>
                                            <p:tgtEl>
                                              <p:spTgt spid="81"/>
                                            </p:tgtEl>
                                            <p:attrNameLst>
                                              <p:attrName>style.visibility</p:attrName>
                                            </p:attrNameLst>
                                          </p:cBhvr>
                                          <p:tavLst>
                                            <p:tav tm="0">
                                              <p:val>
                                                <p:strVal val="hidden"/>
                                              </p:val>
                                            </p:tav>
                                            <p:tav tm="50000">
                                              <p:val>
                                                <p:strVal val="visible"/>
                                              </p:val>
                                            </p:tav>
                                          </p:tavLst>
                                        </p:anim>
                                      </p:childTnLst>
                                    </p:cTn>
                                  </p:par>
                                  <p:par>
                                    <p:cTn id="77" presetID="35" presetClass="emph" presetSubtype="0" repeatCount="indefinite" fill="hold" grpId="1" nodeType="withEffect">
                                      <p:stCondLst>
                                        <p:cond delay="3000"/>
                                      </p:stCondLst>
                                      <p:childTnLst>
                                        <p:anim calcmode="discrete" valueType="str">
                                          <p:cBhvr>
                                            <p:cTn id="78" dur="1300" fill="hold"/>
                                            <p:tgtEl>
                                              <p:spTgt spid="70"/>
                                            </p:tgtEl>
                                            <p:attrNameLst>
                                              <p:attrName>style.visibility</p:attrName>
                                            </p:attrNameLst>
                                          </p:cBhvr>
                                          <p:tavLst>
                                            <p:tav tm="0">
                                              <p:val>
                                                <p:strVal val="hidden"/>
                                              </p:val>
                                            </p:tav>
                                            <p:tav tm="50000">
                                              <p:val>
                                                <p:strVal val="visible"/>
                                              </p:val>
                                            </p:tav>
                                          </p:tavLst>
                                        </p:anim>
                                      </p:childTnLst>
                                    </p:cTn>
                                  </p:par>
                                  <p:par>
                                    <p:cTn id="79" presetID="35" presetClass="emph" presetSubtype="0" repeatCount="indefinite" fill="hold" grpId="1" nodeType="withEffect">
                                      <p:stCondLst>
                                        <p:cond delay="3000"/>
                                      </p:stCondLst>
                                      <p:childTnLst>
                                        <p:anim calcmode="discrete" valueType="str">
                                          <p:cBhvr>
                                            <p:cTn id="80" dur="900" fill="hold"/>
                                            <p:tgtEl>
                                              <p:spTgt spid="62"/>
                                            </p:tgtEl>
                                            <p:attrNameLst>
                                              <p:attrName>style.visibility</p:attrName>
                                            </p:attrNameLst>
                                          </p:cBhvr>
                                          <p:tavLst>
                                            <p:tav tm="0">
                                              <p:val>
                                                <p:strVal val="hidden"/>
                                              </p:val>
                                            </p:tav>
                                            <p:tav tm="50000">
                                              <p:val>
                                                <p:strVal val="visible"/>
                                              </p:val>
                                            </p:tav>
                                          </p:tavLst>
                                        </p:anim>
                                      </p:childTnLst>
                                    </p:cTn>
                                  </p:par>
                                  <p:par>
                                    <p:cTn id="81" presetID="35" presetClass="emph" presetSubtype="0" repeatCount="indefinite" fill="hold" grpId="1" nodeType="withEffect">
                                      <p:stCondLst>
                                        <p:cond delay="3000"/>
                                      </p:stCondLst>
                                      <p:childTnLst>
                                        <p:anim calcmode="discrete" valueType="str">
                                          <p:cBhvr>
                                            <p:cTn id="82" dur="1400" fill="hold"/>
                                            <p:tgtEl>
                                              <p:spTgt spid="71"/>
                                            </p:tgtEl>
                                            <p:attrNameLst>
                                              <p:attrName>style.visibility</p:attrName>
                                            </p:attrNameLst>
                                          </p:cBhvr>
                                          <p:tavLst>
                                            <p:tav tm="0">
                                              <p:val>
                                                <p:strVal val="hidden"/>
                                              </p:val>
                                            </p:tav>
                                            <p:tav tm="50000">
                                              <p:val>
                                                <p:strVal val="visible"/>
                                              </p:val>
                                            </p:tav>
                                          </p:tavLst>
                                        </p:anim>
                                      </p:childTnLst>
                                    </p:cTn>
                                  </p:par>
                                  <p:par>
                                    <p:cTn id="83" presetID="35" presetClass="emph" presetSubtype="0" repeatCount="indefinite" fill="hold" grpId="1" nodeType="withEffect">
                                      <p:stCondLst>
                                        <p:cond delay="3000"/>
                                      </p:stCondLst>
                                      <p:childTnLst>
                                        <p:anim calcmode="discrete" valueType="str">
                                          <p:cBhvr>
                                            <p:cTn id="84" dur="1200" fill="hold"/>
                                            <p:tgtEl>
                                              <p:spTgt spid="59"/>
                                            </p:tgtEl>
                                            <p:attrNameLst>
                                              <p:attrName>style.visibility</p:attrName>
                                            </p:attrNameLst>
                                          </p:cBhvr>
                                          <p:tavLst>
                                            <p:tav tm="0">
                                              <p:val>
                                                <p:strVal val="hidden"/>
                                              </p:val>
                                            </p:tav>
                                            <p:tav tm="50000">
                                              <p:val>
                                                <p:strVal val="visible"/>
                                              </p:val>
                                            </p:tav>
                                          </p:tavLst>
                                        </p:anim>
                                      </p:childTnLst>
                                    </p:cTn>
                                  </p:par>
                                  <p:par>
                                    <p:cTn id="85" presetID="35" presetClass="emph" presetSubtype="0" repeatCount="indefinite" fill="hold" grpId="1" nodeType="withEffect">
                                      <p:stCondLst>
                                        <p:cond delay="3000"/>
                                      </p:stCondLst>
                                      <p:childTnLst>
                                        <p:anim calcmode="discrete" valueType="str">
                                          <p:cBhvr>
                                            <p:cTn id="86" dur="1700" fill="hold"/>
                                            <p:tgtEl>
                                              <p:spTgt spid="57"/>
                                            </p:tgtEl>
                                            <p:attrNameLst>
                                              <p:attrName>style.visibility</p:attrName>
                                            </p:attrNameLst>
                                          </p:cBhvr>
                                          <p:tavLst>
                                            <p:tav tm="0">
                                              <p:val>
                                                <p:strVal val="hidden"/>
                                              </p:val>
                                            </p:tav>
                                            <p:tav tm="50000">
                                              <p:val>
                                                <p:strVal val="visible"/>
                                              </p:val>
                                            </p:tav>
                                          </p:tavLst>
                                        </p:anim>
                                      </p:childTnLst>
                                    </p:cTn>
                                  </p:par>
                                  <p:par>
                                    <p:cTn id="87" presetID="35" presetClass="emph" presetSubtype="0" repeatCount="indefinite" fill="hold" grpId="1" nodeType="withEffect">
                                      <p:stCondLst>
                                        <p:cond delay="3000"/>
                                      </p:stCondLst>
                                      <p:childTnLst>
                                        <p:anim calcmode="discrete" valueType="str">
                                          <p:cBhvr>
                                            <p:cTn id="88" dur="1000" fill="hold"/>
                                            <p:tgtEl>
                                              <p:spTgt spid="73"/>
                                            </p:tgtEl>
                                            <p:attrNameLst>
                                              <p:attrName>style.visibility</p:attrName>
                                            </p:attrNameLst>
                                          </p:cBhvr>
                                          <p:tavLst>
                                            <p:tav tm="0">
                                              <p:val>
                                                <p:strVal val="hidden"/>
                                              </p:val>
                                            </p:tav>
                                            <p:tav tm="50000">
                                              <p:val>
                                                <p:strVal val="visible"/>
                                              </p:val>
                                            </p:tav>
                                          </p:tavLst>
                                        </p:anim>
                                      </p:childTnLst>
                                    </p:cTn>
                                  </p:par>
                                  <p:par>
                                    <p:cTn id="89" presetID="10" presetClass="entr" presetSubtype="0" fill="hold" grpId="0" nodeType="withEffect">
                                      <p:stCondLst>
                                        <p:cond delay="1000"/>
                                      </p:stCondLst>
                                      <p:childTnLst>
                                        <p:set>
                                          <p:cBhvr>
                                            <p:cTn id="90" dur="1" fill="hold">
                                              <p:stCondLst>
                                                <p:cond delay="0"/>
                                              </p:stCondLst>
                                            </p:cTn>
                                            <p:tgtEl>
                                              <p:spTgt spid="117"/>
                                            </p:tgtEl>
                                            <p:attrNameLst>
                                              <p:attrName>style.visibility</p:attrName>
                                            </p:attrNameLst>
                                          </p:cBhvr>
                                          <p:to>
                                            <p:strVal val="visible"/>
                                          </p:to>
                                        </p:set>
                                        <p:animEffect transition="in" filter="fade">
                                          <p:cBhvr>
                                            <p:cTn id="91" dur="750"/>
                                            <p:tgtEl>
                                              <p:spTgt spid="117"/>
                                            </p:tgtEl>
                                          </p:cBhvr>
                                        </p:animEffect>
                                      </p:childTnLst>
                                    </p:cTn>
                                  </p:par>
                                  <p:par>
                                    <p:cTn id="92" presetID="10" presetClass="entr" presetSubtype="0" fill="hold" grpId="0" nodeType="withEffect">
                                      <p:stCondLst>
                                        <p:cond delay="1750"/>
                                      </p:stCondLst>
                                      <p:childTnLst>
                                        <p:set>
                                          <p:cBhvr>
                                            <p:cTn id="93" dur="1" fill="hold">
                                              <p:stCondLst>
                                                <p:cond delay="0"/>
                                              </p:stCondLst>
                                            </p:cTn>
                                            <p:tgtEl>
                                              <p:spTgt spid="118"/>
                                            </p:tgtEl>
                                            <p:attrNameLst>
                                              <p:attrName>style.visibility</p:attrName>
                                            </p:attrNameLst>
                                          </p:cBhvr>
                                          <p:to>
                                            <p:strVal val="visible"/>
                                          </p:to>
                                        </p:set>
                                        <p:animEffect transition="in" filter="fade">
                                          <p:cBhvr>
                                            <p:cTn id="94" dur="750"/>
                                            <p:tgtEl>
                                              <p:spTgt spid="118"/>
                                            </p:tgtEl>
                                          </p:cBhvr>
                                        </p:animEffect>
                                      </p:childTnLst>
                                    </p:cTn>
                                  </p:par>
                                  <p:par>
                                    <p:cTn id="95" presetID="10" presetClass="entr" presetSubtype="0" fill="hold" grpId="0" nodeType="withEffect">
                                      <p:stCondLst>
                                        <p:cond delay="2750"/>
                                      </p:stCondLst>
                                      <p:childTnLst>
                                        <p:set>
                                          <p:cBhvr>
                                            <p:cTn id="96" dur="1" fill="hold">
                                              <p:stCondLst>
                                                <p:cond delay="0"/>
                                              </p:stCondLst>
                                            </p:cTn>
                                            <p:tgtEl>
                                              <p:spTgt spid="119"/>
                                            </p:tgtEl>
                                            <p:attrNameLst>
                                              <p:attrName>style.visibility</p:attrName>
                                            </p:attrNameLst>
                                          </p:cBhvr>
                                          <p:to>
                                            <p:strVal val="visible"/>
                                          </p:to>
                                        </p:set>
                                        <p:animEffect transition="in" filter="fade">
                                          <p:cBhvr>
                                            <p:cTn id="97" dur="750"/>
                                            <p:tgtEl>
                                              <p:spTgt spid="119"/>
                                            </p:tgtEl>
                                          </p:cBhvr>
                                        </p:animEffect>
                                      </p:childTnLst>
                                    </p:cTn>
                                  </p:par>
                                  <p:par>
                                    <p:cTn id="98" presetID="2" presetClass="entr" presetSubtype="1" fill="hold" nodeType="withEffect" p14:presetBounceEnd="50000">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14:bounceEnd="50000">
                                          <p:cBhvr additive="base">
                                            <p:cTn id="100" dur="75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101" dur="750" fill="hold"/>
                                            <p:tgtEl>
                                              <p:spTgt spid="33"/>
                                            </p:tgtEl>
                                            <p:attrNameLst>
                                              <p:attrName>ppt_y</p:attrName>
                                            </p:attrNameLst>
                                          </p:cBhvr>
                                          <p:tavLst>
                                            <p:tav tm="0">
                                              <p:val>
                                                <p:strVal val="0-#ppt_h/2"/>
                                              </p:val>
                                            </p:tav>
                                            <p:tav tm="100000">
                                              <p:val>
                                                <p:strVal val="#ppt_y"/>
                                              </p:val>
                                            </p:tav>
                                          </p:tavLst>
                                        </p:anim>
                                      </p:childTnLst>
                                    </p:cTn>
                                  </p:par>
                                  <p:par>
                                    <p:cTn id="102" presetID="53" presetClass="entr" presetSubtype="16" fill="hold" grpId="0" nodeType="withEffect">
                                      <p:stCondLst>
                                        <p:cond delay="900"/>
                                      </p:stCondLst>
                                      <p:childTnLst>
                                        <p:set>
                                          <p:cBhvr>
                                            <p:cTn id="103" dur="1" fill="hold">
                                              <p:stCondLst>
                                                <p:cond delay="0"/>
                                              </p:stCondLst>
                                            </p:cTn>
                                            <p:tgtEl>
                                              <p:spTgt spid="37"/>
                                            </p:tgtEl>
                                            <p:attrNameLst>
                                              <p:attrName>style.visibility</p:attrName>
                                            </p:attrNameLst>
                                          </p:cBhvr>
                                          <p:to>
                                            <p:strVal val="visible"/>
                                          </p:to>
                                        </p:set>
                                        <p:anim calcmode="lin" valueType="num">
                                          <p:cBhvr>
                                            <p:cTn id="104" dur="1000" fill="hold"/>
                                            <p:tgtEl>
                                              <p:spTgt spid="37"/>
                                            </p:tgtEl>
                                            <p:attrNameLst>
                                              <p:attrName>ppt_w</p:attrName>
                                            </p:attrNameLst>
                                          </p:cBhvr>
                                          <p:tavLst>
                                            <p:tav tm="0">
                                              <p:val>
                                                <p:fltVal val="0"/>
                                              </p:val>
                                            </p:tav>
                                            <p:tav tm="100000">
                                              <p:val>
                                                <p:strVal val="#ppt_w"/>
                                              </p:val>
                                            </p:tav>
                                          </p:tavLst>
                                        </p:anim>
                                        <p:anim calcmode="lin" valueType="num">
                                          <p:cBhvr>
                                            <p:cTn id="105" dur="1000" fill="hold"/>
                                            <p:tgtEl>
                                              <p:spTgt spid="37"/>
                                            </p:tgtEl>
                                            <p:attrNameLst>
                                              <p:attrName>ppt_h</p:attrName>
                                            </p:attrNameLst>
                                          </p:cBhvr>
                                          <p:tavLst>
                                            <p:tav tm="0">
                                              <p:val>
                                                <p:fltVal val="0"/>
                                              </p:val>
                                            </p:tav>
                                            <p:tav tm="100000">
                                              <p:val>
                                                <p:strVal val="#ppt_h"/>
                                              </p:val>
                                            </p:tav>
                                          </p:tavLst>
                                        </p:anim>
                                        <p:animEffect transition="in" filter="fade">
                                          <p:cBhvr>
                                            <p:cTn id="10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6" grpId="0" animBg="1"/>
          <p:bldP spid="76" grpId="1" animBg="1"/>
          <p:bldP spid="77" grpId="0" animBg="1"/>
          <p:bldP spid="77" grpId="1" animBg="1"/>
          <p:bldP spid="78" grpId="0" animBg="1"/>
          <p:bldP spid="78" grpId="1" animBg="1"/>
          <p:bldP spid="80" grpId="0" animBg="1"/>
          <p:bldP spid="80" grpId="1" animBg="1"/>
          <p:bldP spid="81" grpId="0" animBg="1"/>
          <p:bldP spid="81" grpId="1" animBg="1"/>
          <p:bldP spid="117" grpId="0" animBg="1"/>
          <p:bldP spid="118" grpId="0" animBg="1"/>
          <p:bldP spid="119" grpId="0" animBg="1"/>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grpId="0" nodeType="withEffect">
                                      <p:stCondLst>
                                        <p:cond delay="1500"/>
                                      </p:stCondLst>
                                      <p:childTnLst>
                                        <p:set>
                                          <p:cBhvr>
                                            <p:cTn id="8" dur="1" fill="hold">
                                              <p:stCondLst>
                                                <p:cond delay="0"/>
                                              </p:stCondLst>
                                            </p:cTn>
                                            <p:tgtEl>
                                              <p:spTgt spid="76"/>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74"/>
                                            </p:tgtEl>
                                            <p:attrNameLst>
                                              <p:attrName>style.visibility</p:attrName>
                                            </p:attrNameLst>
                                          </p:cBhvr>
                                          <p:to>
                                            <p:strVal val="visible"/>
                                          </p:to>
                                        </p:set>
                                      </p:childTnLst>
                                    </p:cTn>
                                  </p:par>
                                  <p:par>
                                    <p:cTn id="11" presetID="1" presetClass="entr" presetSubtype="0" fill="hold" grpId="0" nodeType="withEffect">
                                      <p:stCondLst>
                                        <p:cond delay="1500"/>
                                      </p:stCondLst>
                                      <p:childTnLst>
                                        <p:set>
                                          <p:cBhvr>
                                            <p:cTn id="12" dur="1" fill="hold">
                                              <p:stCondLst>
                                                <p:cond delay="0"/>
                                              </p:stCondLst>
                                            </p:cTn>
                                            <p:tgtEl>
                                              <p:spTgt spid="56"/>
                                            </p:tgtEl>
                                            <p:attrNameLst>
                                              <p:attrName>style.visibility</p:attrName>
                                            </p:attrNameLst>
                                          </p:cBhvr>
                                          <p:to>
                                            <p:strVal val="visible"/>
                                          </p:to>
                                        </p:set>
                                      </p:childTnLst>
                                    </p:cTn>
                                  </p:par>
                                  <p:par>
                                    <p:cTn id="13" presetID="35" presetClass="emph" presetSubtype="0" repeatCount="indefinite" fill="hold" grpId="1" nodeType="withEffect">
                                      <p:stCondLst>
                                        <p:cond delay="1500"/>
                                      </p:stCondLst>
                                      <p:childTnLst>
                                        <p:anim calcmode="discrete" valueType="str">
                                          <p:cBhvr>
                                            <p:cTn id="14" dur="2200" fill="hold"/>
                                            <p:tgtEl>
                                              <p:spTgt spid="60"/>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1" nodeType="withEffect">
                                      <p:stCondLst>
                                        <p:cond delay="1500"/>
                                      </p:stCondLst>
                                      <p:childTnLst>
                                        <p:anim calcmode="discrete" valueType="str">
                                          <p:cBhvr>
                                            <p:cTn id="16" dur="1500" fill="hold"/>
                                            <p:tgtEl>
                                              <p:spTgt spid="7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1" nodeType="withEffect">
                                      <p:stCondLst>
                                        <p:cond delay="1500"/>
                                      </p:stCondLst>
                                      <p:childTnLst>
                                        <p:anim calcmode="discrete" valueType="str">
                                          <p:cBhvr>
                                            <p:cTn id="18" dur="1100" fill="hold"/>
                                            <p:tgtEl>
                                              <p:spTgt spid="74"/>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1" nodeType="withEffect">
                                      <p:stCondLst>
                                        <p:cond delay="1500"/>
                                      </p:stCondLst>
                                      <p:childTnLst>
                                        <p:anim calcmode="discrete" valueType="str">
                                          <p:cBhvr>
                                            <p:cTn id="20" dur="1800" fill="hold"/>
                                            <p:tgtEl>
                                              <p:spTgt spid="56"/>
                                            </p:tgtEl>
                                            <p:attrNameLst>
                                              <p:attrName>style.visibility</p:attrName>
                                            </p:attrNameLst>
                                          </p:cBhvr>
                                          <p:tavLst>
                                            <p:tav tm="0">
                                              <p:val>
                                                <p:strVal val="hidden"/>
                                              </p:val>
                                            </p:tav>
                                            <p:tav tm="50000">
                                              <p:val>
                                                <p:strVal val="visible"/>
                                              </p:val>
                                            </p:tav>
                                          </p:tavLst>
                                        </p:anim>
                                      </p:childTnLst>
                                    </p:cTn>
                                  </p:par>
                                  <p:par>
                                    <p:cTn id="21" presetID="1" presetClass="entr" presetSubtype="0" fill="hold" grpId="0" nodeType="withEffect">
                                      <p:stCondLst>
                                        <p:cond delay="175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1750"/>
                                      </p:stCondLst>
                                      <p:childTnLst>
                                        <p:set>
                                          <p:cBhvr>
                                            <p:cTn id="24" dur="1" fill="hold">
                                              <p:stCondLst>
                                                <p:cond delay="0"/>
                                              </p:stCondLst>
                                            </p:cTn>
                                            <p:tgtEl>
                                              <p:spTgt spid="78"/>
                                            </p:tgtEl>
                                            <p:attrNameLst>
                                              <p:attrName>style.visibility</p:attrName>
                                            </p:attrNameLst>
                                          </p:cBhvr>
                                          <p:to>
                                            <p:strVal val="visible"/>
                                          </p:to>
                                        </p:set>
                                      </p:childTnLst>
                                    </p:cTn>
                                  </p:par>
                                  <p:par>
                                    <p:cTn id="25" presetID="1" presetClass="entr" presetSubtype="0" fill="hold" grpId="0" nodeType="withEffect">
                                      <p:stCondLst>
                                        <p:cond delay="175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175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grpId="0" nodeType="withEffect">
                                      <p:stCondLst>
                                        <p:cond delay="1750"/>
                                      </p:stCondLst>
                                      <p:childTnLst>
                                        <p:set>
                                          <p:cBhvr>
                                            <p:cTn id="30" dur="1" fill="hold">
                                              <p:stCondLst>
                                                <p:cond delay="0"/>
                                              </p:stCondLst>
                                            </p:cTn>
                                            <p:tgtEl>
                                              <p:spTgt spid="80"/>
                                            </p:tgtEl>
                                            <p:attrNameLst>
                                              <p:attrName>style.visibility</p:attrName>
                                            </p:attrNameLst>
                                          </p:cBhvr>
                                          <p:to>
                                            <p:strVal val="visible"/>
                                          </p:to>
                                        </p:set>
                                      </p:childTnLst>
                                    </p:cTn>
                                  </p:par>
                                  <p:par>
                                    <p:cTn id="31" presetID="35" presetClass="emph" presetSubtype="0" repeatCount="indefinite" fill="hold" grpId="1" nodeType="withEffect">
                                      <p:stCondLst>
                                        <p:cond delay="1750"/>
                                      </p:stCondLst>
                                      <p:childTnLst>
                                        <p:anim calcmode="discrete" valueType="str">
                                          <p:cBhvr>
                                            <p:cTn id="32" dur="1800" fill="hold"/>
                                            <p:tgtEl>
                                              <p:spTgt spid="61"/>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1" nodeType="withEffect">
                                      <p:stCondLst>
                                        <p:cond delay="1750"/>
                                      </p:stCondLst>
                                      <p:childTnLst>
                                        <p:anim calcmode="discrete" valueType="str">
                                          <p:cBhvr>
                                            <p:cTn id="34" dur="1200" fill="hold"/>
                                            <p:tgtEl>
                                              <p:spTgt spid="78"/>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1" nodeType="withEffect">
                                      <p:stCondLst>
                                        <p:cond delay="1750"/>
                                      </p:stCondLst>
                                      <p:childTnLst>
                                        <p:anim calcmode="discrete" valueType="str">
                                          <p:cBhvr>
                                            <p:cTn id="36" dur="1800" fill="hold"/>
                                            <p:tgtEl>
                                              <p:spTgt spid="63"/>
                                            </p:tgtEl>
                                            <p:attrNameLst>
                                              <p:attrName>style.visibility</p:attrName>
                                            </p:attrNameLst>
                                          </p:cBhvr>
                                          <p:tavLst>
                                            <p:tav tm="0">
                                              <p:val>
                                                <p:strVal val="hidden"/>
                                              </p:val>
                                            </p:tav>
                                            <p:tav tm="50000">
                                              <p:val>
                                                <p:strVal val="visible"/>
                                              </p:val>
                                            </p:tav>
                                          </p:tavLst>
                                        </p:anim>
                                      </p:childTnLst>
                                    </p:cTn>
                                  </p:par>
                                  <p:par>
                                    <p:cTn id="37" presetID="35" presetClass="emph" presetSubtype="0" repeatCount="indefinite" fill="hold" grpId="1" nodeType="withEffect">
                                      <p:stCondLst>
                                        <p:cond delay="1750"/>
                                      </p:stCondLst>
                                      <p:childTnLst>
                                        <p:anim calcmode="discrete" valueType="str">
                                          <p:cBhvr>
                                            <p:cTn id="38" dur="2200" fill="hold"/>
                                            <p:tgtEl>
                                              <p:spTgt spid="66"/>
                                            </p:tgtEl>
                                            <p:attrNameLst>
                                              <p:attrName>style.visibility</p:attrName>
                                            </p:attrNameLst>
                                          </p:cBhvr>
                                          <p:tavLst>
                                            <p:tav tm="0">
                                              <p:val>
                                                <p:strVal val="hidden"/>
                                              </p:val>
                                            </p:tav>
                                            <p:tav tm="50000">
                                              <p:val>
                                                <p:strVal val="visible"/>
                                              </p:val>
                                            </p:tav>
                                          </p:tavLst>
                                        </p:anim>
                                      </p:childTnLst>
                                    </p:cTn>
                                  </p:par>
                                  <p:par>
                                    <p:cTn id="39" presetID="35" presetClass="emph" presetSubtype="0" repeatCount="indefinite" fill="hold" grpId="1" nodeType="withEffect">
                                      <p:stCondLst>
                                        <p:cond delay="1750"/>
                                      </p:stCondLst>
                                      <p:childTnLst>
                                        <p:anim calcmode="discrete" valueType="str">
                                          <p:cBhvr>
                                            <p:cTn id="40" dur="1400" fill="hold"/>
                                            <p:tgtEl>
                                              <p:spTgt spid="80"/>
                                            </p:tgtEl>
                                            <p:attrNameLst>
                                              <p:attrName>style.visibility</p:attrName>
                                            </p:attrNameLst>
                                          </p:cBhvr>
                                          <p:tavLst>
                                            <p:tav tm="0">
                                              <p:val>
                                                <p:strVal val="hidden"/>
                                              </p:val>
                                            </p:tav>
                                            <p:tav tm="50000">
                                              <p:val>
                                                <p:strVal val="visible"/>
                                              </p:val>
                                            </p:tav>
                                          </p:tavLst>
                                        </p:anim>
                                      </p:childTnLst>
                                    </p:cTn>
                                  </p:par>
                                  <p:par>
                                    <p:cTn id="41" presetID="1" presetClass="entr" presetSubtype="0" fill="hold" grpId="0" nodeType="withEffect">
                                      <p:stCondLst>
                                        <p:cond delay="2250"/>
                                      </p:stCondLst>
                                      <p:childTnLst>
                                        <p:set>
                                          <p:cBhvr>
                                            <p:cTn id="42" dur="1" fill="hold">
                                              <p:stCondLst>
                                                <p:cond delay="0"/>
                                              </p:stCondLst>
                                            </p:cTn>
                                            <p:tgtEl>
                                              <p:spTgt spid="77"/>
                                            </p:tgtEl>
                                            <p:attrNameLst>
                                              <p:attrName>style.visibility</p:attrName>
                                            </p:attrNameLst>
                                          </p:cBhvr>
                                          <p:to>
                                            <p:strVal val="visible"/>
                                          </p:to>
                                        </p:set>
                                      </p:childTnLst>
                                    </p:cTn>
                                  </p:par>
                                  <p:par>
                                    <p:cTn id="43" presetID="1" presetClass="entr" presetSubtype="0" fill="hold" grpId="0" nodeType="withEffect">
                                      <p:stCondLst>
                                        <p:cond delay="225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grpId="0" nodeType="withEffect">
                                      <p:stCondLst>
                                        <p:cond delay="225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225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grpId="0" nodeType="withEffect">
                                      <p:stCondLst>
                                        <p:cond delay="225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2250"/>
                                      </p:stCondLst>
                                      <p:childTnLst>
                                        <p:set>
                                          <p:cBhvr>
                                            <p:cTn id="52" dur="1" fill="hold">
                                              <p:stCondLst>
                                                <p:cond delay="0"/>
                                              </p:stCondLst>
                                            </p:cTn>
                                            <p:tgtEl>
                                              <p:spTgt spid="81"/>
                                            </p:tgtEl>
                                            <p:attrNameLst>
                                              <p:attrName>style.visibility</p:attrName>
                                            </p:attrNameLst>
                                          </p:cBhvr>
                                          <p:to>
                                            <p:strVal val="visible"/>
                                          </p:to>
                                        </p:set>
                                      </p:childTnLst>
                                    </p:cTn>
                                  </p:par>
                                  <p:par>
                                    <p:cTn id="53" presetID="1" presetClass="entr" presetSubtype="0" fill="hold" grpId="0" nodeType="withEffect">
                                      <p:stCondLst>
                                        <p:cond delay="2250"/>
                                      </p:stCondLst>
                                      <p:childTnLst>
                                        <p:set>
                                          <p:cBhvr>
                                            <p:cTn id="54" dur="1" fill="hold">
                                              <p:stCondLst>
                                                <p:cond delay="0"/>
                                              </p:stCondLst>
                                            </p:cTn>
                                            <p:tgtEl>
                                              <p:spTgt spid="70"/>
                                            </p:tgtEl>
                                            <p:attrNameLst>
                                              <p:attrName>style.visibility</p:attrName>
                                            </p:attrNameLst>
                                          </p:cBhvr>
                                          <p:to>
                                            <p:strVal val="visible"/>
                                          </p:to>
                                        </p:set>
                                      </p:childTnLst>
                                    </p:cTn>
                                  </p:par>
                                  <p:par>
                                    <p:cTn id="55" presetID="1" presetClass="entr" presetSubtype="0" fill="hold" grpId="0" nodeType="withEffect">
                                      <p:stCondLst>
                                        <p:cond delay="225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2250"/>
                                      </p:stCondLst>
                                      <p:childTnLst>
                                        <p:set>
                                          <p:cBhvr>
                                            <p:cTn id="58" dur="1" fill="hold">
                                              <p:stCondLst>
                                                <p:cond delay="0"/>
                                              </p:stCondLst>
                                            </p:cTn>
                                            <p:tgtEl>
                                              <p:spTgt spid="71"/>
                                            </p:tgtEl>
                                            <p:attrNameLst>
                                              <p:attrName>style.visibility</p:attrName>
                                            </p:attrNameLst>
                                          </p:cBhvr>
                                          <p:to>
                                            <p:strVal val="visible"/>
                                          </p:to>
                                        </p:set>
                                      </p:childTnLst>
                                    </p:cTn>
                                  </p:par>
                                  <p:par>
                                    <p:cTn id="59" presetID="1" presetClass="entr" presetSubtype="0" fill="hold" grpId="0" nodeType="withEffect">
                                      <p:stCondLst>
                                        <p:cond delay="2250"/>
                                      </p:stCondLst>
                                      <p:childTnLst>
                                        <p:set>
                                          <p:cBhvr>
                                            <p:cTn id="60" dur="1" fill="hold">
                                              <p:stCondLst>
                                                <p:cond delay="0"/>
                                              </p:stCondLst>
                                            </p:cTn>
                                            <p:tgtEl>
                                              <p:spTgt spid="59"/>
                                            </p:tgtEl>
                                            <p:attrNameLst>
                                              <p:attrName>style.visibility</p:attrName>
                                            </p:attrNameLst>
                                          </p:cBhvr>
                                          <p:to>
                                            <p:strVal val="visible"/>
                                          </p:to>
                                        </p:set>
                                      </p:childTnLst>
                                    </p:cTn>
                                  </p:par>
                                  <p:par>
                                    <p:cTn id="61" presetID="1" presetClass="entr" presetSubtype="0" fill="hold" grpId="0" nodeType="withEffect">
                                      <p:stCondLst>
                                        <p:cond delay="225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grpId="0" nodeType="withEffect">
                                      <p:stCondLst>
                                        <p:cond delay="2250"/>
                                      </p:stCondLst>
                                      <p:childTnLst>
                                        <p:set>
                                          <p:cBhvr>
                                            <p:cTn id="64" dur="1" fill="hold">
                                              <p:stCondLst>
                                                <p:cond delay="0"/>
                                              </p:stCondLst>
                                            </p:cTn>
                                            <p:tgtEl>
                                              <p:spTgt spid="73"/>
                                            </p:tgtEl>
                                            <p:attrNameLst>
                                              <p:attrName>style.visibility</p:attrName>
                                            </p:attrNameLst>
                                          </p:cBhvr>
                                          <p:to>
                                            <p:strVal val="visible"/>
                                          </p:to>
                                        </p:set>
                                      </p:childTnLst>
                                    </p:cTn>
                                  </p:par>
                                  <p:par>
                                    <p:cTn id="65" presetID="35" presetClass="emph" presetSubtype="0" repeatCount="indefinite" fill="hold" grpId="1" nodeType="withEffect">
                                      <p:stCondLst>
                                        <p:cond delay="2250"/>
                                      </p:stCondLst>
                                      <p:childTnLst>
                                        <p:anim calcmode="discrete" valueType="str">
                                          <p:cBhvr>
                                            <p:cTn id="66" dur="1000" fill="hold"/>
                                            <p:tgtEl>
                                              <p:spTgt spid="77"/>
                                            </p:tgtEl>
                                            <p:attrNameLst>
                                              <p:attrName>style.visibility</p:attrName>
                                            </p:attrNameLst>
                                          </p:cBhvr>
                                          <p:tavLst>
                                            <p:tav tm="0">
                                              <p:val>
                                                <p:strVal val="hidden"/>
                                              </p:val>
                                            </p:tav>
                                            <p:tav tm="50000">
                                              <p:val>
                                                <p:strVal val="visible"/>
                                              </p:val>
                                            </p:tav>
                                          </p:tavLst>
                                        </p:anim>
                                      </p:childTnLst>
                                    </p:cTn>
                                  </p:par>
                                  <p:par>
                                    <p:cTn id="67" presetID="35" presetClass="emph" presetSubtype="0" repeatCount="indefinite" fill="hold" grpId="1" nodeType="withEffect">
                                      <p:stCondLst>
                                        <p:cond delay="2250"/>
                                      </p:stCondLst>
                                      <p:childTnLst>
                                        <p:anim calcmode="discrete" valueType="str">
                                          <p:cBhvr>
                                            <p:cTn id="68" dur="1700" fill="hold"/>
                                            <p:tgtEl>
                                              <p:spTgt spid="72"/>
                                            </p:tgtEl>
                                            <p:attrNameLst>
                                              <p:attrName>style.visibility</p:attrName>
                                            </p:attrNameLst>
                                          </p:cBhvr>
                                          <p:tavLst>
                                            <p:tav tm="0">
                                              <p:val>
                                                <p:strVal val="hidden"/>
                                              </p:val>
                                            </p:tav>
                                            <p:tav tm="50000">
                                              <p:val>
                                                <p:strVal val="visible"/>
                                              </p:val>
                                            </p:tav>
                                          </p:tavLst>
                                        </p:anim>
                                      </p:childTnLst>
                                    </p:cTn>
                                  </p:par>
                                  <p:par>
                                    <p:cTn id="69" presetID="35" presetClass="emph" presetSubtype="0" repeatCount="indefinite" fill="hold" grpId="1" nodeType="withEffect">
                                      <p:stCondLst>
                                        <p:cond delay="2250"/>
                                      </p:stCondLst>
                                      <p:childTnLst>
                                        <p:anim calcmode="discrete" valueType="str">
                                          <p:cBhvr>
                                            <p:cTn id="70" dur="1600" fill="hold"/>
                                            <p:tgtEl>
                                              <p:spTgt spid="58"/>
                                            </p:tgtEl>
                                            <p:attrNameLst>
                                              <p:attrName>style.visibility</p:attrName>
                                            </p:attrNameLst>
                                          </p:cBhvr>
                                          <p:tavLst>
                                            <p:tav tm="0">
                                              <p:val>
                                                <p:strVal val="hidden"/>
                                              </p:val>
                                            </p:tav>
                                            <p:tav tm="50000">
                                              <p:val>
                                                <p:strVal val="visible"/>
                                              </p:val>
                                            </p:tav>
                                          </p:tavLst>
                                        </p:anim>
                                      </p:childTnLst>
                                    </p:cTn>
                                  </p:par>
                                  <p:par>
                                    <p:cTn id="71" presetID="35" presetClass="emph" presetSubtype="0" repeatCount="indefinite" fill="hold" grpId="1" nodeType="withEffect">
                                      <p:stCondLst>
                                        <p:cond delay="2250"/>
                                      </p:stCondLst>
                                      <p:childTnLst>
                                        <p:anim calcmode="discrete" valueType="str">
                                          <p:cBhvr>
                                            <p:cTn id="72" dur="1000" fill="hold"/>
                                            <p:tgtEl>
                                              <p:spTgt spid="64"/>
                                            </p:tgtEl>
                                            <p:attrNameLst>
                                              <p:attrName>style.visibility</p:attrName>
                                            </p:attrNameLst>
                                          </p:cBhvr>
                                          <p:tavLst>
                                            <p:tav tm="0">
                                              <p:val>
                                                <p:strVal val="hidden"/>
                                              </p:val>
                                            </p:tav>
                                            <p:tav tm="50000">
                                              <p:val>
                                                <p:strVal val="visible"/>
                                              </p:val>
                                            </p:tav>
                                          </p:tavLst>
                                        </p:anim>
                                      </p:childTnLst>
                                    </p:cTn>
                                  </p:par>
                                  <p:par>
                                    <p:cTn id="73" presetID="35" presetClass="emph" presetSubtype="0" repeatCount="indefinite" fill="hold" grpId="1" nodeType="withEffect">
                                      <p:stCondLst>
                                        <p:cond delay="2250"/>
                                      </p:stCondLst>
                                      <p:childTnLst>
                                        <p:anim calcmode="discrete" valueType="str">
                                          <p:cBhvr>
                                            <p:cTn id="74" dur="1300" fill="hold"/>
                                            <p:tgtEl>
                                              <p:spTgt spid="65"/>
                                            </p:tgtEl>
                                            <p:attrNameLst>
                                              <p:attrName>style.visibility</p:attrName>
                                            </p:attrNameLst>
                                          </p:cBhvr>
                                          <p:tavLst>
                                            <p:tav tm="0">
                                              <p:val>
                                                <p:strVal val="hidden"/>
                                              </p:val>
                                            </p:tav>
                                            <p:tav tm="50000">
                                              <p:val>
                                                <p:strVal val="visible"/>
                                              </p:val>
                                            </p:tav>
                                          </p:tavLst>
                                        </p:anim>
                                      </p:childTnLst>
                                    </p:cTn>
                                  </p:par>
                                  <p:par>
                                    <p:cTn id="75" presetID="35" presetClass="emph" presetSubtype="0" repeatCount="indefinite" fill="hold" grpId="1" nodeType="withEffect">
                                      <p:stCondLst>
                                        <p:cond delay="2250"/>
                                      </p:stCondLst>
                                      <p:childTnLst>
                                        <p:anim calcmode="discrete" valueType="str">
                                          <p:cBhvr>
                                            <p:cTn id="76" dur="1000" fill="hold"/>
                                            <p:tgtEl>
                                              <p:spTgt spid="81"/>
                                            </p:tgtEl>
                                            <p:attrNameLst>
                                              <p:attrName>style.visibility</p:attrName>
                                            </p:attrNameLst>
                                          </p:cBhvr>
                                          <p:tavLst>
                                            <p:tav tm="0">
                                              <p:val>
                                                <p:strVal val="hidden"/>
                                              </p:val>
                                            </p:tav>
                                            <p:tav tm="50000">
                                              <p:val>
                                                <p:strVal val="visible"/>
                                              </p:val>
                                            </p:tav>
                                          </p:tavLst>
                                        </p:anim>
                                      </p:childTnLst>
                                    </p:cTn>
                                  </p:par>
                                  <p:par>
                                    <p:cTn id="77" presetID="35" presetClass="emph" presetSubtype="0" repeatCount="indefinite" fill="hold" grpId="1" nodeType="withEffect">
                                      <p:stCondLst>
                                        <p:cond delay="3000"/>
                                      </p:stCondLst>
                                      <p:childTnLst>
                                        <p:anim calcmode="discrete" valueType="str">
                                          <p:cBhvr>
                                            <p:cTn id="78" dur="1300" fill="hold"/>
                                            <p:tgtEl>
                                              <p:spTgt spid="70"/>
                                            </p:tgtEl>
                                            <p:attrNameLst>
                                              <p:attrName>style.visibility</p:attrName>
                                            </p:attrNameLst>
                                          </p:cBhvr>
                                          <p:tavLst>
                                            <p:tav tm="0">
                                              <p:val>
                                                <p:strVal val="hidden"/>
                                              </p:val>
                                            </p:tav>
                                            <p:tav tm="50000">
                                              <p:val>
                                                <p:strVal val="visible"/>
                                              </p:val>
                                            </p:tav>
                                          </p:tavLst>
                                        </p:anim>
                                      </p:childTnLst>
                                    </p:cTn>
                                  </p:par>
                                  <p:par>
                                    <p:cTn id="79" presetID="35" presetClass="emph" presetSubtype="0" repeatCount="indefinite" fill="hold" grpId="1" nodeType="withEffect">
                                      <p:stCondLst>
                                        <p:cond delay="3000"/>
                                      </p:stCondLst>
                                      <p:childTnLst>
                                        <p:anim calcmode="discrete" valueType="str">
                                          <p:cBhvr>
                                            <p:cTn id="80" dur="900" fill="hold"/>
                                            <p:tgtEl>
                                              <p:spTgt spid="62"/>
                                            </p:tgtEl>
                                            <p:attrNameLst>
                                              <p:attrName>style.visibility</p:attrName>
                                            </p:attrNameLst>
                                          </p:cBhvr>
                                          <p:tavLst>
                                            <p:tav tm="0">
                                              <p:val>
                                                <p:strVal val="hidden"/>
                                              </p:val>
                                            </p:tav>
                                            <p:tav tm="50000">
                                              <p:val>
                                                <p:strVal val="visible"/>
                                              </p:val>
                                            </p:tav>
                                          </p:tavLst>
                                        </p:anim>
                                      </p:childTnLst>
                                    </p:cTn>
                                  </p:par>
                                  <p:par>
                                    <p:cTn id="81" presetID="35" presetClass="emph" presetSubtype="0" repeatCount="indefinite" fill="hold" grpId="1" nodeType="withEffect">
                                      <p:stCondLst>
                                        <p:cond delay="3000"/>
                                      </p:stCondLst>
                                      <p:childTnLst>
                                        <p:anim calcmode="discrete" valueType="str">
                                          <p:cBhvr>
                                            <p:cTn id="82" dur="1400" fill="hold"/>
                                            <p:tgtEl>
                                              <p:spTgt spid="71"/>
                                            </p:tgtEl>
                                            <p:attrNameLst>
                                              <p:attrName>style.visibility</p:attrName>
                                            </p:attrNameLst>
                                          </p:cBhvr>
                                          <p:tavLst>
                                            <p:tav tm="0">
                                              <p:val>
                                                <p:strVal val="hidden"/>
                                              </p:val>
                                            </p:tav>
                                            <p:tav tm="50000">
                                              <p:val>
                                                <p:strVal val="visible"/>
                                              </p:val>
                                            </p:tav>
                                          </p:tavLst>
                                        </p:anim>
                                      </p:childTnLst>
                                    </p:cTn>
                                  </p:par>
                                  <p:par>
                                    <p:cTn id="83" presetID="35" presetClass="emph" presetSubtype="0" repeatCount="indefinite" fill="hold" grpId="1" nodeType="withEffect">
                                      <p:stCondLst>
                                        <p:cond delay="3000"/>
                                      </p:stCondLst>
                                      <p:childTnLst>
                                        <p:anim calcmode="discrete" valueType="str">
                                          <p:cBhvr>
                                            <p:cTn id="84" dur="1200" fill="hold"/>
                                            <p:tgtEl>
                                              <p:spTgt spid="59"/>
                                            </p:tgtEl>
                                            <p:attrNameLst>
                                              <p:attrName>style.visibility</p:attrName>
                                            </p:attrNameLst>
                                          </p:cBhvr>
                                          <p:tavLst>
                                            <p:tav tm="0">
                                              <p:val>
                                                <p:strVal val="hidden"/>
                                              </p:val>
                                            </p:tav>
                                            <p:tav tm="50000">
                                              <p:val>
                                                <p:strVal val="visible"/>
                                              </p:val>
                                            </p:tav>
                                          </p:tavLst>
                                        </p:anim>
                                      </p:childTnLst>
                                    </p:cTn>
                                  </p:par>
                                  <p:par>
                                    <p:cTn id="85" presetID="35" presetClass="emph" presetSubtype="0" repeatCount="indefinite" fill="hold" grpId="1" nodeType="withEffect">
                                      <p:stCondLst>
                                        <p:cond delay="3000"/>
                                      </p:stCondLst>
                                      <p:childTnLst>
                                        <p:anim calcmode="discrete" valueType="str">
                                          <p:cBhvr>
                                            <p:cTn id="86" dur="1700" fill="hold"/>
                                            <p:tgtEl>
                                              <p:spTgt spid="57"/>
                                            </p:tgtEl>
                                            <p:attrNameLst>
                                              <p:attrName>style.visibility</p:attrName>
                                            </p:attrNameLst>
                                          </p:cBhvr>
                                          <p:tavLst>
                                            <p:tav tm="0">
                                              <p:val>
                                                <p:strVal val="hidden"/>
                                              </p:val>
                                            </p:tav>
                                            <p:tav tm="50000">
                                              <p:val>
                                                <p:strVal val="visible"/>
                                              </p:val>
                                            </p:tav>
                                          </p:tavLst>
                                        </p:anim>
                                      </p:childTnLst>
                                    </p:cTn>
                                  </p:par>
                                  <p:par>
                                    <p:cTn id="87" presetID="35" presetClass="emph" presetSubtype="0" repeatCount="indefinite" fill="hold" grpId="1" nodeType="withEffect">
                                      <p:stCondLst>
                                        <p:cond delay="3000"/>
                                      </p:stCondLst>
                                      <p:childTnLst>
                                        <p:anim calcmode="discrete" valueType="str">
                                          <p:cBhvr>
                                            <p:cTn id="88" dur="1000" fill="hold"/>
                                            <p:tgtEl>
                                              <p:spTgt spid="73"/>
                                            </p:tgtEl>
                                            <p:attrNameLst>
                                              <p:attrName>style.visibility</p:attrName>
                                            </p:attrNameLst>
                                          </p:cBhvr>
                                          <p:tavLst>
                                            <p:tav tm="0">
                                              <p:val>
                                                <p:strVal val="hidden"/>
                                              </p:val>
                                            </p:tav>
                                            <p:tav tm="50000">
                                              <p:val>
                                                <p:strVal val="visible"/>
                                              </p:val>
                                            </p:tav>
                                          </p:tavLst>
                                        </p:anim>
                                      </p:childTnLst>
                                    </p:cTn>
                                  </p:par>
                                  <p:par>
                                    <p:cTn id="89" presetID="10" presetClass="entr" presetSubtype="0" fill="hold" grpId="0" nodeType="withEffect">
                                      <p:stCondLst>
                                        <p:cond delay="1000"/>
                                      </p:stCondLst>
                                      <p:childTnLst>
                                        <p:set>
                                          <p:cBhvr>
                                            <p:cTn id="90" dur="1" fill="hold">
                                              <p:stCondLst>
                                                <p:cond delay="0"/>
                                              </p:stCondLst>
                                            </p:cTn>
                                            <p:tgtEl>
                                              <p:spTgt spid="117"/>
                                            </p:tgtEl>
                                            <p:attrNameLst>
                                              <p:attrName>style.visibility</p:attrName>
                                            </p:attrNameLst>
                                          </p:cBhvr>
                                          <p:to>
                                            <p:strVal val="visible"/>
                                          </p:to>
                                        </p:set>
                                        <p:animEffect transition="in" filter="fade">
                                          <p:cBhvr>
                                            <p:cTn id="91" dur="750"/>
                                            <p:tgtEl>
                                              <p:spTgt spid="117"/>
                                            </p:tgtEl>
                                          </p:cBhvr>
                                        </p:animEffect>
                                      </p:childTnLst>
                                    </p:cTn>
                                  </p:par>
                                  <p:par>
                                    <p:cTn id="92" presetID="10" presetClass="entr" presetSubtype="0" fill="hold" grpId="0" nodeType="withEffect">
                                      <p:stCondLst>
                                        <p:cond delay="1750"/>
                                      </p:stCondLst>
                                      <p:childTnLst>
                                        <p:set>
                                          <p:cBhvr>
                                            <p:cTn id="93" dur="1" fill="hold">
                                              <p:stCondLst>
                                                <p:cond delay="0"/>
                                              </p:stCondLst>
                                            </p:cTn>
                                            <p:tgtEl>
                                              <p:spTgt spid="118"/>
                                            </p:tgtEl>
                                            <p:attrNameLst>
                                              <p:attrName>style.visibility</p:attrName>
                                            </p:attrNameLst>
                                          </p:cBhvr>
                                          <p:to>
                                            <p:strVal val="visible"/>
                                          </p:to>
                                        </p:set>
                                        <p:animEffect transition="in" filter="fade">
                                          <p:cBhvr>
                                            <p:cTn id="94" dur="750"/>
                                            <p:tgtEl>
                                              <p:spTgt spid="118"/>
                                            </p:tgtEl>
                                          </p:cBhvr>
                                        </p:animEffect>
                                      </p:childTnLst>
                                    </p:cTn>
                                  </p:par>
                                  <p:par>
                                    <p:cTn id="95" presetID="10" presetClass="entr" presetSubtype="0" fill="hold" grpId="0" nodeType="withEffect">
                                      <p:stCondLst>
                                        <p:cond delay="2750"/>
                                      </p:stCondLst>
                                      <p:childTnLst>
                                        <p:set>
                                          <p:cBhvr>
                                            <p:cTn id="96" dur="1" fill="hold">
                                              <p:stCondLst>
                                                <p:cond delay="0"/>
                                              </p:stCondLst>
                                            </p:cTn>
                                            <p:tgtEl>
                                              <p:spTgt spid="119"/>
                                            </p:tgtEl>
                                            <p:attrNameLst>
                                              <p:attrName>style.visibility</p:attrName>
                                            </p:attrNameLst>
                                          </p:cBhvr>
                                          <p:to>
                                            <p:strVal val="visible"/>
                                          </p:to>
                                        </p:set>
                                        <p:animEffect transition="in" filter="fade">
                                          <p:cBhvr>
                                            <p:cTn id="97" dur="750"/>
                                            <p:tgtEl>
                                              <p:spTgt spid="119"/>
                                            </p:tgtEl>
                                          </p:cBhvr>
                                        </p:animEffect>
                                      </p:childTnLst>
                                    </p:cTn>
                                  </p:par>
                                  <p:par>
                                    <p:cTn id="98" presetID="2" presetClass="entr" presetSubtype="1" fill="hold" nodeType="with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additive="base">
                                            <p:cTn id="100" dur="750" fill="hold"/>
                                            <p:tgtEl>
                                              <p:spTgt spid="33"/>
                                            </p:tgtEl>
                                            <p:attrNameLst>
                                              <p:attrName>ppt_x</p:attrName>
                                            </p:attrNameLst>
                                          </p:cBhvr>
                                          <p:tavLst>
                                            <p:tav tm="0">
                                              <p:val>
                                                <p:strVal val="#ppt_x"/>
                                              </p:val>
                                            </p:tav>
                                            <p:tav tm="100000">
                                              <p:val>
                                                <p:strVal val="#ppt_x"/>
                                              </p:val>
                                            </p:tav>
                                          </p:tavLst>
                                        </p:anim>
                                        <p:anim calcmode="lin" valueType="num">
                                          <p:cBhvr additive="base">
                                            <p:cTn id="101" dur="750" fill="hold"/>
                                            <p:tgtEl>
                                              <p:spTgt spid="33"/>
                                            </p:tgtEl>
                                            <p:attrNameLst>
                                              <p:attrName>ppt_y</p:attrName>
                                            </p:attrNameLst>
                                          </p:cBhvr>
                                          <p:tavLst>
                                            <p:tav tm="0">
                                              <p:val>
                                                <p:strVal val="0-#ppt_h/2"/>
                                              </p:val>
                                            </p:tav>
                                            <p:tav tm="100000">
                                              <p:val>
                                                <p:strVal val="#ppt_y"/>
                                              </p:val>
                                            </p:tav>
                                          </p:tavLst>
                                        </p:anim>
                                      </p:childTnLst>
                                    </p:cTn>
                                  </p:par>
                                  <p:par>
                                    <p:cTn id="102" presetID="53" presetClass="entr" presetSubtype="16" fill="hold" grpId="0" nodeType="withEffect">
                                      <p:stCondLst>
                                        <p:cond delay="900"/>
                                      </p:stCondLst>
                                      <p:childTnLst>
                                        <p:set>
                                          <p:cBhvr>
                                            <p:cTn id="103" dur="1" fill="hold">
                                              <p:stCondLst>
                                                <p:cond delay="0"/>
                                              </p:stCondLst>
                                            </p:cTn>
                                            <p:tgtEl>
                                              <p:spTgt spid="37"/>
                                            </p:tgtEl>
                                            <p:attrNameLst>
                                              <p:attrName>style.visibility</p:attrName>
                                            </p:attrNameLst>
                                          </p:cBhvr>
                                          <p:to>
                                            <p:strVal val="visible"/>
                                          </p:to>
                                        </p:set>
                                        <p:anim calcmode="lin" valueType="num">
                                          <p:cBhvr>
                                            <p:cTn id="104" dur="1000" fill="hold"/>
                                            <p:tgtEl>
                                              <p:spTgt spid="37"/>
                                            </p:tgtEl>
                                            <p:attrNameLst>
                                              <p:attrName>ppt_w</p:attrName>
                                            </p:attrNameLst>
                                          </p:cBhvr>
                                          <p:tavLst>
                                            <p:tav tm="0">
                                              <p:val>
                                                <p:fltVal val="0"/>
                                              </p:val>
                                            </p:tav>
                                            <p:tav tm="100000">
                                              <p:val>
                                                <p:strVal val="#ppt_w"/>
                                              </p:val>
                                            </p:tav>
                                          </p:tavLst>
                                        </p:anim>
                                        <p:anim calcmode="lin" valueType="num">
                                          <p:cBhvr>
                                            <p:cTn id="105" dur="1000" fill="hold"/>
                                            <p:tgtEl>
                                              <p:spTgt spid="37"/>
                                            </p:tgtEl>
                                            <p:attrNameLst>
                                              <p:attrName>ppt_h</p:attrName>
                                            </p:attrNameLst>
                                          </p:cBhvr>
                                          <p:tavLst>
                                            <p:tav tm="0">
                                              <p:val>
                                                <p:fltVal val="0"/>
                                              </p:val>
                                            </p:tav>
                                            <p:tav tm="100000">
                                              <p:val>
                                                <p:strVal val="#ppt_h"/>
                                              </p:val>
                                            </p:tav>
                                          </p:tavLst>
                                        </p:anim>
                                        <p:animEffect transition="in" filter="fade">
                                          <p:cBhvr>
                                            <p:cTn id="10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6" grpId="0" animBg="1"/>
          <p:bldP spid="76" grpId="1" animBg="1"/>
          <p:bldP spid="77" grpId="0" animBg="1"/>
          <p:bldP spid="77" grpId="1" animBg="1"/>
          <p:bldP spid="78" grpId="0" animBg="1"/>
          <p:bldP spid="78" grpId="1" animBg="1"/>
          <p:bldP spid="80" grpId="0" animBg="1"/>
          <p:bldP spid="80" grpId="1" animBg="1"/>
          <p:bldP spid="81" grpId="0" animBg="1"/>
          <p:bldP spid="81" grpId="1" animBg="1"/>
          <p:bldP spid="117" grpId="0" animBg="1"/>
          <p:bldP spid="118" grpId="0" animBg="1"/>
          <p:bldP spid="119" grpId="0" animBg="1"/>
          <p:bldP spid="37" grpId="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49" name="Group 148"/>
          <p:cNvGrpSpPr/>
          <p:nvPr/>
        </p:nvGrpSpPr>
        <p:grpSpPr>
          <a:xfrm>
            <a:off x="2251976" y="4562674"/>
            <a:ext cx="7812319" cy="2235355"/>
            <a:chOff x="4538944" y="4342322"/>
            <a:chExt cx="7357927" cy="2051952"/>
          </a:xfrm>
        </p:grpSpPr>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5309" y="-105103"/>
            <a:ext cx="2034428" cy="3534103"/>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296" y="-53079"/>
            <a:ext cx="1275771" cy="2302143"/>
          </a:xfrm>
          <a:prstGeom prst="rect">
            <a:avLst/>
          </a:prstGeom>
        </p:spPr>
      </p:pic>
      <p:pic>
        <p:nvPicPr>
          <p:cNvPr id="84" name="Picture 83">
            <a:extLst>
              <a:ext uri="{FF2B5EF4-FFF2-40B4-BE49-F238E27FC236}">
                <a16:creationId xmlns:a16="http://schemas.microsoft.com/office/drawing/2014/main" id="{23E8A3D5-619E-4462-87E0-5187A88BC8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5227" y="4700903"/>
            <a:ext cx="1950938" cy="1994862"/>
          </a:xfrm>
          <a:prstGeom prst="rect">
            <a:avLst/>
          </a:prstGeom>
        </p:spPr>
      </p:pic>
      <p:grpSp>
        <p:nvGrpSpPr>
          <p:cNvPr id="5" name="Group 4">
            <a:extLst>
              <a:ext uri="{FF2B5EF4-FFF2-40B4-BE49-F238E27FC236}">
                <a16:creationId xmlns:a16="http://schemas.microsoft.com/office/drawing/2014/main" id="{C7DEEF87-7D4F-410F-863B-D664CD15397A}"/>
              </a:ext>
            </a:extLst>
          </p:cNvPr>
          <p:cNvGrpSpPr/>
          <p:nvPr/>
        </p:nvGrpSpPr>
        <p:grpSpPr>
          <a:xfrm>
            <a:off x="931193" y="2260414"/>
            <a:ext cx="10102270" cy="2889371"/>
            <a:chOff x="931193" y="2260414"/>
            <a:chExt cx="10102270" cy="2889371"/>
          </a:xfrm>
        </p:grpSpPr>
        <p:grpSp>
          <p:nvGrpSpPr>
            <p:cNvPr id="4" name="Group 3">
              <a:extLst>
                <a:ext uri="{FF2B5EF4-FFF2-40B4-BE49-F238E27FC236}">
                  <a16:creationId xmlns:a16="http://schemas.microsoft.com/office/drawing/2014/main" id="{A8FB3F83-B441-45F2-BB6A-34A030E82460}"/>
                </a:ext>
              </a:extLst>
            </p:cNvPr>
            <p:cNvGrpSpPr/>
            <p:nvPr/>
          </p:nvGrpSpPr>
          <p:grpSpPr>
            <a:xfrm>
              <a:off x="1302603" y="2260414"/>
              <a:ext cx="8569157" cy="1951419"/>
              <a:chOff x="1302603" y="2260414"/>
              <a:chExt cx="8569157" cy="1951419"/>
            </a:xfrm>
          </p:grpSpPr>
          <p:sp>
            <p:nvSpPr>
              <p:cNvPr id="17" name="Rounded Rectangle 7">
                <a:extLst>
                  <a:ext uri="{FF2B5EF4-FFF2-40B4-BE49-F238E27FC236}">
                    <a16:creationId xmlns:a16="http://schemas.microsoft.com/office/drawing/2014/main" id="{C095DB87-1A62-4D39-8A0B-9A8E7BFBDDE4}"/>
                  </a:ext>
                </a:extLst>
              </p:cNvPr>
              <p:cNvSpPr/>
              <p:nvPr/>
            </p:nvSpPr>
            <p:spPr>
              <a:xfrm>
                <a:off x="1910687" y="2260414"/>
                <a:ext cx="7961073" cy="195141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TextBox 79"/>
              <p:cNvSpPr txBox="1"/>
              <p:nvPr/>
            </p:nvSpPr>
            <p:spPr>
              <a:xfrm>
                <a:off x="2320240" y="2385192"/>
                <a:ext cx="7233070"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noProof="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latin typeface="#9Slide07 Koni" pitchFamily="2" charset="0"/>
                    <a:cs typeface="Dreaming Outloud Script Pro" panose="03050502040304050704" pitchFamily="66" charset="0"/>
                  </a:rPr>
                  <a:t>VẬN DỤNG</a:t>
                </a:r>
                <a:endParaRPr kumimoji="0" lang="id-ID" sz="9600" b="0" i="0" u="none" strike="noStrike" kern="1200" cap="none" spc="600" normalizeH="0" baseline="0" noProof="0" dirty="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uLnTx/>
                  <a:uFillTx/>
                  <a:latin typeface="#9Slide07 Koni" pitchFamily="2" charset="0"/>
                  <a:cs typeface="Dreaming Outloud Script Pro" panose="03050502040304050704" pitchFamily="66"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02603" y="2272114"/>
                <a:ext cx="1845155" cy="1368490"/>
              </a:xfrm>
              <a:prstGeom prst="rect">
                <a:avLst/>
              </a:prstGeom>
            </p:spPr>
          </p:pic>
        </p:grpSp>
        <p:pic>
          <p:nvPicPr>
            <p:cNvPr id="19" name="Picture 18">
              <a:extLst>
                <a:ext uri="{FF2B5EF4-FFF2-40B4-BE49-F238E27FC236}">
                  <a16:creationId xmlns:a16="http://schemas.microsoft.com/office/drawing/2014/main" id="{F6D50B2A-7980-4FB4-91C6-DD59899F3AD0}"/>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931193" y="2434280"/>
              <a:ext cx="2160063" cy="2715505"/>
            </a:xfrm>
            <a:prstGeom prst="rect">
              <a:avLst/>
            </a:prstGeom>
          </p:spPr>
        </p:pic>
        <p:pic>
          <p:nvPicPr>
            <p:cNvPr id="20" name="Picture 19">
              <a:extLst>
                <a:ext uri="{FF2B5EF4-FFF2-40B4-BE49-F238E27FC236}">
                  <a16:creationId xmlns:a16="http://schemas.microsoft.com/office/drawing/2014/main" id="{5593F407-DE0D-4478-BA47-197DF0EE2C00}"/>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622175" y="2699654"/>
              <a:ext cx="2411288" cy="2429753"/>
            </a:xfrm>
            <a:prstGeom prst="rect">
              <a:avLst/>
            </a:prstGeom>
          </p:spPr>
        </p:pic>
      </p:grpSp>
      <p:sp>
        <p:nvSpPr>
          <p:cNvPr id="18" name="Rounded Rectangle 92">
            <a:extLst>
              <a:ext uri="{FF2B5EF4-FFF2-40B4-BE49-F238E27FC236}">
                <a16:creationId xmlns:a16="http://schemas.microsoft.com/office/drawing/2014/main" id="{4D90BED9-63CF-4124-86BB-651CDA759F4A}"/>
              </a:ext>
            </a:extLst>
          </p:cNvPr>
          <p:cNvSpPr/>
          <p:nvPr/>
        </p:nvSpPr>
        <p:spPr>
          <a:xfrm>
            <a:off x="11940599" y="7427147"/>
            <a:ext cx="209284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pc="300">
                <a:solidFill>
                  <a:srgbClr val="FFFF00"/>
                </a:solidFill>
                <a:latin typeface="UVF TypoSlabserif" panose="02000403050000020004" pitchFamily="2" charset="0"/>
              </a:rPr>
              <a:t>NHANH MẮT</a:t>
            </a:r>
            <a:endParaRPr lang="id-ID" sz="2800" b="1" spc="300" dirty="0">
              <a:solidFill>
                <a:srgbClr val="FFFF00"/>
              </a:solidFill>
              <a:latin typeface="UVF TypoSlabserif" panose="02000403050000020004" pitchFamily="2" charset="0"/>
            </a:endParaRPr>
          </a:p>
        </p:txBody>
      </p:sp>
    </p:spTree>
    <p:extLst>
      <p:ext uri="{BB962C8B-B14F-4D97-AF65-F5344CB8AC3E}">
        <p14:creationId xmlns:p14="http://schemas.microsoft.com/office/powerpoint/2010/main" val="11443737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5302845-E3AB-4CAC-A87C-B9B9694EF588}"/>
              </a:ext>
            </a:extLst>
          </p:cNvPr>
          <p:cNvSpPr/>
          <p:nvPr/>
        </p:nvSpPr>
        <p:spPr>
          <a:xfrm>
            <a:off x="213360" y="215900"/>
            <a:ext cx="2484120" cy="6442376"/>
          </a:xfrm>
          <a:prstGeom prst="rect">
            <a:avLst/>
          </a:prstGeom>
          <a:solidFill>
            <a:schemeClr val="bg1"/>
          </a:solidFill>
          <a:ln w="66675">
            <a:solidFill>
              <a:srgbClr val="FFC000"/>
            </a:solidFill>
            <a:prstDash val="sysDash"/>
          </a:ln>
          <a:effectLst>
            <a:outerShdw blurRad="139700" dist="76200" dir="6000000" algn="br"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92">
            <a:extLst>
              <a:ext uri="{FF2B5EF4-FFF2-40B4-BE49-F238E27FC236}">
                <a16:creationId xmlns:a16="http://schemas.microsoft.com/office/drawing/2014/main" id="{6BE822BD-06E3-41CB-A35E-F22AF045E7C7}"/>
              </a:ext>
            </a:extLst>
          </p:cNvPr>
          <p:cNvSpPr/>
          <p:nvPr/>
        </p:nvSpPr>
        <p:spPr>
          <a:xfrm>
            <a:off x="408999" y="484480"/>
            <a:ext cx="2092841" cy="974505"/>
          </a:xfrm>
          <a:prstGeom prst="roundRect">
            <a:avLst>
              <a:gd name="adj" fmla="val 50000"/>
            </a:avLst>
          </a:prstGeom>
          <a:solidFill>
            <a:srgbClr val="6C8E59"/>
          </a:solidFill>
          <a:ln w="38100">
            <a:solidFill>
              <a:schemeClr val="bg1"/>
            </a:solidFill>
          </a:ln>
          <a:effectLst>
            <a:outerShdw blurRad="1270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pc="300">
                <a:solidFill>
                  <a:srgbClr val="FFFF00"/>
                </a:solidFill>
                <a:latin typeface="UVF TypoSlabserif" panose="02000403050000020004" pitchFamily="2" charset="0"/>
              </a:rPr>
              <a:t>NHANH MẮT</a:t>
            </a:r>
            <a:endParaRPr lang="id-ID" sz="2800" b="1" spc="300" dirty="0">
              <a:solidFill>
                <a:srgbClr val="FFFF00"/>
              </a:solidFill>
              <a:latin typeface="UVF TypoSlabserif" panose="02000403050000020004" pitchFamily="2" charset="0"/>
            </a:endParaRPr>
          </a:p>
        </p:txBody>
      </p:sp>
      <p:sp>
        <p:nvSpPr>
          <p:cNvPr id="17" name="Rectangle 16">
            <a:extLst>
              <a:ext uri="{FF2B5EF4-FFF2-40B4-BE49-F238E27FC236}">
                <a16:creationId xmlns:a16="http://schemas.microsoft.com/office/drawing/2014/main" id="{7FFE66B7-1958-4617-AA1E-446CE1DB7B2D}"/>
              </a:ext>
            </a:extLst>
          </p:cNvPr>
          <p:cNvSpPr/>
          <p:nvPr/>
        </p:nvSpPr>
        <p:spPr>
          <a:xfrm>
            <a:off x="408999" y="1587402"/>
            <a:ext cx="2092841" cy="2338303"/>
          </a:xfrm>
          <a:prstGeom prst="rect">
            <a:avLst/>
          </a:prstGeom>
          <a:solidFill>
            <a:schemeClr val="accent6">
              <a:lumMod val="20000"/>
              <a:lumOff val="80000"/>
            </a:schemeClr>
          </a:solidFill>
          <a:ln w="952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accent6">
                    <a:lumMod val="75000"/>
                  </a:schemeClr>
                </a:solidFill>
                <a:latin typeface="#9Slide07 Koni" pitchFamily="2" charset="0"/>
              </a:rPr>
              <a:t>QUAN SÁT CHO BIẾT NHỮNG CÂY TRONG HÌNH THIẾU NHỮNG ĐIỀU KIỆN NÀO?</a:t>
            </a:r>
            <a:endParaRPr lang="en-US" sz="2000" dirty="0">
              <a:solidFill>
                <a:schemeClr val="accent6">
                  <a:lumMod val="75000"/>
                </a:schemeClr>
              </a:solidFill>
              <a:latin typeface="#9Slide07 Koni" pitchFamily="2" charset="0"/>
            </a:endParaRPr>
          </a:p>
        </p:txBody>
      </p:sp>
      <p:pic>
        <p:nvPicPr>
          <p:cNvPr id="6" name="Picture 5">
            <a:extLst>
              <a:ext uri="{FF2B5EF4-FFF2-40B4-BE49-F238E27FC236}">
                <a16:creationId xmlns:a16="http://schemas.microsoft.com/office/drawing/2014/main" id="{21D7F9C9-1529-4564-8FD6-5C7764AFF51B}"/>
              </a:ext>
            </a:extLst>
          </p:cNvPr>
          <p:cNvPicPr>
            <a:picLocks noChangeAspect="1"/>
          </p:cNvPicPr>
          <p:nvPr/>
        </p:nvPicPr>
        <p:blipFill rotWithShape="1">
          <a:blip r:embed="rId3">
            <a:extLst>
              <a:ext uri="{28A0092B-C50C-407E-A947-70E740481C1C}">
                <a14:useLocalDpi xmlns:a14="http://schemas.microsoft.com/office/drawing/2010/main" val="0"/>
              </a:ext>
            </a:extLst>
          </a:blip>
          <a:srcRect l="775" t="33217"/>
          <a:stretch/>
        </p:blipFill>
        <p:spPr>
          <a:xfrm>
            <a:off x="790497" y="3708325"/>
            <a:ext cx="2596129" cy="3038851"/>
          </a:xfrm>
          <a:prstGeom prst="rect">
            <a:avLst/>
          </a:prstGeom>
        </p:spPr>
      </p:pic>
      <p:pic>
        <p:nvPicPr>
          <p:cNvPr id="7" name="Picture 6">
            <a:extLst>
              <a:ext uri="{FF2B5EF4-FFF2-40B4-BE49-F238E27FC236}">
                <a16:creationId xmlns:a16="http://schemas.microsoft.com/office/drawing/2014/main" id="{73B375C9-5CEF-4974-9210-70A1DCDEBEBF}"/>
              </a:ext>
            </a:extLst>
          </p:cNvPr>
          <p:cNvPicPr>
            <a:picLocks noChangeAspect="1"/>
          </p:cNvPicPr>
          <p:nvPr/>
        </p:nvPicPr>
        <p:blipFill rotWithShape="1">
          <a:blip r:embed="rId3">
            <a:extLst>
              <a:ext uri="{28A0092B-C50C-407E-A947-70E740481C1C}">
                <a14:useLocalDpi xmlns:a14="http://schemas.microsoft.com/office/drawing/2010/main" val="0"/>
              </a:ext>
            </a:extLst>
          </a:blip>
          <a:srcRect l="-1631" t="-174" r="65437" b="68540"/>
          <a:stretch/>
        </p:blipFill>
        <p:spPr>
          <a:xfrm>
            <a:off x="1072483" y="5399857"/>
            <a:ext cx="951167" cy="1445773"/>
          </a:xfrm>
          <a:prstGeom prst="rect">
            <a:avLst/>
          </a:prstGeom>
        </p:spPr>
      </p:pic>
      <p:pic>
        <p:nvPicPr>
          <p:cNvPr id="8" name="Picture 7">
            <a:extLst>
              <a:ext uri="{FF2B5EF4-FFF2-40B4-BE49-F238E27FC236}">
                <a16:creationId xmlns:a16="http://schemas.microsoft.com/office/drawing/2014/main" id="{52B81C9E-32AE-485D-A53E-AA16A8C1D0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9054" y="4143085"/>
            <a:ext cx="1664660" cy="1234623"/>
          </a:xfrm>
          <a:prstGeom prst="rect">
            <a:avLst/>
          </a:prstGeom>
        </p:spPr>
      </p:pic>
      <p:pic>
        <p:nvPicPr>
          <p:cNvPr id="9" name="Picture 8">
            <a:extLst>
              <a:ext uri="{FF2B5EF4-FFF2-40B4-BE49-F238E27FC236}">
                <a16:creationId xmlns:a16="http://schemas.microsoft.com/office/drawing/2014/main" id="{6ECE9102-39AB-4160-89E3-6CC967A5AC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366" y="5591351"/>
            <a:ext cx="952775" cy="1150659"/>
          </a:xfrm>
          <a:prstGeom prst="rect">
            <a:avLst/>
          </a:prstGeom>
        </p:spPr>
      </p:pic>
      <p:grpSp>
        <p:nvGrpSpPr>
          <p:cNvPr id="18" name="Group 17">
            <a:extLst>
              <a:ext uri="{FF2B5EF4-FFF2-40B4-BE49-F238E27FC236}">
                <a16:creationId xmlns:a16="http://schemas.microsoft.com/office/drawing/2014/main" id="{2A8CA545-CFDA-4D22-8175-960A2D86BAAF}"/>
              </a:ext>
            </a:extLst>
          </p:cNvPr>
          <p:cNvGrpSpPr/>
          <p:nvPr/>
        </p:nvGrpSpPr>
        <p:grpSpPr>
          <a:xfrm>
            <a:off x="2821786" y="3197035"/>
            <a:ext cx="8792333" cy="412836"/>
            <a:chOff x="3419209" y="3348080"/>
            <a:chExt cx="7980314" cy="145269"/>
          </a:xfrm>
        </p:grpSpPr>
        <p:cxnSp>
          <p:nvCxnSpPr>
            <p:cNvPr id="19" name="Straight Connector 18">
              <a:extLst>
                <a:ext uri="{FF2B5EF4-FFF2-40B4-BE49-F238E27FC236}">
                  <a16:creationId xmlns:a16="http://schemas.microsoft.com/office/drawing/2014/main" id="{A46ACABD-54A7-4B91-91AD-51BC8171C9F1}"/>
                </a:ext>
              </a:extLst>
            </p:cNvPr>
            <p:cNvCxnSpPr/>
            <p:nvPr/>
          </p:nvCxnSpPr>
          <p:spPr>
            <a:xfrm>
              <a:off x="3525388" y="3420562"/>
              <a:ext cx="7773777" cy="0"/>
            </a:xfrm>
            <a:prstGeom prst="line">
              <a:avLst/>
            </a:prstGeom>
            <a:ln w="635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A3DEB17B-64B3-42FC-9485-F84BFA9D3A4A}"/>
                </a:ext>
              </a:extLst>
            </p:cNvPr>
            <p:cNvSpPr/>
            <p:nvPr/>
          </p:nvSpPr>
          <p:spPr>
            <a:xfrm>
              <a:off x="3419209" y="3348080"/>
              <a:ext cx="145269" cy="14526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F4C6AB-FD2A-421A-92B6-F8CAE05E3867}"/>
                </a:ext>
              </a:extLst>
            </p:cNvPr>
            <p:cNvSpPr/>
            <p:nvPr/>
          </p:nvSpPr>
          <p:spPr>
            <a:xfrm>
              <a:off x="11254254" y="3348080"/>
              <a:ext cx="145269" cy="14526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40" name="Oval 39">
            <a:extLst>
              <a:ext uri="{FF2B5EF4-FFF2-40B4-BE49-F238E27FC236}">
                <a16:creationId xmlns:a16="http://schemas.microsoft.com/office/drawing/2014/main" id="{D7446A88-78F8-4146-B71A-7F1F3538A832}"/>
              </a:ext>
            </a:extLst>
          </p:cNvPr>
          <p:cNvSpPr/>
          <p:nvPr/>
        </p:nvSpPr>
        <p:spPr>
          <a:xfrm rot="16200000" flipV="1">
            <a:off x="3126257" y="1261109"/>
            <a:ext cx="180867" cy="180867"/>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Oval 41">
            <a:extLst>
              <a:ext uri="{FF2B5EF4-FFF2-40B4-BE49-F238E27FC236}">
                <a16:creationId xmlns:a16="http://schemas.microsoft.com/office/drawing/2014/main" id="{DF19E1DA-E446-4076-A47E-BB2A4555F79E}"/>
              </a:ext>
            </a:extLst>
          </p:cNvPr>
          <p:cNvSpPr/>
          <p:nvPr/>
        </p:nvSpPr>
        <p:spPr>
          <a:xfrm rot="16200000" flipV="1">
            <a:off x="3216691" y="1706393"/>
            <a:ext cx="180867" cy="180867"/>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Oval 43">
            <a:extLst>
              <a:ext uri="{FF2B5EF4-FFF2-40B4-BE49-F238E27FC236}">
                <a16:creationId xmlns:a16="http://schemas.microsoft.com/office/drawing/2014/main" id="{99EFCC86-3C67-4DF9-B222-240A1EBF25F8}"/>
              </a:ext>
            </a:extLst>
          </p:cNvPr>
          <p:cNvSpPr/>
          <p:nvPr/>
        </p:nvSpPr>
        <p:spPr>
          <a:xfrm rot="16200000" flipV="1">
            <a:off x="3094018" y="1897351"/>
            <a:ext cx="46081" cy="46081"/>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 name="Oval 44">
            <a:extLst>
              <a:ext uri="{FF2B5EF4-FFF2-40B4-BE49-F238E27FC236}">
                <a16:creationId xmlns:a16="http://schemas.microsoft.com/office/drawing/2014/main" id="{3A6CC368-3320-4D81-B2E9-4C48398DD56E}"/>
              </a:ext>
            </a:extLst>
          </p:cNvPr>
          <p:cNvSpPr/>
          <p:nvPr/>
        </p:nvSpPr>
        <p:spPr>
          <a:xfrm rot="16200000" flipV="1">
            <a:off x="3188535" y="1002258"/>
            <a:ext cx="46081" cy="46081"/>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7" name="Oval 46">
            <a:extLst>
              <a:ext uri="{FF2B5EF4-FFF2-40B4-BE49-F238E27FC236}">
                <a16:creationId xmlns:a16="http://schemas.microsoft.com/office/drawing/2014/main" id="{B9151E60-83F2-4378-A5A3-1A8A5F8DB2E0}"/>
              </a:ext>
            </a:extLst>
          </p:cNvPr>
          <p:cNvSpPr/>
          <p:nvPr/>
        </p:nvSpPr>
        <p:spPr>
          <a:xfrm rot="16200000" flipV="1">
            <a:off x="3129863" y="2053848"/>
            <a:ext cx="180867" cy="180867"/>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 name="Oval 47">
            <a:extLst>
              <a:ext uri="{FF2B5EF4-FFF2-40B4-BE49-F238E27FC236}">
                <a16:creationId xmlns:a16="http://schemas.microsoft.com/office/drawing/2014/main" id="{719AFF40-3516-4476-9A9F-D2AAEBDBEB0F}"/>
              </a:ext>
            </a:extLst>
          </p:cNvPr>
          <p:cNvSpPr/>
          <p:nvPr/>
        </p:nvSpPr>
        <p:spPr>
          <a:xfrm rot="16200000" flipV="1">
            <a:off x="3438653" y="1033124"/>
            <a:ext cx="266769" cy="266769"/>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9" name="Content Placeholder 5">
            <a:extLst>
              <a:ext uri="{FF2B5EF4-FFF2-40B4-BE49-F238E27FC236}">
                <a16:creationId xmlns:a16="http://schemas.microsoft.com/office/drawing/2014/main" id="{6F921691-E8CA-45DC-A2F2-84B589DDC80C}"/>
              </a:ext>
            </a:extLst>
          </p:cNvPr>
          <p:cNvPicPr>
            <a:picLocks noGrp="1" noChangeAspect="1"/>
          </p:cNvPicPr>
          <p:nvPr>
            <p:ph idx="1"/>
          </p:nvPr>
        </p:nvPicPr>
        <p:blipFill rotWithShape="1">
          <a:blip r:embed="rId6">
            <a:extLst>
              <a:ext uri="{BEBA8EAE-BF5A-486C-A8C5-ECC9F3942E4B}">
                <a14:imgProps xmlns:a14="http://schemas.microsoft.com/office/drawing/2010/main">
                  <a14:imgLayer r:embed="rId7">
                    <a14:imgEffect>
                      <a14:colorTemperature colorTemp="7200"/>
                    </a14:imgEffect>
                    <a14:imgEffect>
                      <a14:saturation sat="300000"/>
                    </a14:imgEffect>
                  </a14:imgLayer>
                </a14:imgProps>
              </a:ext>
              <a:ext uri="{28A0092B-C50C-407E-A947-70E740481C1C}">
                <a14:useLocalDpi xmlns:a14="http://schemas.microsoft.com/office/drawing/2010/main" val="0"/>
              </a:ext>
            </a:extLst>
          </a:blip>
          <a:srcRect r="3039" b="17957"/>
          <a:stretch/>
        </p:blipFill>
        <p:spPr>
          <a:xfrm>
            <a:off x="2853667" y="338669"/>
            <a:ext cx="2185490" cy="2706299"/>
          </a:xfrm>
          <a:prstGeom prst="rect">
            <a:avLst/>
          </a:prstGeom>
          <a:ln>
            <a:noFill/>
          </a:ln>
          <a:effectLst>
            <a:outerShdw blurRad="292100" dist="139700" dir="2700000" algn="tl" rotWithShape="0">
              <a:srgbClr val="333333">
                <a:alpha val="65000"/>
              </a:srgbClr>
            </a:outerShdw>
          </a:effectLst>
        </p:spPr>
      </p:pic>
      <p:pic>
        <p:nvPicPr>
          <p:cNvPr id="50" name="Content Placeholder 10">
            <a:extLst>
              <a:ext uri="{FF2B5EF4-FFF2-40B4-BE49-F238E27FC236}">
                <a16:creationId xmlns:a16="http://schemas.microsoft.com/office/drawing/2014/main" id="{14FB5DDD-7DAB-4F46-99BF-54272747BAB2}"/>
              </a:ext>
            </a:extLst>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t="29183" r="43631" b="8810"/>
          <a:stretch/>
        </p:blipFill>
        <p:spPr>
          <a:xfrm>
            <a:off x="5224377" y="3478629"/>
            <a:ext cx="2040919" cy="2905236"/>
          </a:xfrm>
          <a:prstGeom prst="rect">
            <a:avLst/>
          </a:prstGeom>
          <a:ln>
            <a:noFill/>
          </a:ln>
          <a:effectLst>
            <a:outerShdw blurRad="292100" dist="139700" dir="2700000" algn="tl" rotWithShape="0">
              <a:srgbClr val="333333">
                <a:alpha val="65000"/>
              </a:srgbClr>
            </a:outerShdw>
          </a:effectLst>
        </p:spPr>
      </p:pic>
      <p:pic>
        <p:nvPicPr>
          <p:cNvPr id="51" name="Picture 50">
            <a:extLst>
              <a:ext uri="{FF2B5EF4-FFF2-40B4-BE49-F238E27FC236}">
                <a16:creationId xmlns:a16="http://schemas.microsoft.com/office/drawing/2014/main" id="{18117B23-18AF-4E22-A5BF-7D07410A780E}"/>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7450516" y="338669"/>
            <a:ext cx="2044280" cy="2717530"/>
          </a:xfrm>
          <a:prstGeom prst="rect">
            <a:avLst/>
          </a:prstGeom>
          <a:ln>
            <a:noFill/>
          </a:ln>
          <a:effectLst>
            <a:outerShdw blurRad="292100" dist="139700" dir="2700000" algn="tl" rotWithShape="0">
              <a:srgbClr val="333333">
                <a:alpha val="65000"/>
              </a:srgbClr>
            </a:outerShdw>
          </a:effectLst>
        </p:spPr>
      </p:pic>
      <p:pic>
        <p:nvPicPr>
          <p:cNvPr id="53" name="Content Placeholder 8">
            <a:extLst>
              <a:ext uri="{FF2B5EF4-FFF2-40B4-BE49-F238E27FC236}">
                <a16:creationId xmlns:a16="http://schemas.microsoft.com/office/drawing/2014/main" id="{FE309D54-2548-405D-B119-508C753760FC}"/>
              </a:ext>
            </a:extLst>
          </p:cNvPr>
          <p:cNvPicPr>
            <a:picLocks noChangeAspect="1"/>
          </p:cNvPicPr>
          <p:nvPr/>
        </p:nvPicPr>
        <p:blipFill>
          <a:blip r:embed="rId12" cstate="print">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tretch>
            <a:fillRect/>
          </a:stretch>
        </p:blipFill>
        <p:spPr>
          <a:xfrm>
            <a:off x="9712692" y="3554646"/>
            <a:ext cx="2040919" cy="2905234"/>
          </a:xfrm>
          <a:prstGeom prst="rect">
            <a:avLst/>
          </a:prstGeom>
          <a:ln>
            <a:noFill/>
          </a:ln>
          <a:effectLst>
            <a:outerShdw blurRad="292100" dist="139700" dir="2700000" algn="tl" rotWithShape="0">
              <a:srgbClr val="333333">
                <a:alpha val="65000"/>
              </a:srgbClr>
            </a:outerShdw>
          </a:effectLst>
        </p:spPr>
      </p:pic>
      <p:grpSp>
        <p:nvGrpSpPr>
          <p:cNvPr id="12" name="Group 11">
            <a:extLst>
              <a:ext uri="{FF2B5EF4-FFF2-40B4-BE49-F238E27FC236}">
                <a16:creationId xmlns:a16="http://schemas.microsoft.com/office/drawing/2014/main" id="{3BEC820C-8A1B-4528-BE7C-756083C622CA}"/>
              </a:ext>
            </a:extLst>
          </p:cNvPr>
          <p:cNvGrpSpPr/>
          <p:nvPr/>
        </p:nvGrpSpPr>
        <p:grpSpPr>
          <a:xfrm rot="408916">
            <a:off x="2644335" y="2377884"/>
            <a:ext cx="2221571" cy="2865674"/>
            <a:chOff x="2644335" y="2377884"/>
            <a:chExt cx="2221571" cy="2865674"/>
          </a:xfrm>
        </p:grpSpPr>
        <p:sp>
          <p:nvSpPr>
            <p:cNvPr id="22" name="Oval 21">
              <a:extLst>
                <a:ext uri="{FF2B5EF4-FFF2-40B4-BE49-F238E27FC236}">
                  <a16:creationId xmlns:a16="http://schemas.microsoft.com/office/drawing/2014/main" id="{FBEFB7DE-4BB2-44E2-A120-C44D15979BE4}"/>
                </a:ext>
              </a:extLst>
            </p:cNvPr>
            <p:cNvSpPr/>
            <p:nvPr/>
          </p:nvSpPr>
          <p:spPr>
            <a:xfrm>
              <a:off x="3894612" y="3148559"/>
              <a:ext cx="152695" cy="152695"/>
            </a:xfrm>
            <a:prstGeom prst="ellipse">
              <a:avLst/>
            </a:prstGeom>
            <a:solidFill>
              <a:srgbClr val="F5828C"/>
            </a:solidFill>
            <a:ln w="50800">
              <a:solidFill>
                <a:srgbClr val="1817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0ACA08A-7DE0-42A1-A37A-0DD91BF428AE}"/>
                </a:ext>
              </a:extLst>
            </p:cNvPr>
            <p:cNvSpPr/>
            <p:nvPr/>
          </p:nvSpPr>
          <p:spPr>
            <a:xfrm rot="16200000" flipV="1">
              <a:off x="2825304" y="2634762"/>
              <a:ext cx="46081" cy="46081"/>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Oval 42">
              <a:extLst>
                <a:ext uri="{FF2B5EF4-FFF2-40B4-BE49-F238E27FC236}">
                  <a16:creationId xmlns:a16="http://schemas.microsoft.com/office/drawing/2014/main" id="{5655A843-EC57-4D24-B675-6FE996DEBC7C}"/>
                </a:ext>
              </a:extLst>
            </p:cNvPr>
            <p:cNvSpPr/>
            <p:nvPr/>
          </p:nvSpPr>
          <p:spPr>
            <a:xfrm rot="16200000" flipV="1">
              <a:off x="2833607" y="2377884"/>
              <a:ext cx="69523" cy="69523"/>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Oval 45">
              <a:extLst>
                <a:ext uri="{FF2B5EF4-FFF2-40B4-BE49-F238E27FC236}">
                  <a16:creationId xmlns:a16="http://schemas.microsoft.com/office/drawing/2014/main" id="{26A31EA2-EB8E-4720-AC2C-C13DF00084C3}"/>
                </a:ext>
              </a:extLst>
            </p:cNvPr>
            <p:cNvSpPr/>
            <p:nvPr/>
          </p:nvSpPr>
          <p:spPr>
            <a:xfrm rot="16200000" flipV="1">
              <a:off x="2644335" y="2448562"/>
              <a:ext cx="128132" cy="128132"/>
            </a:xfrm>
            <a:prstGeom prst="ellipse">
              <a:avLst/>
            </a:prstGeom>
            <a:solidFill>
              <a:srgbClr val="D8AD7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 name="Group 1">
              <a:extLst>
                <a:ext uri="{FF2B5EF4-FFF2-40B4-BE49-F238E27FC236}">
                  <a16:creationId xmlns:a16="http://schemas.microsoft.com/office/drawing/2014/main" id="{7B570E2F-6AF5-49C3-9DA5-750648CBA3C9}"/>
                </a:ext>
              </a:extLst>
            </p:cNvPr>
            <p:cNvGrpSpPr/>
            <p:nvPr/>
          </p:nvGrpSpPr>
          <p:grpSpPr>
            <a:xfrm>
              <a:off x="3004300" y="3867201"/>
              <a:ext cx="1861606" cy="1376357"/>
              <a:chOff x="3004300" y="3867201"/>
              <a:chExt cx="1861606" cy="1376357"/>
            </a:xfrm>
          </p:grpSpPr>
          <p:grpSp>
            <p:nvGrpSpPr>
              <p:cNvPr id="28" name="Group 27">
                <a:extLst>
                  <a:ext uri="{FF2B5EF4-FFF2-40B4-BE49-F238E27FC236}">
                    <a16:creationId xmlns:a16="http://schemas.microsoft.com/office/drawing/2014/main" id="{813342D1-C88A-4A93-A79A-6AF7E24BD537}"/>
                  </a:ext>
                </a:extLst>
              </p:cNvPr>
              <p:cNvGrpSpPr/>
              <p:nvPr/>
            </p:nvGrpSpPr>
            <p:grpSpPr>
              <a:xfrm rot="501321">
                <a:off x="3004300" y="3867201"/>
                <a:ext cx="1861606" cy="1376357"/>
                <a:chOff x="3783027" y="4330252"/>
                <a:chExt cx="2165571" cy="1420366"/>
              </a:xfrm>
            </p:grpSpPr>
            <p:sp>
              <p:nvSpPr>
                <p:cNvPr id="29" name="Speech Bubble: Rectangle with Corners Rounded 18">
                  <a:extLst>
                    <a:ext uri="{FF2B5EF4-FFF2-40B4-BE49-F238E27FC236}">
                      <a16:creationId xmlns:a16="http://schemas.microsoft.com/office/drawing/2014/main" id="{8F22D8EE-4FEB-4CAE-8E54-7380B0CE3D18}"/>
                    </a:ext>
                  </a:extLst>
                </p:cNvPr>
                <p:cNvSpPr/>
                <p:nvPr/>
              </p:nvSpPr>
              <p:spPr>
                <a:xfrm>
                  <a:off x="3783027" y="4330252"/>
                  <a:ext cx="2165571" cy="1420366"/>
                </a:xfrm>
                <a:prstGeom prst="wedgeRoundRectCallout">
                  <a:avLst>
                    <a:gd name="adj1" fmla="val -22669"/>
                    <a:gd name="adj2" fmla="val -78332"/>
                    <a:gd name="adj3" fmla="val 16667"/>
                  </a:avLst>
                </a:prstGeom>
                <a:solidFill>
                  <a:srgbClr val="F5828C"/>
                </a:solidFill>
                <a:ln w="53975">
                  <a:solidFill>
                    <a:schemeClr val="tx1">
                      <a:lumMod val="95000"/>
                      <a:lumOff val="5000"/>
                    </a:schemeClr>
                  </a:solidFill>
                </a:ln>
                <a:effectLst>
                  <a:outerShdw dist="76200" dir="18900000" algn="b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03AE7AB-F573-41E8-905C-6980B2C7E72A}"/>
                    </a:ext>
                  </a:extLst>
                </p:cNvPr>
                <p:cNvSpPr txBox="1"/>
                <p:nvPr/>
              </p:nvSpPr>
              <p:spPr>
                <a:xfrm>
                  <a:off x="3783027" y="4434274"/>
                  <a:ext cx="2108973" cy="338747"/>
                </a:xfrm>
                <a:prstGeom prst="rect">
                  <a:avLst/>
                </a:prstGeom>
                <a:noFill/>
              </p:spPr>
              <p:txBody>
                <a:bodyPr wrap="square" rtlCol="0">
                  <a:spAutoFit/>
                </a:bodyPr>
                <a:lstStyle/>
                <a:p>
                  <a:pPr algn="ctr">
                    <a:lnSpc>
                      <a:spcPct val="150000"/>
                    </a:lnSpc>
                  </a:pPr>
                  <a:r>
                    <a:rPr lang="en-US" sz="1200" b="1">
                      <a:solidFill>
                        <a:srgbClr val="3F3029"/>
                      </a:solidFill>
                      <a:latin typeface="Comic Sans MS" panose="030F0702030302020204" pitchFamily="66" charset="0"/>
                    </a:rPr>
                    <a:t>.</a:t>
                  </a:r>
                  <a:endParaRPr lang="en-US" sz="1200" b="1" dirty="0">
                    <a:solidFill>
                      <a:srgbClr val="3F3029"/>
                    </a:solidFill>
                    <a:latin typeface="Comic Sans MS" panose="030F0702030302020204" pitchFamily="66" charset="0"/>
                  </a:endParaRPr>
                </a:p>
              </p:txBody>
            </p:sp>
          </p:grpSp>
          <p:sp>
            <p:nvSpPr>
              <p:cNvPr id="54" name="TextBox 53">
                <a:extLst>
                  <a:ext uri="{FF2B5EF4-FFF2-40B4-BE49-F238E27FC236}">
                    <a16:creationId xmlns:a16="http://schemas.microsoft.com/office/drawing/2014/main" id="{8F773DD4-BA25-471D-87C2-58CA30B38D12}"/>
                  </a:ext>
                </a:extLst>
              </p:cNvPr>
              <p:cNvSpPr txBox="1"/>
              <p:nvPr/>
            </p:nvSpPr>
            <p:spPr>
              <a:xfrm rot="493802">
                <a:off x="3103651" y="4139880"/>
                <a:ext cx="1487719" cy="830997"/>
              </a:xfrm>
              <a:prstGeom prst="rect">
                <a:avLst/>
              </a:prstGeom>
              <a:noFill/>
            </p:spPr>
            <p:txBody>
              <a:bodyPr wrap="square">
                <a:spAutoFit/>
              </a:bodyPr>
              <a:lstStyle/>
              <a:p>
                <a:pPr algn="ctr"/>
                <a:r>
                  <a:rPr lang="en-US" sz="2400" b="1">
                    <a:ln>
                      <a:solidFill>
                        <a:schemeClr val="tx1"/>
                      </a:solidFill>
                    </a:ln>
                    <a:solidFill>
                      <a:schemeClr val="accent4">
                        <a:lumMod val="60000"/>
                        <a:lumOff val="40000"/>
                      </a:schemeClr>
                    </a:solidFill>
                    <a:effectLst>
                      <a:outerShdw blurRad="38100" dist="38100" dir="2700000" algn="tl">
                        <a:srgbClr val="000000">
                          <a:alpha val="43137"/>
                        </a:srgbClr>
                      </a:outerShdw>
                    </a:effectLst>
                    <a:latin typeface="#9Slide07 Koni" pitchFamily="2" charset="0"/>
                  </a:rPr>
                  <a:t>Thiếu ánh sáng </a:t>
                </a:r>
                <a:endParaRPr lang="en-US" sz="2400">
                  <a:solidFill>
                    <a:schemeClr val="accent4">
                      <a:lumMod val="60000"/>
                      <a:lumOff val="40000"/>
                    </a:schemeClr>
                  </a:solidFill>
                </a:endParaRPr>
              </a:p>
            </p:txBody>
          </p:sp>
        </p:grpSp>
      </p:grpSp>
      <p:grpSp>
        <p:nvGrpSpPr>
          <p:cNvPr id="11" name="Group 10">
            <a:extLst>
              <a:ext uri="{FF2B5EF4-FFF2-40B4-BE49-F238E27FC236}">
                <a16:creationId xmlns:a16="http://schemas.microsoft.com/office/drawing/2014/main" id="{1711F71C-4AE8-4D06-833D-EFC7BD0245A8}"/>
              </a:ext>
            </a:extLst>
          </p:cNvPr>
          <p:cNvGrpSpPr/>
          <p:nvPr/>
        </p:nvGrpSpPr>
        <p:grpSpPr>
          <a:xfrm>
            <a:off x="5182899" y="1168855"/>
            <a:ext cx="2018407" cy="2132399"/>
            <a:chOff x="5182899" y="1168855"/>
            <a:chExt cx="2018407" cy="2132399"/>
          </a:xfrm>
        </p:grpSpPr>
        <p:sp>
          <p:nvSpPr>
            <p:cNvPr id="23" name="Oval 22">
              <a:extLst>
                <a:ext uri="{FF2B5EF4-FFF2-40B4-BE49-F238E27FC236}">
                  <a16:creationId xmlns:a16="http://schemas.microsoft.com/office/drawing/2014/main" id="{8552B546-3BBB-4825-89B6-CB5D27C72622}"/>
                </a:ext>
              </a:extLst>
            </p:cNvPr>
            <p:cNvSpPr/>
            <p:nvPr/>
          </p:nvSpPr>
          <p:spPr>
            <a:xfrm>
              <a:off x="6270380" y="3148559"/>
              <a:ext cx="152695" cy="152695"/>
            </a:xfrm>
            <a:prstGeom prst="ellipse">
              <a:avLst/>
            </a:prstGeom>
            <a:solidFill>
              <a:srgbClr val="92D050"/>
            </a:solidFill>
            <a:ln w="50800">
              <a:solidFill>
                <a:srgbClr val="1817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341CE44-B9C5-4580-9C0E-4D2B069CD8A1}"/>
                </a:ext>
              </a:extLst>
            </p:cNvPr>
            <p:cNvGrpSpPr/>
            <p:nvPr/>
          </p:nvGrpSpPr>
          <p:grpSpPr>
            <a:xfrm>
              <a:off x="5182899" y="1168855"/>
              <a:ext cx="2018407" cy="1544474"/>
              <a:chOff x="5182899" y="1168855"/>
              <a:chExt cx="2018407" cy="1544474"/>
            </a:xfrm>
          </p:grpSpPr>
          <p:grpSp>
            <p:nvGrpSpPr>
              <p:cNvPr id="31" name="Group 30">
                <a:extLst>
                  <a:ext uri="{FF2B5EF4-FFF2-40B4-BE49-F238E27FC236}">
                    <a16:creationId xmlns:a16="http://schemas.microsoft.com/office/drawing/2014/main" id="{42349DE2-4DFA-43AC-B206-5F326E724137}"/>
                  </a:ext>
                </a:extLst>
              </p:cNvPr>
              <p:cNvGrpSpPr/>
              <p:nvPr/>
            </p:nvGrpSpPr>
            <p:grpSpPr>
              <a:xfrm>
                <a:off x="5182899" y="1168855"/>
                <a:ext cx="2018407" cy="1527697"/>
                <a:chOff x="5303070" y="1653640"/>
                <a:chExt cx="2165571" cy="1420366"/>
              </a:xfrm>
            </p:grpSpPr>
            <p:sp>
              <p:nvSpPr>
                <p:cNvPr id="32" name="Speech Bubble: Rectangle with Corners Rounded 20">
                  <a:extLst>
                    <a:ext uri="{FF2B5EF4-FFF2-40B4-BE49-F238E27FC236}">
                      <a16:creationId xmlns:a16="http://schemas.microsoft.com/office/drawing/2014/main" id="{35A80FC6-969D-41DD-839E-188750377252}"/>
                    </a:ext>
                  </a:extLst>
                </p:cNvPr>
                <p:cNvSpPr/>
                <p:nvPr/>
              </p:nvSpPr>
              <p:spPr>
                <a:xfrm flipV="1">
                  <a:off x="5303070" y="1653640"/>
                  <a:ext cx="2165571" cy="1420366"/>
                </a:xfrm>
                <a:prstGeom prst="wedgeRoundRectCallout">
                  <a:avLst>
                    <a:gd name="adj1" fmla="val 12672"/>
                    <a:gd name="adj2" fmla="val -68535"/>
                    <a:gd name="adj3" fmla="val 16667"/>
                  </a:avLst>
                </a:prstGeom>
                <a:solidFill>
                  <a:schemeClr val="accent6">
                    <a:lumMod val="40000"/>
                    <a:lumOff val="60000"/>
                  </a:schemeClr>
                </a:solidFill>
                <a:ln w="53975">
                  <a:solidFill>
                    <a:schemeClr val="tx1">
                      <a:lumMod val="95000"/>
                      <a:lumOff val="5000"/>
                    </a:schemeClr>
                  </a:solidFill>
                </a:ln>
                <a:effectLst>
                  <a:outerShdw dist="76200" dir="8100000" algn="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BC9FC483-F4B8-4AAD-A599-C73B457CBFF4}"/>
                    </a:ext>
                  </a:extLst>
                </p:cNvPr>
                <p:cNvSpPr txBox="1"/>
                <p:nvPr/>
              </p:nvSpPr>
              <p:spPr>
                <a:xfrm>
                  <a:off x="5344231" y="1741549"/>
                  <a:ext cx="2108973" cy="338747"/>
                </a:xfrm>
                <a:prstGeom prst="rect">
                  <a:avLst/>
                </a:prstGeom>
                <a:noFill/>
              </p:spPr>
              <p:txBody>
                <a:bodyPr wrap="square" rtlCol="0">
                  <a:spAutoFit/>
                </a:bodyPr>
                <a:lstStyle/>
                <a:p>
                  <a:pPr algn="ctr">
                    <a:lnSpc>
                      <a:spcPct val="150000"/>
                    </a:lnSpc>
                  </a:pPr>
                  <a:endParaRPr lang="en-US" sz="1200" b="1" dirty="0">
                    <a:solidFill>
                      <a:srgbClr val="3F3029"/>
                    </a:solidFill>
                    <a:latin typeface="Comic Sans MS" panose="030F0702030302020204" pitchFamily="66" charset="0"/>
                  </a:endParaRPr>
                </a:p>
              </p:txBody>
            </p:sp>
          </p:grpSp>
          <p:sp>
            <p:nvSpPr>
              <p:cNvPr id="55" name="TextBox 54">
                <a:extLst>
                  <a:ext uri="{FF2B5EF4-FFF2-40B4-BE49-F238E27FC236}">
                    <a16:creationId xmlns:a16="http://schemas.microsoft.com/office/drawing/2014/main" id="{4A44E046-4AC5-475A-ADE5-19CBA70BC91C}"/>
                  </a:ext>
                </a:extLst>
              </p:cNvPr>
              <p:cNvSpPr txBox="1"/>
              <p:nvPr/>
            </p:nvSpPr>
            <p:spPr>
              <a:xfrm>
                <a:off x="5375499" y="1328334"/>
                <a:ext cx="1738674" cy="1384995"/>
              </a:xfrm>
              <a:prstGeom prst="rect">
                <a:avLst/>
              </a:prstGeom>
              <a:noFill/>
            </p:spPr>
            <p:txBody>
              <a:bodyPr wrap="square">
                <a:spAutoFit/>
              </a:bodyPr>
              <a:lstStyle/>
              <a:p>
                <a:pPr algn="ctr"/>
                <a:r>
                  <a:rPr lang="en-US" sz="2800" b="1">
                    <a:ln>
                      <a:solidFill>
                        <a:schemeClr val="tx1"/>
                      </a:solidFill>
                    </a:ln>
                    <a:solidFill>
                      <a:schemeClr val="bg1"/>
                    </a:solidFill>
                    <a:effectLst>
                      <a:outerShdw blurRad="38100" dist="38100" dir="2700000" algn="tl">
                        <a:srgbClr val="000000">
                          <a:alpha val="43137"/>
                        </a:srgbClr>
                      </a:outerShdw>
                    </a:effectLst>
                    <a:latin typeface="#9Slide07 Koni" pitchFamily="2" charset="0"/>
                  </a:rPr>
                  <a:t>Thiếu không khí</a:t>
                </a:r>
                <a:endParaRPr lang="en-US" sz="2800"/>
              </a:p>
            </p:txBody>
          </p:sp>
        </p:grpSp>
      </p:grpSp>
      <p:grpSp>
        <p:nvGrpSpPr>
          <p:cNvPr id="10" name="Group 9">
            <a:extLst>
              <a:ext uri="{FF2B5EF4-FFF2-40B4-BE49-F238E27FC236}">
                <a16:creationId xmlns:a16="http://schemas.microsoft.com/office/drawing/2014/main" id="{2983D371-A60C-414E-8EA9-2DE83B283A05}"/>
              </a:ext>
            </a:extLst>
          </p:cNvPr>
          <p:cNvGrpSpPr/>
          <p:nvPr/>
        </p:nvGrpSpPr>
        <p:grpSpPr>
          <a:xfrm>
            <a:off x="7526836" y="3197035"/>
            <a:ext cx="1811565" cy="2314985"/>
            <a:chOff x="7526836" y="3197035"/>
            <a:chExt cx="1811565" cy="2314985"/>
          </a:xfrm>
        </p:grpSpPr>
        <p:sp>
          <p:nvSpPr>
            <p:cNvPr id="24" name="Oval 23">
              <a:extLst>
                <a:ext uri="{FF2B5EF4-FFF2-40B4-BE49-F238E27FC236}">
                  <a16:creationId xmlns:a16="http://schemas.microsoft.com/office/drawing/2014/main" id="{BFC5E25A-6D2D-4BC8-BFF0-A3D12506B40A}"/>
                </a:ext>
              </a:extLst>
            </p:cNvPr>
            <p:cNvSpPr/>
            <p:nvPr/>
          </p:nvSpPr>
          <p:spPr>
            <a:xfrm>
              <a:off x="8415447" y="3197035"/>
              <a:ext cx="152695" cy="152695"/>
            </a:xfrm>
            <a:prstGeom prst="ellipse">
              <a:avLst/>
            </a:prstGeom>
            <a:solidFill>
              <a:srgbClr val="FFC000"/>
            </a:solidFill>
            <a:ln w="50800">
              <a:solidFill>
                <a:srgbClr val="1817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7EDE46E-E310-4CFE-807A-F99997EF1F90}"/>
                </a:ext>
              </a:extLst>
            </p:cNvPr>
            <p:cNvGrpSpPr/>
            <p:nvPr/>
          </p:nvGrpSpPr>
          <p:grpSpPr>
            <a:xfrm>
              <a:off x="7526836" y="3971024"/>
              <a:ext cx="1811565" cy="1540996"/>
              <a:chOff x="7526836" y="3971024"/>
              <a:chExt cx="1811565" cy="1540996"/>
            </a:xfrm>
          </p:grpSpPr>
          <p:grpSp>
            <p:nvGrpSpPr>
              <p:cNvPr id="34" name="Group 33">
                <a:extLst>
                  <a:ext uri="{FF2B5EF4-FFF2-40B4-BE49-F238E27FC236}">
                    <a16:creationId xmlns:a16="http://schemas.microsoft.com/office/drawing/2014/main" id="{D56A0C2D-6F3D-4C51-80B1-7224F2DFF630}"/>
                  </a:ext>
                </a:extLst>
              </p:cNvPr>
              <p:cNvGrpSpPr/>
              <p:nvPr/>
            </p:nvGrpSpPr>
            <p:grpSpPr>
              <a:xfrm rot="434397">
                <a:off x="7526836" y="3971024"/>
                <a:ext cx="1811565" cy="1540996"/>
                <a:chOff x="7453204" y="4330252"/>
                <a:chExt cx="2165571" cy="1420366"/>
              </a:xfrm>
            </p:grpSpPr>
            <p:sp>
              <p:nvSpPr>
                <p:cNvPr id="35" name="Speech Bubble: Rectangle with Corners Rounded 19">
                  <a:extLst>
                    <a:ext uri="{FF2B5EF4-FFF2-40B4-BE49-F238E27FC236}">
                      <a16:creationId xmlns:a16="http://schemas.microsoft.com/office/drawing/2014/main" id="{7B951532-B1FF-4E61-85A4-03C4FF82469D}"/>
                    </a:ext>
                  </a:extLst>
                </p:cNvPr>
                <p:cNvSpPr/>
                <p:nvPr/>
              </p:nvSpPr>
              <p:spPr>
                <a:xfrm>
                  <a:off x="7453204" y="4330252"/>
                  <a:ext cx="2165571" cy="1420366"/>
                </a:xfrm>
                <a:prstGeom prst="wedgeRoundRectCallout">
                  <a:avLst>
                    <a:gd name="adj1" fmla="val -21292"/>
                    <a:gd name="adj2" fmla="val -76232"/>
                    <a:gd name="adj3" fmla="val 16667"/>
                  </a:avLst>
                </a:prstGeom>
                <a:solidFill>
                  <a:schemeClr val="accent4">
                    <a:lumMod val="20000"/>
                    <a:lumOff val="80000"/>
                  </a:schemeClr>
                </a:solidFill>
                <a:ln w="53975">
                  <a:solidFill>
                    <a:schemeClr val="tx1">
                      <a:lumMod val="95000"/>
                      <a:lumOff val="5000"/>
                    </a:schemeClr>
                  </a:solidFill>
                </a:ln>
                <a:effectLst>
                  <a:outerShdw dist="76200" dir="18900000" algn="b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2187B788-1C7A-4FA9-97A7-D3E2ABBF6994}"/>
                    </a:ext>
                  </a:extLst>
                </p:cNvPr>
                <p:cNvSpPr txBox="1"/>
                <p:nvPr/>
              </p:nvSpPr>
              <p:spPr>
                <a:xfrm>
                  <a:off x="7488610" y="4443936"/>
                  <a:ext cx="2108973" cy="338747"/>
                </a:xfrm>
                <a:prstGeom prst="rect">
                  <a:avLst/>
                </a:prstGeom>
                <a:noFill/>
              </p:spPr>
              <p:txBody>
                <a:bodyPr wrap="square" rtlCol="0">
                  <a:spAutoFit/>
                </a:bodyPr>
                <a:lstStyle/>
                <a:p>
                  <a:pPr algn="ctr">
                    <a:lnSpc>
                      <a:spcPct val="150000"/>
                    </a:lnSpc>
                  </a:pPr>
                  <a:endParaRPr lang="en-US" sz="1200" b="1" dirty="0">
                    <a:solidFill>
                      <a:srgbClr val="3F3029"/>
                    </a:solidFill>
                    <a:latin typeface="Comic Sans MS" panose="030F0702030302020204" pitchFamily="66" charset="0"/>
                  </a:endParaRPr>
                </a:p>
              </p:txBody>
            </p:sp>
          </p:grpSp>
          <p:sp>
            <p:nvSpPr>
              <p:cNvPr id="56" name="TextBox 55">
                <a:extLst>
                  <a:ext uri="{FF2B5EF4-FFF2-40B4-BE49-F238E27FC236}">
                    <a16:creationId xmlns:a16="http://schemas.microsoft.com/office/drawing/2014/main" id="{7A8D7F0E-5799-4DAE-B2D2-CE4DA499A9FA}"/>
                  </a:ext>
                </a:extLst>
              </p:cNvPr>
              <p:cNvSpPr txBox="1"/>
              <p:nvPr/>
            </p:nvSpPr>
            <p:spPr>
              <a:xfrm rot="493802">
                <a:off x="7688758" y="4264469"/>
                <a:ext cx="1487719" cy="954107"/>
              </a:xfrm>
              <a:prstGeom prst="rect">
                <a:avLst/>
              </a:prstGeom>
              <a:noFill/>
            </p:spPr>
            <p:txBody>
              <a:bodyPr wrap="square">
                <a:spAutoFit/>
              </a:bodyPr>
              <a:lstStyle/>
              <a:p>
                <a:pPr algn="ctr"/>
                <a:r>
                  <a:rPr lang="en-US" sz="2800" b="1">
                    <a:ln>
                      <a:solidFill>
                        <a:schemeClr val="tx1"/>
                      </a:solidFill>
                    </a:ln>
                    <a:solidFill>
                      <a:schemeClr val="accent5">
                        <a:lumMod val="40000"/>
                        <a:lumOff val="60000"/>
                      </a:schemeClr>
                    </a:solidFill>
                    <a:effectLst>
                      <a:outerShdw blurRad="38100" dist="38100" dir="2700000" algn="tl">
                        <a:srgbClr val="000000">
                          <a:alpha val="43137"/>
                        </a:srgbClr>
                      </a:outerShdw>
                    </a:effectLst>
                    <a:latin typeface="#9Slide07 Koni" pitchFamily="2" charset="0"/>
                  </a:rPr>
                  <a:t>Thiếu nước</a:t>
                </a:r>
                <a:endParaRPr lang="en-US" sz="2800">
                  <a:solidFill>
                    <a:schemeClr val="accent5">
                      <a:lumMod val="40000"/>
                      <a:lumOff val="60000"/>
                    </a:schemeClr>
                  </a:solidFill>
                </a:endParaRPr>
              </a:p>
            </p:txBody>
          </p:sp>
        </p:grpSp>
      </p:grpSp>
      <p:grpSp>
        <p:nvGrpSpPr>
          <p:cNvPr id="5" name="Group 4">
            <a:extLst>
              <a:ext uri="{FF2B5EF4-FFF2-40B4-BE49-F238E27FC236}">
                <a16:creationId xmlns:a16="http://schemas.microsoft.com/office/drawing/2014/main" id="{3F32C999-D8CF-49F1-A5A6-4B227F929EE3}"/>
              </a:ext>
            </a:extLst>
          </p:cNvPr>
          <p:cNvGrpSpPr/>
          <p:nvPr/>
        </p:nvGrpSpPr>
        <p:grpSpPr>
          <a:xfrm>
            <a:off x="9722932" y="1266106"/>
            <a:ext cx="2020440" cy="2068332"/>
            <a:chOff x="9722932" y="1266106"/>
            <a:chExt cx="2020440" cy="2068332"/>
          </a:xfrm>
        </p:grpSpPr>
        <p:grpSp>
          <p:nvGrpSpPr>
            <p:cNvPr id="37" name="Group 36">
              <a:extLst>
                <a:ext uri="{FF2B5EF4-FFF2-40B4-BE49-F238E27FC236}">
                  <a16:creationId xmlns:a16="http://schemas.microsoft.com/office/drawing/2014/main" id="{0E48BBA3-B9D6-4146-9174-224B37C6AE19}"/>
                </a:ext>
              </a:extLst>
            </p:cNvPr>
            <p:cNvGrpSpPr/>
            <p:nvPr/>
          </p:nvGrpSpPr>
          <p:grpSpPr>
            <a:xfrm rot="830822">
              <a:off x="9722932" y="1266106"/>
              <a:ext cx="2020440" cy="1411941"/>
              <a:chOff x="8660871" y="1647854"/>
              <a:chExt cx="2165571" cy="1420366"/>
            </a:xfrm>
          </p:grpSpPr>
          <p:sp>
            <p:nvSpPr>
              <p:cNvPr id="38" name="Speech Bubble: Rectangle with Corners Rounded 21">
                <a:extLst>
                  <a:ext uri="{FF2B5EF4-FFF2-40B4-BE49-F238E27FC236}">
                    <a16:creationId xmlns:a16="http://schemas.microsoft.com/office/drawing/2014/main" id="{1C6B9B02-648A-4DB7-8F2B-625092CE0780}"/>
                  </a:ext>
                </a:extLst>
              </p:cNvPr>
              <p:cNvSpPr/>
              <p:nvPr/>
            </p:nvSpPr>
            <p:spPr>
              <a:xfrm flipV="1">
                <a:off x="8660871" y="1647854"/>
                <a:ext cx="2165571" cy="1420366"/>
              </a:xfrm>
              <a:prstGeom prst="wedgeRoundRectCallout">
                <a:avLst>
                  <a:gd name="adj1" fmla="val 21392"/>
                  <a:gd name="adj2" fmla="val -67178"/>
                  <a:gd name="adj3" fmla="val 16667"/>
                </a:avLst>
              </a:prstGeom>
              <a:solidFill>
                <a:schemeClr val="accent5">
                  <a:lumMod val="40000"/>
                  <a:lumOff val="60000"/>
                </a:schemeClr>
              </a:solidFill>
              <a:ln w="53975">
                <a:solidFill>
                  <a:schemeClr val="tx1">
                    <a:lumMod val="95000"/>
                    <a:lumOff val="5000"/>
                  </a:schemeClr>
                </a:solidFill>
              </a:ln>
              <a:effectLst>
                <a:outerShdw dist="76200" dir="8100000" algn="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C5C8445D-76E7-4697-8F8A-51BA49FFB2B1}"/>
                  </a:ext>
                </a:extLst>
              </p:cNvPr>
              <p:cNvSpPr txBox="1"/>
              <p:nvPr/>
            </p:nvSpPr>
            <p:spPr>
              <a:xfrm>
                <a:off x="8681062" y="1758871"/>
                <a:ext cx="2108973" cy="338747"/>
              </a:xfrm>
              <a:prstGeom prst="rect">
                <a:avLst/>
              </a:prstGeom>
              <a:noFill/>
            </p:spPr>
            <p:txBody>
              <a:bodyPr wrap="square" rtlCol="0">
                <a:spAutoFit/>
              </a:bodyPr>
              <a:lstStyle/>
              <a:p>
                <a:pPr algn="ctr">
                  <a:lnSpc>
                    <a:spcPct val="150000"/>
                  </a:lnSpc>
                </a:pPr>
                <a:r>
                  <a:rPr lang="en-US" sz="1200" b="1">
                    <a:solidFill>
                      <a:srgbClr val="3F3029"/>
                    </a:solidFill>
                    <a:latin typeface="Comic Sans MS" panose="030F0702030302020204" pitchFamily="66" charset="0"/>
                  </a:rPr>
                  <a:t>.</a:t>
                </a:r>
                <a:endParaRPr lang="en-US" sz="1200" b="1" dirty="0">
                  <a:solidFill>
                    <a:srgbClr val="3F3029"/>
                  </a:solidFill>
                  <a:latin typeface="Comic Sans MS" panose="030F0702030302020204" pitchFamily="66" charset="0"/>
                </a:endParaRPr>
              </a:p>
            </p:txBody>
          </p:sp>
        </p:grpSp>
        <p:sp>
          <p:nvSpPr>
            <p:cNvPr id="52" name="Oval 51">
              <a:extLst>
                <a:ext uri="{FF2B5EF4-FFF2-40B4-BE49-F238E27FC236}">
                  <a16:creationId xmlns:a16="http://schemas.microsoft.com/office/drawing/2014/main" id="{594D468E-B1E5-4B3F-963C-98DFC0E94234}"/>
                </a:ext>
              </a:extLst>
            </p:cNvPr>
            <p:cNvSpPr/>
            <p:nvPr/>
          </p:nvSpPr>
          <p:spPr>
            <a:xfrm>
              <a:off x="10798596" y="3181743"/>
              <a:ext cx="152695" cy="152695"/>
            </a:xfrm>
            <a:prstGeom prst="ellipse">
              <a:avLst/>
            </a:prstGeom>
            <a:solidFill>
              <a:schemeClr val="accent5">
                <a:lumMod val="75000"/>
              </a:schemeClr>
            </a:solidFill>
            <a:ln w="50800">
              <a:solidFill>
                <a:srgbClr val="1817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88DD3B48-E42A-4707-B2F1-640198023E16}"/>
                </a:ext>
              </a:extLst>
            </p:cNvPr>
            <p:cNvSpPr txBox="1"/>
            <p:nvPr/>
          </p:nvSpPr>
          <p:spPr>
            <a:xfrm rot="921603">
              <a:off x="9993996" y="1358634"/>
              <a:ext cx="1487719" cy="1200329"/>
            </a:xfrm>
            <a:prstGeom prst="rect">
              <a:avLst/>
            </a:prstGeom>
            <a:noFill/>
          </p:spPr>
          <p:txBody>
            <a:bodyPr wrap="square">
              <a:spAutoFit/>
            </a:bodyPr>
            <a:lstStyle/>
            <a:p>
              <a:pPr algn="ctr"/>
              <a:r>
                <a:rPr lang="en-US" sz="2400" b="1">
                  <a:ln>
                    <a:solidFill>
                      <a:schemeClr val="tx1"/>
                    </a:solidFill>
                  </a:ln>
                  <a:solidFill>
                    <a:srgbClr val="FBAA5A"/>
                  </a:solidFill>
                  <a:effectLst>
                    <a:outerShdw blurRad="38100" dist="38100" dir="2700000" algn="tl">
                      <a:srgbClr val="000000">
                        <a:alpha val="43137"/>
                      </a:srgbClr>
                    </a:outerShdw>
                  </a:effectLst>
                  <a:latin typeface="#9Slide07 Koni" pitchFamily="2" charset="0"/>
                </a:rPr>
                <a:t>Thiếu chất khoáng</a:t>
              </a:r>
              <a:endParaRPr lang="en-US" sz="2400">
                <a:solidFill>
                  <a:srgbClr val="FBAA5A"/>
                </a:solidFill>
              </a:endParaRPr>
            </a:p>
          </p:txBody>
        </p:sp>
      </p:grpSp>
    </p:spTree>
    <p:extLst>
      <p:ext uri="{BB962C8B-B14F-4D97-AF65-F5344CB8AC3E}">
        <p14:creationId xmlns:p14="http://schemas.microsoft.com/office/powerpoint/2010/main" val="21436239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3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32000">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32000">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32000">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14:bounceEnd="32000">
                                          <p:cBhvr additive="base">
                                            <p:cTn id="11" dur="750" fill="hold"/>
                                            <p:tgtEl>
                                              <p:spTgt spid="7"/>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38000">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14:bounceEnd="38000">
                                          <p:cBhvr additive="base">
                                            <p:cTn id="15" dur="1000" fill="hold"/>
                                            <p:tgtEl>
                                              <p:spTgt spid="9"/>
                                            </p:tgtEl>
                                            <p:attrNameLst>
                                              <p:attrName>ppt_x</p:attrName>
                                            </p:attrNameLst>
                                          </p:cBhvr>
                                          <p:tavLst>
                                            <p:tav tm="0">
                                              <p:val>
                                                <p:strVal val="#ppt_x"/>
                                              </p:val>
                                            </p:tav>
                                            <p:tav tm="100000">
                                              <p:val>
                                                <p:strVal val="#ppt_x"/>
                                              </p:val>
                                            </p:tav>
                                          </p:tavLst>
                                        </p:anim>
                                        <p:anim calcmode="lin" valueType="num" p14:bounceEnd="38000">
                                          <p:cBhvr additive="base">
                                            <p:cTn id="16" dur="1000" fill="hold"/>
                                            <p:tgtEl>
                                              <p:spTgt spid="9"/>
                                            </p:tgtEl>
                                            <p:attrNameLst>
                                              <p:attrName>ppt_y</p:attrName>
                                            </p:attrNameLst>
                                          </p:cBhvr>
                                          <p:tavLst>
                                            <p:tav tm="0">
                                              <p:val>
                                                <p:strVal val="1+#ppt_h/2"/>
                                              </p:val>
                                            </p:tav>
                                            <p:tav tm="100000">
                                              <p:val>
                                                <p:strVal val="#ppt_y"/>
                                              </p:val>
                                            </p:tav>
                                          </p:tavLst>
                                        </p:anim>
                                      </p:childTnLst>
                                    </p:cTn>
                                  </p:par>
                                  <p:par>
                                    <p:cTn id="17" presetID="42" presetClass="entr" presetSubtype="0"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22" presetClass="entr" presetSubtype="8" fill="hold" nodeType="withEffect">
                                      <p:stCondLst>
                                        <p:cond delay="125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randombar(horizontal)">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subTnLst>
                                        <p:audio>
                                          <p:cMediaNode>
                                            <p:cTn display="0" masterRel="sameClick">
                                              <p:stCondLst>
                                                <p:cond evt="begin" delay="0">
                                                  <p:tn val="32"/>
                                                </p:cond>
                                              </p:stCondLst>
                                              <p:endCondLst>
                                                <p:cond evt="onStopAudio" delay="0">
                                                  <p:tgtEl>
                                                    <p:sldTgt/>
                                                  </p:tgtEl>
                                                </p:cond>
                                              </p:endCondLst>
                                            </p:cTn>
                                            <p:tgtEl>
                                              <p:sndTgt r:embed="rId2" name="chimes.wav"/>
                                            </p:tgtEl>
                                          </p:cMediaNode>
                                        </p:audio>
                                      </p:sub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randombar(horizontal)">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randombar(horizontal)">
                                          <p:cBhvr>
                                            <p:cTn id="49" dur="500"/>
                                            <p:tgtEl>
                                              <p:spTgt spid="5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up)">
                                          <p:cBhvr>
                                            <p:cTn id="54" dur="500"/>
                                            <p:tgtEl>
                                              <p:spTgt spid="10"/>
                                            </p:tgtEl>
                                          </p:cBhvr>
                                        </p:animEffect>
                                      </p:childTnLst>
                                      <p:subTnLst>
                                        <p:audio>
                                          <p:cMediaNode>
                                            <p:cTn display="0" masterRel="sameClick">
                                              <p:stCondLst>
                                                <p:cond evt="begin" delay="0">
                                                  <p:tn val="52"/>
                                                </p:cond>
                                              </p:stCondLst>
                                              <p:endCondLst>
                                                <p:cond evt="onStopAudio" delay="0">
                                                  <p:tgtEl>
                                                    <p:sldTgt/>
                                                  </p:tgtEl>
                                                </p:cond>
                                              </p:endCondLst>
                                            </p:cTn>
                                            <p:tgtEl>
                                              <p:sndTgt r:embed="rId2" name="chimes.wav"/>
                                            </p:tgtEl>
                                          </p:cMediaNode>
                                        </p:audio>
                                      </p:sub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randombar(horizontal)">
                                          <p:cBhvr>
                                            <p:cTn id="59" dur="500"/>
                                            <p:tgtEl>
                                              <p:spTgt spid="5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down)">
                                          <p:cBhvr>
                                            <p:cTn id="64" dur="500"/>
                                            <p:tgtEl>
                                              <p:spTgt spid="5"/>
                                            </p:tgtEl>
                                          </p:cBhvr>
                                        </p:animEffect>
                                      </p:childTnLst>
                                      <p:subTnLst>
                                        <p:audio>
                                          <p:cMediaNode>
                                            <p:cTn display="0" masterRel="sameClick">
                                              <p:stCondLst>
                                                <p:cond evt="begin" delay="0">
                                                  <p:tn val="6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1+#ppt_h/2"/>
                                              </p:val>
                                            </p:tav>
                                            <p:tav tm="100000">
                                              <p:val>
                                                <p:strVal val="#ppt_y"/>
                                              </p:val>
                                            </p:tav>
                                          </p:tavLst>
                                        </p:anim>
                                      </p:childTnLst>
                                    </p:cTn>
                                  </p:par>
                                  <p:par>
                                    <p:cTn id="17" presetID="42" presetClass="entr" presetSubtype="0"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22" presetClass="entr" presetSubtype="8" fill="hold" nodeType="withEffect">
                                      <p:stCondLst>
                                        <p:cond delay="125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randombar(horizontal)">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subTnLst>
                                        <p:audio>
                                          <p:cMediaNode>
                                            <p:cTn display="0" masterRel="sameClick">
                                              <p:stCondLst>
                                                <p:cond evt="begin" delay="0">
                                                  <p:tn val="32"/>
                                                </p:cond>
                                              </p:stCondLst>
                                              <p:endCondLst>
                                                <p:cond evt="onStopAudio" delay="0">
                                                  <p:tgtEl>
                                                    <p:sldTgt/>
                                                  </p:tgtEl>
                                                </p:cond>
                                              </p:endCondLst>
                                            </p:cTn>
                                            <p:tgtEl>
                                              <p:sndTgt r:embed="rId14" name="chimes.wav"/>
                                            </p:tgtEl>
                                          </p:cMediaNode>
                                        </p:audio>
                                      </p:sub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randombar(horizontal)">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subTnLst>
                                        <p:audio>
                                          <p:cMediaNode>
                                            <p:cTn display="0" masterRel="sameClick">
                                              <p:stCondLst>
                                                <p:cond evt="begin" delay="0">
                                                  <p:tn val="42"/>
                                                </p:cond>
                                              </p:stCondLst>
                                              <p:endCondLst>
                                                <p:cond evt="onStopAudio" delay="0">
                                                  <p:tgtEl>
                                                    <p:sldTgt/>
                                                  </p:tgtEl>
                                                </p:cond>
                                              </p:endCondLst>
                                            </p:cTn>
                                            <p:tgtEl>
                                              <p:sndTgt r:embed="rId14" name="chimes.wav"/>
                                            </p:tgtEl>
                                          </p:cMediaNode>
                                        </p:audio>
                                      </p:sub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randombar(horizontal)">
                                          <p:cBhvr>
                                            <p:cTn id="49" dur="500"/>
                                            <p:tgtEl>
                                              <p:spTgt spid="5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up)">
                                          <p:cBhvr>
                                            <p:cTn id="54" dur="500"/>
                                            <p:tgtEl>
                                              <p:spTgt spid="10"/>
                                            </p:tgtEl>
                                          </p:cBhvr>
                                        </p:animEffect>
                                      </p:childTnLst>
                                      <p:subTnLst>
                                        <p:audio>
                                          <p:cMediaNode>
                                            <p:cTn display="0" masterRel="sameClick">
                                              <p:stCondLst>
                                                <p:cond evt="begin" delay="0">
                                                  <p:tn val="52"/>
                                                </p:cond>
                                              </p:stCondLst>
                                              <p:endCondLst>
                                                <p:cond evt="onStopAudio" delay="0">
                                                  <p:tgtEl>
                                                    <p:sldTgt/>
                                                  </p:tgtEl>
                                                </p:cond>
                                              </p:endCondLst>
                                            </p:cTn>
                                            <p:tgtEl>
                                              <p:sndTgt r:embed="rId14" name="chimes.wav"/>
                                            </p:tgtEl>
                                          </p:cMediaNode>
                                        </p:audio>
                                      </p:sub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randombar(horizontal)">
                                          <p:cBhvr>
                                            <p:cTn id="59" dur="500"/>
                                            <p:tgtEl>
                                              <p:spTgt spid="5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down)">
                                          <p:cBhvr>
                                            <p:cTn id="64" dur="500"/>
                                            <p:tgtEl>
                                              <p:spTgt spid="5"/>
                                            </p:tgtEl>
                                          </p:cBhvr>
                                        </p:animEffect>
                                      </p:childTnLst>
                                      <p:subTnLst>
                                        <p:audio>
                                          <p:cMediaNode>
                                            <p:cTn display="0" masterRel="sameClick">
                                              <p:stCondLst>
                                                <p:cond evt="begin" delay="0">
                                                  <p:tn val="62"/>
                                                </p:cond>
                                              </p:stCondLst>
                                              <p:endCondLst>
                                                <p:cond evt="onStopAudio" delay="0">
                                                  <p:tgtEl>
                                                    <p:sldTgt/>
                                                  </p:tgtEl>
                                                </p:cond>
                                              </p:endCondLst>
                                            </p:cTn>
                                            <p:tgtEl>
                                              <p:sndTgt r:embed="rId1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04CAE7-7F9A-4409-BFDE-EE88AA64E58B}"/>
              </a:ext>
            </a:extLst>
          </p:cNvPr>
          <p:cNvSpPr txBox="1"/>
          <p:nvPr/>
        </p:nvSpPr>
        <p:spPr>
          <a:xfrm>
            <a:off x="2809890" y="2594970"/>
            <a:ext cx="629691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0" spc="600">
                <a:ln>
                  <a:solidFill>
                    <a:srgbClr val="FFFF00"/>
                  </a:solidFill>
                </a:ln>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a:latin typeface="#9Slide07 Koni" pitchFamily="2" charset="0"/>
                <a:cs typeface="Dreaming Outloud Script Pro" panose="03050502040304050704" pitchFamily="66" charset="0"/>
              </a:rPr>
              <a:t>DẶN DÒ</a:t>
            </a:r>
            <a:endParaRPr kumimoji="0" lang="id-ID" sz="12000" b="0" i="0" u="none" strike="noStrike" kern="1200" cap="none" spc="600" normalizeH="0" baseline="0" noProof="0" dirty="0">
              <a:ln>
                <a:solidFill>
                  <a:srgbClr val="FFFF00"/>
                </a:solidFill>
              </a:ln>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a:effectLst/>
              <a:uLnTx/>
              <a:uFillTx/>
              <a:latin typeface="#9Slide07 Koni" pitchFamily="2" charset="0"/>
              <a:cs typeface="Dreaming Outloud Script Pro" panose="03050502040304050704" pitchFamily="66" charset="0"/>
            </a:endParaRPr>
          </a:p>
        </p:txBody>
      </p:sp>
      <p:pic>
        <p:nvPicPr>
          <p:cNvPr id="3" name="Picture 2">
            <a:extLst>
              <a:ext uri="{FF2B5EF4-FFF2-40B4-BE49-F238E27FC236}">
                <a16:creationId xmlns:a16="http://schemas.microsoft.com/office/drawing/2014/main" id="{C8293480-9589-400B-9A18-C870F872F0B1}"/>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931193" y="2434280"/>
            <a:ext cx="2160063" cy="2715505"/>
          </a:xfrm>
          <a:prstGeom prst="rect">
            <a:avLst/>
          </a:prstGeom>
        </p:spPr>
      </p:pic>
      <p:pic>
        <p:nvPicPr>
          <p:cNvPr id="4" name="Picture 3">
            <a:extLst>
              <a:ext uri="{FF2B5EF4-FFF2-40B4-BE49-F238E27FC236}">
                <a16:creationId xmlns:a16="http://schemas.microsoft.com/office/drawing/2014/main" id="{61B413D2-82C3-40AE-86A8-5F5FE222BF6B}"/>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622175" y="2699654"/>
            <a:ext cx="2411288" cy="2429753"/>
          </a:xfrm>
          <a:prstGeom prst="rect">
            <a:avLst/>
          </a:prstGeom>
        </p:spPr>
      </p:pic>
    </p:spTree>
    <p:extLst>
      <p:ext uri="{BB962C8B-B14F-4D97-AF65-F5344CB8AC3E}">
        <p14:creationId xmlns:p14="http://schemas.microsoft.com/office/powerpoint/2010/main" val="20455595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9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33" name="Group 132"/>
          <p:cNvGrpSpPr/>
          <p:nvPr/>
        </p:nvGrpSpPr>
        <p:grpSpPr>
          <a:xfrm>
            <a:off x="871556" y="1303025"/>
            <a:ext cx="10529793" cy="5439699"/>
            <a:chOff x="871556" y="1185037"/>
            <a:chExt cx="10529793" cy="5439699"/>
          </a:xfrm>
        </p:grpSpPr>
        <p:sp>
          <p:nvSpPr>
            <p:cNvPr id="122" name="Rounded Rectangle 121"/>
            <p:cNvSpPr/>
            <p:nvPr/>
          </p:nvSpPr>
          <p:spPr>
            <a:xfrm>
              <a:off x="871556" y="5394431"/>
              <a:ext cx="10529793" cy="1230305"/>
            </a:xfrm>
            <a:prstGeom prst="roundRect">
              <a:avLst>
                <a:gd name="adj" fmla="val 50000"/>
              </a:avLst>
            </a:prstGeom>
            <a:solidFill>
              <a:srgbClr val="435942"/>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2" name="Group 131"/>
            <p:cNvGrpSpPr/>
            <p:nvPr/>
          </p:nvGrpSpPr>
          <p:grpSpPr>
            <a:xfrm>
              <a:off x="871557" y="1185037"/>
              <a:ext cx="10396442" cy="4981905"/>
              <a:chOff x="871557" y="1185037"/>
              <a:chExt cx="10396442" cy="4981905"/>
            </a:xfrm>
          </p:grpSpPr>
          <p:grpSp>
            <p:nvGrpSpPr>
              <p:cNvPr id="121" name="Group 120"/>
              <p:cNvGrpSpPr/>
              <p:nvPr/>
            </p:nvGrpSpPr>
            <p:grpSpPr>
              <a:xfrm>
                <a:off x="871557" y="1185037"/>
                <a:ext cx="10396442" cy="4981905"/>
                <a:chOff x="769339" y="1185037"/>
                <a:chExt cx="10632010" cy="5218387"/>
              </a:xfrm>
            </p:grpSpPr>
            <p:sp>
              <p:nvSpPr>
                <p:cNvPr id="119" name="Rounded Rectangle 118"/>
                <p:cNvSpPr/>
                <p:nvPr/>
              </p:nvSpPr>
              <p:spPr>
                <a:xfrm>
                  <a:off x="769339" y="1185037"/>
                  <a:ext cx="10632010" cy="5218387"/>
                </a:xfrm>
                <a:prstGeom prst="roundRect">
                  <a:avLst>
                    <a:gd name="adj" fmla="val 6784"/>
                  </a:avLst>
                </a:prstGeom>
                <a:solidFill>
                  <a:srgbClr val="F3F6F0"/>
                </a:solidFill>
                <a:ln>
                  <a:solidFill>
                    <a:srgbClr val="F3F6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ounded Rectangle 119"/>
                <p:cNvSpPr/>
                <p:nvPr/>
              </p:nvSpPr>
              <p:spPr>
                <a:xfrm>
                  <a:off x="918101" y="1651434"/>
                  <a:ext cx="10315298" cy="4620631"/>
                </a:xfrm>
                <a:prstGeom prst="roundRect">
                  <a:avLst>
                    <a:gd name="adj" fmla="val 6784"/>
                  </a:avLst>
                </a:prstGeom>
                <a:solidFill>
                  <a:srgbClr val="A1B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6" name="Oval 125"/>
              <p:cNvSpPr/>
              <p:nvPr/>
            </p:nvSpPr>
            <p:spPr>
              <a:xfrm>
                <a:off x="10623789" y="1284623"/>
                <a:ext cx="267984" cy="267984"/>
              </a:xfrm>
              <a:prstGeom prst="ellipse">
                <a:avLst/>
              </a:prstGeom>
              <a:solidFill>
                <a:srgbClr val="738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Oval 126"/>
              <p:cNvSpPr/>
              <p:nvPr/>
            </p:nvSpPr>
            <p:spPr>
              <a:xfrm>
                <a:off x="10242268" y="1284623"/>
                <a:ext cx="267984" cy="267984"/>
              </a:xfrm>
              <a:prstGeom prst="ellipse">
                <a:avLst/>
              </a:prstGeom>
              <a:solidFill>
                <a:srgbClr val="D8A7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Oval 127"/>
              <p:cNvSpPr/>
              <p:nvPr/>
            </p:nvSpPr>
            <p:spPr>
              <a:xfrm>
                <a:off x="9857133" y="1284623"/>
                <a:ext cx="267984" cy="267984"/>
              </a:xfrm>
              <a:prstGeom prst="ellipse">
                <a:avLst/>
              </a:prstGeom>
              <a:solidFill>
                <a:srgbClr val="DFA0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pic>
        <p:nvPicPr>
          <p:cNvPr id="136" name="Picture 1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482701" y="4070127"/>
            <a:ext cx="2805226" cy="2805226"/>
          </a:xfrm>
          <a:prstGeom prst="rect">
            <a:avLst/>
          </a:prstGeom>
        </p:spPr>
      </p:pic>
      <p:pic>
        <p:nvPicPr>
          <p:cNvPr id="92" name="Picture 91">
            <a:extLst>
              <a:ext uri="{FF2B5EF4-FFF2-40B4-BE49-F238E27FC236}">
                <a16:creationId xmlns:a16="http://schemas.microsoft.com/office/drawing/2014/main" id="{5CF8088E-D152-47FB-B802-3D191485F2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42" y="4896085"/>
            <a:ext cx="1912886" cy="2193191"/>
          </a:xfrm>
          <a:prstGeom prst="rect">
            <a:avLst/>
          </a:prstGeom>
        </p:spPr>
      </p:pic>
      <p:sp>
        <p:nvSpPr>
          <p:cNvPr id="14" name="Text Box 5">
            <a:extLst>
              <a:ext uri="{FF2B5EF4-FFF2-40B4-BE49-F238E27FC236}">
                <a16:creationId xmlns:a16="http://schemas.microsoft.com/office/drawing/2014/main" id="{1DCE3C6C-F312-4CFB-8189-B0BA405E52EA}"/>
              </a:ext>
            </a:extLst>
          </p:cNvPr>
          <p:cNvSpPr txBox="1">
            <a:spLocks noChangeArrowheads="1"/>
          </p:cNvSpPr>
          <p:nvPr/>
        </p:nvSpPr>
        <p:spPr bwMode="auto">
          <a:xfrm>
            <a:off x="1524000" y="3762769"/>
            <a:ext cx="9144000" cy="1754326"/>
          </a:xfrm>
          <a:prstGeom prst="rect">
            <a:avLst/>
          </a:prstGeom>
          <a:noFill/>
          <a:ln w="9525">
            <a:noFill/>
            <a:miter lim="800000"/>
            <a:headEnd/>
            <a:tailEnd/>
          </a:ln>
        </p:spPr>
        <p:txBody>
          <a:bodyPr>
            <a:spAutoFit/>
          </a:bodyPr>
          <a:lstStyle/>
          <a:p>
            <a:pPr algn="ctr">
              <a:spcBef>
                <a:spcPct val="20000"/>
              </a:spcBef>
            </a:pPr>
            <a:r>
              <a:rPr lang="en-US" sz="3600">
                <a:solidFill>
                  <a:srgbClr val="FFFF00"/>
                </a:solidFill>
                <a:latin typeface="#9Slide07 Koni" pitchFamily="2" charset="0"/>
                <a:cs typeface="Times New Roman" pitchFamily="18" charset="0"/>
              </a:rPr>
              <a:t>     Thực vật cần có đủ </a:t>
            </a:r>
            <a:r>
              <a:rPr lang="en-US" sz="3600">
                <a:solidFill>
                  <a:srgbClr val="217B57"/>
                </a:solidFill>
                <a:latin typeface="#9Slide07 Koni" pitchFamily="2" charset="0"/>
                <a:cs typeface="Times New Roman" pitchFamily="18" charset="0"/>
              </a:rPr>
              <a:t>nước, chất khoáng, không khí và ánh sáng </a:t>
            </a:r>
            <a:r>
              <a:rPr lang="en-US" sz="3600">
                <a:solidFill>
                  <a:srgbClr val="FFFF00"/>
                </a:solidFill>
                <a:latin typeface="#9Slide07 Koni" pitchFamily="2" charset="0"/>
                <a:cs typeface="Times New Roman" pitchFamily="18" charset="0"/>
              </a:rPr>
              <a:t>thì mới phát triển bình thường.</a:t>
            </a:r>
          </a:p>
        </p:txBody>
      </p:sp>
      <p:sp>
        <p:nvSpPr>
          <p:cNvPr id="15" name="Text Box 6">
            <a:extLst>
              <a:ext uri="{FF2B5EF4-FFF2-40B4-BE49-F238E27FC236}">
                <a16:creationId xmlns:a16="http://schemas.microsoft.com/office/drawing/2014/main" id="{B09F5D91-7611-462E-AC4B-6219320325FA}"/>
              </a:ext>
            </a:extLst>
          </p:cNvPr>
          <p:cNvSpPr txBox="1">
            <a:spLocks noChangeArrowheads="1"/>
          </p:cNvSpPr>
          <p:nvPr/>
        </p:nvSpPr>
        <p:spPr bwMode="auto">
          <a:xfrm>
            <a:off x="1524000" y="2254273"/>
            <a:ext cx="9144000" cy="1200329"/>
          </a:xfrm>
          <a:prstGeom prst="rect">
            <a:avLst/>
          </a:prstGeom>
          <a:noFill/>
          <a:ln w="9525">
            <a:noFill/>
            <a:miter lim="800000"/>
            <a:headEnd/>
            <a:tailEnd/>
          </a:ln>
        </p:spPr>
        <p:txBody>
          <a:bodyPr>
            <a:spAutoFit/>
          </a:bodyPr>
          <a:lstStyle/>
          <a:p>
            <a:pPr algn="ctr">
              <a:spcBef>
                <a:spcPct val="20000"/>
              </a:spcBef>
            </a:pPr>
            <a:r>
              <a:rPr lang="en-US" sz="3600">
                <a:solidFill>
                  <a:srgbClr val="CE3A72"/>
                </a:solidFill>
                <a:latin typeface="#9Slide07 Koni" pitchFamily="2" charset="0"/>
                <a:cs typeface="Times New Roman" pitchFamily="18" charset="0"/>
              </a:rPr>
              <a:t>Hãy nêu những điều kiện để cây sống và phát triển bình thường?</a:t>
            </a:r>
          </a:p>
        </p:txBody>
      </p:sp>
    </p:spTree>
    <p:extLst>
      <p:ext uri="{BB962C8B-B14F-4D97-AF65-F5344CB8AC3E}">
        <p14:creationId xmlns:p14="http://schemas.microsoft.com/office/powerpoint/2010/main" val="6948786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900"/>
                                  </p:stCondLst>
                                  <p:childTnLst>
                                    <p:set>
                                      <p:cBhvr>
                                        <p:cTn id="6" dur="1" fill="hold">
                                          <p:stCondLst>
                                            <p:cond delay="0"/>
                                          </p:stCondLst>
                                        </p:cTn>
                                        <p:tgtEl>
                                          <p:spTgt spid="133"/>
                                        </p:tgtEl>
                                        <p:attrNameLst>
                                          <p:attrName>style.visibility</p:attrName>
                                        </p:attrNameLst>
                                      </p:cBhvr>
                                      <p:to>
                                        <p:strVal val="visible"/>
                                      </p:to>
                                    </p:set>
                                    <p:anim calcmode="lin" valueType="num">
                                      <p:cBhvr>
                                        <p:cTn id="7" dur="900" fill="hold"/>
                                        <p:tgtEl>
                                          <p:spTgt spid="133"/>
                                        </p:tgtEl>
                                        <p:attrNameLst>
                                          <p:attrName>ppt_w</p:attrName>
                                        </p:attrNameLst>
                                      </p:cBhvr>
                                      <p:tavLst>
                                        <p:tav tm="0">
                                          <p:val>
                                            <p:fltVal val="0"/>
                                          </p:val>
                                        </p:tav>
                                        <p:tav tm="100000">
                                          <p:val>
                                            <p:strVal val="#ppt_w"/>
                                          </p:val>
                                        </p:tav>
                                      </p:tavLst>
                                    </p:anim>
                                    <p:anim calcmode="lin" valueType="num">
                                      <p:cBhvr>
                                        <p:cTn id="8" dur="900" fill="hold"/>
                                        <p:tgtEl>
                                          <p:spTgt spid="133"/>
                                        </p:tgtEl>
                                        <p:attrNameLst>
                                          <p:attrName>ppt_h</p:attrName>
                                        </p:attrNameLst>
                                      </p:cBhvr>
                                      <p:tavLst>
                                        <p:tav tm="0">
                                          <p:val>
                                            <p:fltVal val="0"/>
                                          </p:val>
                                        </p:tav>
                                        <p:tav tm="100000">
                                          <p:val>
                                            <p:strVal val="#ppt_h"/>
                                          </p:val>
                                        </p:tav>
                                      </p:tavLst>
                                    </p:anim>
                                    <p:animEffect transition="in" filter="fade">
                                      <p:cBhvr>
                                        <p:cTn id="9" dur="900"/>
                                        <p:tgtEl>
                                          <p:spTgt spid="133"/>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5"/>
                                        </p:tgtEl>
                                        <p:attrNameLst>
                                          <p:attrName>style.visibility</p:attrName>
                                        </p:attrNameLst>
                                      </p:cBhvr>
                                      <p:to>
                                        <p:strVal val="visible"/>
                                      </p:to>
                                    </p:set>
                                    <p:anim calcmode="discrete" valueType="clr">
                                      <p:cBhvr override="childStyle">
                                        <p:cTn id="14"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
                                        </p:tgtEl>
                                        <p:attrNameLst>
                                          <p:attrName>fillcolor</p:attrName>
                                        </p:attrNameLst>
                                      </p:cBhvr>
                                      <p:tavLst>
                                        <p:tav tm="0">
                                          <p:val>
                                            <p:clrVal>
                                              <a:schemeClr val="accent2"/>
                                            </p:clrVal>
                                          </p:val>
                                        </p:tav>
                                        <p:tav tm="50000">
                                          <p:val>
                                            <p:clrVal>
                                              <a:schemeClr val="hlink"/>
                                            </p:clrVal>
                                          </p:val>
                                        </p:tav>
                                      </p:tavLst>
                                    </p:anim>
                                    <p:set>
                                      <p:cBhvr>
                                        <p:cTn id="16" dur="80"/>
                                        <p:tgtEl>
                                          <p:spTgt spid="1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4"/>
                                        </p:tgtEl>
                                        <p:attrNameLst>
                                          <p:attrName>style.visibility</p:attrName>
                                        </p:attrNameLst>
                                      </p:cBhvr>
                                      <p:to>
                                        <p:strVal val="visible"/>
                                      </p:to>
                                    </p:set>
                                    <p:anim calcmode="discrete" valueType="clr">
                                      <p:cBhvr override="childStyle">
                                        <p:cTn id="21"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4"/>
                                        </p:tgtEl>
                                        <p:attrNameLst>
                                          <p:attrName>fillcolor</p:attrName>
                                        </p:attrNameLst>
                                      </p:cBhvr>
                                      <p:tavLst>
                                        <p:tav tm="0">
                                          <p:val>
                                            <p:clrVal>
                                              <a:schemeClr val="accent2"/>
                                            </p:clrVal>
                                          </p:val>
                                        </p:tav>
                                        <p:tav tm="50000">
                                          <p:val>
                                            <p:clrVal>
                                              <a:schemeClr val="hlink"/>
                                            </p:clrVal>
                                          </p:val>
                                        </p:tav>
                                      </p:tavLst>
                                    </p:anim>
                                    <p:set>
                                      <p:cBhvr>
                                        <p:cTn id="23"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49" name="Group 148"/>
          <p:cNvGrpSpPr/>
          <p:nvPr/>
        </p:nvGrpSpPr>
        <p:grpSpPr>
          <a:xfrm>
            <a:off x="2978807" y="4843329"/>
            <a:ext cx="7812319" cy="2235355"/>
            <a:chOff x="4538944" y="4342322"/>
            <a:chExt cx="7357927" cy="2051952"/>
          </a:xfrm>
        </p:grpSpPr>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378066" y="4891326"/>
              <a:ext cx="1081563" cy="1369067"/>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453" y="-34749"/>
            <a:ext cx="1767001" cy="3069542"/>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1205" y="-1"/>
            <a:ext cx="2563492" cy="473768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28217" y="2754169"/>
            <a:ext cx="1845155" cy="1368490"/>
          </a:xfrm>
          <a:prstGeom prst="rect">
            <a:avLst/>
          </a:prstGeom>
        </p:spPr>
      </p:pic>
      <p:pic>
        <p:nvPicPr>
          <p:cNvPr id="84" name="Picture 83">
            <a:extLst>
              <a:ext uri="{FF2B5EF4-FFF2-40B4-BE49-F238E27FC236}">
                <a16:creationId xmlns:a16="http://schemas.microsoft.com/office/drawing/2014/main" id="{23E8A3D5-619E-4462-87E0-5187A88BC8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6436" y="4863138"/>
            <a:ext cx="1950938" cy="1994862"/>
          </a:xfrm>
          <a:prstGeom prst="rect">
            <a:avLst/>
          </a:prstGeom>
        </p:spPr>
      </p:pic>
      <p:grpSp>
        <p:nvGrpSpPr>
          <p:cNvPr id="18" name="Group 17">
            <a:extLst>
              <a:ext uri="{FF2B5EF4-FFF2-40B4-BE49-F238E27FC236}">
                <a16:creationId xmlns:a16="http://schemas.microsoft.com/office/drawing/2014/main" id="{EC7BE79A-5AD9-4C53-9C36-D93FD642C967}"/>
              </a:ext>
            </a:extLst>
          </p:cNvPr>
          <p:cNvGrpSpPr/>
          <p:nvPr/>
        </p:nvGrpSpPr>
        <p:grpSpPr>
          <a:xfrm>
            <a:off x="455638" y="4697482"/>
            <a:ext cx="7812319" cy="2235355"/>
            <a:chOff x="4538944" y="4342322"/>
            <a:chExt cx="7357927" cy="2051952"/>
          </a:xfrm>
        </p:grpSpPr>
        <p:pic>
          <p:nvPicPr>
            <p:cNvPr id="19" name="Picture 18">
              <a:extLst>
                <a:ext uri="{FF2B5EF4-FFF2-40B4-BE49-F238E27FC236}">
                  <a16:creationId xmlns:a16="http://schemas.microsoft.com/office/drawing/2014/main" id="{77CD0538-7E06-4AAC-A065-2F4A41AB21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20" name="Picture 19">
              <a:extLst>
                <a:ext uri="{FF2B5EF4-FFF2-40B4-BE49-F238E27FC236}">
                  <a16:creationId xmlns:a16="http://schemas.microsoft.com/office/drawing/2014/main" id="{4DD39024-56E4-4F58-ABFE-B1C65C1D22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21" name="Picture 20">
              <a:extLst>
                <a:ext uri="{FF2B5EF4-FFF2-40B4-BE49-F238E27FC236}">
                  <a16:creationId xmlns:a16="http://schemas.microsoft.com/office/drawing/2014/main" id="{D910A698-234B-47EC-AD91-7EBEDF51E0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22" name="Picture 21">
              <a:extLst>
                <a:ext uri="{FF2B5EF4-FFF2-40B4-BE49-F238E27FC236}">
                  <a16:creationId xmlns:a16="http://schemas.microsoft.com/office/drawing/2014/main" id="{887375E7-809A-4146-AEE5-0927806BC7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23" name="Picture 22">
              <a:extLst>
                <a:ext uri="{FF2B5EF4-FFF2-40B4-BE49-F238E27FC236}">
                  <a16:creationId xmlns:a16="http://schemas.microsoft.com/office/drawing/2014/main" id="{0D2D3A9D-F8F8-4971-87D5-EDBAAF2E3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grpSp>
        <p:nvGrpSpPr>
          <p:cNvPr id="28" name="Group 27">
            <a:extLst>
              <a:ext uri="{FF2B5EF4-FFF2-40B4-BE49-F238E27FC236}">
                <a16:creationId xmlns:a16="http://schemas.microsoft.com/office/drawing/2014/main" id="{6290D423-0B41-4707-A828-C44497928528}"/>
              </a:ext>
            </a:extLst>
          </p:cNvPr>
          <p:cNvGrpSpPr/>
          <p:nvPr/>
        </p:nvGrpSpPr>
        <p:grpSpPr>
          <a:xfrm>
            <a:off x="1302603" y="2160518"/>
            <a:ext cx="8569157" cy="2123658"/>
            <a:chOff x="1302603" y="2160518"/>
            <a:chExt cx="8569157" cy="2123658"/>
          </a:xfrm>
        </p:grpSpPr>
        <p:sp>
          <p:nvSpPr>
            <p:cNvPr id="29" name="Rounded Rectangle 7">
              <a:extLst>
                <a:ext uri="{FF2B5EF4-FFF2-40B4-BE49-F238E27FC236}">
                  <a16:creationId xmlns:a16="http://schemas.microsoft.com/office/drawing/2014/main" id="{73F47A18-2B8F-4123-8F82-AD0DB6E6CBB6}"/>
                </a:ext>
              </a:extLst>
            </p:cNvPr>
            <p:cNvSpPr/>
            <p:nvPr/>
          </p:nvSpPr>
          <p:spPr>
            <a:xfrm>
              <a:off x="1910687" y="2260414"/>
              <a:ext cx="7961073" cy="195141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3E237271-4452-4F90-9EFD-4453533AD0DA}"/>
                </a:ext>
              </a:extLst>
            </p:cNvPr>
            <p:cNvSpPr txBox="1"/>
            <p:nvPr/>
          </p:nvSpPr>
          <p:spPr>
            <a:xfrm>
              <a:off x="2803413" y="2160518"/>
              <a:ext cx="6338595" cy="212365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spc="600" noProof="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latin typeface="#9Slide07 Koni" pitchFamily="2" charset="0"/>
                  <a:cs typeface="Dreaming Outloud Script Pro" panose="03050502040304050704" pitchFamily="66" charset="0"/>
                </a:rPr>
                <a:t>Chúc các em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spc="600" noProof="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latin typeface="#9Slide07 Koni" pitchFamily="2" charset="0"/>
                  <a:cs typeface="Dreaming Outloud Script Pro" panose="03050502040304050704" pitchFamily="66" charset="0"/>
                </a:rPr>
                <a:t>học tốt</a:t>
              </a:r>
              <a:endParaRPr kumimoji="0" lang="id-ID" sz="6600" b="0" i="0" u="none" strike="noStrike" kern="1200" cap="none" spc="600" normalizeH="0" baseline="0" noProof="0" dirty="0">
                <a:ln>
                  <a:solidFill>
                    <a:srgbClr val="0070C0"/>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uLnTx/>
                <a:uFillTx/>
                <a:latin typeface="#9Slide07 Koni" pitchFamily="2" charset="0"/>
                <a:cs typeface="Dreaming Outloud Script Pro" panose="03050502040304050704" pitchFamily="66" charset="0"/>
              </a:endParaRPr>
            </a:p>
          </p:txBody>
        </p:sp>
        <p:pic>
          <p:nvPicPr>
            <p:cNvPr id="31" name="Picture 30">
              <a:extLst>
                <a:ext uri="{FF2B5EF4-FFF2-40B4-BE49-F238E27FC236}">
                  <a16:creationId xmlns:a16="http://schemas.microsoft.com/office/drawing/2014/main" id="{524D6E14-1D84-49DD-B091-AEBDA71407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02603" y="2272114"/>
              <a:ext cx="1845155" cy="1368490"/>
            </a:xfrm>
            <a:prstGeom prst="rect">
              <a:avLst/>
            </a:prstGeom>
          </p:spPr>
        </p:pic>
      </p:grpSp>
      <p:pic>
        <p:nvPicPr>
          <p:cNvPr id="32" name="Picture 31">
            <a:extLst>
              <a:ext uri="{FF2B5EF4-FFF2-40B4-BE49-F238E27FC236}">
                <a16:creationId xmlns:a16="http://schemas.microsoft.com/office/drawing/2014/main" id="{40AB5588-891F-468C-8B6E-BA8DE3EE8B27}"/>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931193" y="2434280"/>
            <a:ext cx="2160063" cy="2715505"/>
          </a:xfrm>
          <a:prstGeom prst="rect">
            <a:avLst/>
          </a:prstGeom>
        </p:spPr>
      </p:pic>
      <p:pic>
        <p:nvPicPr>
          <p:cNvPr id="33" name="Picture 32">
            <a:extLst>
              <a:ext uri="{FF2B5EF4-FFF2-40B4-BE49-F238E27FC236}">
                <a16:creationId xmlns:a16="http://schemas.microsoft.com/office/drawing/2014/main" id="{3A489006-8353-49D0-A319-C7C8D18ABFA6}"/>
              </a:ext>
            </a:extLst>
          </p:cNvPr>
          <p:cNvPicPr>
            <a:picLocks noChangeAspect="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622175" y="2699654"/>
            <a:ext cx="2411288" cy="2429753"/>
          </a:xfrm>
          <a:prstGeom prst="rect">
            <a:avLst/>
          </a:prstGeom>
        </p:spPr>
      </p:pic>
    </p:spTree>
    <p:extLst>
      <p:ext uri="{BB962C8B-B14F-4D97-AF65-F5344CB8AC3E}">
        <p14:creationId xmlns:p14="http://schemas.microsoft.com/office/powerpoint/2010/main" val="352746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4E8CF"/>
        </a:solidFill>
        <a:effectLst/>
      </p:bgPr>
    </p:bg>
    <p:spTree>
      <p:nvGrpSpPr>
        <p:cNvPr id="1" name=""/>
        <p:cNvGrpSpPr/>
        <p:nvPr/>
      </p:nvGrpSpPr>
      <p:grpSpPr>
        <a:xfrm>
          <a:off x="0" y="0"/>
          <a:ext cx="0" cy="0"/>
          <a:chOff x="0" y="0"/>
          <a:chExt cx="0" cy="0"/>
        </a:xfrm>
      </p:grpSpPr>
      <p:grpSp>
        <p:nvGrpSpPr>
          <p:cNvPr id="149" name="Group 148"/>
          <p:cNvGrpSpPr/>
          <p:nvPr/>
        </p:nvGrpSpPr>
        <p:grpSpPr>
          <a:xfrm>
            <a:off x="2978807" y="4843329"/>
            <a:ext cx="7812319" cy="2235355"/>
            <a:chOff x="4538944" y="4342322"/>
            <a:chExt cx="7357927" cy="2051952"/>
          </a:xfrm>
        </p:grpSpPr>
        <p:pic>
          <p:nvPicPr>
            <p:cNvPr id="144" name="Picture 1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145" name="Pictur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46" name="Picture 1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147" name="Picture 1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148" name="Picture 1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378066" y="4891326"/>
              <a:ext cx="1081563" cy="1369067"/>
            </a:xfrm>
            <a:prstGeom prst="rect">
              <a:avLst/>
            </a:prstGeom>
          </p:spPr>
        </p:pic>
      </p:grpSp>
      <p:sp>
        <p:nvSpPr>
          <p:cNvPr id="80" name="TextBox 79"/>
          <p:cNvSpPr txBox="1"/>
          <p:nvPr/>
        </p:nvSpPr>
        <p:spPr>
          <a:xfrm>
            <a:off x="2443154" y="2161986"/>
            <a:ext cx="7773282" cy="1200329"/>
          </a:xfrm>
          <a:prstGeom prst="rect">
            <a:avLst/>
          </a:prstGeom>
          <a:noFill/>
        </p:spPr>
        <p:txBody>
          <a:bodyPr wrap="non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200" spc="600">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glow rad="63500">
                    <a:schemeClr val="accent2">
                      <a:satMod val="175000"/>
                      <a:alpha val="40000"/>
                    </a:schemeClr>
                  </a:glow>
                </a:effectLst>
                <a:latin typeface="Dreaming Outloud Script Pro" panose="03050502040304050704" pitchFamily="66" charset="0"/>
                <a:cs typeface="Dreaming Outloud Script Pro" panose="03050502040304050704" pitchFamily="66" charset="0"/>
              </a:rPr>
              <a:t>Happy Garden!</a:t>
            </a:r>
            <a:endParaRPr kumimoji="0" lang="id-ID" sz="7200" b="0" i="0" u="none" strike="noStrike" kern="1200" cap="none" spc="600" normalizeH="0" baseline="0" noProof="0" dirty="0">
              <a:ln>
                <a:no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16200000" scaled="1"/>
                <a:tileRect/>
              </a:gradFill>
              <a:effectLst>
                <a:glow rad="63500">
                  <a:schemeClr val="accent2">
                    <a:satMod val="175000"/>
                    <a:alpha val="40000"/>
                  </a:schemeClr>
                </a:glow>
              </a:effectLst>
              <a:uLnTx/>
              <a:uFillTx/>
              <a:latin typeface="Dreaming Outloud Script Pro" panose="03050502040304050704" pitchFamily="66" charset="0"/>
              <a:cs typeface="Dreaming Outloud Script Pro" panose="03050502040304050704" pitchFamily="66"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453" y="-34749"/>
            <a:ext cx="1767001" cy="3069542"/>
          </a:xfrm>
          <a:prstGeom prst="rect">
            <a:avLst/>
          </a:prstGeom>
        </p:spPr>
      </p:pic>
      <p:pic>
        <p:nvPicPr>
          <p:cNvPr id="82" name="Picture 8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1205" y="-1"/>
            <a:ext cx="2563492" cy="473768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28217" y="2754169"/>
            <a:ext cx="1845155" cy="1368490"/>
          </a:xfrm>
          <a:prstGeom prst="rect">
            <a:avLst/>
          </a:prstGeom>
        </p:spPr>
      </p:pic>
      <p:pic>
        <p:nvPicPr>
          <p:cNvPr id="84" name="Picture 83">
            <a:extLst>
              <a:ext uri="{FF2B5EF4-FFF2-40B4-BE49-F238E27FC236}">
                <a16:creationId xmlns:a16="http://schemas.microsoft.com/office/drawing/2014/main" id="{23E8A3D5-619E-4462-87E0-5187A88BC8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6436" y="4863138"/>
            <a:ext cx="1950938" cy="1994862"/>
          </a:xfrm>
          <a:prstGeom prst="rect">
            <a:avLst/>
          </a:prstGeom>
        </p:spPr>
      </p:pic>
      <p:grpSp>
        <p:nvGrpSpPr>
          <p:cNvPr id="4" name="Group 3">
            <a:extLst>
              <a:ext uri="{FF2B5EF4-FFF2-40B4-BE49-F238E27FC236}">
                <a16:creationId xmlns:a16="http://schemas.microsoft.com/office/drawing/2014/main" id="{CEB121D2-DB00-49F8-AF7E-BE0FDCD71F83}"/>
              </a:ext>
            </a:extLst>
          </p:cNvPr>
          <p:cNvGrpSpPr/>
          <p:nvPr/>
        </p:nvGrpSpPr>
        <p:grpSpPr>
          <a:xfrm>
            <a:off x="3357949" y="-142462"/>
            <a:ext cx="5853504" cy="5016758"/>
            <a:chOff x="3357949" y="-142462"/>
            <a:chExt cx="5853504" cy="5016758"/>
          </a:xfrm>
        </p:grpSpPr>
        <p:sp>
          <p:nvSpPr>
            <p:cNvPr id="150" name="TextBox 149"/>
            <p:cNvSpPr txBox="1"/>
            <p:nvPr/>
          </p:nvSpPr>
          <p:spPr>
            <a:xfrm>
              <a:off x="3357949" y="-142462"/>
              <a:ext cx="5853504" cy="501675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lang="en-US" sz="16000">
                  <a:ln w="19050">
                    <a:solidFill>
                      <a:srgbClr val="003333"/>
                    </a:solidFill>
                  </a:ln>
                  <a:gradFill>
                    <a:gsLst>
                      <a:gs pos="29000">
                        <a:schemeClr val="accent6">
                          <a:lumMod val="50000"/>
                        </a:schemeClr>
                      </a:gs>
                      <a:gs pos="67000">
                        <a:schemeClr val="accent6">
                          <a:lumMod val="75000"/>
                        </a:schemeClr>
                      </a:gs>
                      <a:gs pos="98000">
                        <a:schemeClr val="accent6">
                          <a:lumMod val="60000"/>
                          <a:lumOff val="40000"/>
                        </a:schemeClr>
                      </a:gs>
                    </a:gsLst>
                    <a:lin ang="5400000" scaled="1"/>
                  </a:gradFill>
                  <a:effectLst>
                    <a:glow rad="101600">
                      <a:schemeClr val="bg1">
                        <a:alpha val="60000"/>
                      </a:schemeClr>
                    </a:glow>
                  </a:effectLst>
                  <a:latin typeface="SVN-Rounded" panose="00000700000000000000" pitchFamily="2" charset="0"/>
                  <a:cs typeface="Dreaming Outloud Script Pro" panose="020B0604020202020204" pitchFamily="66" charset="0"/>
                </a:rPr>
                <a:t>KHỞI      ĐỘNG</a:t>
              </a:r>
              <a:endParaRPr kumimoji="0" lang="id-ID" sz="16000" b="0" i="0" u="none" strike="noStrike" kern="1200" cap="none" spc="0" normalizeH="0" baseline="0" noProof="0" dirty="0">
                <a:ln w="19050">
                  <a:solidFill>
                    <a:srgbClr val="003333"/>
                  </a:solidFill>
                </a:ln>
                <a:gradFill>
                  <a:gsLst>
                    <a:gs pos="29000">
                      <a:schemeClr val="accent6">
                        <a:lumMod val="50000"/>
                      </a:schemeClr>
                    </a:gs>
                    <a:gs pos="67000">
                      <a:schemeClr val="accent6">
                        <a:lumMod val="75000"/>
                      </a:schemeClr>
                    </a:gs>
                    <a:gs pos="98000">
                      <a:schemeClr val="accent6">
                        <a:lumMod val="60000"/>
                        <a:lumOff val="40000"/>
                      </a:schemeClr>
                    </a:gs>
                  </a:gsLst>
                  <a:lin ang="5400000" scaled="1"/>
                </a:gradFill>
                <a:effectLst>
                  <a:glow rad="101600">
                    <a:schemeClr val="bg1">
                      <a:alpha val="60000"/>
                    </a:schemeClr>
                  </a:glow>
                </a:effectLst>
                <a:uLnTx/>
                <a:uFillTx/>
                <a:latin typeface="SVN-Rounded" panose="00000700000000000000" pitchFamily="2" charset="0"/>
                <a:cs typeface="Dreaming Outloud Script Pro" panose="020B0604020202020204" pitchFamily="66" charset="0"/>
              </a:endParaRPr>
            </a:p>
          </p:txBody>
        </p:sp>
        <p:pic>
          <p:nvPicPr>
            <p:cNvPr id="14" name="Picture 20">
              <a:extLst>
                <a:ext uri="{FF2B5EF4-FFF2-40B4-BE49-F238E27FC236}">
                  <a16:creationId xmlns:a16="http://schemas.microsoft.com/office/drawing/2014/main" id="{F680B8CA-06C5-4426-8490-9431C20475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4939" y="994317"/>
              <a:ext cx="1110271" cy="11102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EC7BE79A-5AD9-4C53-9C36-D93FD642C967}"/>
              </a:ext>
            </a:extLst>
          </p:cNvPr>
          <p:cNvGrpSpPr/>
          <p:nvPr/>
        </p:nvGrpSpPr>
        <p:grpSpPr>
          <a:xfrm>
            <a:off x="455638" y="4697482"/>
            <a:ext cx="7812319" cy="2235355"/>
            <a:chOff x="4538944" y="4342322"/>
            <a:chExt cx="7357927" cy="2051952"/>
          </a:xfrm>
        </p:grpSpPr>
        <p:pic>
          <p:nvPicPr>
            <p:cNvPr id="19" name="Picture 18">
              <a:extLst>
                <a:ext uri="{FF2B5EF4-FFF2-40B4-BE49-F238E27FC236}">
                  <a16:creationId xmlns:a16="http://schemas.microsoft.com/office/drawing/2014/main" id="{77CD0538-7E06-4AAC-A065-2F4A41AB21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8944" y="4469210"/>
              <a:ext cx="1446641" cy="1831191"/>
            </a:xfrm>
            <a:prstGeom prst="rect">
              <a:avLst/>
            </a:prstGeom>
          </p:spPr>
        </p:pic>
        <p:pic>
          <p:nvPicPr>
            <p:cNvPr id="20" name="Picture 19">
              <a:extLst>
                <a:ext uri="{FF2B5EF4-FFF2-40B4-BE49-F238E27FC236}">
                  <a16:creationId xmlns:a16="http://schemas.microsoft.com/office/drawing/2014/main" id="{4DD39024-56E4-4F58-ABFE-B1C65C1D22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21" name="Picture 20">
              <a:extLst>
                <a:ext uri="{FF2B5EF4-FFF2-40B4-BE49-F238E27FC236}">
                  <a16:creationId xmlns:a16="http://schemas.microsoft.com/office/drawing/2014/main" id="{D910A698-234B-47EC-AD91-7EBEDF51E0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071882" y="4502974"/>
              <a:ext cx="1446641" cy="1831191"/>
            </a:xfrm>
            <a:prstGeom prst="rect">
              <a:avLst/>
            </a:prstGeom>
          </p:spPr>
        </p:pic>
        <p:pic>
          <p:nvPicPr>
            <p:cNvPr id="22" name="Picture 21">
              <a:extLst>
                <a:ext uri="{FF2B5EF4-FFF2-40B4-BE49-F238E27FC236}">
                  <a16:creationId xmlns:a16="http://schemas.microsoft.com/office/drawing/2014/main" id="{887375E7-809A-4146-AEE5-0927806BC7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450230" y="4342322"/>
              <a:ext cx="1446641" cy="1831191"/>
            </a:xfrm>
            <a:prstGeom prst="rect">
              <a:avLst/>
            </a:prstGeom>
          </p:spPr>
        </p:pic>
        <p:pic>
          <p:nvPicPr>
            <p:cNvPr id="23" name="Picture 22">
              <a:extLst>
                <a:ext uri="{FF2B5EF4-FFF2-40B4-BE49-F238E27FC236}">
                  <a16:creationId xmlns:a16="http://schemas.microsoft.com/office/drawing/2014/main" id="{0D2D3A9D-F8F8-4971-87D5-EDBAAF2E39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946582" y="4914431"/>
              <a:ext cx="1081563" cy="1369067"/>
            </a:xfrm>
            <a:prstGeom prst="rect">
              <a:avLst/>
            </a:prstGeom>
          </p:spPr>
        </p:pic>
      </p:grpSp>
    </p:spTree>
    <p:extLst>
      <p:ext uri="{BB962C8B-B14F-4D97-AF65-F5344CB8AC3E}">
        <p14:creationId xmlns:p14="http://schemas.microsoft.com/office/powerpoint/2010/main" val="41561293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1000"/>
                                        <p:tgtEl>
                                          <p:spTgt spid="4"/>
                                        </p:tgtEl>
                                      </p:cBhvr>
                                    </p:animEffect>
                                  </p:childTnLst>
                                </p:cTn>
                              </p:par>
                              <p:par>
                                <p:cTn id="8" presetID="53" presetClass="entr" presetSubtype="16" fill="hold" grpId="0" nodeType="withEffect">
                                  <p:stCondLst>
                                    <p:cond delay="900"/>
                                  </p:stCondLst>
                                  <p:childTnLst>
                                    <p:set>
                                      <p:cBhvr>
                                        <p:cTn id="9" dur="1" fill="hold">
                                          <p:stCondLst>
                                            <p:cond delay="0"/>
                                          </p:stCondLst>
                                        </p:cTn>
                                        <p:tgtEl>
                                          <p:spTgt spid="80"/>
                                        </p:tgtEl>
                                        <p:attrNameLst>
                                          <p:attrName>style.visibility</p:attrName>
                                        </p:attrNameLst>
                                      </p:cBhvr>
                                      <p:to>
                                        <p:strVal val="visible"/>
                                      </p:to>
                                    </p:set>
                                    <p:anim calcmode="lin" valueType="num">
                                      <p:cBhvr>
                                        <p:cTn id="10" dur="1000" fill="hold"/>
                                        <p:tgtEl>
                                          <p:spTgt spid="80"/>
                                        </p:tgtEl>
                                        <p:attrNameLst>
                                          <p:attrName>ppt_w</p:attrName>
                                        </p:attrNameLst>
                                      </p:cBhvr>
                                      <p:tavLst>
                                        <p:tav tm="0">
                                          <p:val>
                                            <p:fltVal val="0"/>
                                          </p:val>
                                        </p:tav>
                                        <p:tav tm="100000">
                                          <p:val>
                                            <p:strVal val="#ppt_w"/>
                                          </p:val>
                                        </p:tav>
                                      </p:tavLst>
                                    </p:anim>
                                    <p:anim calcmode="lin" valueType="num">
                                      <p:cBhvr>
                                        <p:cTn id="11" dur="1000" fill="hold"/>
                                        <p:tgtEl>
                                          <p:spTgt spid="80"/>
                                        </p:tgtEl>
                                        <p:attrNameLst>
                                          <p:attrName>ppt_h</p:attrName>
                                        </p:attrNameLst>
                                      </p:cBhvr>
                                      <p:tavLst>
                                        <p:tav tm="0">
                                          <p:val>
                                            <p:fltVal val="0"/>
                                          </p:val>
                                        </p:tav>
                                        <p:tav tm="100000">
                                          <p:val>
                                            <p:strVal val="#ppt_h"/>
                                          </p:val>
                                        </p:tav>
                                      </p:tavLst>
                                    </p:anim>
                                    <p:animEffect transition="in" filter="fade">
                                      <p:cBhvr>
                                        <p:cTn id="12" dur="10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4">
            <a:extLst>
              <a:ext uri="{FF2B5EF4-FFF2-40B4-BE49-F238E27FC236}">
                <a16:creationId xmlns:a16="http://schemas.microsoft.com/office/drawing/2014/main" id="{58D05768-DCF9-4D2D-AADC-DD5EA10296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3922600"/>
            <a:ext cx="12191999" cy="2978272"/>
          </a:xfrm>
          <a:prstGeom prst="rect">
            <a:avLst/>
          </a:prstGeom>
        </p:spPr>
      </p:pic>
      <p:pic>
        <p:nvPicPr>
          <p:cNvPr id="15" name="Picture 14" descr="375ba1682899b9444c201750c3b90c1b.png">
            <a:extLst>
              <a:ext uri="{FF2B5EF4-FFF2-40B4-BE49-F238E27FC236}">
                <a16:creationId xmlns:a16="http://schemas.microsoft.com/office/drawing/2014/main" id="{254C86C3-C9FA-4350-BF52-C16245D29804}"/>
              </a:ext>
            </a:extLst>
          </p:cNvPr>
          <p:cNvPicPr>
            <a:picLocks noChangeAspect="1"/>
          </p:cNvPicPr>
          <p:nvPr/>
        </p:nvPicPr>
        <p:blipFill>
          <a:blip r:embed="rId10" cstate="print"/>
          <a:stretch>
            <a:fillRect/>
          </a:stretch>
        </p:blipFill>
        <p:spPr>
          <a:xfrm>
            <a:off x="-899161" y="-805756"/>
            <a:ext cx="13990320" cy="4445040"/>
          </a:xfrm>
          <a:prstGeom prst="rect">
            <a:avLst/>
          </a:prstGeom>
        </p:spPr>
      </p:pic>
      <p:pic>
        <p:nvPicPr>
          <p:cNvPr id="1048" name="Picture 24">
            <a:hlinkClick r:id="rId11" action="ppaction://hlinksldjump"/>
            <a:extLst>
              <a:ext uri="{FF2B5EF4-FFF2-40B4-BE49-F238E27FC236}">
                <a16:creationId xmlns:a16="http://schemas.microsoft.com/office/drawing/2014/main" id="{C23601A3-A4F4-48C4-85E5-88011F9D6EC9}"/>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00733" y="1048252"/>
            <a:ext cx="1015114" cy="92333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hlinkClick r:id="rId14" action="ppaction://hlinksldjump"/>
            <a:extLst>
              <a:ext uri="{FF2B5EF4-FFF2-40B4-BE49-F238E27FC236}">
                <a16:creationId xmlns:a16="http://schemas.microsoft.com/office/drawing/2014/main" id="{E0B5C068-4570-4820-B9B2-CD8C8E51F2F9}"/>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988679">
            <a:off x="4125160" y="1416126"/>
            <a:ext cx="1111633" cy="111163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hlinkClick r:id="rId17" action="ppaction://hlinksldjump"/>
            <a:extLst>
              <a:ext uri="{FF2B5EF4-FFF2-40B4-BE49-F238E27FC236}">
                <a16:creationId xmlns:a16="http://schemas.microsoft.com/office/drawing/2014/main" id="{57544405-541E-44C7-B058-DAE39172ECFA}"/>
              </a:ext>
            </a:extLst>
          </p:cNvPr>
          <p:cNvPicPr>
            <a:picLocks noChangeAspect="1" noChangeArrowheads="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17193146">
            <a:off x="7108200" y="1554962"/>
            <a:ext cx="892965" cy="892965"/>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a:hlinkClick r:id="rId19" action="ppaction://hlinksldjump"/>
            <a:extLst>
              <a:ext uri="{FF2B5EF4-FFF2-40B4-BE49-F238E27FC236}">
                <a16:creationId xmlns:a16="http://schemas.microsoft.com/office/drawing/2014/main" id="{0B948AA9-4965-4042-90C9-305A232EA80F}"/>
              </a:ext>
            </a:extLst>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381534" y="1055700"/>
            <a:ext cx="1323191" cy="132319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06039024-AFD1-4044-A97B-D134A1580A3C}"/>
              </a:ext>
            </a:extLst>
          </p:cNvPr>
          <p:cNvSpPr/>
          <p:nvPr/>
        </p:nvSpPr>
        <p:spPr>
          <a:xfrm>
            <a:off x="1700733" y="188687"/>
            <a:ext cx="8854106" cy="707886"/>
          </a:xfrm>
          <a:prstGeom prst="rect">
            <a:avLst/>
          </a:prstGeom>
        </p:spPr>
        <p:txBody>
          <a:bodyPr wrap="square">
            <a:spAutoFit/>
            <a:scene3d>
              <a:camera prst="orthographicFront"/>
              <a:lightRig rig="threePt" dir="t"/>
            </a:scene3d>
            <a:sp3d extrusionH="57150">
              <a:bevelT w="82550" h="38100" prst="coolSlant"/>
            </a:sp3d>
          </a:bodyPr>
          <a:lstStyle/>
          <a:p>
            <a:pPr algn="ctr"/>
            <a:r>
              <a:rPr lang="en-US" sz="4000" b="1">
                <a:ln>
                  <a:solidFill>
                    <a:schemeClr val="accent6">
                      <a:lumMod val="50000"/>
                    </a:schemeClr>
                  </a:solidFill>
                </a:ln>
                <a:solidFill>
                  <a:srgbClr val="00B050"/>
                </a:solidFill>
                <a:effectLst>
                  <a:outerShdw blurRad="38100" dist="38100" dir="2700000" algn="tl">
                    <a:srgbClr val="000000">
                      <a:alpha val="43137"/>
                    </a:srgbClr>
                  </a:outerShdw>
                </a:effectLst>
                <a:latin typeface="#9Slide05 Angelline" pitchFamily="2" charset="0"/>
              </a:rPr>
              <a:t>Happy Garden</a:t>
            </a:r>
          </a:p>
        </p:txBody>
      </p:sp>
      <p:grpSp>
        <p:nvGrpSpPr>
          <p:cNvPr id="3" name="Group 2">
            <a:extLst>
              <a:ext uri="{FF2B5EF4-FFF2-40B4-BE49-F238E27FC236}">
                <a16:creationId xmlns:a16="http://schemas.microsoft.com/office/drawing/2014/main" id="{594EEF80-9A3E-4327-9A23-2ACF4B8D777E}"/>
              </a:ext>
            </a:extLst>
          </p:cNvPr>
          <p:cNvGrpSpPr/>
          <p:nvPr/>
        </p:nvGrpSpPr>
        <p:grpSpPr>
          <a:xfrm>
            <a:off x="1311551" y="4400701"/>
            <a:ext cx="1564355" cy="1564355"/>
            <a:chOff x="1311551" y="4400701"/>
            <a:chExt cx="1564355" cy="1564355"/>
          </a:xfrm>
        </p:grpSpPr>
        <p:pic>
          <p:nvPicPr>
            <p:cNvPr id="1058" name="Picture 34">
              <a:extLst>
                <a:ext uri="{FF2B5EF4-FFF2-40B4-BE49-F238E27FC236}">
                  <a16:creationId xmlns:a16="http://schemas.microsoft.com/office/drawing/2014/main" id="{36A9E34D-E14D-4EFC-927E-AB0F3E48403C}"/>
                </a:ext>
              </a:extLst>
            </p:cNvPr>
            <p:cNvPicPr>
              <a:picLocks noChangeAspect="1" noChangeArrowheads="1"/>
            </p:cNvPicPr>
            <p:nvPr/>
          </p:nvPicPr>
          <p:blipFill>
            <a:blip r:embed="rId2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311551" y="4400701"/>
              <a:ext cx="1564355" cy="1564355"/>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A212381E-2AF8-4E13-B072-32E341CCF1B1}"/>
                </a:ext>
              </a:extLst>
            </p:cNvPr>
            <p:cNvSpPr/>
            <p:nvPr/>
          </p:nvSpPr>
          <p:spPr>
            <a:xfrm>
              <a:off x="1700733"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9Slide03 SVNCintra" pitchFamily="2" charset="0"/>
                  <a:cs typeface="#9Slide03 SVNCintra" pitchFamily="2" charset="0"/>
                </a:rPr>
                <a:t>1</a:t>
              </a:r>
            </a:p>
          </p:txBody>
        </p:sp>
      </p:grpSp>
      <p:grpSp>
        <p:nvGrpSpPr>
          <p:cNvPr id="4" name="Group 3">
            <a:extLst>
              <a:ext uri="{FF2B5EF4-FFF2-40B4-BE49-F238E27FC236}">
                <a16:creationId xmlns:a16="http://schemas.microsoft.com/office/drawing/2014/main" id="{5C1D0AB6-9524-4D0C-9017-144052694C9B}"/>
              </a:ext>
            </a:extLst>
          </p:cNvPr>
          <p:cNvGrpSpPr/>
          <p:nvPr/>
        </p:nvGrpSpPr>
        <p:grpSpPr>
          <a:xfrm>
            <a:off x="4063287" y="4380945"/>
            <a:ext cx="1584111" cy="1584111"/>
            <a:chOff x="4063287" y="4380945"/>
            <a:chExt cx="1584111" cy="1584111"/>
          </a:xfrm>
        </p:grpSpPr>
        <p:pic>
          <p:nvPicPr>
            <p:cNvPr id="1056" name="Picture 32">
              <a:extLst>
                <a:ext uri="{FF2B5EF4-FFF2-40B4-BE49-F238E27FC236}">
                  <a16:creationId xmlns:a16="http://schemas.microsoft.com/office/drawing/2014/main" id="{EF4F3135-1CD8-48E9-9639-4B1E7A3E85E0}"/>
                </a:ext>
              </a:extLst>
            </p:cNvPr>
            <p:cNvPicPr>
              <a:picLocks noChangeAspect="1" noChangeArrowheads="1"/>
            </p:cNvPicPr>
            <p:nvPr/>
          </p:nvPicPr>
          <p:blipFill>
            <a:blip r:embed="rId2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3287"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17">
              <a:extLst>
                <a:ext uri="{FF2B5EF4-FFF2-40B4-BE49-F238E27FC236}">
                  <a16:creationId xmlns:a16="http://schemas.microsoft.com/office/drawing/2014/main" id="{44D5B460-743C-44B5-B7A7-0A7AE87C4073}"/>
                </a:ext>
              </a:extLst>
            </p:cNvPr>
            <p:cNvSpPr/>
            <p:nvPr/>
          </p:nvSpPr>
          <p:spPr>
            <a:xfrm>
              <a:off x="4483306"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9Slide03 SVNCintra" pitchFamily="2" charset="0"/>
                  <a:cs typeface="#9Slide03 SVNCintra" pitchFamily="2" charset="0"/>
                </a:rPr>
                <a:t>2</a:t>
              </a:r>
            </a:p>
          </p:txBody>
        </p:sp>
      </p:grpSp>
      <p:grpSp>
        <p:nvGrpSpPr>
          <p:cNvPr id="5" name="Group 4">
            <a:extLst>
              <a:ext uri="{FF2B5EF4-FFF2-40B4-BE49-F238E27FC236}">
                <a16:creationId xmlns:a16="http://schemas.microsoft.com/office/drawing/2014/main" id="{539661CD-AF8B-4041-9735-C08FFA1F74F2}"/>
              </a:ext>
            </a:extLst>
          </p:cNvPr>
          <p:cNvGrpSpPr/>
          <p:nvPr/>
        </p:nvGrpSpPr>
        <p:grpSpPr>
          <a:xfrm>
            <a:off x="6899664" y="4380945"/>
            <a:ext cx="1584111" cy="1584111"/>
            <a:chOff x="6899664" y="4380945"/>
            <a:chExt cx="1584111" cy="1584111"/>
          </a:xfrm>
        </p:grpSpPr>
        <p:pic>
          <p:nvPicPr>
            <p:cNvPr id="30" name="Picture 32">
              <a:extLst>
                <a:ext uri="{FF2B5EF4-FFF2-40B4-BE49-F238E27FC236}">
                  <a16:creationId xmlns:a16="http://schemas.microsoft.com/office/drawing/2014/main" id="{8E273D06-ADB7-4B3F-BF51-3325334810BA}"/>
                </a:ext>
              </a:extLst>
            </p:cNvPr>
            <p:cNvPicPr>
              <a:picLocks noChangeAspect="1" noChangeArrowheads="1"/>
            </p:cNvPicPr>
            <p:nvPr/>
          </p:nvPicPr>
          <p:blipFill>
            <a:blip r:embed="rId23" cstate="print">
              <a:duotone>
                <a:prstClr val="black"/>
                <a:srgbClr val="A4CA88">
                  <a:tint val="45000"/>
                  <a:satMod val="400000"/>
                </a:srgbClr>
              </a:duotone>
              <a:extLst>
                <a:ext uri="{28A0092B-C50C-407E-A947-70E740481C1C}">
                  <a14:useLocalDpi xmlns:a14="http://schemas.microsoft.com/office/drawing/2010/main" val="0"/>
                </a:ext>
              </a:extLst>
            </a:blip>
            <a:srcRect/>
            <a:stretch>
              <a:fillRect/>
            </a:stretch>
          </p:blipFill>
          <p:spPr bwMode="auto">
            <a:xfrm>
              <a:off x="6899664"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E14B6FA0-AF2E-4319-9443-A87F2EC92BFC}"/>
                </a:ext>
              </a:extLst>
            </p:cNvPr>
            <p:cNvSpPr/>
            <p:nvPr/>
          </p:nvSpPr>
          <p:spPr>
            <a:xfrm>
              <a:off x="7365792" y="5038905"/>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9Slide03 SVNCintra" pitchFamily="2" charset="0"/>
                  <a:cs typeface="#9Slide03 SVNCintra" pitchFamily="2" charset="0"/>
                </a:rPr>
                <a:t>3</a:t>
              </a:r>
            </a:p>
          </p:txBody>
        </p:sp>
      </p:grpSp>
      <p:grpSp>
        <p:nvGrpSpPr>
          <p:cNvPr id="7" name="Group 6">
            <a:extLst>
              <a:ext uri="{FF2B5EF4-FFF2-40B4-BE49-F238E27FC236}">
                <a16:creationId xmlns:a16="http://schemas.microsoft.com/office/drawing/2014/main" id="{8A25D938-EA19-43FE-BCFF-5B19805A8664}"/>
              </a:ext>
            </a:extLst>
          </p:cNvPr>
          <p:cNvGrpSpPr/>
          <p:nvPr/>
        </p:nvGrpSpPr>
        <p:grpSpPr>
          <a:xfrm>
            <a:off x="9540636" y="4380945"/>
            <a:ext cx="1584111" cy="1584111"/>
            <a:chOff x="9540636" y="4380945"/>
            <a:chExt cx="1584111" cy="1584111"/>
          </a:xfrm>
        </p:grpSpPr>
        <p:pic>
          <p:nvPicPr>
            <p:cNvPr id="29" name="Picture 32">
              <a:extLst>
                <a:ext uri="{FF2B5EF4-FFF2-40B4-BE49-F238E27FC236}">
                  <a16:creationId xmlns:a16="http://schemas.microsoft.com/office/drawing/2014/main" id="{BC8E7B4E-72A5-4AED-BB79-B942EB7515D3}"/>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540636"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a:extLst>
                <a:ext uri="{FF2B5EF4-FFF2-40B4-BE49-F238E27FC236}">
                  <a16:creationId xmlns:a16="http://schemas.microsoft.com/office/drawing/2014/main" id="{9218AEA4-4186-4BDD-845D-1F367DD0BFBB}"/>
                </a:ext>
              </a:extLst>
            </p:cNvPr>
            <p:cNvSpPr/>
            <p:nvPr/>
          </p:nvSpPr>
          <p:spPr>
            <a:xfrm>
              <a:off x="9960654" y="5059129"/>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9Slide03 SVNCintra" pitchFamily="2" charset="0"/>
                  <a:cs typeface="#9Slide03 SVNCintra" pitchFamily="2" charset="0"/>
                </a:rPr>
                <a:t>4</a:t>
              </a:r>
            </a:p>
          </p:txBody>
        </p:sp>
      </p:grpSp>
      <p:pic>
        <p:nvPicPr>
          <p:cNvPr id="1036" name="Picture 12" descr="Sprout  free icon">
            <a:extLst>
              <a:ext uri="{FF2B5EF4-FFF2-40B4-BE49-F238E27FC236}">
                <a16:creationId xmlns:a16="http://schemas.microsoft.com/office/drawing/2014/main" id="{907404E9-2574-40A5-A0E5-5536544CB562}"/>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338131" y="325176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prout  free icon">
            <a:extLst>
              <a:ext uri="{FF2B5EF4-FFF2-40B4-BE49-F238E27FC236}">
                <a16:creationId xmlns:a16="http://schemas.microsoft.com/office/drawing/2014/main" id="{5C7B810C-8F51-4F66-A841-D28AF2B69AF7}"/>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082439" y="3215343"/>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2" descr="Sprout  free icon">
            <a:extLst>
              <a:ext uri="{FF2B5EF4-FFF2-40B4-BE49-F238E27FC236}">
                <a16:creationId xmlns:a16="http://schemas.microsoft.com/office/drawing/2014/main" id="{74BE99BD-B8D2-43B8-9D66-25B194C1B6BF}"/>
              </a:ext>
            </a:extLst>
          </p:cNvPr>
          <p:cNvPicPr>
            <a:picLocks noChangeAspect="1" noChangeArrowheads="1"/>
          </p:cNvPicPr>
          <p:nvPr/>
        </p:nvPicPr>
        <p:blipFill>
          <a:blip r:embed="rId26" cstate="print">
            <a:extLst>
              <a:ext uri="{BEBA8EAE-BF5A-486C-A8C5-ECC9F3942E4B}">
                <a14:imgProps xmlns:a14="http://schemas.microsoft.com/office/drawing/2010/main">
                  <a14:imgLayer r:embed="rId27">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956930" y="323271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4" descr="Sprout  free icon">
            <a:extLst>
              <a:ext uri="{FF2B5EF4-FFF2-40B4-BE49-F238E27FC236}">
                <a16:creationId xmlns:a16="http://schemas.microsoft.com/office/drawing/2014/main" id="{84398F41-6191-4782-A066-3B30CE33987D}"/>
              </a:ext>
            </a:extLst>
          </p:cNvPr>
          <p:cNvPicPr>
            <a:picLocks noChangeAspect="1" noChangeArrowheads="1"/>
          </p:cNvPicPr>
          <p:nvPr/>
        </p:nvPicPr>
        <p:blipFill>
          <a:blip r:embed="rId28" cstate="print">
            <a:extLst>
              <a:ext uri="{BEBA8EAE-BF5A-486C-A8C5-ECC9F3942E4B}">
                <a14:imgProps xmlns:a14="http://schemas.microsoft.com/office/drawing/2010/main">
                  <a14:imgLayer r:embed="rId29">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540635" y="3187667"/>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Seed  premium icon">
            <a:hlinkClick r:id="rId30" action="ppaction://hlinksldjump"/>
            <a:extLst>
              <a:ext uri="{FF2B5EF4-FFF2-40B4-BE49-F238E27FC236}">
                <a16:creationId xmlns:a16="http://schemas.microsoft.com/office/drawing/2014/main" id="{DE464D92-CA70-4942-A6A7-5AA3F1C68382}"/>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1150816" y="5746796"/>
            <a:ext cx="1015115" cy="101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9374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8" presetClass="emph" presetSubtype="0" fill="hold" nodeType="withEffect">
                                  <p:stCondLst>
                                    <p:cond delay="0"/>
                                  </p:stCondLst>
                                  <p:childTnLst>
                                    <p:animRot by="21600000">
                                      <p:cBhvr>
                                        <p:cTn id="11" dur="2000" fill="hold"/>
                                        <p:tgtEl>
                                          <p:spTgt spid="27"/>
                                        </p:tgtEl>
                                        <p:attrNameLst>
                                          <p:attrName>r</p:attrName>
                                        </p:attrNameLst>
                                      </p:cBhvr>
                                    </p:animRot>
                                  </p:childTnLst>
                                </p:cTn>
                              </p:par>
                              <p:par>
                                <p:cTn id="12" presetID="14" presetClass="entr" presetSubtype="1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randombar(horizontal)">
                                      <p:cBhvr>
                                        <p:cTn id="14" dur="500"/>
                                        <p:tgtEl>
                                          <p:spTgt spid="16"/>
                                        </p:tgtEl>
                                      </p:cBhvr>
                                    </p:animEffect>
                                  </p:childTnLst>
                                  <p:subTnLst>
                                    <p:audio>
                                      <p:cMediaNode>
                                        <p:cTn display="0" masterRel="sameClick">
                                          <p:stCondLst>
                                            <p:cond evt="begin" delay="0">
                                              <p:tn val="12"/>
                                            </p:cond>
                                          </p:stCondLst>
                                          <p:endCondLst>
                                            <p:cond evt="onStopAudio" delay="0">
                                              <p:tgtEl>
                                                <p:sldTgt/>
                                              </p:tgtEl>
                                            </p:cond>
                                          </p:endCondLst>
                                        </p:cTn>
                                        <p:tgtEl>
                                          <p:sndTgt r:embed="rId3" name="cashreg.wav"/>
                                        </p:tgtEl>
                                      </p:cMediaNode>
                                    </p:audio>
                                  </p:sub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1048"/>
                                        </p:tgtEl>
                                        <p:attrNameLst>
                                          <p:attrName>style.visibility</p:attrName>
                                        </p:attrNameLst>
                                      </p:cBhvr>
                                      <p:to>
                                        <p:strVal val="visible"/>
                                      </p:to>
                                    </p:set>
                                    <p:anim calcmode="lin" valueType="num">
                                      <p:cBhvr>
                                        <p:cTn id="18" dur="750" fill="hold"/>
                                        <p:tgtEl>
                                          <p:spTgt spid="1048"/>
                                        </p:tgtEl>
                                        <p:attrNameLst>
                                          <p:attrName>ppt_w</p:attrName>
                                        </p:attrNameLst>
                                      </p:cBhvr>
                                      <p:tavLst>
                                        <p:tav tm="0">
                                          <p:val>
                                            <p:fltVal val="0"/>
                                          </p:val>
                                        </p:tav>
                                        <p:tav tm="100000">
                                          <p:val>
                                            <p:strVal val="#ppt_w"/>
                                          </p:val>
                                        </p:tav>
                                      </p:tavLst>
                                    </p:anim>
                                    <p:anim calcmode="lin" valueType="num">
                                      <p:cBhvr>
                                        <p:cTn id="19" dur="750" fill="hold"/>
                                        <p:tgtEl>
                                          <p:spTgt spid="1048"/>
                                        </p:tgtEl>
                                        <p:attrNameLst>
                                          <p:attrName>ppt_h</p:attrName>
                                        </p:attrNameLst>
                                      </p:cBhvr>
                                      <p:tavLst>
                                        <p:tav tm="0">
                                          <p:val>
                                            <p:fltVal val="0"/>
                                          </p:val>
                                        </p:tav>
                                        <p:tav tm="100000">
                                          <p:val>
                                            <p:strVal val="#ppt_h"/>
                                          </p:val>
                                        </p:tav>
                                      </p:tavLst>
                                    </p:anim>
                                    <p:animEffect transition="in" filter="fade">
                                      <p:cBhvr>
                                        <p:cTn id="20" dur="750"/>
                                        <p:tgtEl>
                                          <p:spTgt spid="1048"/>
                                        </p:tgtEl>
                                      </p:cBhvr>
                                    </p:animEffect>
                                  </p:childTnLst>
                                  <p:subTnLst>
                                    <p:audio>
                                      <p:cMediaNode>
                                        <p:cTn display="0" masterRel="sameClick">
                                          <p:stCondLst>
                                            <p:cond evt="begin" delay="0">
                                              <p:tn val="16"/>
                                            </p:cond>
                                          </p:stCondLst>
                                          <p:endCondLst>
                                            <p:cond evt="onStopAudio" delay="0">
                                              <p:tgtEl>
                                                <p:sldTgt/>
                                              </p:tgtEl>
                                            </p:cond>
                                          </p:endCondLst>
                                        </p:cTn>
                                        <p:tgtEl>
                                          <p:sndTgt r:embed="rId4" name="arrow.wav"/>
                                        </p:tgtEl>
                                      </p:cMediaNode>
                                    </p:audio>
                                  </p:subTnLst>
                                </p:cTn>
                              </p:par>
                            </p:childTnLst>
                          </p:cTn>
                        </p:par>
                        <p:par>
                          <p:cTn id="21" fill="hold">
                            <p:stCondLst>
                              <p:cond delay="2750"/>
                            </p:stCondLst>
                            <p:childTnLst>
                              <p:par>
                                <p:cTn id="22" presetID="53" presetClass="entr" presetSubtype="16" fill="hold" nodeType="afterEffect">
                                  <p:stCondLst>
                                    <p:cond delay="0"/>
                                  </p:stCondLst>
                                  <p:childTnLst>
                                    <p:set>
                                      <p:cBhvr>
                                        <p:cTn id="23" dur="1" fill="hold">
                                          <p:stCondLst>
                                            <p:cond delay="0"/>
                                          </p:stCondLst>
                                        </p:cTn>
                                        <p:tgtEl>
                                          <p:spTgt spid="1050"/>
                                        </p:tgtEl>
                                        <p:attrNameLst>
                                          <p:attrName>style.visibility</p:attrName>
                                        </p:attrNameLst>
                                      </p:cBhvr>
                                      <p:to>
                                        <p:strVal val="visible"/>
                                      </p:to>
                                    </p:set>
                                    <p:anim calcmode="lin" valueType="num">
                                      <p:cBhvr>
                                        <p:cTn id="24" dur="750" fill="hold"/>
                                        <p:tgtEl>
                                          <p:spTgt spid="1050"/>
                                        </p:tgtEl>
                                        <p:attrNameLst>
                                          <p:attrName>ppt_w</p:attrName>
                                        </p:attrNameLst>
                                      </p:cBhvr>
                                      <p:tavLst>
                                        <p:tav tm="0">
                                          <p:val>
                                            <p:fltVal val="0"/>
                                          </p:val>
                                        </p:tav>
                                        <p:tav tm="100000">
                                          <p:val>
                                            <p:strVal val="#ppt_w"/>
                                          </p:val>
                                        </p:tav>
                                      </p:tavLst>
                                    </p:anim>
                                    <p:anim calcmode="lin" valueType="num">
                                      <p:cBhvr>
                                        <p:cTn id="25" dur="750" fill="hold"/>
                                        <p:tgtEl>
                                          <p:spTgt spid="1050"/>
                                        </p:tgtEl>
                                        <p:attrNameLst>
                                          <p:attrName>ppt_h</p:attrName>
                                        </p:attrNameLst>
                                      </p:cBhvr>
                                      <p:tavLst>
                                        <p:tav tm="0">
                                          <p:val>
                                            <p:fltVal val="0"/>
                                          </p:val>
                                        </p:tav>
                                        <p:tav tm="100000">
                                          <p:val>
                                            <p:strVal val="#ppt_h"/>
                                          </p:val>
                                        </p:tav>
                                      </p:tavLst>
                                    </p:anim>
                                    <p:animEffect transition="in" filter="fade">
                                      <p:cBhvr>
                                        <p:cTn id="26" dur="750"/>
                                        <p:tgtEl>
                                          <p:spTgt spid="1050"/>
                                        </p:tgtEl>
                                      </p:cBhvr>
                                    </p:animEffect>
                                  </p:childTnLst>
                                  <p:subTnLst>
                                    <p:audio>
                                      <p:cMediaNode>
                                        <p:cTn display="0" masterRel="sameClick">
                                          <p:stCondLst>
                                            <p:cond evt="begin" delay="0">
                                              <p:tn val="22"/>
                                            </p:cond>
                                          </p:stCondLst>
                                          <p:endCondLst>
                                            <p:cond evt="onStopAudio" delay="0">
                                              <p:tgtEl>
                                                <p:sldTgt/>
                                              </p:tgtEl>
                                            </p:cond>
                                          </p:endCondLst>
                                        </p:cTn>
                                        <p:tgtEl>
                                          <p:sndTgt r:embed="rId5" name="click.wav"/>
                                        </p:tgtEl>
                                      </p:cMediaNode>
                                    </p:audio>
                                  </p:subTnLst>
                                </p:cTn>
                              </p:par>
                            </p:childTnLst>
                          </p:cTn>
                        </p:par>
                        <p:par>
                          <p:cTn id="27" fill="hold">
                            <p:stCondLst>
                              <p:cond delay="3500"/>
                            </p:stCondLst>
                            <p:childTnLst>
                              <p:par>
                                <p:cTn id="28" presetID="53" presetClass="entr" presetSubtype="16" fill="hold" nodeType="afterEffect">
                                  <p:stCondLst>
                                    <p:cond delay="0"/>
                                  </p:stCondLst>
                                  <p:childTnLst>
                                    <p:set>
                                      <p:cBhvr>
                                        <p:cTn id="29" dur="1" fill="hold">
                                          <p:stCondLst>
                                            <p:cond delay="0"/>
                                          </p:stCondLst>
                                        </p:cTn>
                                        <p:tgtEl>
                                          <p:spTgt spid="1052"/>
                                        </p:tgtEl>
                                        <p:attrNameLst>
                                          <p:attrName>style.visibility</p:attrName>
                                        </p:attrNameLst>
                                      </p:cBhvr>
                                      <p:to>
                                        <p:strVal val="visible"/>
                                      </p:to>
                                    </p:set>
                                    <p:anim calcmode="lin" valueType="num">
                                      <p:cBhvr>
                                        <p:cTn id="30" dur="750" fill="hold"/>
                                        <p:tgtEl>
                                          <p:spTgt spid="1052"/>
                                        </p:tgtEl>
                                        <p:attrNameLst>
                                          <p:attrName>ppt_w</p:attrName>
                                        </p:attrNameLst>
                                      </p:cBhvr>
                                      <p:tavLst>
                                        <p:tav tm="0">
                                          <p:val>
                                            <p:fltVal val="0"/>
                                          </p:val>
                                        </p:tav>
                                        <p:tav tm="100000">
                                          <p:val>
                                            <p:strVal val="#ppt_w"/>
                                          </p:val>
                                        </p:tav>
                                      </p:tavLst>
                                    </p:anim>
                                    <p:anim calcmode="lin" valueType="num">
                                      <p:cBhvr>
                                        <p:cTn id="31" dur="750" fill="hold"/>
                                        <p:tgtEl>
                                          <p:spTgt spid="1052"/>
                                        </p:tgtEl>
                                        <p:attrNameLst>
                                          <p:attrName>ppt_h</p:attrName>
                                        </p:attrNameLst>
                                      </p:cBhvr>
                                      <p:tavLst>
                                        <p:tav tm="0">
                                          <p:val>
                                            <p:fltVal val="0"/>
                                          </p:val>
                                        </p:tav>
                                        <p:tav tm="100000">
                                          <p:val>
                                            <p:strVal val="#ppt_h"/>
                                          </p:val>
                                        </p:tav>
                                      </p:tavLst>
                                    </p:anim>
                                    <p:animEffect transition="in" filter="fade">
                                      <p:cBhvr>
                                        <p:cTn id="32" dur="750"/>
                                        <p:tgtEl>
                                          <p:spTgt spid="1052"/>
                                        </p:tgtEl>
                                      </p:cBhvr>
                                    </p:animEffect>
                                  </p:childTnLst>
                                  <p:subTnLst>
                                    <p:audio>
                                      <p:cMediaNode>
                                        <p:cTn display="0" masterRel="sameClick">
                                          <p:stCondLst>
                                            <p:cond evt="begin" delay="0">
                                              <p:tn val="28"/>
                                            </p:cond>
                                          </p:stCondLst>
                                          <p:endCondLst>
                                            <p:cond evt="onStopAudio" delay="0">
                                              <p:tgtEl>
                                                <p:sldTgt/>
                                              </p:tgtEl>
                                            </p:cond>
                                          </p:endCondLst>
                                        </p:cTn>
                                        <p:tgtEl>
                                          <p:sndTgt r:embed="rId6" name="coin.wav"/>
                                        </p:tgtEl>
                                      </p:cMediaNode>
                                    </p:audio>
                                  </p:subTnLst>
                                </p:cTn>
                              </p:par>
                            </p:childTnLst>
                          </p:cTn>
                        </p:par>
                        <p:par>
                          <p:cTn id="33" fill="hold">
                            <p:stCondLst>
                              <p:cond delay="4250"/>
                            </p:stCondLst>
                            <p:childTnLst>
                              <p:par>
                                <p:cTn id="34" presetID="53" presetClass="entr" presetSubtype="16" fill="hold" nodeType="afterEffect">
                                  <p:stCondLst>
                                    <p:cond delay="0"/>
                                  </p:stCondLst>
                                  <p:childTnLst>
                                    <p:set>
                                      <p:cBhvr>
                                        <p:cTn id="35" dur="1" fill="hold">
                                          <p:stCondLst>
                                            <p:cond delay="0"/>
                                          </p:stCondLst>
                                        </p:cTn>
                                        <p:tgtEl>
                                          <p:spTgt spid="1054"/>
                                        </p:tgtEl>
                                        <p:attrNameLst>
                                          <p:attrName>style.visibility</p:attrName>
                                        </p:attrNameLst>
                                      </p:cBhvr>
                                      <p:to>
                                        <p:strVal val="visible"/>
                                      </p:to>
                                    </p:set>
                                    <p:anim calcmode="lin" valueType="num">
                                      <p:cBhvr>
                                        <p:cTn id="36" dur="750" fill="hold"/>
                                        <p:tgtEl>
                                          <p:spTgt spid="1054"/>
                                        </p:tgtEl>
                                        <p:attrNameLst>
                                          <p:attrName>ppt_w</p:attrName>
                                        </p:attrNameLst>
                                      </p:cBhvr>
                                      <p:tavLst>
                                        <p:tav tm="0">
                                          <p:val>
                                            <p:fltVal val="0"/>
                                          </p:val>
                                        </p:tav>
                                        <p:tav tm="100000">
                                          <p:val>
                                            <p:strVal val="#ppt_w"/>
                                          </p:val>
                                        </p:tav>
                                      </p:tavLst>
                                    </p:anim>
                                    <p:anim calcmode="lin" valueType="num">
                                      <p:cBhvr>
                                        <p:cTn id="37" dur="750" fill="hold"/>
                                        <p:tgtEl>
                                          <p:spTgt spid="1054"/>
                                        </p:tgtEl>
                                        <p:attrNameLst>
                                          <p:attrName>ppt_h</p:attrName>
                                        </p:attrNameLst>
                                      </p:cBhvr>
                                      <p:tavLst>
                                        <p:tav tm="0">
                                          <p:val>
                                            <p:fltVal val="0"/>
                                          </p:val>
                                        </p:tav>
                                        <p:tav tm="100000">
                                          <p:val>
                                            <p:strVal val="#ppt_h"/>
                                          </p:val>
                                        </p:tav>
                                      </p:tavLst>
                                    </p:anim>
                                    <p:animEffect transition="in" filter="fade">
                                      <p:cBhvr>
                                        <p:cTn id="38" dur="750"/>
                                        <p:tgtEl>
                                          <p:spTgt spid="1054"/>
                                        </p:tgtEl>
                                      </p:cBhvr>
                                    </p:animEffect>
                                  </p:childTnLst>
                                  <p:subTnLst>
                                    <p:audio>
                                      <p:cMediaNode>
                                        <p:cTn display="0" masterRel="sameClick">
                                          <p:stCondLst>
                                            <p:cond evt="begin" delay="0">
                                              <p:tn val="34"/>
                                            </p:cond>
                                          </p:stCondLst>
                                          <p:endCondLst>
                                            <p:cond evt="onStopAudio" delay="0">
                                              <p:tgtEl>
                                                <p:sldTgt/>
                                              </p:tgtEl>
                                            </p:cond>
                                          </p:endCondLst>
                                        </p:cTn>
                                        <p:tgtEl>
                                          <p:sndTgt r:embed="rId5" name="click.wav"/>
                                        </p:tgtEl>
                                      </p:cMediaNode>
                                    </p:audio>
                                  </p:subTnLst>
                                </p:cTn>
                              </p:par>
                            </p:childTnLst>
                          </p:cTn>
                        </p:par>
                        <p:par>
                          <p:cTn id="39" fill="hold">
                            <p:stCondLst>
                              <p:cond delay="5000"/>
                            </p:stCondLst>
                            <p:childTnLst>
                              <p:par>
                                <p:cTn id="40" presetID="42"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1000"/>
                                        <p:tgtEl>
                                          <p:spTgt spid="4"/>
                                        </p:tgtEl>
                                      </p:cBhvr>
                                    </p:animEffect>
                                    <p:anim calcmode="lin" valueType="num">
                                      <p:cBhvr>
                                        <p:cTn id="48" dur="1000" fill="hold"/>
                                        <p:tgtEl>
                                          <p:spTgt spid="4"/>
                                        </p:tgtEl>
                                        <p:attrNameLst>
                                          <p:attrName>ppt_x</p:attrName>
                                        </p:attrNameLst>
                                      </p:cBhvr>
                                      <p:tavLst>
                                        <p:tav tm="0">
                                          <p:val>
                                            <p:strVal val="#ppt_x"/>
                                          </p:val>
                                        </p:tav>
                                        <p:tav tm="100000">
                                          <p:val>
                                            <p:strVal val="#ppt_x"/>
                                          </p:val>
                                        </p:tav>
                                      </p:tavLst>
                                    </p:anim>
                                    <p:anim calcmode="lin" valueType="num">
                                      <p:cBhvr>
                                        <p:cTn id="49" dur="1000" fill="hold"/>
                                        <p:tgtEl>
                                          <p:spTgt spid="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1000"/>
                                        <p:tgtEl>
                                          <p:spTgt spid="5"/>
                                        </p:tgtEl>
                                      </p:cBhvr>
                                    </p:animEffect>
                                    <p:anim calcmode="lin" valueType="num">
                                      <p:cBhvr>
                                        <p:cTn id="53" dur="1000" fill="hold"/>
                                        <p:tgtEl>
                                          <p:spTgt spid="5"/>
                                        </p:tgtEl>
                                        <p:attrNameLst>
                                          <p:attrName>ppt_x</p:attrName>
                                        </p:attrNameLst>
                                      </p:cBhvr>
                                      <p:tavLst>
                                        <p:tav tm="0">
                                          <p:val>
                                            <p:strVal val="#ppt_x"/>
                                          </p:val>
                                        </p:tav>
                                        <p:tav tm="100000">
                                          <p:val>
                                            <p:strVal val="#ppt_x"/>
                                          </p:val>
                                        </p:tav>
                                      </p:tavLst>
                                    </p:anim>
                                    <p:anim calcmode="lin" valueType="num">
                                      <p:cBhvr>
                                        <p:cTn id="54" dur="1000" fill="hold"/>
                                        <p:tgtEl>
                                          <p:spTgt spid="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0.00378 -0.0044 L -0.00234 0.51458 " pathEditMode="relative" rAng="0" ptsTypes="AA">
                                      <p:cBhvr>
                                        <p:cTn id="64" dur="2000" fill="hold"/>
                                        <p:tgtEl>
                                          <p:spTgt spid="1048"/>
                                        </p:tgtEl>
                                        <p:attrNameLst>
                                          <p:attrName>ppt_x</p:attrName>
                                          <p:attrName>ppt_y</p:attrName>
                                        </p:attrNameLst>
                                      </p:cBhvr>
                                      <p:rCtr x="-313" y="25949"/>
                                    </p:animMotion>
                                  </p:childTnLst>
                                  <p:subTnLst>
                                    <p:audio>
                                      <p:cMediaNode>
                                        <p:cTn display="0" masterRel="sameClick">
                                          <p:stCondLst>
                                            <p:cond evt="begin" delay="0">
                                              <p:tn val="63"/>
                                            </p:cond>
                                          </p:stCondLst>
                                          <p:endCondLst>
                                            <p:cond evt="onStopAudio" delay="0">
                                              <p:tgtEl>
                                                <p:sldTgt/>
                                              </p:tgtEl>
                                            </p:cond>
                                          </p:endCondLst>
                                        </p:cTn>
                                        <p:tgtEl>
                                          <p:sndTgt r:embed="rId7" name="wind.wav"/>
                                        </p:tgtEl>
                                      </p:cMediaNode>
                                    </p:audio>
                                  </p:subTnLst>
                                </p:cTn>
                              </p:par>
                            </p:childTnLst>
                          </p:cTn>
                        </p:par>
                        <p:par>
                          <p:cTn id="65" fill="hold">
                            <p:stCondLst>
                              <p:cond delay="2000"/>
                            </p:stCondLst>
                            <p:childTnLst>
                              <p:par>
                                <p:cTn id="66" presetID="42" presetClass="entr" presetSubtype="0" fill="hold" nodeType="afterEffect">
                                  <p:stCondLst>
                                    <p:cond delay="0"/>
                                  </p:stCondLst>
                                  <p:childTnLst>
                                    <p:set>
                                      <p:cBhvr>
                                        <p:cTn id="67" dur="1" fill="hold">
                                          <p:stCondLst>
                                            <p:cond delay="0"/>
                                          </p:stCondLst>
                                        </p:cTn>
                                        <p:tgtEl>
                                          <p:spTgt spid="1036"/>
                                        </p:tgtEl>
                                        <p:attrNameLst>
                                          <p:attrName>style.visibility</p:attrName>
                                        </p:attrNameLst>
                                      </p:cBhvr>
                                      <p:to>
                                        <p:strVal val="visible"/>
                                      </p:to>
                                    </p:set>
                                    <p:animEffect transition="in" filter="fade">
                                      <p:cBhvr>
                                        <p:cTn id="68" dur="1000"/>
                                        <p:tgtEl>
                                          <p:spTgt spid="1036"/>
                                        </p:tgtEl>
                                      </p:cBhvr>
                                    </p:animEffect>
                                    <p:anim calcmode="lin" valueType="num">
                                      <p:cBhvr>
                                        <p:cTn id="69" dur="1000" fill="hold"/>
                                        <p:tgtEl>
                                          <p:spTgt spid="1036"/>
                                        </p:tgtEl>
                                        <p:attrNameLst>
                                          <p:attrName>ppt_x</p:attrName>
                                        </p:attrNameLst>
                                      </p:cBhvr>
                                      <p:tavLst>
                                        <p:tav tm="0">
                                          <p:val>
                                            <p:strVal val="#ppt_x"/>
                                          </p:val>
                                        </p:tav>
                                        <p:tav tm="100000">
                                          <p:val>
                                            <p:strVal val="#ppt_x"/>
                                          </p:val>
                                        </p:tav>
                                      </p:tavLst>
                                    </p:anim>
                                    <p:anim calcmode="lin" valueType="num">
                                      <p:cBhvr>
                                        <p:cTn id="70" dur="1000" fill="hold"/>
                                        <p:tgtEl>
                                          <p:spTgt spid="1036"/>
                                        </p:tgtEl>
                                        <p:attrNameLst>
                                          <p:attrName>ppt_y</p:attrName>
                                        </p:attrNameLst>
                                      </p:cBhvr>
                                      <p:tavLst>
                                        <p:tav tm="0">
                                          <p:val>
                                            <p:strVal val="#ppt_y+.1"/>
                                          </p:val>
                                        </p:tav>
                                        <p:tav tm="100000">
                                          <p:val>
                                            <p:strVal val="#ppt_y"/>
                                          </p:val>
                                        </p:tav>
                                      </p:tavLst>
                                    </p:anim>
                                  </p:childTnLst>
                                </p:cTn>
                              </p:par>
                              <p:par>
                                <p:cTn id="71" presetID="32" presetClass="emph" presetSubtype="0" repeatCount="indefinite" fill="hold" nodeType="withEffect">
                                  <p:stCondLst>
                                    <p:cond delay="0"/>
                                  </p:stCondLst>
                                  <p:childTnLst>
                                    <p:animRot by="120000">
                                      <p:cBhvr>
                                        <p:cTn id="72" dur="100" fill="hold">
                                          <p:stCondLst>
                                            <p:cond delay="0"/>
                                          </p:stCondLst>
                                        </p:cTn>
                                        <p:tgtEl>
                                          <p:spTgt spid="1036"/>
                                        </p:tgtEl>
                                        <p:attrNameLst>
                                          <p:attrName>r</p:attrName>
                                        </p:attrNameLst>
                                      </p:cBhvr>
                                    </p:animRot>
                                    <p:animRot by="-240000">
                                      <p:cBhvr>
                                        <p:cTn id="73" dur="200" fill="hold">
                                          <p:stCondLst>
                                            <p:cond delay="200"/>
                                          </p:stCondLst>
                                        </p:cTn>
                                        <p:tgtEl>
                                          <p:spTgt spid="1036"/>
                                        </p:tgtEl>
                                        <p:attrNameLst>
                                          <p:attrName>r</p:attrName>
                                        </p:attrNameLst>
                                      </p:cBhvr>
                                    </p:animRot>
                                    <p:animRot by="240000">
                                      <p:cBhvr>
                                        <p:cTn id="74" dur="200" fill="hold">
                                          <p:stCondLst>
                                            <p:cond delay="400"/>
                                          </p:stCondLst>
                                        </p:cTn>
                                        <p:tgtEl>
                                          <p:spTgt spid="1036"/>
                                        </p:tgtEl>
                                        <p:attrNameLst>
                                          <p:attrName>r</p:attrName>
                                        </p:attrNameLst>
                                      </p:cBhvr>
                                    </p:animRot>
                                    <p:animRot by="-240000">
                                      <p:cBhvr>
                                        <p:cTn id="75" dur="200" fill="hold">
                                          <p:stCondLst>
                                            <p:cond delay="600"/>
                                          </p:stCondLst>
                                        </p:cTn>
                                        <p:tgtEl>
                                          <p:spTgt spid="1036"/>
                                        </p:tgtEl>
                                        <p:attrNameLst>
                                          <p:attrName>r</p:attrName>
                                        </p:attrNameLst>
                                      </p:cBhvr>
                                    </p:animRot>
                                    <p:animRot by="120000">
                                      <p:cBhvr>
                                        <p:cTn id="76" dur="200" fill="hold">
                                          <p:stCondLst>
                                            <p:cond delay="800"/>
                                          </p:stCondLst>
                                        </p:cTn>
                                        <p:tgtEl>
                                          <p:spTgt spid="1036"/>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8" name="chimes.wav"/>
                                        </p:tgtEl>
                                      </p:cMediaNode>
                                    </p:audio>
                                  </p:subTnLst>
                                </p:cTn>
                              </p:par>
                            </p:childTnLst>
                          </p:cTn>
                        </p:par>
                      </p:childTnLst>
                    </p:cTn>
                  </p:par>
                </p:childTnLst>
              </p:cTn>
              <p:nextCondLst>
                <p:cond evt="onClick" delay="0">
                  <p:tgtEl>
                    <p:spTgt spid="3"/>
                  </p:tgtEl>
                </p:cond>
              </p:nextCondLst>
            </p:seq>
            <p:seq concurrent="1" nextAc="seek">
              <p:cTn id="77" restart="whenNotActive" fill="hold" evtFilter="cancelBubble" nodeType="interactiveSeq">
                <p:stCondLst>
                  <p:cond evt="onClick" delay="0">
                    <p:tgtEl>
                      <p:spTgt spid="4"/>
                    </p:tgtEl>
                  </p:cond>
                </p:stCondLst>
                <p:endSync evt="end" delay="0">
                  <p:rtn val="all"/>
                </p:endSync>
                <p:childTnLst>
                  <p:par>
                    <p:cTn id="78" fill="hold">
                      <p:stCondLst>
                        <p:cond delay="0"/>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4.375E-6 0 L 0.01107 0.44722 " pathEditMode="relative" rAng="0" ptsTypes="AA">
                                      <p:cBhvr>
                                        <p:cTn id="81" dur="2000" fill="hold"/>
                                        <p:tgtEl>
                                          <p:spTgt spid="1050"/>
                                        </p:tgtEl>
                                        <p:attrNameLst>
                                          <p:attrName>ppt_x</p:attrName>
                                          <p:attrName>ppt_y</p:attrName>
                                        </p:attrNameLst>
                                      </p:cBhvr>
                                      <p:rCtr x="547" y="22361"/>
                                    </p:animMotion>
                                  </p:childTnLst>
                                  <p:subTnLst>
                                    <p:audio>
                                      <p:cMediaNode>
                                        <p:cTn display="0" masterRel="sameClick">
                                          <p:stCondLst>
                                            <p:cond evt="begin" delay="0">
                                              <p:tn val="80"/>
                                            </p:cond>
                                          </p:stCondLst>
                                          <p:endCondLst>
                                            <p:cond evt="onStopAudio" delay="0">
                                              <p:tgtEl>
                                                <p:sldTgt/>
                                              </p:tgtEl>
                                            </p:cond>
                                          </p:endCondLst>
                                        </p:cTn>
                                        <p:tgtEl>
                                          <p:sndTgt r:embed="rId7" name="wind.wav"/>
                                        </p:tgtEl>
                                      </p:cMediaNode>
                                    </p:audio>
                                  </p:subTnLst>
                                </p:cTn>
                              </p:par>
                            </p:childTnLst>
                          </p:cTn>
                        </p:par>
                        <p:par>
                          <p:cTn id="82" fill="hold">
                            <p:stCondLst>
                              <p:cond delay="2000"/>
                            </p:stCondLst>
                            <p:childTnLst>
                              <p:par>
                                <p:cTn id="83" presetID="42" presetClass="entr" presetSubtype="0" fill="hold" nodeType="afterEffect">
                                  <p:stCondLst>
                                    <p:cond delay="0"/>
                                  </p:stCondLst>
                                  <p:childTnLst>
                                    <p:set>
                                      <p:cBhvr>
                                        <p:cTn id="84" dur="1" fill="hold">
                                          <p:stCondLst>
                                            <p:cond delay="0"/>
                                          </p:stCondLst>
                                        </p:cTn>
                                        <p:tgtEl>
                                          <p:spTgt spid="1038"/>
                                        </p:tgtEl>
                                        <p:attrNameLst>
                                          <p:attrName>style.visibility</p:attrName>
                                        </p:attrNameLst>
                                      </p:cBhvr>
                                      <p:to>
                                        <p:strVal val="visible"/>
                                      </p:to>
                                    </p:set>
                                    <p:animEffect transition="in" filter="fade">
                                      <p:cBhvr>
                                        <p:cTn id="85" dur="1000"/>
                                        <p:tgtEl>
                                          <p:spTgt spid="1038"/>
                                        </p:tgtEl>
                                      </p:cBhvr>
                                    </p:animEffect>
                                    <p:anim calcmode="lin" valueType="num">
                                      <p:cBhvr>
                                        <p:cTn id="86" dur="1000" fill="hold"/>
                                        <p:tgtEl>
                                          <p:spTgt spid="1038"/>
                                        </p:tgtEl>
                                        <p:attrNameLst>
                                          <p:attrName>ppt_x</p:attrName>
                                        </p:attrNameLst>
                                      </p:cBhvr>
                                      <p:tavLst>
                                        <p:tav tm="0">
                                          <p:val>
                                            <p:strVal val="#ppt_x"/>
                                          </p:val>
                                        </p:tav>
                                        <p:tav tm="100000">
                                          <p:val>
                                            <p:strVal val="#ppt_x"/>
                                          </p:val>
                                        </p:tav>
                                      </p:tavLst>
                                    </p:anim>
                                    <p:anim calcmode="lin" valueType="num">
                                      <p:cBhvr>
                                        <p:cTn id="87" dur="1000" fill="hold"/>
                                        <p:tgtEl>
                                          <p:spTgt spid="1038"/>
                                        </p:tgtEl>
                                        <p:attrNameLst>
                                          <p:attrName>ppt_y</p:attrName>
                                        </p:attrNameLst>
                                      </p:cBhvr>
                                      <p:tavLst>
                                        <p:tav tm="0">
                                          <p:val>
                                            <p:strVal val="#ppt_y+.1"/>
                                          </p:val>
                                        </p:tav>
                                        <p:tav tm="100000">
                                          <p:val>
                                            <p:strVal val="#ppt_y"/>
                                          </p:val>
                                        </p:tav>
                                      </p:tavLst>
                                    </p:anim>
                                  </p:childTnLst>
                                </p:cTn>
                              </p:par>
                              <p:par>
                                <p:cTn id="88" presetID="32" presetClass="emph" presetSubtype="0" repeatCount="indefinite" fill="hold" nodeType="withEffect">
                                  <p:stCondLst>
                                    <p:cond delay="0"/>
                                  </p:stCondLst>
                                  <p:childTnLst>
                                    <p:animRot by="120000">
                                      <p:cBhvr>
                                        <p:cTn id="89" dur="100" fill="hold">
                                          <p:stCondLst>
                                            <p:cond delay="0"/>
                                          </p:stCondLst>
                                        </p:cTn>
                                        <p:tgtEl>
                                          <p:spTgt spid="1038"/>
                                        </p:tgtEl>
                                        <p:attrNameLst>
                                          <p:attrName>r</p:attrName>
                                        </p:attrNameLst>
                                      </p:cBhvr>
                                    </p:animRot>
                                    <p:animRot by="-240000">
                                      <p:cBhvr>
                                        <p:cTn id="90" dur="200" fill="hold">
                                          <p:stCondLst>
                                            <p:cond delay="200"/>
                                          </p:stCondLst>
                                        </p:cTn>
                                        <p:tgtEl>
                                          <p:spTgt spid="1038"/>
                                        </p:tgtEl>
                                        <p:attrNameLst>
                                          <p:attrName>r</p:attrName>
                                        </p:attrNameLst>
                                      </p:cBhvr>
                                    </p:animRot>
                                    <p:animRot by="240000">
                                      <p:cBhvr>
                                        <p:cTn id="91" dur="200" fill="hold">
                                          <p:stCondLst>
                                            <p:cond delay="400"/>
                                          </p:stCondLst>
                                        </p:cTn>
                                        <p:tgtEl>
                                          <p:spTgt spid="1038"/>
                                        </p:tgtEl>
                                        <p:attrNameLst>
                                          <p:attrName>r</p:attrName>
                                        </p:attrNameLst>
                                      </p:cBhvr>
                                    </p:animRot>
                                    <p:animRot by="-240000">
                                      <p:cBhvr>
                                        <p:cTn id="92" dur="200" fill="hold">
                                          <p:stCondLst>
                                            <p:cond delay="600"/>
                                          </p:stCondLst>
                                        </p:cTn>
                                        <p:tgtEl>
                                          <p:spTgt spid="1038"/>
                                        </p:tgtEl>
                                        <p:attrNameLst>
                                          <p:attrName>r</p:attrName>
                                        </p:attrNameLst>
                                      </p:cBhvr>
                                    </p:animRot>
                                    <p:animRot by="120000">
                                      <p:cBhvr>
                                        <p:cTn id="93" dur="200" fill="hold">
                                          <p:stCondLst>
                                            <p:cond delay="800"/>
                                          </p:stCondLst>
                                        </p:cTn>
                                        <p:tgtEl>
                                          <p:spTgt spid="1038"/>
                                        </p:tgtEl>
                                        <p:attrNameLst>
                                          <p:attrName>r</p:attrName>
                                        </p:attrNameLst>
                                      </p:cBhvr>
                                    </p:animRot>
                                  </p:childTnLst>
                                  <p:subTnLst>
                                    <p:audio>
                                      <p:cMediaNode>
                                        <p:cTn display="0" masterRel="sameClick">
                                          <p:stCondLst>
                                            <p:cond evt="begin" delay="0">
                                              <p:tn val="88"/>
                                            </p:cond>
                                          </p:stCondLst>
                                          <p:endCondLst>
                                            <p:cond evt="onStopAudio" delay="0">
                                              <p:tgtEl>
                                                <p:sldTgt/>
                                              </p:tgtEl>
                                            </p:cond>
                                          </p:endCondLst>
                                        </p:cTn>
                                        <p:tgtEl>
                                          <p:sndTgt r:embed="rId8" name="chimes.wav"/>
                                        </p:tgtEl>
                                      </p:cMediaNode>
                                    </p:audio>
                                  </p:subTnLst>
                                </p:cTn>
                              </p:par>
                            </p:childTnLst>
                          </p:cTn>
                        </p:par>
                      </p:childTnLst>
                    </p:cTn>
                  </p:par>
                </p:childTnLst>
              </p:cTn>
              <p:nextCondLst>
                <p:cond evt="onClick" delay="0">
                  <p:tgtEl>
                    <p:spTgt spid="4"/>
                  </p:tgtEl>
                </p:cond>
              </p:nextCondLst>
            </p:seq>
            <p:seq concurrent="1" nextAc="seek">
              <p:cTn id="94" restart="whenNotActive" fill="hold" evtFilter="cancelBubble" nodeType="interactiveSeq">
                <p:stCondLst>
                  <p:cond evt="onClick" delay="0">
                    <p:tgtEl>
                      <p:spTgt spid="5"/>
                    </p:tgtEl>
                  </p:cond>
                </p:stCondLst>
                <p:endSync evt="end" delay="0">
                  <p:rtn val="all"/>
                </p:endSync>
                <p:childTnLst>
                  <p:par>
                    <p:cTn id="95" fill="hold">
                      <p:stCondLst>
                        <p:cond delay="0"/>
                      </p:stCondLst>
                      <p:childTnLst>
                        <p:par>
                          <p:cTn id="96" fill="hold">
                            <p:stCondLst>
                              <p:cond delay="0"/>
                            </p:stCondLst>
                            <p:childTnLst>
                              <p:par>
                                <p:cTn id="97" presetID="42" presetClass="path" presetSubtype="0" accel="50000" decel="50000" fill="hold" nodeType="clickEffect">
                                  <p:stCondLst>
                                    <p:cond delay="0"/>
                                  </p:stCondLst>
                                  <p:childTnLst>
                                    <p:animMotion origin="layout" path="M -1.45833E-6 1.85185E-6 L 0.02097 0.45023 " pathEditMode="relative" rAng="0" ptsTypes="AA">
                                      <p:cBhvr>
                                        <p:cTn id="98" dur="2000" fill="hold"/>
                                        <p:tgtEl>
                                          <p:spTgt spid="1052"/>
                                        </p:tgtEl>
                                        <p:attrNameLst>
                                          <p:attrName>ppt_x</p:attrName>
                                          <p:attrName>ppt_y</p:attrName>
                                        </p:attrNameLst>
                                      </p:cBhvr>
                                      <p:rCtr x="1042" y="22500"/>
                                    </p:animMotion>
                                  </p:childTnLst>
                                  <p:subTnLst>
                                    <p:audio>
                                      <p:cMediaNode>
                                        <p:cTn display="0" masterRel="sameClick">
                                          <p:stCondLst>
                                            <p:cond evt="begin" delay="0">
                                              <p:tn val="97"/>
                                            </p:cond>
                                          </p:stCondLst>
                                          <p:endCondLst>
                                            <p:cond evt="onStopAudio" delay="0">
                                              <p:tgtEl>
                                                <p:sldTgt/>
                                              </p:tgtEl>
                                            </p:cond>
                                          </p:endCondLst>
                                        </p:cTn>
                                        <p:tgtEl>
                                          <p:sndTgt r:embed="rId7" name="wind.wav"/>
                                        </p:tgtEl>
                                      </p:cMediaNode>
                                    </p:audio>
                                  </p:subTnLst>
                                </p:cTn>
                              </p:par>
                            </p:childTnLst>
                          </p:cTn>
                        </p:par>
                        <p:par>
                          <p:cTn id="99" fill="hold">
                            <p:stCondLst>
                              <p:cond delay="2000"/>
                            </p:stCondLst>
                            <p:childTnLst>
                              <p:par>
                                <p:cTn id="100" presetID="42" presetClass="entr" presetSubtype="0" fill="hold" nodeType="after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fade">
                                      <p:cBhvr>
                                        <p:cTn id="102" dur="1000"/>
                                        <p:tgtEl>
                                          <p:spTgt spid="31"/>
                                        </p:tgtEl>
                                      </p:cBhvr>
                                    </p:animEffect>
                                    <p:anim calcmode="lin" valueType="num">
                                      <p:cBhvr>
                                        <p:cTn id="103" dur="1000" fill="hold"/>
                                        <p:tgtEl>
                                          <p:spTgt spid="31"/>
                                        </p:tgtEl>
                                        <p:attrNameLst>
                                          <p:attrName>ppt_x</p:attrName>
                                        </p:attrNameLst>
                                      </p:cBhvr>
                                      <p:tavLst>
                                        <p:tav tm="0">
                                          <p:val>
                                            <p:strVal val="#ppt_x"/>
                                          </p:val>
                                        </p:tav>
                                        <p:tav tm="100000">
                                          <p:val>
                                            <p:strVal val="#ppt_x"/>
                                          </p:val>
                                        </p:tav>
                                      </p:tavLst>
                                    </p:anim>
                                    <p:anim calcmode="lin" valueType="num">
                                      <p:cBhvr>
                                        <p:cTn id="104" dur="1000" fill="hold"/>
                                        <p:tgtEl>
                                          <p:spTgt spid="31"/>
                                        </p:tgtEl>
                                        <p:attrNameLst>
                                          <p:attrName>ppt_y</p:attrName>
                                        </p:attrNameLst>
                                      </p:cBhvr>
                                      <p:tavLst>
                                        <p:tav tm="0">
                                          <p:val>
                                            <p:strVal val="#ppt_y+.1"/>
                                          </p:val>
                                        </p:tav>
                                        <p:tav tm="100000">
                                          <p:val>
                                            <p:strVal val="#ppt_y"/>
                                          </p:val>
                                        </p:tav>
                                      </p:tavLst>
                                    </p:anim>
                                  </p:childTnLst>
                                </p:cTn>
                              </p:par>
                              <p:par>
                                <p:cTn id="105" presetID="32" presetClass="emph" presetSubtype="0" repeatCount="indefinite" fill="hold" nodeType="withEffect">
                                  <p:stCondLst>
                                    <p:cond delay="0"/>
                                  </p:stCondLst>
                                  <p:childTnLst>
                                    <p:animRot by="120000">
                                      <p:cBhvr>
                                        <p:cTn id="106" dur="100" fill="hold">
                                          <p:stCondLst>
                                            <p:cond delay="0"/>
                                          </p:stCondLst>
                                        </p:cTn>
                                        <p:tgtEl>
                                          <p:spTgt spid="31"/>
                                        </p:tgtEl>
                                        <p:attrNameLst>
                                          <p:attrName>r</p:attrName>
                                        </p:attrNameLst>
                                      </p:cBhvr>
                                    </p:animRot>
                                    <p:animRot by="-240000">
                                      <p:cBhvr>
                                        <p:cTn id="107" dur="200" fill="hold">
                                          <p:stCondLst>
                                            <p:cond delay="200"/>
                                          </p:stCondLst>
                                        </p:cTn>
                                        <p:tgtEl>
                                          <p:spTgt spid="31"/>
                                        </p:tgtEl>
                                        <p:attrNameLst>
                                          <p:attrName>r</p:attrName>
                                        </p:attrNameLst>
                                      </p:cBhvr>
                                    </p:animRot>
                                    <p:animRot by="240000">
                                      <p:cBhvr>
                                        <p:cTn id="108" dur="200" fill="hold">
                                          <p:stCondLst>
                                            <p:cond delay="400"/>
                                          </p:stCondLst>
                                        </p:cTn>
                                        <p:tgtEl>
                                          <p:spTgt spid="31"/>
                                        </p:tgtEl>
                                        <p:attrNameLst>
                                          <p:attrName>r</p:attrName>
                                        </p:attrNameLst>
                                      </p:cBhvr>
                                    </p:animRot>
                                    <p:animRot by="-240000">
                                      <p:cBhvr>
                                        <p:cTn id="109" dur="200" fill="hold">
                                          <p:stCondLst>
                                            <p:cond delay="600"/>
                                          </p:stCondLst>
                                        </p:cTn>
                                        <p:tgtEl>
                                          <p:spTgt spid="31"/>
                                        </p:tgtEl>
                                        <p:attrNameLst>
                                          <p:attrName>r</p:attrName>
                                        </p:attrNameLst>
                                      </p:cBhvr>
                                    </p:animRot>
                                    <p:animRot by="120000">
                                      <p:cBhvr>
                                        <p:cTn id="110" dur="200" fill="hold">
                                          <p:stCondLst>
                                            <p:cond delay="800"/>
                                          </p:stCondLst>
                                        </p:cTn>
                                        <p:tgtEl>
                                          <p:spTgt spid="31"/>
                                        </p:tgtEl>
                                        <p:attrNameLst>
                                          <p:attrName>r</p:attrName>
                                        </p:attrNameLst>
                                      </p:cBhvr>
                                    </p:animRot>
                                  </p:childTnLst>
                                  <p:subTnLst>
                                    <p:audio>
                                      <p:cMediaNode>
                                        <p:cTn display="0" masterRel="sameClick">
                                          <p:stCondLst>
                                            <p:cond evt="begin" delay="0">
                                              <p:tn val="105"/>
                                            </p:cond>
                                          </p:stCondLst>
                                          <p:endCondLst>
                                            <p:cond evt="onStopAudio" delay="0">
                                              <p:tgtEl>
                                                <p:sldTgt/>
                                              </p:tgtEl>
                                            </p:cond>
                                          </p:endCondLst>
                                        </p:cTn>
                                        <p:tgtEl>
                                          <p:sndTgt r:embed="rId8" name="chimes.wav"/>
                                        </p:tgtEl>
                                      </p:cMediaNode>
                                    </p:audio>
                                  </p:subTnLst>
                                </p:cTn>
                              </p:par>
                            </p:childTnLst>
                          </p:cTn>
                        </p:par>
                      </p:childTnLst>
                    </p:cTn>
                  </p:par>
                </p:childTnLst>
              </p:cTn>
              <p:nextCondLst>
                <p:cond evt="onClick" delay="0">
                  <p:tgtEl>
                    <p:spTgt spid="5"/>
                  </p:tgtEl>
                </p:cond>
              </p:nextCondLst>
            </p:seq>
            <p:seq concurrent="1" nextAc="seek">
              <p:cTn id="111" restart="whenNotActive" fill="hold" evtFilter="cancelBubble" nodeType="interactiveSeq">
                <p:stCondLst>
                  <p:cond evt="onClick" delay="0">
                    <p:tgtEl>
                      <p:spTgt spid="7"/>
                    </p:tgtEl>
                  </p:cond>
                </p:stCondLst>
                <p:endSync evt="end" delay="0">
                  <p:rtn val="all"/>
                </p:endSync>
                <p:childTnLst>
                  <p:par>
                    <p:cTn id="112" fill="hold">
                      <p:stCondLst>
                        <p:cond delay="0"/>
                      </p:stCondLst>
                      <p:childTnLst>
                        <p:par>
                          <p:cTn id="113" fill="hold">
                            <p:stCondLst>
                              <p:cond delay="0"/>
                            </p:stCondLst>
                            <p:childTnLst>
                              <p:par>
                                <p:cTn id="114" presetID="42" presetClass="path" presetSubtype="0" accel="50000" decel="50000" fill="hold" nodeType="clickEffect">
                                  <p:stCondLst>
                                    <p:cond delay="0"/>
                                  </p:stCondLst>
                                  <p:childTnLst>
                                    <p:animMotion origin="layout" path="M 2.08333E-6 -2.96296E-6 L 0.02174 0.49167 " pathEditMode="relative" rAng="0" ptsTypes="AA">
                                      <p:cBhvr>
                                        <p:cTn id="115" dur="2000" fill="hold"/>
                                        <p:tgtEl>
                                          <p:spTgt spid="1054"/>
                                        </p:tgtEl>
                                        <p:attrNameLst>
                                          <p:attrName>ppt_x</p:attrName>
                                          <p:attrName>ppt_y</p:attrName>
                                        </p:attrNameLst>
                                      </p:cBhvr>
                                      <p:rCtr x="1081" y="24583"/>
                                    </p:animMotion>
                                  </p:childTnLst>
                                  <p:subTnLst>
                                    <p:audio>
                                      <p:cMediaNode>
                                        <p:cTn display="0" masterRel="sameClick">
                                          <p:stCondLst>
                                            <p:cond evt="begin" delay="0">
                                              <p:tn val="114"/>
                                            </p:cond>
                                          </p:stCondLst>
                                          <p:endCondLst>
                                            <p:cond evt="onStopAudio" delay="0">
                                              <p:tgtEl>
                                                <p:sldTgt/>
                                              </p:tgtEl>
                                            </p:cond>
                                          </p:endCondLst>
                                        </p:cTn>
                                        <p:tgtEl>
                                          <p:sndTgt r:embed="rId7" name="wind.wav"/>
                                        </p:tgtEl>
                                      </p:cMediaNode>
                                    </p:audio>
                                  </p:subTnLst>
                                </p:cTn>
                              </p:par>
                            </p:childTnLst>
                          </p:cTn>
                        </p:par>
                        <p:par>
                          <p:cTn id="116" fill="hold">
                            <p:stCondLst>
                              <p:cond delay="2000"/>
                            </p:stCondLst>
                            <p:childTnLst>
                              <p:par>
                                <p:cTn id="117" presetID="42" presetClass="entr" presetSubtype="0" fill="hold" nodeType="after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fade">
                                      <p:cBhvr>
                                        <p:cTn id="119" dur="1000"/>
                                        <p:tgtEl>
                                          <p:spTgt spid="32"/>
                                        </p:tgtEl>
                                      </p:cBhvr>
                                    </p:animEffect>
                                    <p:anim calcmode="lin" valueType="num">
                                      <p:cBhvr>
                                        <p:cTn id="120" dur="1000" fill="hold"/>
                                        <p:tgtEl>
                                          <p:spTgt spid="32"/>
                                        </p:tgtEl>
                                        <p:attrNameLst>
                                          <p:attrName>ppt_x</p:attrName>
                                        </p:attrNameLst>
                                      </p:cBhvr>
                                      <p:tavLst>
                                        <p:tav tm="0">
                                          <p:val>
                                            <p:strVal val="#ppt_x"/>
                                          </p:val>
                                        </p:tav>
                                        <p:tav tm="100000">
                                          <p:val>
                                            <p:strVal val="#ppt_x"/>
                                          </p:val>
                                        </p:tav>
                                      </p:tavLst>
                                    </p:anim>
                                    <p:anim calcmode="lin" valueType="num">
                                      <p:cBhvr>
                                        <p:cTn id="121" dur="1000" fill="hold"/>
                                        <p:tgtEl>
                                          <p:spTgt spid="3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7"/>
                                            </p:cond>
                                          </p:stCondLst>
                                          <p:endCondLst>
                                            <p:cond evt="onStopAudio" delay="0">
                                              <p:tgtEl>
                                                <p:sldTgt/>
                                              </p:tgtEl>
                                            </p:cond>
                                          </p:endCondLst>
                                        </p:cTn>
                                        <p:tgtEl>
                                          <p:sndTgt r:embed="rId8" name="chimes.wav"/>
                                        </p:tgtEl>
                                      </p:cMediaNode>
                                    </p:audio>
                                  </p:subTnLst>
                                </p:cTn>
                              </p:par>
                              <p:par>
                                <p:cTn id="122" presetID="32" presetClass="emph" presetSubtype="0" repeatCount="indefinite" fill="hold" nodeType="withEffect">
                                  <p:stCondLst>
                                    <p:cond delay="0"/>
                                  </p:stCondLst>
                                  <p:childTnLst>
                                    <p:animRot by="120000">
                                      <p:cBhvr>
                                        <p:cTn id="123" dur="100" fill="hold">
                                          <p:stCondLst>
                                            <p:cond delay="0"/>
                                          </p:stCondLst>
                                        </p:cTn>
                                        <p:tgtEl>
                                          <p:spTgt spid="32"/>
                                        </p:tgtEl>
                                        <p:attrNameLst>
                                          <p:attrName>r</p:attrName>
                                        </p:attrNameLst>
                                      </p:cBhvr>
                                    </p:animRot>
                                    <p:animRot by="-240000">
                                      <p:cBhvr>
                                        <p:cTn id="124" dur="200" fill="hold">
                                          <p:stCondLst>
                                            <p:cond delay="200"/>
                                          </p:stCondLst>
                                        </p:cTn>
                                        <p:tgtEl>
                                          <p:spTgt spid="32"/>
                                        </p:tgtEl>
                                        <p:attrNameLst>
                                          <p:attrName>r</p:attrName>
                                        </p:attrNameLst>
                                      </p:cBhvr>
                                    </p:animRot>
                                    <p:animRot by="240000">
                                      <p:cBhvr>
                                        <p:cTn id="125" dur="200" fill="hold">
                                          <p:stCondLst>
                                            <p:cond delay="400"/>
                                          </p:stCondLst>
                                        </p:cTn>
                                        <p:tgtEl>
                                          <p:spTgt spid="32"/>
                                        </p:tgtEl>
                                        <p:attrNameLst>
                                          <p:attrName>r</p:attrName>
                                        </p:attrNameLst>
                                      </p:cBhvr>
                                    </p:animRot>
                                    <p:animRot by="-240000">
                                      <p:cBhvr>
                                        <p:cTn id="126" dur="200" fill="hold">
                                          <p:stCondLst>
                                            <p:cond delay="600"/>
                                          </p:stCondLst>
                                        </p:cTn>
                                        <p:tgtEl>
                                          <p:spTgt spid="32"/>
                                        </p:tgtEl>
                                        <p:attrNameLst>
                                          <p:attrName>r</p:attrName>
                                        </p:attrNameLst>
                                      </p:cBhvr>
                                    </p:animRot>
                                    <p:animRot by="120000">
                                      <p:cBhvr>
                                        <p:cTn id="127" dur="200" fill="hold">
                                          <p:stCondLst>
                                            <p:cond delay="800"/>
                                          </p:stCondLst>
                                        </p:cTn>
                                        <p:tgtEl>
                                          <p:spTgt spid="32"/>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
            <a:extLst>
              <a:ext uri="{FF2B5EF4-FFF2-40B4-BE49-F238E27FC236}">
                <a16:creationId xmlns:a16="http://schemas.microsoft.com/office/drawing/2014/main" id="{AF8D5DAF-E565-4705-8044-241CF64AA1A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35" name="图片 4">
            <a:extLst>
              <a:ext uri="{FF2B5EF4-FFF2-40B4-BE49-F238E27FC236}">
                <a16:creationId xmlns:a16="http://schemas.microsoft.com/office/drawing/2014/main" id="{962CFA88-4082-4E30-965D-30E2E49F5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grpSp>
        <p:nvGrpSpPr>
          <p:cNvPr id="7" name="Group 6">
            <a:extLst>
              <a:ext uri="{FF2B5EF4-FFF2-40B4-BE49-F238E27FC236}">
                <a16:creationId xmlns:a16="http://schemas.microsoft.com/office/drawing/2014/main" id="{9E11A162-B74A-4AE5-9CB1-A908F2DBB733}"/>
              </a:ext>
            </a:extLst>
          </p:cNvPr>
          <p:cNvGrpSpPr/>
          <p:nvPr/>
        </p:nvGrpSpPr>
        <p:grpSpPr>
          <a:xfrm>
            <a:off x="-666205" y="-444955"/>
            <a:ext cx="15090869" cy="3286349"/>
            <a:chOff x="-544648" y="-451488"/>
            <a:chExt cx="13665333" cy="3728245"/>
          </a:xfrm>
        </p:grpSpPr>
        <p:pic>
          <p:nvPicPr>
            <p:cNvPr id="12" name="Picture 11" descr="375ba1682899b9444c201750c3b90c1b.png">
              <a:extLst>
                <a:ext uri="{FF2B5EF4-FFF2-40B4-BE49-F238E27FC236}">
                  <a16:creationId xmlns:a16="http://schemas.microsoft.com/office/drawing/2014/main" id="{BD9226CE-D3D7-4773-B86D-ABF7B72B8DE9}"/>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544648" y="-451488"/>
              <a:ext cx="12585944" cy="3728245"/>
            </a:xfrm>
            <a:prstGeom prst="rect">
              <a:avLst/>
            </a:prstGeom>
          </p:spPr>
        </p:pic>
        <p:sp>
          <p:nvSpPr>
            <p:cNvPr id="13" name="TextBox 12">
              <a:extLst>
                <a:ext uri="{FF2B5EF4-FFF2-40B4-BE49-F238E27FC236}">
                  <a16:creationId xmlns:a16="http://schemas.microsoft.com/office/drawing/2014/main" id="{9B6F1AED-6DBB-4F44-95F5-8632A224078C}"/>
                </a:ext>
              </a:extLst>
            </p:cNvPr>
            <p:cNvSpPr txBox="1"/>
            <p:nvPr/>
          </p:nvSpPr>
          <p:spPr>
            <a:xfrm>
              <a:off x="2866342" y="861345"/>
              <a:ext cx="10254343" cy="1152233"/>
            </a:xfrm>
            <a:prstGeom prst="rect">
              <a:avLst/>
            </a:prstGeom>
            <a:noFill/>
          </p:spPr>
          <p:txBody>
            <a:bodyPr wrap="square" rtlCol="0">
              <a:spAutoFit/>
            </a:bodyPr>
            <a:lstStyle/>
            <a:p>
              <a:r>
                <a:rPr lang="en-US" sz="6000">
                  <a:solidFill>
                    <a:schemeClr val="accent6">
                      <a:lumMod val="50000"/>
                    </a:schemeClr>
                  </a:solidFill>
                  <a:latin typeface="UVN Thanh Pho Nang" panose="02060406040706070204" pitchFamily="18" charset="0"/>
                  <a:cs typeface="Times New Roman" panose="02020603050405020304" pitchFamily="18" charset="0"/>
                </a:rPr>
                <a:t>Nước có mấy thể?</a:t>
              </a:r>
              <a:endParaRPr lang="en-US" sz="6000" dirty="0">
                <a:solidFill>
                  <a:schemeClr val="accent6">
                    <a:lumMod val="50000"/>
                  </a:schemeClr>
                </a:solidFill>
                <a:latin typeface="UVN Thanh Pho Nang" panose="02060406040706070204" pitchFamily="18" charset="0"/>
                <a:cs typeface="Times New Roman" panose="02020603050405020304" pitchFamily="18" charset="0"/>
              </a:endParaRPr>
            </a:p>
          </p:txBody>
        </p:sp>
      </p:grpSp>
      <p:pic>
        <p:nvPicPr>
          <p:cNvPr id="36" name="Picture 8" descr="Seed  premium icon">
            <a:hlinkClick r:id="rId11" action="ppaction://hlinksldjump"/>
            <a:extLst>
              <a:ext uri="{FF2B5EF4-FFF2-40B4-BE49-F238E27FC236}">
                <a16:creationId xmlns:a16="http://schemas.microsoft.com/office/drawing/2014/main" id="{F4134765-7F21-46CE-9F4E-BD6CB4A426A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13020" y="5584880"/>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6A3B5CF2-7AD9-425A-85F3-7806878BF43C}"/>
              </a:ext>
            </a:extLst>
          </p:cNvPr>
          <p:cNvGrpSpPr/>
          <p:nvPr/>
        </p:nvGrpSpPr>
        <p:grpSpPr>
          <a:xfrm>
            <a:off x="20249" y="1869016"/>
            <a:ext cx="5623783" cy="2147592"/>
            <a:chOff x="1553733" y="2103049"/>
            <a:chExt cx="7530714" cy="1712249"/>
          </a:xfrm>
        </p:grpSpPr>
        <p:pic>
          <p:nvPicPr>
            <p:cNvPr id="14" name="Picture 13" descr="1456.png">
              <a:extLst>
                <a:ext uri="{FF2B5EF4-FFF2-40B4-BE49-F238E27FC236}">
                  <a16:creationId xmlns:a16="http://schemas.microsoft.com/office/drawing/2014/main" id="{07A8D307-206C-436B-AEBE-A010FB307A9D}"/>
                </a:ext>
              </a:extLst>
            </p:cNvPr>
            <p:cNvPicPr>
              <a:picLocks noChangeAspect="1"/>
            </p:cNvPicPr>
            <p:nvPr/>
          </p:nvPicPr>
          <p:blipFill>
            <a:blip r:embed="rId13" cstate="print">
              <a:duotone>
                <a:prstClr val="black"/>
                <a:schemeClr val="accent2">
                  <a:tint val="45000"/>
                  <a:satMod val="400000"/>
                </a:scheme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4FF33286-B708-43B8-9ACF-1FD88AD5D509}"/>
                </a:ext>
              </a:extLst>
            </p:cNvPr>
            <p:cNvSpPr txBox="1"/>
            <p:nvPr/>
          </p:nvSpPr>
          <p:spPr>
            <a:xfrm>
              <a:off x="3696116" y="2909589"/>
              <a:ext cx="5056313" cy="662544"/>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thể</a:t>
              </a:r>
            </a:p>
          </p:txBody>
        </p:sp>
        <p:pic>
          <p:nvPicPr>
            <p:cNvPr id="3" name="Picture 2" descr="Shape&#10;&#10;Description automatically generated">
              <a:extLst>
                <a:ext uri="{FF2B5EF4-FFF2-40B4-BE49-F238E27FC236}">
                  <a16:creationId xmlns:a16="http://schemas.microsoft.com/office/drawing/2014/main" id="{40F0F320-30F1-4C98-8B0F-32D0232C570A}"/>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40" name="Group 39">
            <a:extLst>
              <a:ext uri="{FF2B5EF4-FFF2-40B4-BE49-F238E27FC236}">
                <a16:creationId xmlns:a16="http://schemas.microsoft.com/office/drawing/2014/main" id="{763ACBCA-06BE-4131-A755-6985F19AF89E}"/>
              </a:ext>
            </a:extLst>
          </p:cNvPr>
          <p:cNvGrpSpPr/>
          <p:nvPr/>
        </p:nvGrpSpPr>
        <p:grpSpPr>
          <a:xfrm>
            <a:off x="452662" y="4333895"/>
            <a:ext cx="5116885" cy="1885399"/>
            <a:chOff x="2373128" y="2324752"/>
            <a:chExt cx="6711319" cy="1498617"/>
          </a:xfrm>
        </p:grpSpPr>
        <p:pic>
          <p:nvPicPr>
            <p:cNvPr id="41" name="Picture 40" descr="1456.png">
              <a:extLst>
                <a:ext uri="{FF2B5EF4-FFF2-40B4-BE49-F238E27FC236}">
                  <a16:creationId xmlns:a16="http://schemas.microsoft.com/office/drawing/2014/main" id="{B9F1FAA0-A40C-411B-9645-BB7C9CC4398F}"/>
                </a:ext>
              </a:extLst>
            </p:cNvPr>
            <p:cNvPicPr>
              <a:picLocks noChangeAspect="1"/>
            </p:cNvPicPr>
            <p:nvPr/>
          </p:nvPicPr>
          <p:blipFill>
            <a:blip r:embed="rId13" cstate="print">
              <a:duotone>
                <a:schemeClr val="accent2">
                  <a:shade val="45000"/>
                  <a:satMod val="135000"/>
                </a:schemeClr>
                <a:prstClr val="white"/>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TextBox 41">
              <a:extLst>
                <a:ext uri="{FF2B5EF4-FFF2-40B4-BE49-F238E27FC236}">
                  <a16:creationId xmlns:a16="http://schemas.microsoft.com/office/drawing/2014/main" id="{AB5B9791-33D8-4DCB-A0E9-646E4FC19EF8}"/>
                </a:ext>
              </a:extLst>
            </p:cNvPr>
            <p:cNvSpPr txBox="1"/>
            <p:nvPr/>
          </p:nvSpPr>
          <p:spPr>
            <a:xfrm>
              <a:off x="3908487" y="2899332"/>
              <a:ext cx="4814877" cy="660521"/>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thể</a:t>
              </a:r>
            </a:p>
          </p:txBody>
        </p:sp>
        <p:pic>
          <p:nvPicPr>
            <p:cNvPr id="43" name="Picture 42" descr="Shape&#10;&#10;Description automatically generated">
              <a:extLst>
                <a:ext uri="{FF2B5EF4-FFF2-40B4-BE49-F238E27FC236}">
                  <a16:creationId xmlns:a16="http://schemas.microsoft.com/office/drawing/2014/main" id="{CF7D7063-AB2F-4A42-8413-D77DA2C72C32}"/>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48" name="Group 47">
            <a:extLst>
              <a:ext uri="{FF2B5EF4-FFF2-40B4-BE49-F238E27FC236}">
                <a16:creationId xmlns:a16="http://schemas.microsoft.com/office/drawing/2014/main" id="{EBDBC28C-1105-414E-9E44-F8AD459C2EC9}"/>
              </a:ext>
            </a:extLst>
          </p:cNvPr>
          <p:cNvGrpSpPr/>
          <p:nvPr/>
        </p:nvGrpSpPr>
        <p:grpSpPr>
          <a:xfrm>
            <a:off x="6505785" y="2330605"/>
            <a:ext cx="5027757" cy="1942211"/>
            <a:chOff x="2351861" y="2483491"/>
            <a:chExt cx="6732586" cy="1540837"/>
          </a:xfrm>
        </p:grpSpPr>
        <p:pic>
          <p:nvPicPr>
            <p:cNvPr id="49" name="Picture 48" descr="1456.png">
              <a:extLst>
                <a:ext uri="{FF2B5EF4-FFF2-40B4-BE49-F238E27FC236}">
                  <a16:creationId xmlns:a16="http://schemas.microsoft.com/office/drawing/2014/main" id="{FB1D6928-3C89-417F-AA34-E123C43C2EE5}"/>
                </a:ext>
              </a:extLst>
            </p:cNvPr>
            <p:cNvPicPr>
              <a:picLocks noChangeAspect="1"/>
            </p:cNvPicPr>
            <p:nvPr/>
          </p:nvPicPr>
          <p:blipFill>
            <a:blip r:embed="rId13" cstate="print">
              <a:duotone>
                <a:prstClr val="black"/>
                <a:srgbClr val="A4CA88">
                  <a:tint val="45000"/>
                  <a:satMod val="400000"/>
                </a:srgb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0" name="TextBox 49">
              <a:extLst>
                <a:ext uri="{FF2B5EF4-FFF2-40B4-BE49-F238E27FC236}">
                  <a16:creationId xmlns:a16="http://schemas.microsoft.com/office/drawing/2014/main" id="{D67398C2-E81A-41DA-A5D1-5972597AE8DF}"/>
                </a:ext>
              </a:extLst>
            </p:cNvPr>
            <p:cNvSpPr txBox="1"/>
            <p:nvPr/>
          </p:nvSpPr>
          <p:spPr>
            <a:xfrm>
              <a:off x="3692806" y="2900919"/>
              <a:ext cx="5291900" cy="659265"/>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thể</a:t>
              </a:r>
            </a:p>
          </p:txBody>
        </p:sp>
        <p:pic>
          <p:nvPicPr>
            <p:cNvPr id="51" name="Picture 50" descr="Shape&#10;&#10;Description automatically generated">
              <a:extLst>
                <a:ext uri="{FF2B5EF4-FFF2-40B4-BE49-F238E27FC236}">
                  <a16:creationId xmlns:a16="http://schemas.microsoft.com/office/drawing/2014/main" id="{1A611F81-11F0-4711-91D4-9CC10EE0A300}"/>
                </a:ext>
              </a:extLst>
            </p:cNvPr>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4" name="Picture 23">
            <a:extLst>
              <a:ext uri="{FF2B5EF4-FFF2-40B4-BE49-F238E27FC236}">
                <a16:creationId xmlns:a16="http://schemas.microsoft.com/office/drawing/2014/main" id="{0C5DED7A-FE30-4E03-B772-42BCDABB836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916364" y="4316509"/>
            <a:ext cx="1070696" cy="913246"/>
          </a:xfrm>
          <a:prstGeom prst="rect">
            <a:avLst/>
          </a:prstGeom>
        </p:spPr>
      </p:pic>
      <p:pic>
        <p:nvPicPr>
          <p:cNvPr id="25" name="Picture 24">
            <a:extLst>
              <a:ext uri="{FF2B5EF4-FFF2-40B4-BE49-F238E27FC236}">
                <a16:creationId xmlns:a16="http://schemas.microsoft.com/office/drawing/2014/main" id="{99EF0527-B973-4F95-9569-80A028E5E2A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005865" y="2279606"/>
            <a:ext cx="780445" cy="775242"/>
          </a:xfrm>
          <a:prstGeom prst="rect">
            <a:avLst/>
          </a:prstGeom>
        </p:spPr>
      </p:pic>
      <p:grpSp>
        <p:nvGrpSpPr>
          <p:cNvPr id="26" name="Group 25">
            <a:extLst>
              <a:ext uri="{FF2B5EF4-FFF2-40B4-BE49-F238E27FC236}">
                <a16:creationId xmlns:a16="http://schemas.microsoft.com/office/drawing/2014/main" id="{2086226A-1CD2-4D86-8EC5-1F2D2A189FA9}"/>
              </a:ext>
            </a:extLst>
          </p:cNvPr>
          <p:cNvGrpSpPr/>
          <p:nvPr/>
        </p:nvGrpSpPr>
        <p:grpSpPr>
          <a:xfrm>
            <a:off x="6532917" y="4517883"/>
            <a:ext cx="5105399" cy="1701411"/>
            <a:chOff x="2388193" y="2525841"/>
            <a:chExt cx="6696254" cy="1498617"/>
          </a:xfrm>
        </p:grpSpPr>
        <p:pic>
          <p:nvPicPr>
            <p:cNvPr id="27" name="Picture 26" descr="1456.png">
              <a:extLst>
                <a:ext uri="{FF2B5EF4-FFF2-40B4-BE49-F238E27FC236}">
                  <a16:creationId xmlns:a16="http://schemas.microsoft.com/office/drawing/2014/main" id="{27A9EE62-FF5E-4AF4-93F9-2E44DEC8338B}"/>
                </a:ext>
              </a:extLst>
            </p:cNvPr>
            <p:cNvPicPr>
              <a:picLocks noChangeAspect="1"/>
            </p:cNvPicPr>
            <p:nvPr/>
          </p:nvPicPr>
          <p:blipFill>
            <a:blip r:embed="rId13" cstate="print">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Box 27">
              <a:extLst>
                <a:ext uri="{FF2B5EF4-FFF2-40B4-BE49-F238E27FC236}">
                  <a16:creationId xmlns:a16="http://schemas.microsoft.com/office/drawing/2014/main" id="{508175B9-FEB1-4233-AC38-55C889657FA0}"/>
                </a:ext>
              </a:extLst>
            </p:cNvPr>
            <p:cNvSpPr txBox="1"/>
            <p:nvPr/>
          </p:nvSpPr>
          <p:spPr>
            <a:xfrm>
              <a:off x="3764957" y="2911303"/>
              <a:ext cx="5181252" cy="731949"/>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thể</a:t>
              </a:r>
            </a:p>
          </p:txBody>
        </p:sp>
        <p:pic>
          <p:nvPicPr>
            <p:cNvPr id="29" name="Picture 28" descr="Shape&#10;&#10;Description automatically generated">
              <a:extLst>
                <a:ext uri="{FF2B5EF4-FFF2-40B4-BE49-F238E27FC236}">
                  <a16:creationId xmlns:a16="http://schemas.microsoft.com/office/drawing/2014/main" id="{112E6708-6E5E-45C6-B7AA-B1F49D0DCFE4}"/>
                </a:ext>
              </a:extLst>
            </p:cNvPr>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30" name="Picture 29">
            <a:extLst>
              <a:ext uri="{FF2B5EF4-FFF2-40B4-BE49-F238E27FC236}">
                <a16:creationId xmlns:a16="http://schemas.microsoft.com/office/drawing/2014/main" id="{B0B6FC17-3FA6-430E-A4BD-61CE4FAC4098}"/>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980395" y="2287763"/>
            <a:ext cx="783091" cy="777870"/>
          </a:xfrm>
          <a:prstGeom prst="rect">
            <a:avLst/>
          </a:prstGeom>
        </p:spPr>
      </p:pic>
      <p:pic>
        <p:nvPicPr>
          <p:cNvPr id="39" name="Picture 38">
            <a:extLst>
              <a:ext uri="{FF2B5EF4-FFF2-40B4-BE49-F238E27FC236}">
                <a16:creationId xmlns:a16="http://schemas.microsoft.com/office/drawing/2014/main" id="{7F0748F5-BF4D-41F2-8CDB-C7BE9FE9A739}"/>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086194" y="4385229"/>
            <a:ext cx="766647" cy="761537"/>
          </a:xfrm>
          <a:prstGeom prst="rect">
            <a:avLst/>
          </a:prstGeom>
        </p:spPr>
      </p:pic>
      <p:pic>
        <p:nvPicPr>
          <p:cNvPr id="2" name="Tieng-tinh-tinh-www_tiengdong_com">
            <a:hlinkClick r:id="" action="ppaction://media"/>
            <a:extLst>
              <a:ext uri="{FF2B5EF4-FFF2-40B4-BE49-F238E27FC236}">
                <a16:creationId xmlns:a16="http://schemas.microsoft.com/office/drawing/2014/main" id="{A9B437B7-0941-4F4D-AB68-D4D08A462D76}"/>
              </a:ext>
            </a:extLst>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578233" y="4423772"/>
            <a:ext cx="829865" cy="829865"/>
          </a:xfrm>
          <a:prstGeom prst="rect">
            <a:avLst/>
          </a:prstGeom>
        </p:spPr>
      </p:pic>
    </p:spTree>
    <p:extLst>
      <p:ext uri="{BB962C8B-B14F-4D97-AF65-F5344CB8AC3E}">
        <p14:creationId xmlns:p14="http://schemas.microsoft.com/office/powerpoint/2010/main" val="9957079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subTnLst>
                                    <p:audio>
                                      <p:cMediaNode>
                                        <p:cTn display="0" masterRel="sameClick">
                                          <p:stCondLst>
                                            <p:cond evt="begin" delay="0">
                                              <p:tn val="2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40"/>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500" fill="hold"/>
                                        <p:tgtEl>
                                          <p:spTgt spid="24"/>
                                        </p:tgtEl>
                                        <p:attrNameLst>
                                          <p:attrName>ppt_w</p:attrName>
                                        </p:attrNameLst>
                                      </p:cBhvr>
                                      <p:tavLst>
                                        <p:tav tm="0">
                                          <p:val>
                                            <p:fltVal val="0"/>
                                          </p:val>
                                        </p:tav>
                                        <p:tav tm="100000">
                                          <p:val>
                                            <p:strVal val="#ppt_w"/>
                                          </p:val>
                                        </p:tav>
                                      </p:tavLst>
                                    </p:anim>
                                    <p:anim calcmode="lin" valueType="num">
                                      <p:cBhvr>
                                        <p:cTn id="38" dur="500" fill="hold"/>
                                        <p:tgtEl>
                                          <p:spTgt spid="24"/>
                                        </p:tgtEl>
                                        <p:attrNameLst>
                                          <p:attrName>ppt_h</p:attrName>
                                        </p:attrNameLst>
                                      </p:cBhvr>
                                      <p:tavLst>
                                        <p:tav tm="0">
                                          <p:val>
                                            <p:fltVal val="0"/>
                                          </p:val>
                                        </p:tav>
                                        <p:tav tm="100000">
                                          <p:val>
                                            <p:strVal val="#ppt_h"/>
                                          </p:val>
                                        </p:tav>
                                      </p:tavLst>
                                    </p:anim>
                                    <p:animEffect transition="in" filter="fade">
                                      <p:cBhvr>
                                        <p:cTn id="39" dur="500"/>
                                        <p:tgtEl>
                                          <p:spTgt spid="24"/>
                                        </p:tgtEl>
                                      </p:cBhvr>
                                    </p:animEffect>
                                  </p:childTnLst>
                                </p:cTn>
                              </p:par>
                              <p:par>
                                <p:cTn id="40" presetID="1" presetClass="mediacall" presetSubtype="0" fill="hold" nodeType="withEffect">
                                  <p:stCondLst>
                                    <p:cond delay="0"/>
                                  </p:stCondLst>
                                  <p:childTnLst>
                                    <p:cmd type="call" cmd="playFrom(0.0)">
                                      <p:cBhvr>
                                        <p:cTn id="41" dur="3448" fill="hold"/>
                                        <p:tgtEl>
                                          <p:spTgt spid="2"/>
                                        </p:tgtEl>
                                      </p:cBhvr>
                                    </p:cmd>
                                  </p:childTnLst>
                                </p:cTn>
                              </p:par>
                            </p:childTnLst>
                          </p:cTn>
                        </p:par>
                      </p:childTnLst>
                    </p:cTn>
                  </p:par>
                </p:childTnLst>
              </p:cTn>
              <p:nextCondLst>
                <p:cond evt="onClick" delay="0">
                  <p:tgtEl>
                    <p:spTgt spid="40"/>
                  </p:tgtEl>
                </p:cond>
              </p:nextCondLst>
            </p:seq>
            <p:seq concurrent="1" nextAc="seek">
              <p:cTn id="42" restart="whenNotActive" fill="hold" evtFilter="cancelBubble" nodeType="interactiveSeq">
                <p:stCondLst>
                  <p:cond evt="onClick" delay="0">
                    <p:tgtEl>
                      <p:spTgt spid="48"/>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subTnLst>
                                    <p:audio>
                                      <p:cMediaNode>
                                        <p:cTn display="0" masterRel="sameClick">
                                          <p:stCondLst>
                                            <p:cond evt="begin" delay="0">
                                              <p:tn val="4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8"/>
                  </p:tgtEl>
                </p:cond>
              </p:nextCondLst>
            </p:seq>
            <p:seq concurrent="1" nextAc="seek">
              <p:cTn id="50" restart="whenNotActive" fill="hold" evtFilter="cancelBubble" nodeType="interactiveSeq">
                <p:stCondLst>
                  <p:cond evt="onClick" delay="0">
                    <p:tgtEl>
                      <p:spTgt spid="26"/>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p:cTn id="55" dur="500" fill="hold"/>
                                        <p:tgtEl>
                                          <p:spTgt spid="39"/>
                                        </p:tgtEl>
                                        <p:attrNameLst>
                                          <p:attrName>ppt_w</p:attrName>
                                        </p:attrNameLst>
                                      </p:cBhvr>
                                      <p:tavLst>
                                        <p:tav tm="0">
                                          <p:val>
                                            <p:fltVal val="0"/>
                                          </p:val>
                                        </p:tav>
                                        <p:tav tm="100000">
                                          <p:val>
                                            <p:strVal val="#ppt_w"/>
                                          </p:val>
                                        </p:tav>
                                      </p:tavLst>
                                    </p:anim>
                                    <p:anim calcmode="lin" valueType="num">
                                      <p:cBhvr>
                                        <p:cTn id="56" dur="500" fill="hold"/>
                                        <p:tgtEl>
                                          <p:spTgt spid="39"/>
                                        </p:tgtEl>
                                        <p:attrNameLst>
                                          <p:attrName>ppt_h</p:attrName>
                                        </p:attrNameLst>
                                      </p:cBhvr>
                                      <p:tavLst>
                                        <p:tav tm="0">
                                          <p:val>
                                            <p:fltVal val="0"/>
                                          </p:val>
                                        </p:tav>
                                        <p:tav tm="100000">
                                          <p:val>
                                            <p:strVal val="#ppt_h"/>
                                          </p:val>
                                        </p:tav>
                                      </p:tavLst>
                                    </p:anim>
                                    <p:animEffect transition="in" filter="fade">
                                      <p:cBhvr>
                                        <p:cTn id="57" dur="500"/>
                                        <p:tgtEl>
                                          <p:spTgt spid="39"/>
                                        </p:tgtEl>
                                      </p:cBhvr>
                                    </p:animEffect>
                                  </p:childTnLst>
                                  <p:subTnLst>
                                    <p:audio>
                                      <p:cMediaNode>
                                        <p:cTn display="0" masterRel="sameClick">
                                          <p:stCondLst>
                                            <p:cond evt="begin" delay="0">
                                              <p:tn val="53"/>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6"/>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
            <a:extLst>
              <a:ext uri="{FF2B5EF4-FFF2-40B4-BE49-F238E27FC236}">
                <a16:creationId xmlns:a16="http://schemas.microsoft.com/office/drawing/2014/main" id="{AF8D5DAF-E565-4705-8044-241CF64AA1A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35" name="图片 4">
            <a:extLst>
              <a:ext uri="{FF2B5EF4-FFF2-40B4-BE49-F238E27FC236}">
                <a16:creationId xmlns:a16="http://schemas.microsoft.com/office/drawing/2014/main" id="{962CFA88-4082-4E30-965D-30E2E49F5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grpSp>
        <p:nvGrpSpPr>
          <p:cNvPr id="7" name="Group 6">
            <a:extLst>
              <a:ext uri="{FF2B5EF4-FFF2-40B4-BE49-F238E27FC236}">
                <a16:creationId xmlns:a16="http://schemas.microsoft.com/office/drawing/2014/main" id="{9E11A162-B74A-4AE5-9CB1-A908F2DBB733}"/>
              </a:ext>
            </a:extLst>
          </p:cNvPr>
          <p:cNvGrpSpPr/>
          <p:nvPr/>
        </p:nvGrpSpPr>
        <p:grpSpPr>
          <a:xfrm>
            <a:off x="-620833" y="-416892"/>
            <a:ext cx="13898880" cy="3286349"/>
            <a:chOff x="-503562" y="-419652"/>
            <a:chExt cx="12585944" cy="3728245"/>
          </a:xfrm>
        </p:grpSpPr>
        <p:pic>
          <p:nvPicPr>
            <p:cNvPr id="12" name="Picture 11" descr="375ba1682899b9444c201750c3b90c1b.png">
              <a:extLst>
                <a:ext uri="{FF2B5EF4-FFF2-40B4-BE49-F238E27FC236}">
                  <a16:creationId xmlns:a16="http://schemas.microsoft.com/office/drawing/2014/main" id="{BD9226CE-D3D7-4773-B86D-ABF7B72B8DE9}"/>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503562" y="-419652"/>
              <a:ext cx="12585944" cy="3728245"/>
            </a:xfrm>
            <a:prstGeom prst="rect">
              <a:avLst/>
            </a:prstGeom>
          </p:spPr>
        </p:pic>
        <p:sp>
          <p:nvSpPr>
            <p:cNvPr id="13" name="TextBox 12">
              <a:extLst>
                <a:ext uri="{FF2B5EF4-FFF2-40B4-BE49-F238E27FC236}">
                  <a16:creationId xmlns:a16="http://schemas.microsoft.com/office/drawing/2014/main" id="{9B6F1AED-6DBB-4F44-95F5-8632A224078C}"/>
                </a:ext>
              </a:extLst>
            </p:cNvPr>
            <p:cNvSpPr txBox="1"/>
            <p:nvPr/>
          </p:nvSpPr>
          <p:spPr>
            <a:xfrm>
              <a:off x="2793082" y="860144"/>
              <a:ext cx="6447944" cy="1047485"/>
            </a:xfrm>
            <a:prstGeom prst="rect">
              <a:avLst/>
            </a:prstGeom>
            <a:noFill/>
          </p:spPr>
          <p:txBody>
            <a:bodyPr wrap="square" rtlCol="0">
              <a:spAutoFit/>
            </a:bodyPr>
            <a:lstStyle/>
            <a:p>
              <a:r>
                <a:rPr lang="en-US" sz="5400">
                  <a:solidFill>
                    <a:schemeClr val="accent6">
                      <a:lumMod val="50000"/>
                    </a:schemeClr>
                  </a:solidFill>
                  <a:latin typeface="UVN Thanh Pho Nang" panose="02060406040706070204" pitchFamily="18" charset="0"/>
                  <a:cs typeface="Times New Roman" panose="02020603050405020304" pitchFamily="18" charset="0"/>
                </a:rPr>
                <a:t>Khí nào duy trì sự cháy?</a:t>
              </a:r>
              <a:endParaRPr lang="en-US" sz="5400" dirty="0">
                <a:solidFill>
                  <a:schemeClr val="accent6">
                    <a:lumMod val="50000"/>
                  </a:schemeClr>
                </a:solidFill>
                <a:latin typeface="UVN Thanh Pho Nang" panose="02060406040706070204" pitchFamily="18" charset="0"/>
                <a:cs typeface="Times New Roman" panose="02020603050405020304" pitchFamily="18" charset="0"/>
              </a:endParaRPr>
            </a:p>
          </p:txBody>
        </p:sp>
      </p:grpSp>
      <p:pic>
        <p:nvPicPr>
          <p:cNvPr id="36" name="Picture 8" descr="Seed  premium icon">
            <a:hlinkClick r:id="rId11" action="ppaction://hlinksldjump"/>
            <a:extLst>
              <a:ext uri="{FF2B5EF4-FFF2-40B4-BE49-F238E27FC236}">
                <a16:creationId xmlns:a16="http://schemas.microsoft.com/office/drawing/2014/main" id="{F4134765-7F21-46CE-9F4E-BD6CB4A426A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61653" y="5642422"/>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6A3B5CF2-7AD9-425A-85F3-7806878BF43C}"/>
              </a:ext>
            </a:extLst>
          </p:cNvPr>
          <p:cNvGrpSpPr/>
          <p:nvPr/>
        </p:nvGrpSpPr>
        <p:grpSpPr>
          <a:xfrm>
            <a:off x="20249" y="1968026"/>
            <a:ext cx="5623783" cy="2164548"/>
            <a:chOff x="1553733" y="2103049"/>
            <a:chExt cx="7530714" cy="1712249"/>
          </a:xfrm>
        </p:grpSpPr>
        <p:pic>
          <p:nvPicPr>
            <p:cNvPr id="14" name="Picture 13" descr="1456.png">
              <a:extLst>
                <a:ext uri="{FF2B5EF4-FFF2-40B4-BE49-F238E27FC236}">
                  <a16:creationId xmlns:a16="http://schemas.microsoft.com/office/drawing/2014/main" id="{07A8D307-206C-436B-AEBE-A010FB307A9D}"/>
                </a:ext>
              </a:extLst>
            </p:cNvPr>
            <p:cNvPicPr>
              <a:picLocks noChangeAspect="1"/>
            </p:cNvPicPr>
            <p:nvPr/>
          </p:nvPicPr>
          <p:blipFill>
            <a:blip r:embed="rId13" cstate="print">
              <a:duotone>
                <a:prstClr val="black"/>
                <a:schemeClr val="accent2">
                  <a:tint val="45000"/>
                  <a:satMod val="400000"/>
                </a:scheme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4FF33286-B708-43B8-9ACF-1FD88AD5D509}"/>
                </a:ext>
              </a:extLst>
            </p:cNvPr>
            <p:cNvSpPr txBox="1"/>
            <p:nvPr/>
          </p:nvSpPr>
          <p:spPr>
            <a:xfrm>
              <a:off x="3650691" y="2889370"/>
              <a:ext cx="5221115" cy="657354"/>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Khí ni - tơ</a:t>
              </a:r>
            </a:p>
          </p:txBody>
        </p:sp>
        <p:pic>
          <p:nvPicPr>
            <p:cNvPr id="3" name="Picture 2" descr="Shape&#10;&#10;Description automatically generated">
              <a:extLst>
                <a:ext uri="{FF2B5EF4-FFF2-40B4-BE49-F238E27FC236}">
                  <a16:creationId xmlns:a16="http://schemas.microsoft.com/office/drawing/2014/main" id="{40F0F320-30F1-4C98-8B0F-32D0232C570A}"/>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40" name="Group 39">
            <a:extLst>
              <a:ext uri="{FF2B5EF4-FFF2-40B4-BE49-F238E27FC236}">
                <a16:creationId xmlns:a16="http://schemas.microsoft.com/office/drawing/2014/main" id="{763ACBCA-06BE-4131-A755-6985F19AF89E}"/>
              </a:ext>
            </a:extLst>
          </p:cNvPr>
          <p:cNvGrpSpPr/>
          <p:nvPr/>
        </p:nvGrpSpPr>
        <p:grpSpPr>
          <a:xfrm>
            <a:off x="450259" y="4336650"/>
            <a:ext cx="5116885" cy="1891969"/>
            <a:chOff x="2373128" y="2324752"/>
            <a:chExt cx="6711319" cy="1498617"/>
          </a:xfrm>
        </p:grpSpPr>
        <p:pic>
          <p:nvPicPr>
            <p:cNvPr id="41" name="Picture 40" descr="1456.png">
              <a:extLst>
                <a:ext uri="{FF2B5EF4-FFF2-40B4-BE49-F238E27FC236}">
                  <a16:creationId xmlns:a16="http://schemas.microsoft.com/office/drawing/2014/main" id="{B9F1FAA0-A40C-411B-9645-BB7C9CC4398F}"/>
                </a:ext>
              </a:extLst>
            </p:cNvPr>
            <p:cNvPicPr>
              <a:picLocks noChangeAspect="1"/>
            </p:cNvPicPr>
            <p:nvPr/>
          </p:nvPicPr>
          <p:blipFill>
            <a:blip r:embed="rId13" cstate="print">
              <a:duotone>
                <a:schemeClr val="accent2">
                  <a:shade val="45000"/>
                  <a:satMod val="135000"/>
                </a:schemeClr>
                <a:prstClr val="white"/>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TextBox 41">
              <a:extLst>
                <a:ext uri="{FF2B5EF4-FFF2-40B4-BE49-F238E27FC236}">
                  <a16:creationId xmlns:a16="http://schemas.microsoft.com/office/drawing/2014/main" id="{AB5B9791-33D8-4DCB-A0E9-646E4FC19EF8}"/>
                </a:ext>
              </a:extLst>
            </p:cNvPr>
            <p:cNvSpPr txBox="1"/>
            <p:nvPr/>
          </p:nvSpPr>
          <p:spPr>
            <a:xfrm>
              <a:off x="3875002" y="2962357"/>
              <a:ext cx="5046661" cy="658228"/>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Khí các - bon</a:t>
              </a:r>
            </a:p>
          </p:txBody>
        </p:sp>
        <p:pic>
          <p:nvPicPr>
            <p:cNvPr id="43" name="Picture 42" descr="Shape&#10;&#10;Description automatically generated">
              <a:extLst>
                <a:ext uri="{FF2B5EF4-FFF2-40B4-BE49-F238E27FC236}">
                  <a16:creationId xmlns:a16="http://schemas.microsoft.com/office/drawing/2014/main" id="{CF7D7063-AB2F-4A42-8413-D77DA2C72C32}"/>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48" name="Group 47">
            <a:extLst>
              <a:ext uri="{FF2B5EF4-FFF2-40B4-BE49-F238E27FC236}">
                <a16:creationId xmlns:a16="http://schemas.microsoft.com/office/drawing/2014/main" id="{EBDBC28C-1105-414E-9E44-F8AD459C2EC9}"/>
              </a:ext>
            </a:extLst>
          </p:cNvPr>
          <p:cNvGrpSpPr/>
          <p:nvPr/>
        </p:nvGrpSpPr>
        <p:grpSpPr>
          <a:xfrm>
            <a:off x="6527312" y="2452349"/>
            <a:ext cx="5027757" cy="1943941"/>
            <a:chOff x="2351861" y="2483491"/>
            <a:chExt cx="6732586" cy="1540837"/>
          </a:xfrm>
        </p:grpSpPr>
        <p:pic>
          <p:nvPicPr>
            <p:cNvPr id="49" name="Picture 48" descr="1456.png">
              <a:extLst>
                <a:ext uri="{FF2B5EF4-FFF2-40B4-BE49-F238E27FC236}">
                  <a16:creationId xmlns:a16="http://schemas.microsoft.com/office/drawing/2014/main" id="{FB1D6928-3C89-417F-AA34-E123C43C2EE5}"/>
                </a:ext>
              </a:extLst>
            </p:cNvPr>
            <p:cNvPicPr>
              <a:picLocks noChangeAspect="1"/>
            </p:cNvPicPr>
            <p:nvPr/>
          </p:nvPicPr>
          <p:blipFill>
            <a:blip r:embed="rId13" cstate="print">
              <a:duotone>
                <a:prstClr val="black"/>
                <a:srgbClr val="A4CA88">
                  <a:tint val="45000"/>
                  <a:satMod val="400000"/>
                </a:srgb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0" name="TextBox 49">
              <a:extLst>
                <a:ext uri="{FF2B5EF4-FFF2-40B4-BE49-F238E27FC236}">
                  <a16:creationId xmlns:a16="http://schemas.microsoft.com/office/drawing/2014/main" id="{D67398C2-E81A-41DA-A5D1-5972597AE8DF}"/>
                </a:ext>
              </a:extLst>
            </p:cNvPr>
            <p:cNvSpPr txBox="1"/>
            <p:nvPr/>
          </p:nvSpPr>
          <p:spPr>
            <a:xfrm>
              <a:off x="3695437" y="2920750"/>
              <a:ext cx="5291900" cy="658678"/>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Khí ô xy</a:t>
              </a:r>
            </a:p>
          </p:txBody>
        </p:sp>
        <p:pic>
          <p:nvPicPr>
            <p:cNvPr id="51" name="Picture 50" descr="Shape&#10;&#10;Description automatically generated">
              <a:extLst>
                <a:ext uri="{FF2B5EF4-FFF2-40B4-BE49-F238E27FC236}">
                  <a16:creationId xmlns:a16="http://schemas.microsoft.com/office/drawing/2014/main" id="{1A611F81-11F0-4711-91D4-9CC10EE0A300}"/>
                </a:ext>
              </a:extLst>
            </p:cNvPr>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4" name="Picture 23">
            <a:extLst>
              <a:ext uri="{FF2B5EF4-FFF2-40B4-BE49-F238E27FC236}">
                <a16:creationId xmlns:a16="http://schemas.microsoft.com/office/drawing/2014/main" id="{0C5DED7A-FE30-4E03-B772-42BCDABB836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722932" y="2358936"/>
            <a:ext cx="1113960" cy="950148"/>
          </a:xfrm>
          <a:prstGeom prst="rect">
            <a:avLst/>
          </a:prstGeom>
        </p:spPr>
      </p:pic>
      <p:pic>
        <p:nvPicPr>
          <p:cNvPr id="25" name="Picture 24">
            <a:extLst>
              <a:ext uri="{FF2B5EF4-FFF2-40B4-BE49-F238E27FC236}">
                <a16:creationId xmlns:a16="http://schemas.microsoft.com/office/drawing/2014/main" id="{99EF0527-B973-4F95-9569-80A028E5E2A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979055" y="2475894"/>
            <a:ext cx="884340" cy="878445"/>
          </a:xfrm>
          <a:prstGeom prst="rect">
            <a:avLst/>
          </a:prstGeom>
        </p:spPr>
      </p:pic>
      <p:grpSp>
        <p:nvGrpSpPr>
          <p:cNvPr id="26" name="Group 25">
            <a:extLst>
              <a:ext uri="{FF2B5EF4-FFF2-40B4-BE49-F238E27FC236}">
                <a16:creationId xmlns:a16="http://schemas.microsoft.com/office/drawing/2014/main" id="{2086226A-1CD2-4D86-8EC5-1F2D2A189FA9}"/>
              </a:ext>
            </a:extLst>
          </p:cNvPr>
          <p:cNvGrpSpPr/>
          <p:nvPr/>
        </p:nvGrpSpPr>
        <p:grpSpPr>
          <a:xfrm>
            <a:off x="6532917" y="4551492"/>
            <a:ext cx="5105399" cy="1886454"/>
            <a:chOff x="2388193" y="2525841"/>
            <a:chExt cx="6696254" cy="1498617"/>
          </a:xfrm>
        </p:grpSpPr>
        <p:pic>
          <p:nvPicPr>
            <p:cNvPr id="27" name="Picture 26" descr="1456.png">
              <a:extLst>
                <a:ext uri="{FF2B5EF4-FFF2-40B4-BE49-F238E27FC236}">
                  <a16:creationId xmlns:a16="http://schemas.microsoft.com/office/drawing/2014/main" id="{27A9EE62-FF5E-4AF4-93F9-2E44DEC8338B}"/>
                </a:ext>
              </a:extLst>
            </p:cNvPr>
            <p:cNvPicPr>
              <a:picLocks noChangeAspect="1"/>
            </p:cNvPicPr>
            <p:nvPr/>
          </p:nvPicPr>
          <p:blipFill>
            <a:blip r:embed="rId13" cstate="print">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Box 27">
              <a:extLst>
                <a:ext uri="{FF2B5EF4-FFF2-40B4-BE49-F238E27FC236}">
                  <a16:creationId xmlns:a16="http://schemas.microsoft.com/office/drawing/2014/main" id="{508175B9-FEB1-4233-AC38-55C889657FA0}"/>
                </a:ext>
              </a:extLst>
            </p:cNvPr>
            <p:cNvSpPr txBox="1"/>
            <p:nvPr/>
          </p:nvSpPr>
          <p:spPr>
            <a:xfrm>
              <a:off x="3794008" y="3009308"/>
              <a:ext cx="5181252" cy="660152"/>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Khí hiếm</a:t>
              </a:r>
            </a:p>
          </p:txBody>
        </p:sp>
        <p:pic>
          <p:nvPicPr>
            <p:cNvPr id="29" name="Picture 28" descr="Shape&#10;&#10;Description automatically generated">
              <a:extLst>
                <a:ext uri="{FF2B5EF4-FFF2-40B4-BE49-F238E27FC236}">
                  <a16:creationId xmlns:a16="http://schemas.microsoft.com/office/drawing/2014/main" id="{112E6708-6E5E-45C6-B7AA-B1F49D0DCFE4}"/>
                </a:ext>
              </a:extLst>
            </p:cNvPr>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30" name="Picture 29">
            <a:extLst>
              <a:ext uri="{FF2B5EF4-FFF2-40B4-BE49-F238E27FC236}">
                <a16:creationId xmlns:a16="http://schemas.microsoft.com/office/drawing/2014/main" id="{B0B6FC17-3FA6-430E-A4BD-61CE4FAC4098}"/>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030401" y="4426664"/>
            <a:ext cx="889022" cy="883095"/>
          </a:xfrm>
          <a:prstGeom prst="rect">
            <a:avLst/>
          </a:prstGeom>
        </p:spPr>
      </p:pic>
      <p:pic>
        <p:nvPicPr>
          <p:cNvPr id="39" name="Picture 38">
            <a:extLst>
              <a:ext uri="{FF2B5EF4-FFF2-40B4-BE49-F238E27FC236}">
                <a16:creationId xmlns:a16="http://schemas.microsoft.com/office/drawing/2014/main" id="{7F0748F5-BF4D-41F2-8CDB-C7BE9FE9A739}"/>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850439" y="4245885"/>
            <a:ext cx="1001390" cy="994715"/>
          </a:xfrm>
          <a:prstGeom prst="rect">
            <a:avLst/>
          </a:prstGeom>
        </p:spPr>
      </p:pic>
      <p:pic>
        <p:nvPicPr>
          <p:cNvPr id="2" name="Tieng-tinh-tinh-www_tiengdong_com">
            <a:hlinkClick r:id="" action="ppaction://media"/>
            <a:extLst>
              <a:ext uri="{FF2B5EF4-FFF2-40B4-BE49-F238E27FC236}">
                <a16:creationId xmlns:a16="http://schemas.microsoft.com/office/drawing/2014/main" id="{A9B437B7-0941-4F4D-AB68-D4D08A462D76}"/>
              </a:ext>
            </a:extLst>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578233" y="4423772"/>
            <a:ext cx="829865" cy="829865"/>
          </a:xfrm>
          <a:prstGeom prst="rect">
            <a:avLst/>
          </a:prstGeom>
        </p:spPr>
      </p:pic>
    </p:spTree>
    <p:extLst>
      <p:ext uri="{BB962C8B-B14F-4D97-AF65-F5344CB8AC3E}">
        <p14:creationId xmlns:p14="http://schemas.microsoft.com/office/powerpoint/2010/main" val="5354692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subTnLst>
                                    <p:audio>
                                      <p:cMediaNode>
                                        <p:cTn display="0" masterRel="sameClick">
                                          <p:stCondLst>
                                            <p:cond evt="begin" delay="0">
                                              <p:tn val="2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40"/>
                    </p:tgtEl>
                  </p:cond>
                </p:stCondLst>
                <p:endSync evt="end" delay="0">
                  <p:rtn val="all"/>
                </p:endSync>
                <p:childTnLst>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subTnLst>
                                    <p:audio>
                                      <p:cMediaNode>
                                        <p:cTn display="0" masterRel="sameClick">
                                          <p:stCondLst>
                                            <p:cond evt="begin" delay="0">
                                              <p:tn val="3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0"/>
                  </p:tgtEl>
                </p:cond>
              </p:nextCondLst>
            </p:seq>
            <p:seq concurrent="1" nextAc="seek">
              <p:cTn id="40" restart="whenNotActive" fill="hold" evtFilter="cancelBubble" nodeType="interactiveSeq">
                <p:stCondLst>
                  <p:cond evt="onClick" delay="0">
                    <p:tgtEl>
                      <p:spTgt spid="48"/>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par>
                                <p:cTn id="48" presetID="1" presetClass="mediacall" presetSubtype="0" fill="hold" nodeType="withEffect">
                                  <p:stCondLst>
                                    <p:cond delay="0"/>
                                  </p:stCondLst>
                                  <p:childTnLst>
                                    <p:cmd type="call" cmd="playFrom(0.0)">
                                      <p:cBhvr>
                                        <p:cTn id="49" dur="3448" fill="hold"/>
                                        <p:tgtEl>
                                          <p:spTgt spid="2"/>
                                        </p:tgtEl>
                                      </p:cBhvr>
                                    </p:cmd>
                                  </p:childTnLst>
                                </p:cTn>
                              </p:par>
                            </p:childTnLst>
                          </p:cTn>
                        </p:par>
                      </p:childTnLst>
                    </p:cTn>
                  </p:par>
                </p:childTnLst>
              </p:cTn>
              <p:nextCondLst>
                <p:cond evt="onClick" delay="0">
                  <p:tgtEl>
                    <p:spTgt spid="48"/>
                  </p:tgtEl>
                </p:cond>
              </p:nextCondLst>
            </p:seq>
            <p:seq concurrent="1" nextAc="seek">
              <p:cTn id="50" restart="whenNotActive" fill="hold" evtFilter="cancelBubble" nodeType="interactiveSeq">
                <p:stCondLst>
                  <p:cond evt="onClick" delay="0">
                    <p:tgtEl>
                      <p:spTgt spid="26"/>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p:cTn id="55" dur="500" fill="hold"/>
                                        <p:tgtEl>
                                          <p:spTgt spid="39"/>
                                        </p:tgtEl>
                                        <p:attrNameLst>
                                          <p:attrName>ppt_w</p:attrName>
                                        </p:attrNameLst>
                                      </p:cBhvr>
                                      <p:tavLst>
                                        <p:tav tm="0">
                                          <p:val>
                                            <p:fltVal val="0"/>
                                          </p:val>
                                        </p:tav>
                                        <p:tav tm="100000">
                                          <p:val>
                                            <p:strVal val="#ppt_w"/>
                                          </p:val>
                                        </p:tav>
                                      </p:tavLst>
                                    </p:anim>
                                    <p:anim calcmode="lin" valueType="num">
                                      <p:cBhvr>
                                        <p:cTn id="56" dur="500" fill="hold"/>
                                        <p:tgtEl>
                                          <p:spTgt spid="39"/>
                                        </p:tgtEl>
                                        <p:attrNameLst>
                                          <p:attrName>ppt_h</p:attrName>
                                        </p:attrNameLst>
                                      </p:cBhvr>
                                      <p:tavLst>
                                        <p:tav tm="0">
                                          <p:val>
                                            <p:fltVal val="0"/>
                                          </p:val>
                                        </p:tav>
                                        <p:tav tm="100000">
                                          <p:val>
                                            <p:strVal val="#ppt_h"/>
                                          </p:val>
                                        </p:tav>
                                      </p:tavLst>
                                    </p:anim>
                                    <p:animEffect transition="in" filter="fade">
                                      <p:cBhvr>
                                        <p:cTn id="57" dur="500"/>
                                        <p:tgtEl>
                                          <p:spTgt spid="39"/>
                                        </p:tgtEl>
                                      </p:cBhvr>
                                    </p:animEffect>
                                  </p:childTnLst>
                                  <p:subTnLst>
                                    <p:audio>
                                      <p:cMediaNode>
                                        <p:cTn display="0" masterRel="sameClick">
                                          <p:stCondLst>
                                            <p:cond evt="begin" delay="0">
                                              <p:tn val="53"/>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6"/>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4">
            <a:extLst>
              <a:ext uri="{FF2B5EF4-FFF2-40B4-BE49-F238E27FC236}">
                <a16:creationId xmlns:a16="http://schemas.microsoft.com/office/drawing/2014/main" id="{962CFA88-4082-4E30-965D-30E2E49F5C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grpSp>
        <p:nvGrpSpPr>
          <p:cNvPr id="7" name="Group 6">
            <a:extLst>
              <a:ext uri="{FF2B5EF4-FFF2-40B4-BE49-F238E27FC236}">
                <a16:creationId xmlns:a16="http://schemas.microsoft.com/office/drawing/2014/main" id="{9E11A162-B74A-4AE5-9CB1-A908F2DBB733}"/>
              </a:ext>
            </a:extLst>
          </p:cNvPr>
          <p:cNvGrpSpPr/>
          <p:nvPr/>
        </p:nvGrpSpPr>
        <p:grpSpPr>
          <a:xfrm>
            <a:off x="-734068" y="-429585"/>
            <a:ext cx="13898880" cy="3286349"/>
            <a:chOff x="-544648" y="-451488"/>
            <a:chExt cx="12585944" cy="3728245"/>
          </a:xfrm>
        </p:grpSpPr>
        <p:pic>
          <p:nvPicPr>
            <p:cNvPr id="12" name="Picture 11" descr="375ba1682899b9444c201750c3b90c1b.png">
              <a:extLst>
                <a:ext uri="{FF2B5EF4-FFF2-40B4-BE49-F238E27FC236}">
                  <a16:creationId xmlns:a16="http://schemas.microsoft.com/office/drawing/2014/main" id="{BD9226CE-D3D7-4773-B86D-ABF7B72B8DE9}"/>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544648" y="-451488"/>
              <a:ext cx="12585944" cy="3728245"/>
            </a:xfrm>
            <a:prstGeom prst="rect">
              <a:avLst/>
            </a:prstGeom>
          </p:spPr>
        </p:pic>
        <p:sp>
          <p:nvSpPr>
            <p:cNvPr id="13" name="TextBox 12">
              <a:extLst>
                <a:ext uri="{FF2B5EF4-FFF2-40B4-BE49-F238E27FC236}">
                  <a16:creationId xmlns:a16="http://schemas.microsoft.com/office/drawing/2014/main" id="{9B6F1AED-6DBB-4F44-95F5-8632A224078C}"/>
                </a:ext>
              </a:extLst>
            </p:cNvPr>
            <p:cNvSpPr txBox="1"/>
            <p:nvPr/>
          </p:nvSpPr>
          <p:spPr>
            <a:xfrm>
              <a:off x="1254826" y="893313"/>
              <a:ext cx="10254343" cy="1047485"/>
            </a:xfrm>
            <a:prstGeom prst="rect">
              <a:avLst/>
            </a:prstGeom>
            <a:noFill/>
          </p:spPr>
          <p:txBody>
            <a:bodyPr wrap="square" rtlCol="0">
              <a:spAutoFit/>
            </a:bodyPr>
            <a:lstStyle/>
            <a:p>
              <a:r>
                <a:rPr lang="en-US" sz="5400">
                  <a:solidFill>
                    <a:schemeClr val="accent6">
                      <a:lumMod val="50000"/>
                    </a:schemeClr>
                  </a:solidFill>
                  <a:latin typeface="UVN Thanh Pho Nang" panose="02060406040706070204" pitchFamily="18" charset="0"/>
                  <a:cs typeface="Times New Roman" panose="02020603050405020304" pitchFamily="18" charset="0"/>
                </a:rPr>
                <a:t>Không khí có mấy thành phần chính?</a:t>
              </a:r>
              <a:endParaRPr lang="en-US" sz="5400" dirty="0">
                <a:solidFill>
                  <a:schemeClr val="accent6">
                    <a:lumMod val="50000"/>
                  </a:schemeClr>
                </a:solidFill>
                <a:latin typeface="UVN Thanh Pho Nang" panose="02060406040706070204" pitchFamily="18" charset="0"/>
                <a:cs typeface="Times New Roman" panose="02020603050405020304" pitchFamily="18" charset="0"/>
              </a:endParaRPr>
            </a:p>
          </p:txBody>
        </p:sp>
      </p:grpSp>
      <p:pic>
        <p:nvPicPr>
          <p:cNvPr id="36" name="Picture 8" descr="Seed  premium icon">
            <a:hlinkClick r:id="rId9" action="ppaction://hlinksldjump"/>
            <a:extLst>
              <a:ext uri="{FF2B5EF4-FFF2-40B4-BE49-F238E27FC236}">
                <a16:creationId xmlns:a16="http://schemas.microsoft.com/office/drawing/2014/main" id="{F4134765-7F21-46CE-9F4E-BD6CB4A426A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98762" y="5620458"/>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6A3B5CF2-7AD9-425A-85F3-7806878BF43C}"/>
              </a:ext>
            </a:extLst>
          </p:cNvPr>
          <p:cNvGrpSpPr/>
          <p:nvPr/>
        </p:nvGrpSpPr>
        <p:grpSpPr>
          <a:xfrm>
            <a:off x="20249" y="1886552"/>
            <a:ext cx="5623783" cy="2130055"/>
            <a:chOff x="1553733" y="2103049"/>
            <a:chExt cx="7530714" cy="1712249"/>
          </a:xfrm>
        </p:grpSpPr>
        <p:pic>
          <p:nvPicPr>
            <p:cNvPr id="14" name="Picture 13" descr="1456.png">
              <a:extLst>
                <a:ext uri="{FF2B5EF4-FFF2-40B4-BE49-F238E27FC236}">
                  <a16:creationId xmlns:a16="http://schemas.microsoft.com/office/drawing/2014/main" id="{07A8D307-206C-436B-AEBE-A010FB307A9D}"/>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4FF33286-B708-43B8-9ACF-1FD88AD5D509}"/>
                </a:ext>
              </a:extLst>
            </p:cNvPr>
            <p:cNvSpPr txBox="1"/>
            <p:nvPr/>
          </p:nvSpPr>
          <p:spPr>
            <a:xfrm>
              <a:off x="3705170" y="2933611"/>
              <a:ext cx="5221115" cy="667999"/>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thành phần</a:t>
              </a:r>
            </a:p>
          </p:txBody>
        </p:sp>
        <p:pic>
          <p:nvPicPr>
            <p:cNvPr id="3" name="Picture 2" descr="Shape&#10;&#10;Description automatically generated">
              <a:extLst>
                <a:ext uri="{FF2B5EF4-FFF2-40B4-BE49-F238E27FC236}">
                  <a16:creationId xmlns:a16="http://schemas.microsoft.com/office/drawing/2014/main" id="{40F0F320-30F1-4C98-8B0F-32D0232C570A}"/>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40" name="Group 39">
            <a:extLst>
              <a:ext uri="{FF2B5EF4-FFF2-40B4-BE49-F238E27FC236}">
                <a16:creationId xmlns:a16="http://schemas.microsoft.com/office/drawing/2014/main" id="{763ACBCA-06BE-4131-A755-6985F19AF89E}"/>
              </a:ext>
            </a:extLst>
          </p:cNvPr>
          <p:cNvGrpSpPr/>
          <p:nvPr/>
        </p:nvGrpSpPr>
        <p:grpSpPr>
          <a:xfrm>
            <a:off x="450259" y="4016607"/>
            <a:ext cx="5116885" cy="2073163"/>
            <a:chOff x="2373128" y="2324752"/>
            <a:chExt cx="6711319" cy="1498617"/>
          </a:xfrm>
        </p:grpSpPr>
        <p:pic>
          <p:nvPicPr>
            <p:cNvPr id="41" name="Picture 40" descr="1456.png">
              <a:extLst>
                <a:ext uri="{FF2B5EF4-FFF2-40B4-BE49-F238E27FC236}">
                  <a16:creationId xmlns:a16="http://schemas.microsoft.com/office/drawing/2014/main" id="{B9F1FAA0-A40C-411B-9645-BB7C9CC4398F}"/>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TextBox 41">
              <a:extLst>
                <a:ext uri="{FF2B5EF4-FFF2-40B4-BE49-F238E27FC236}">
                  <a16:creationId xmlns:a16="http://schemas.microsoft.com/office/drawing/2014/main" id="{AB5B9791-33D8-4DCB-A0E9-646E4FC19EF8}"/>
                </a:ext>
              </a:extLst>
            </p:cNvPr>
            <p:cNvSpPr txBox="1"/>
            <p:nvPr/>
          </p:nvSpPr>
          <p:spPr>
            <a:xfrm>
              <a:off x="3958181" y="2987562"/>
              <a:ext cx="5046661" cy="600699"/>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thành phần</a:t>
              </a:r>
            </a:p>
          </p:txBody>
        </p:sp>
        <p:pic>
          <p:nvPicPr>
            <p:cNvPr id="43" name="Picture 42" descr="Shape&#10;&#10;Description automatically generated">
              <a:extLst>
                <a:ext uri="{FF2B5EF4-FFF2-40B4-BE49-F238E27FC236}">
                  <a16:creationId xmlns:a16="http://schemas.microsoft.com/office/drawing/2014/main" id="{CF7D7063-AB2F-4A42-8413-D77DA2C72C32}"/>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48" name="Group 47">
            <a:extLst>
              <a:ext uri="{FF2B5EF4-FFF2-40B4-BE49-F238E27FC236}">
                <a16:creationId xmlns:a16="http://schemas.microsoft.com/office/drawing/2014/main" id="{EBDBC28C-1105-414E-9E44-F8AD459C2EC9}"/>
              </a:ext>
            </a:extLst>
          </p:cNvPr>
          <p:cNvGrpSpPr/>
          <p:nvPr/>
        </p:nvGrpSpPr>
        <p:grpSpPr>
          <a:xfrm>
            <a:off x="6574119" y="2405491"/>
            <a:ext cx="5027757" cy="1910909"/>
            <a:chOff x="2351861" y="2483491"/>
            <a:chExt cx="6732586" cy="1540837"/>
          </a:xfrm>
        </p:grpSpPr>
        <p:pic>
          <p:nvPicPr>
            <p:cNvPr id="49" name="Picture 48" descr="1456.png">
              <a:extLst>
                <a:ext uri="{FF2B5EF4-FFF2-40B4-BE49-F238E27FC236}">
                  <a16:creationId xmlns:a16="http://schemas.microsoft.com/office/drawing/2014/main" id="{FB1D6928-3C89-417F-AA34-E123C43C2EE5}"/>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0" name="TextBox 49">
              <a:extLst>
                <a:ext uri="{FF2B5EF4-FFF2-40B4-BE49-F238E27FC236}">
                  <a16:creationId xmlns:a16="http://schemas.microsoft.com/office/drawing/2014/main" id="{D67398C2-E81A-41DA-A5D1-5972597AE8DF}"/>
                </a:ext>
              </a:extLst>
            </p:cNvPr>
            <p:cNvSpPr txBox="1"/>
            <p:nvPr/>
          </p:nvSpPr>
          <p:spPr>
            <a:xfrm>
              <a:off x="3641907" y="2845248"/>
              <a:ext cx="5291900" cy="670064"/>
            </a:xfrm>
            <a:prstGeom prst="rect">
              <a:avLst/>
            </a:prstGeom>
            <a:noFill/>
            <a:ln w="28575">
              <a:solidFill>
                <a:schemeClr val="tx1"/>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thành phần</a:t>
              </a:r>
            </a:p>
          </p:txBody>
        </p:sp>
        <p:pic>
          <p:nvPicPr>
            <p:cNvPr id="51" name="Picture 50" descr="Shape&#10;&#10;Description automatically generated">
              <a:extLst>
                <a:ext uri="{FF2B5EF4-FFF2-40B4-BE49-F238E27FC236}">
                  <a16:creationId xmlns:a16="http://schemas.microsoft.com/office/drawing/2014/main" id="{1A611F81-11F0-4711-91D4-9CC10EE0A300}"/>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4" name="Picture 23">
            <a:extLst>
              <a:ext uri="{FF2B5EF4-FFF2-40B4-BE49-F238E27FC236}">
                <a16:creationId xmlns:a16="http://schemas.microsoft.com/office/drawing/2014/main" id="{0C5DED7A-FE30-4E03-B772-42BCDABB836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883775" y="2265299"/>
            <a:ext cx="1153064" cy="983502"/>
          </a:xfrm>
          <a:prstGeom prst="rect">
            <a:avLst/>
          </a:prstGeom>
        </p:spPr>
      </p:pic>
      <p:pic>
        <p:nvPicPr>
          <p:cNvPr id="25" name="Picture 24">
            <a:extLst>
              <a:ext uri="{FF2B5EF4-FFF2-40B4-BE49-F238E27FC236}">
                <a16:creationId xmlns:a16="http://schemas.microsoft.com/office/drawing/2014/main" id="{99EF0527-B973-4F95-9569-80A028E5E2AA}"/>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103310" y="4188870"/>
            <a:ext cx="790905" cy="785632"/>
          </a:xfrm>
          <a:prstGeom prst="rect">
            <a:avLst/>
          </a:prstGeom>
        </p:spPr>
      </p:pic>
      <p:grpSp>
        <p:nvGrpSpPr>
          <p:cNvPr id="26" name="Group 25">
            <a:extLst>
              <a:ext uri="{FF2B5EF4-FFF2-40B4-BE49-F238E27FC236}">
                <a16:creationId xmlns:a16="http://schemas.microsoft.com/office/drawing/2014/main" id="{2086226A-1CD2-4D86-8EC5-1F2D2A189FA9}"/>
              </a:ext>
            </a:extLst>
          </p:cNvPr>
          <p:cNvGrpSpPr/>
          <p:nvPr/>
        </p:nvGrpSpPr>
        <p:grpSpPr>
          <a:xfrm>
            <a:off x="6532917" y="4349134"/>
            <a:ext cx="5000625" cy="1861584"/>
            <a:chOff x="2388193" y="2525841"/>
            <a:chExt cx="6696254" cy="1498617"/>
          </a:xfrm>
        </p:grpSpPr>
        <p:pic>
          <p:nvPicPr>
            <p:cNvPr id="27" name="Picture 26" descr="1456.png">
              <a:extLst>
                <a:ext uri="{FF2B5EF4-FFF2-40B4-BE49-F238E27FC236}">
                  <a16:creationId xmlns:a16="http://schemas.microsoft.com/office/drawing/2014/main" id="{27A9EE62-FF5E-4AF4-93F9-2E44DEC8338B}"/>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Box 27">
              <a:extLst>
                <a:ext uri="{FF2B5EF4-FFF2-40B4-BE49-F238E27FC236}">
                  <a16:creationId xmlns:a16="http://schemas.microsoft.com/office/drawing/2014/main" id="{508175B9-FEB1-4233-AC38-55C889657FA0}"/>
                </a:ext>
              </a:extLst>
            </p:cNvPr>
            <p:cNvSpPr txBox="1"/>
            <p:nvPr/>
          </p:nvSpPr>
          <p:spPr>
            <a:xfrm>
              <a:off x="3733412" y="2901587"/>
              <a:ext cx="5181253" cy="668971"/>
            </a:xfrm>
            <a:prstGeom prst="rect">
              <a:avLst/>
            </a:prstGeom>
            <a:noFill/>
            <a:ln w="28575">
              <a:solidFill>
                <a:srgbClr val="003333"/>
              </a:solidFill>
              <a:prstDash val="lgDash"/>
            </a:ln>
          </p:spPr>
          <p:txBody>
            <a:bodyPr wrap="square" rtlCol="0">
              <a:spAutoFit/>
            </a:bodyPr>
            <a:lstStyle/>
            <a:p>
              <a:pPr algn="ctr"/>
              <a:r>
                <a:rPr lang="en-US" sz="4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thành phần</a:t>
              </a:r>
            </a:p>
          </p:txBody>
        </p:sp>
        <p:pic>
          <p:nvPicPr>
            <p:cNvPr id="29" name="Picture 28" descr="Shape&#10;&#10;Description automatically generated">
              <a:extLst>
                <a:ext uri="{FF2B5EF4-FFF2-40B4-BE49-F238E27FC236}">
                  <a16:creationId xmlns:a16="http://schemas.microsoft.com/office/drawing/2014/main" id="{112E6708-6E5E-45C6-B7AA-B1F49D0DCFE4}"/>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30" name="Picture 29">
            <a:extLst>
              <a:ext uri="{FF2B5EF4-FFF2-40B4-BE49-F238E27FC236}">
                <a16:creationId xmlns:a16="http://schemas.microsoft.com/office/drawing/2014/main" id="{B0B6FC17-3FA6-430E-A4BD-61CE4FAC409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995096" y="2383006"/>
            <a:ext cx="823312" cy="817823"/>
          </a:xfrm>
          <a:prstGeom prst="rect">
            <a:avLst/>
          </a:prstGeom>
        </p:spPr>
      </p:pic>
      <p:pic>
        <p:nvPicPr>
          <p:cNvPr id="39" name="Picture 38">
            <a:extLst>
              <a:ext uri="{FF2B5EF4-FFF2-40B4-BE49-F238E27FC236}">
                <a16:creationId xmlns:a16="http://schemas.microsoft.com/office/drawing/2014/main" id="{7F0748F5-BF4D-41F2-8CDB-C7BE9FE9A73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887658" y="4336536"/>
            <a:ext cx="841720" cy="836109"/>
          </a:xfrm>
          <a:prstGeom prst="rect">
            <a:avLst/>
          </a:prstGeom>
        </p:spPr>
      </p:pic>
      <p:pic>
        <p:nvPicPr>
          <p:cNvPr id="2" name="Tieng-tinh-tinh-www_tiengdong_com">
            <a:hlinkClick r:id="" action="ppaction://media"/>
            <a:extLst>
              <a:ext uri="{FF2B5EF4-FFF2-40B4-BE49-F238E27FC236}">
                <a16:creationId xmlns:a16="http://schemas.microsoft.com/office/drawing/2014/main" id="{A9B437B7-0941-4F4D-AB68-D4D08A462D76}"/>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578233" y="4423772"/>
            <a:ext cx="829865" cy="829865"/>
          </a:xfrm>
          <a:prstGeom prst="rect">
            <a:avLst/>
          </a:prstGeom>
        </p:spPr>
      </p:pic>
    </p:spTree>
    <p:extLst>
      <p:ext uri="{BB962C8B-B14F-4D97-AF65-F5344CB8AC3E}">
        <p14:creationId xmlns:p14="http://schemas.microsoft.com/office/powerpoint/2010/main" val="32392108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par>
                                <p:cTn id="32" presetID="1" presetClass="mediacall" presetSubtype="0" fill="hold" nodeType="withEffect">
                                  <p:stCondLst>
                                    <p:cond delay="0"/>
                                  </p:stCondLst>
                                  <p:childTnLst>
                                    <p:cmd type="call" cmd="playFrom(0.0)">
                                      <p:cBhvr>
                                        <p:cTn id="33" dur="3448" fill="hold"/>
                                        <p:tgtEl>
                                          <p:spTgt spid="2"/>
                                        </p:tgtEl>
                                      </p:cBhvr>
                                    </p:cmd>
                                  </p:childTnLst>
                                </p:cTn>
                              </p:par>
                            </p:childTnLst>
                          </p:cTn>
                        </p:par>
                      </p:childTnLst>
                    </p:cTn>
                  </p:par>
                </p:childTnLst>
              </p:cTn>
              <p:nextCondLst>
                <p:cond evt="onClick" delay="0">
                  <p:tgtEl>
                    <p:spTgt spid="6"/>
                  </p:tgtEl>
                </p:cond>
              </p:nextCondLst>
            </p:seq>
            <p:seq concurrent="1" nextAc="seek">
              <p:cTn id="34" restart="whenNotActive" fill="hold" evtFilter="cancelBubble" nodeType="interactiveSeq">
                <p:stCondLst>
                  <p:cond evt="onClick" delay="0">
                    <p:tgtEl>
                      <p:spTgt spid="40"/>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subTnLst>
                                    <p:audio>
                                      <p:cMediaNode>
                                        <p:cTn display="0" masterRel="sameClick">
                                          <p:stCondLst>
                                            <p:cond evt="begin" delay="0">
                                              <p:tn val="3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0"/>
                  </p:tgtEl>
                </p:cond>
              </p:nextCondLst>
            </p:seq>
            <p:seq concurrent="1" nextAc="seek">
              <p:cTn id="42" restart="whenNotActive" fill="hold" evtFilter="cancelBubble" nodeType="interactiveSeq">
                <p:stCondLst>
                  <p:cond evt="onClick" delay="0">
                    <p:tgtEl>
                      <p:spTgt spid="48"/>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subTnLst>
                                    <p:audio>
                                      <p:cMediaNode>
                                        <p:cTn display="0" masterRel="sameClick">
                                          <p:stCondLst>
                                            <p:cond evt="begin" delay="0">
                                              <p:tn val="4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8"/>
                  </p:tgtEl>
                </p:cond>
              </p:nextCondLst>
            </p:seq>
            <p:seq concurrent="1" nextAc="seek">
              <p:cTn id="50" restart="whenNotActive" fill="hold" evtFilter="cancelBubble" nodeType="interactiveSeq">
                <p:stCondLst>
                  <p:cond evt="onClick" delay="0">
                    <p:tgtEl>
                      <p:spTgt spid="26"/>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p:cTn id="55" dur="500" fill="hold"/>
                                        <p:tgtEl>
                                          <p:spTgt spid="39"/>
                                        </p:tgtEl>
                                        <p:attrNameLst>
                                          <p:attrName>ppt_w</p:attrName>
                                        </p:attrNameLst>
                                      </p:cBhvr>
                                      <p:tavLst>
                                        <p:tav tm="0">
                                          <p:val>
                                            <p:fltVal val="0"/>
                                          </p:val>
                                        </p:tav>
                                        <p:tav tm="100000">
                                          <p:val>
                                            <p:strVal val="#ppt_w"/>
                                          </p:val>
                                        </p:tav>
                                      </p:tavLst>
                                    </p:anim>
                                    <p:anim calcmode="lin" valueType="num">
                                      <p:cBhvr>
                                        <p:cTn id="56" dur="500" fill="hold"/>
                                        <p:tgtEl>
                                          <p:spTgt spid="39"/>
                                        </p:tgtEl>
                                        <p:attrNameLst>
                                          <p:attrName>ppt_h</p:attrName>
                                        </p:attrNameLst>
                                      </p:cBhvr>
                                      <p:tavLst>
                                        <p:tav tm="0">
                                          <p:val>
                                            <p:fltVal val="0"/>
                                          </p:val>
                                        </p:tav>
                                        <p:tav tm="100000">
                                          <p:val>
                                            <p:strVal val="#ppt_h"/>
                                          </p:val>
                                        </p:tav>
                                      </p:tavLst>
                                    </p:anim>
                                    <p:animEffect transition="in" filter="fade">
                                      <p:cBhvr>
                                        <p:cTn id="57" dur="500"/>
                                        <p:tgtEl>
                                          <p:spTgt spid="39"/>
                                        </p:tgtEl>
                                      </p:cBhvr>
                                    </p:animEffect>
                                  </p:childTnLst>
                                  <p:subTnLst>
                                    <p:audio>
                                      <p:cMediaNode>
                                        <p:cTn display="0" masterRel="sameClick">
                                          <p:stCondLst>
                                            <p:cond evt="begin" delay="0">
                                              <p:tn val="53"/>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6"/>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4">
            <a:extLst>
              <a:ext uri="{FF2B5EF4-FFF2-40B4-BE49-F238E27FC236}">
                <a16:creationId xmlns:a16="http://schemas.microsoft.com/office/drawing/2014/main" id="{962CFA88-4082-4E30-965D-30E2E49F5C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grpSp>
        <p:nvGrpSpPr>
          <p:cNvPr id="7" name="Group 6">
            <a:extLst>
              <a:ext uri="{FF2B5EF4-FFF2-40B4-BE49-F238E27FC236}">
                <a16:creationId xmlns:a16="http://schemas.microsoft.com/office/drawing/2014/main" id="{9E11A162-B74A-4AE5-9CB1-A908F2DBB733}"/>
              </a:ext>
            </a:extLst>
          </p:cNvPr>
          <p:cNvGrpSpPr/>
          <p:nvPr/>
        </p:nvGrpSpPr>
        <p:grpSpPr>
          <a:xfrm>
            <a:off x="-666205" y="-444955"/>
            <a:ext cx="13898880" cy="3286349"/>
            <a:chOff x="-544648" y="-451488"/>
            <a:chExt cx="12585944" cy="3728245"/>
          </a:xfrm>
        </p:grpSpPr>
        <p:pic>
          <p:nvPicPr>
            <p:cNvPr id="12" name="Picture 11" descr="375ba1682899b9444c201750c3b90c1b.png">
              <a:extLst>
                <a:ext uri="{FF2B5EF4-FFF2-40B4-BE49-F238E27FC236}">
                  <a16:creationId xmlns:a16="http://schemas.microsoft.com/office/drawing/2014/main" id="{BD9226CE-D3D7-4773-B86D-ABF7B72B8DE9}"/>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544648" y="-451488"/>
              <a:ext cx="12585944" cy="3728245"/>
            </a:xfrm>
            <a:prstGeom prst="rect">
              <a:avLst/>
            </a:prstGeom>
          </p:spPr>
        </p:pic>
        <p:sp>
          <p:nvSpPr>
            <p:cNvPr id="13" name="TextBox 12">
              <a:extLst>
                <a:ext uri="{FF2B5EF4-FFF2-40B4-BE49-F238E27FC236}">
                  <a16:creationId xmlns:a16="http://schemas.microsoft.com/office/drawing/2014/main" id="{9B6F1AED-6DBB-4F44-95F5-8632A224078C}"/>
                </a:ext>
              </a:extLst>
            </p:cNvPr>
            <p:cNvSpPr txBox="1"/>
            <p:nvPr/>
          </p:nvSpPr>
          <p:spPr>
            <a:xfrm>
              <a:off x="1726128" y="874031"/>
              <a:ext cx="10254343" cy="1152233"/>
            </a:xfrm>
            <a:prstGeom prst="rect">
              <a:avLst/>
            </a:prstGeom>
            <a:noFill/>
          </p:spPr>
          <p:txBody>
            <a:bodyPr wrap="square" rtlCol="0">
              <a:spAutoFit/>
            </a:bodyPr>
            <a:lstStyle/>
            <a:p>
              <a:r>
                <a:rPr lang="en-US" sz="6000">
                  <a:solidFill>
                    <a:schemeClr val="accent6">
                      <a:lumMod val="50000"/>
                    </a:schemeClr>
                  </a:solidFill>
                  <a:latin typeface="UVN Thanh Pho Nang" panose="02060406040706070204" pitchFamily="18" charset="0"/>
                  <a:cs typeface="Times New Roman" panose="02020603050405020304" pitchFamily="18" charset="0"/>
                </a:rPr>
                <a:t>Nước bị ô nhiễm là nước chứa:</a:t>
              </a:r>
              <a:endParaRPr lang="en-US" sz="6000" dirty="0">
                <a:solidFill>
                  <a:schemeClr val="accent6">
                    <a:lumMod val="50000"/>
                  </a:schemeClr>
                </a:solidFill>
                <a:latin typeface="UVN Thanh Pho Nang" panose="02060406040706070204" pitchFamily="18" charset="0"/>
                <a:cs typeface="Times New Roman" panose="02020603050405020304" pitchFamily="18" charset="0"/>
              </a:endParaRPr>
            </a:p>
          </p:txBody>
        </p:sp>
      </p:grpSp>
      <p:pic>
        <p:nvPicPr>
          <p:cNvPr id="36" name="Picture 8" descr="Seed  premium icon">
            <a:hlinkClick r:id="rId9" action="ppaction://hlinksldjump"/>
            <a:extLst>
              <a:ext uri="{FF2B5EF4-FFF2-40B4-BE49-F238E27FC236}">
                <a16:creationId xmlns:a16="http://schemas.microsoft.com/office/drawing/2014/main" id="{F4134765-7F21-46CE-9F4E-BD6CB4A426A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32017" y="5655323"/>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6A3B5CF2-7AD9-425A-85F3-7806878BF43C}"/>
              </a:ext>
            </a:extLst>
          </p:cNvPr>
          <p:cNvGrpSpPr/>
          <p:nvPr/>
        </p:nvGrpSpPr>
        <p:grpSpPr>
          <a:xfrm>
            <a:off x="20249" y="2141232"/>
            <a:ext cx="5623783" cy="2131584"/>
            <a:chOff x="1553733" y="2103049"/>
            <a:chExt cx="7530714" cy="1712249"/>
          </a:xfrm>
        </p:grpSpPr>
        <p:pic>
          <p:nvPicPr>
            <p:cNvPr id="14" name="Picture 13" descr="1456.png">
              <a:extLst>
                <a:ext uri="{FF2B5EF4-FFF2-40B4-BE49-F238E27FC236}">
                  <a16:creationId xmlns:a16="http://schemas.microsoft.com/office/drawing/2014/main" id="{07A8D307-206C-436B-AEBE-A010FB307A9D}"/>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4FF33286-B708-43B8-9ACF-1FD88AD5D509}"/>
                </a:ext>
              </a:extLst>
            </p:cNvPr>
            <p:cNvSpPr txBox="1"/>
            <p:nvPr/>
          </p:nvSpPr>
          <p:spPr>
            <a:xfrm>
              <a:off x="3655092" y="3019724"/>
              <a:ext cx="5221115" cy="519182"/>
            </a:xfrm>
            <a:prstGeom prst="rect">
              <a:avLst/>
            </a:prstGeom>
            <a:noFill/>
            <a:ln w="28575">
              <a:solidFill>
                <a:schemeClr val="tx1"/>
              </a:solidFill>
              <a:prstDash val="lgDash"/>
            </a:ln>
          </p:spPr>
          <p:txBody>
            <a:bodyPr wrap="square" rtlCol="0">
              <a:spAutoFit/>
            </a:bodyPr>
            <a:lstStyle/>
            <a:p>
              <a:pPr algn="ctr"/>
              <a:r>
                <a:rPr lang="en-US" sz="3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 bẩn, mùi hôi</a:t>
              </a:r>
            </a:p>
          </p:txBody>
        </p:sp>
        <p:pic>
          <p:nvPicPr>
            <p:cNvPr id="3" name="Picture 2" descr="Shape&#10;&#10;Description automatically generated">
              <a:extLst>
                <a:ext uri="{FF2B5EF4-FFF2-40B4-BE49-F238E27FC236}">
                  <a16:creationId xmlns:a16="http://schemas.microsoft.com/office/drawing/2014/main" id="{40F0F320-30F1-4C98-8B0F-32D0232C570A}"/>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40" name="Group 39">
            <a:extLst>
              <a:ext uri="{FF2B5EF4-FFF2-40B4-BE49-F238E27FC236}">
                <a16:creationId xmlns:a16="http://schemas.microsoft.com/office/drawing/2014/main" id="{763ACBCA-06BE-4131-A755-6985F19AF89E}"/>
              </a:ext>
            </a:extLst>
          </p:cNvPr>
          <p:cNvGrpSpPr/>
          <p:nvPr/>
        </p:nvGrpSpPr>
        <p:grpSpPr>
          <a:xfrm>
            <a:off x="450259" y="4336650"/>
            <a:ext cx="5116885" cy="1918193"/>
            <a:chOff x="2373128" y="2324752"/>
            <a:chExt cx="6711319" cy="1498617"/>
          </a:xfrm>
        </p:grpSpPr>
        <p:pic>
          <p:nvPicPr>
            <p:cNvPr id="41" name="Picture 40" descr="1456.png">
              <a:extLst>
                <a:ext uri="{FF2B5EF4-FFF2-40B4-BE49-F238E27FC236}">
                  <a16:creationId xmlns:a16="http://schemas.microsoft.com/office/drawing/2014/main" id="{B9F1FAA0-A40C-411B-9645-BB7C9CC4398F}"/>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TextBox 41">
              <a:extLst>
                <a:ext uri="{FF2B5EF4-FFF2-40B4-BE49-F238E27FC236}">
                  <a16:creationId xmlns:a16="http://schemas.microsoft.com/office/drawing/2014/main" id="{AB5B9791-33D8-4DCB-A0E9-646E4FC19EF8}"/>
                </a:ext>
              </a:extLst>
            </p:cNvPr>
            <p:cNvSpPr txBox="1"/>
            <p:nvPr/>
          </p:nvSpPr>
          <p:spPr>
            <a:xfrm>
              <a:off x="3869084" y="3041162"/>
              <a:ext cx="5046661" cy="504956"/>
            </a:xfrm>
            <a:prstGeom prst="rect">
              <a:avLst/>
            </a:prstGeom>
            <a:noFill/>
            <a:ln w="28575">
              <a:solidFill>
                <a:srgbClr val="003333"/>
              </a:solidFill>
              <a:prstDash val="lgDash"/>
            </a:ln>
          </p:spPr>
          <p:txBody>
            <a:bodyPr wrap="square" rtlCol="0">
              <a:spAutoFit/>
            </a:bodyPr>
            <a:lstStyle/>
            <a:p>
              <a:pPr algn="ctr"/>
              <a:r>
                <a:rPr lang="en-US" sz="3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 vi khuẩn</a:t>
              </a:r>
            </a:p>
          </p:txBody>
        </p:sp>
        <p:pic>
          <p:nvPicPr>
            <p:cNvPr id="43" name="Picture 42" descr="Shape&#10;&#10;Description automatically generated">
              <a:extLst>
                <a:ext uri="{FF2B5EF4-FFF2-40B4-BE49-F238E27FC236}">
                  <a16:creationId xmlns:a16="http://schemas.microsoft.com/office/drawing/2014/main" id="{CF7D7063-AB2F-4A42-8413-D77DA2C72C32}"/>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48" name="Group 47">
            <a:extLst>
              <a:ext uri="{FF2B5EF4-FFF2-40B4-BE49-F238E27FC236}">
                <a16:creationId xmlns:a16="http://schemas.microsoft.com/office/drawing/2014/main" id="{EBDBC28C-1105-414E-9E44-F8AD459C2EC9}"/>
              </a:ext>
            </a:extLst>
          </p:cNvPr>
          <p:cNvGrpSpPr/>
          <p:nvPr/>
        </p:nvGrpSpPr>
        <p:grpSpPr>
          <a:xfrm>
            <a:off x="6505785" y="2585183"/>
            <a:ext cx="5027757" cy="1941642"/>
            <a:chOff x="2351861" y="2483491"/>
            <a:chExt cx="6732586" cy="1540837"/>
          </a:xfrm>
        </p:grpSpPr>
        <p:pic>
          <p:nvPicPr>
            <p:cNvPr id="49" name="Picture 48" descr="1456.png">
              <a:extLst>
                <a:ext uri="{FF2B5EF4-FFF2-40B4-BE49-F238E27FC236}">
                  <a16:creationId xmlns:a16="http://schemas.microsoft.com/office/drawing/2014/main" id="{FB1D6928-3C89-417F-AA34-E123C43C2EE5}"/>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0" name="TextBox 49">
              <a:extLst>
                <a:ext uri="{FF2B5EF4-FFF2-40B4-BE49-F238E27FC236}">
                  <a16:creationId xmlns:a16="http://schemas.microsoft.com/office/drawing/2014/main" id="{D67398C2-E81A-41DA-A5D1-5972597AE8DF}"/>
                </a:ext>
              </a:extLst>
            </p:cNvPr>
            <p:cNvSpPr txBox="1"/>
            <p:nvPr/>
          </p:nvSpPr>
          <p:spPr>
            <a:xfrm>
              <a:off x="3710431" y="3060962"/>
              <a:ext cx="5291900" cy="512912"/>
            </a:xfrm>
            <a:prstGeom prst="rect">
              <a:avLst/>
            </a:prstGeom>
            <a:noFill/>
            <a:ln w="28575">
              <a:solidFill>
                <a:schemeClr val="tx1"/>
              </a:solidFill>
              <a:prstDash val="lgDash"/>
            </a:ln>
          </p:spPr>
          <p:txBody>
            <a:bodyPr wrap="square" rtlCol="0">
              <a:spAutoFit/>
            </a:bodyPr>
            <a:lstStyle/>
            <a:p>
              <a:pPr algn="ctr"/>
              <a:r>
                <a:rPr lang="en-US" sz="3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 mùi, vi sinh vật</a:t>
              </a:r>
            </a:p>
          </p:txBody>
        </p:sp>
        <p:pic>
          <p:nvPicPr>
            <p:cNvPr id="51" name="Picture 50" descr="Shape&#10;&#10;Description automatically generated">
              <a:extLst>
                <a:ext uri="{FF2B5EF4-FFF2-40B4-BE49-F238E27FC236}">
                  <a16:creationId xmlns:a16="http://schemas.microsoft.com/office/drawing/2014/main" id="{1A611F81-11F0-4711-91D4-9CC10EE0A300}"/>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5" name="Picture 24">
            <a:extLst>
              <a:ext uri="{FF2B5EF4-FFF2-40B4-BE49-F238E27FC236}">
                <a16:creationId xmlns:a16="http://schemas.microsoft.com/office/drawing/2014/main" id="{99EF0527-B973-4F95-9569-80A028E5E2A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194836" y="2677354"/>
            <a:ext cx="730945" cy="726072"/>
          </a:xfrm>
          <a:prstGeom prst="rect">
            <a:avLst/>
          </a:prstGeom>
        </p:spPr>
      </p:pic>
      <p:grpSp>
        <p:nvGrpSpPr>
          <p:cNvPr id="26" name="Group 25">
            <a:extLst>
              <a:ext uri="{FF2B5EF4-FFF2-40B4-BE49-F238E27FC236}">
                <a16:creationId xmlns:a16="http://schemas.microsoft.com/office/drawing/2014/main" id="{2086226A-1CD2-4D86-8EC5-1F2D2A189FA9}"/>
              </a:ext>
            </a:extLst>
          </p:cNvPr>
          <p:cNvGrpSpPr/>
          <p:nvPr/>
        </p:nvGrpSpPr>
        <p:grpSpPr>
          <a:xfrm>
            <a:off x="6519350" y="4612261"/>
            <a:ext cx="5027757" cy="1817888"/>
            <a:chOff x="2388193" y="2525841"/>
            <a:chExt cx="6696254" cy="1498617"/>
          </a:xfrm>
        </p:grpSpPr>
        <p:pic>
          <p:nvPicPr>
            <p:cNvPr id="27" name="Picture 26" descr="1456.png">
              <a:extLst>
                <a:ext uri="{FF2B5EF4-FFF2-40B4-BE49-F238E27FC236}">
                  <a16:creationId xmlns:a16="http://schemas.microsoft.com/office/drawing/2014/main" id="{27A9EE62-FF5E-4AF4-93F9-2E44DEC8338B}"/>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Box 27">
              <a:extLst>
                <a:ext uri="{FF2B5EF4-FFF2-40B4-BE49-F238E27FC236}">
                  <a16:creationId xmlns:a16="http://schemas.microsoft.com/office/drawing/2014/main" id="{508175B9-FEB1-4233-AC38-55C889657FA0}"/>
                </a:ext>
              </a:extLst>
            </p:cNvPr>
            <p:cNvSpPr txBox="1"/>
            <p:nvPr/>
          </p:nvSpPr>
          <p:spPr>
            <a:xfrm>
              <a:off x="3827213" y="3008740"/>
              <a:ext cx="5181252" cy="532818"/>
            </a:xfrm>
            <a:prstGeom prst="rect">
              <a:avLst/>
            </a:prstGeom>
            <a:noFill/>
            <a:ln w="28575">
              <a:solidFill>
                <a:srgbClr val="003333"/>
              </a:solidFill>
              <a:prstDash val="lgDash"/>
            </a:ln>
          </p:spPr>
          <p:txBody>
            <a:bodyPr wrap="square" rtlCol="0">
              <a:spAutoFit/>
            </a:bodyPr>
            <a:lstStyle/>
            <a:p>
              <a:pPr algn="ctr"/>
              <a:r>
                <a:rPr lang="en-US" sz="3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Tất cả các ý</a:t>
              </a:r>
            </a:p>
          </p:txBody>
        </p:sp>
        <p:pic>
          <p:nvPicPr>
            <p:cNvPr id="29" name="Picture 28" descr="Shape&#10;&#10;Description automatically generated">
              <a:extLst>
                <a:ext uri="{FF2B5EF4-FFF2-40B4-BE49-F238E27FC236}">
                  <a16:creationId xmlns:a16="http://schemas.microsoft.com/office/drawing/2014/main" id="{112E6708-6E5E-45C6-B7AA-B1F49D0DCFE4}"/>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30" name="Picture 29">
            <a:extLst>
              <a:ext uri="{FF2B5EF4-FFF2-40B4-BE49-F238E27FC236}">
                <a16:creationId xmlns:a16="http://schemas.microsoft.com/office/drawing/2014/main" id="{B0B6FC17-3FA6-430E-A4BD-61CE4FAC409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140941" y="2735479"/>
            <a:ext cx="719727" cy="714929"/>
          </a:xfrm>
          <a:prstGeom prst="rect">
            <a:avLst/>
          </a:prstGeom>
        </p:spPr>
      </p:pic>
      <p:pic>
        <p:nvPicPr>
          <p:cNvPr id="39" name="Picture 38">
            <a:extLst>
              <a:ext uri="{FF2B5EF4-FFF2-40B4-BE49-F238E27FC236}">
                <a16:creationId xmlns:a16="http://schemas.microsoft.com/office/drawing/2014/main" id="{7F0748F5-BF4D-41F2-8CDB-C7BE9FE9A739}"/>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049574" y="4612261"/>
            <a:ext cx="777894" cy="772708"/>
          </a:xfrm>
          <a:prstGeom prst="rect">
            <a:avLst/>
          </a:prstGeom>
        </p:spPr>
      </p:pic>
      <p:pic>
        <p:nvPicPr>
          <p:cNvPr id="2" name="Tieng-tinh-tinh-www_tiengdong_com">
            <a:hlinkClick r:id="" action="ppaction://media"/>
            <a:extLst>
              <a:ext uri="{FF2B5EF4-FFF2-40B4-BE49-F238E27FC236}">
                <a16:creationId xmlns:a16="http://schemas.microsoft.com/office/drawing/2014/main" id="{A9B437B7-0941-4F4D-AB68-D4D08A462D76}"/>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578233" y="4423772"/>
            <a:ext cx="829865" cy="829865"/>
          </a:xfrm>
          <a:prstGeom prst="rect">
            <a:avLst/>
          </a:prstGeom>
        </p:spPr>
      </p:pic>
      <p:pic>
        <p:nvPicPr>
          <p:cNvPr id="24" name="Picture 23">
            <a:extLst>
              <a:ext uri="{FF2B5EF4-FFF2-40B4-BE49-F238E27FC236}">
                <a16:creationId xmlns:a16="http://schemas.microsoft.com/office/drawing/2014/main" id="{0C5DED7A-FE30-4E03-B772-42BCDABB8364}"/>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739621" y="4485087"/>
            <a:ext cx="1055027" cy="899882"/>
          </a:xfrm>
          <a:prstGeom prst="rect">
            <a:avLst/>
          </a:prstGeom>
        </p:spPr>
      </p:pic>
    </p:spTree>
    <p:extLst>
      <p:ext uri="{BB962C8B-B14F-4D97-AF65-F5344CB8AC3E}">
        <p14:creationId xmlns:p14="http://schemas.microsoft.com/office/powerpoint/2010/main" val="41360696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subTnLst>
                                    <p:audio>
                                      <p:cMediaNode>
                                        <p:cTn display="0" masterRel="sameClick">
                                          <p:stCondLst>
                                            <p:cond evt="begin" delay="0">
                                              <p:tn val="2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40"/>
                    </p:tgtEl>
                  </p:cond>
                </p:stCondLst>
                <p:endSync evt="end" delay="0">
                  <p:rtn val="all"/>
                </p:endSync>
                <p:childTnLst>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p:cTn id="37" dur="500" fill="hold"/>
                                        <p:tgtEl>
                                          <p:spTgt spid="39"/>
                                        </p:tgtEl>
                                        <p:attrNameLst>
                                          <p:attrName>ppt_w</p:attrName>
                                        </p:attrNameLst>
                                      </p:cBhvr>
                                      <p:tavLst>
                                        <p:tav tm="0">
                                          <p:val>
                                            <p:fltVal val="0"/>
                                          </p:val>
                                        </p:tav>
                                        <p:tav tm="100000">
                                          <p:val>
                                            <p:strVal val="#ppt_w"/>
                                          </p:val>
                                        </p:tav>
                                      </p:tavLst>
                                    </p:anim>
                                    <p:anim calcmode="lin" valueType="num">
                                      <p:cBhvr>
                                        <p:cTn id="38" dur="500" fill="hold"/>
                                        <p:tgtEl>
                                          <p:spTgt spid="39"/>
                                        </p:tgtEl>
                                        <p:attrNameLst>
                                          <p:attrName>ppt_h</p:attrName>
                                        </p:attrNameLst>
                                      </p:cBhvr>
                                      <p:tavLst>
                                        <p:tav tm="0">
                                          <p:val>
                                            <p:fltVal val="0"/>
                                          </p:val>
                                        </p:tav>
                                        <p:tav tm="100000">
                                          <p:val>
                                            <p:strVal val="#ppt_h"/>
                                          </p:val>
                                        </p:tav>
                                      </p:tavLst>
                                    </p:anim>
                                    <p:animEffect transition="in" filter="fade">
                                      <p:cBhvr>
                                        <p:cTn id="39" dur="500"/>
                                        <p:tgtEl>
                                          <p:spTgt spid="39"/>
                                        </p:tgtEl>
                                      </p:cBhvr>
                                    </p:animEffect>
                                  </p:childTnLst>
                                  <p:subTnLst>
                                    <p:audio>
                                      <p:cMediaNode>
                                        <p:cTn display="0" masterRel="sameClick">
                                          <p:stCondLst>
                                            <p:cond evt="begin" delay="0">
                                              <p:tn val="3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0"/>
                  </p:tgtEl>
                </p:cond>
              </p:nextCondLst>
            </p:seq>
            <p:seq concurrent="1" nextAc="seek">
              <p:cTn id="40" restart="whenNotActive" fill="hold" evtFilter="cancelBubble" nodeType="interactiveSeq">
                <p:stCondLst>
                  <p:cond evt="onClick" delay="0">
                    <p:tgtEl>
                      <p:spTgt spid="48"/>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 fill="hold"/>
                                        <p:tgtEl>
                                          <p:spTgt spid="30"/>
                                        </p:tgtEl>
                                        <p:attrNameLst>
                                          <p:attrName>ppt_w</p:attrName>
                                        </p:attrNameLst>
                                      </p:cBhvr>
                                      <p:tavLst>
                                        <p:tav tm="0">
                                          <p:val>
                                            <p:fltVal val="0"/>
                                          </p:val>
                                        </p:tav>
                                        <p:tav tm="100000">
                                          <p:val>
                                            <p:strVal val="#ppt_w"/>
                                          </p:val>
                                        </p:tav>
                                      </p:tavLst>
                                    </p:anim>
                                    <p:anim calcmode="lin" valueType="num">
                                      <p:cBhvr>
                                        <p:cTn id="46" dur="500" fill="hold"/>
                                        <p:tgtEl>
                                          <p:spTgt spid="30"/>
                                        </p:tgtEl>
                                        <p:attrNameLst>
                                          <p:attrName>ppt_h</p:attrName>
                                        </p:attrNameLst>
                                      </p:cBhvr>
                                      <p:tavLst>
                                        <p:tav tm="0">
                                          <p:val>
                                            <p:fltVal val="0"/>
                                          </p:val>
                                        </p:tav>
                                        <p:tav tm="100000">
                                          <p:val>
                                            <p:strVal val="#ppt_h"/>
                                          </p:val>
                                        </p:tav>
                                      </p:tavLst>
                                    </p:anim>
                                    <p:animEffect transition="in" filter="fade">
                                      <p:cBhvr>
                                        <p:cTn id="47" dur="500"/>
                                        <p:tgtEl>
                                          <p:spTgt spid="30"/>
                                        </p:tgtEl>
                                      </p:cBhvr>
                                    </p:animEffect>
                                  </p:childTnLst>
                                  <p:subTnLst>
                                    <p:audio>
                                      <p:cMediaNode>
                                        <p:cTn display="0" masterRel="sameClick">
                                          <p:stCondLst>
                                            <p:cond evt="begin" delay="0">
                                              <p:tn val="43"/>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8"/>
                  </p:tgtEl>
                </p:cond>
              </p:nextCondLst>
            </p:seq>
            <p:seq concurrent="1" nextAc="seek">
              <p:cTn id="48" restart="whenNotActive" fill="hold" evtFilter="cancelBubble" nodeType="interactiveSeq">
                <p:stCondLst>
                  <p:cond evt="onClick" delay="0">
                    <p:tgtEl>
                      <p:spTgt spid="26"/>
                    </p:tgtEl>
                  </p:cond>
                </p:stCondLst>
                <p:endSync evt="end" delay="0">
                  <p:rtn val="all"/>
                </p:endSync>
                <p:childTnLst>
                  <p:par>
                    <p:cTn id="49" fill="hold">
                      <p:stCondLst>
                        <p:cond delay="0"/>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par>
                                <p:cTn id="56" presetID="1" presetClass="mediacall" presetSubtype="0" fill="hold" nodeType="withEffect">
                                  <p:stCondLst>
                                    <p:cond delay="0"/>
                                  </p:stCondLst>
                                  <p:childTnLst>
                                    <p:cmd type="call" cmd="playFrom(0.0)">
                                      <p:cBhvr>
                                        <p:cTn id="57" dur="3448" fill="hold"/>
                                        <p:tgtEl>
                                          <p:spTgt spid="2"/>
                                        </p:tgtEl>
                                      </p:cBhvr>
                                    </p:cmd>
                                  </p:childTnLst>
                                </p:cTn>
                              </p:par>
                            </p:childTnLst>
                          </p:cTn>
                        </p:par>
                      </p:childTnLst>
                    </p:cTn>
                  </p:par>
                </p:childTnLst>
              </p:cTn>
              <p:nextCondLst>
                <p:cond evt="onClick" delay="0">
                  <p:tgtEl>
                    <p:spTgt spid="26"/>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BF86"/>
        </a:solidFill>
        <a:effectLst/>
      </p:bgPr>
    </p:bg>
    <p:spTree>
      <p:nvGrpSpPr>
        <p:cNvPr id="1" name=""/>
        <p:cNvGrpSpPr/>
        <p:nvPr/>
      </p:nvGrpSpPr>
      <p:grpSpPr>
        <a:xfrm>
          <a:off x="0" y="0"/>
          <a:ext cx="0" cy="0"/>
          <a:chOff x="0" y="0"/>
          <a:chExt cx="0" cy="0"/>
        </a:xfrm>
      </p:grpSpPr>
      <p:sp>
        <p:nvSpPr>
          <p:cNvPr id="34" name="Oval 33"/>
          <p:cNvSpPr/>
          <p:nvPr/>
        </p:nvSpPr>
        <p:spPr>
          <a:xfrm>
            <a:off x="10384245" y="2812054"/>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5" name="Oval 34"/>
          <p:cNvSpPr/>
          <p:nvPr/>
        </p:nvSpPr>
        <p:spPr>
          <a:xfrm>
            <a:off x="10671317" y="2568878"/>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Oval 36"/>
          <p:cNvSpPr/>
          <p:nvPr/>
        </p:nvSpPr>
        <p:spPr>
          <a:xfrm>
            <a:off x="10085735" y="3204225"/>
            <a:ext cx="266769" cy="266769"/>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Oval 37"/>
          <p:cNvSpPr/>
          <p:nvPr/>
        </p:nvSpPr>
        <p:spPr>
          <a:xfrm>
            <a:off x="10661953" y="3258280"/>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Oval 38"/>
          <p:cNvSpPr/>
          <p:nvPr/>
        </p:nvSpPr>
        <p:spPr>
          <a:xfrm>
            <a:off x="10500227" y="358486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Oval 40"/>
          <p:cNvSpPr/>
          <p:nvPr/>
        </p:nvSpPr>
        <p:spPr>
          <a:xfrm>
            <a:off x="10847493" y="2942112"/>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Oval 41"/>
          <p:cNvSpPr/>
          <p:nvPr/>
        </p:nvSpPr>
        <p:spPr>
          <a:xfrm>
            <a:off x="11083906" y="3261648"/>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Oval 42"/>
          <p:cNvSpPr/>
          <p:nvPr/>
        </p:nvSpPr>
        <p:spPr>
          <a:xfrm>
            <a:off x="9922615" y="3600886"/>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 name="Oval 47"/>
          <p:cNvSpPr/>
          <p:nvPr/>
        </p:nvSpPr>
        <p:spPr>
          <a:xfrm>
            <a:off x="11008461" y="3609150"/>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Oval 48"/>
          <p:cNvSpPr/>
          <p:nvPr/>
        </p:nvSpPr>
        <p:spPr>
          <a:xfrm>
            <a:off x="9519372" y="3327269"/>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Oval 49"/>
          <p:cNvSpPr/>
          <p:nvPr/>
        </p:nvSpPr>
        <p:spPr>
          <a:xfrm>
            <a:off x="11629713" y="221398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3" name="Oval 52"/>
          <p:cNvSpPr/>
          <p:nvPr/>
        </p:nvSpPr>
        <p:spPr>
          <a:xfrm>
            <a:off x="11866126" y="2533519"/>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5" name="Oval 54"/>
          <p:cNvSpPr/>
          <p:nvPr/>
        </p:nvSpPr>
        <p:spPr>
          <a:xfrm>
            <a:off x="11790681" y="2881021"/>
            <a:ext cx="46081" cy="46081"/>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6" name="Oval 55"/>
          <p:cNvSpPr/>
          <p:nvPr/>
        </p:nvSpPr>
        <p:spPr>
          <a:xfrm>
            <a:off x="11097273" y="2590466"/>
            <a:ext cx="180867" cy="180867"/>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Oval 56"/>
          <p:cNvSpPr/>
          <p:nvPr/>
        </p:nvSpPr>
        <p:spPr>
          <a:xfrm>
            <a:off x="11282530" y="2324336"/>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Oval 57"/>
          <p:cNvSpPr/>
          <p:nvPr/>
        </p:nvSpPr>
        <p:spPr>
          <a:xfrm>
            <a:off x="10963358" y="2287480"/>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Oval 58"/>
          <p:cNvSpPr/>
          <p:nvPr/>
        </p:nvSpPr>
        <p:spPr>
          <a:xfrm>
            <a:off x="11541686" y="2662521"/>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Oval 59"/>
          <p:cNvSpPr/>
          <p:nvPr/>
        </p:nvSpPr>
        <p:spPr>
          <a:xfrm>
            <a:off x="11379960" y="2989103"/>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Oval 60"/>
          <p:cNvSpPr/>
          <p:nvPr/>
        </p:nvSpPr>
        <p:spPr>
          <a:xfrm>
            <a:off x="1384130" y="6406692"/>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Oval 61"/>
          <p:cNvSpPr/>
          <p:nvPr/>
        </p:nvSpPr>
        <p:spPr>
          <a:xfrm>
            <a:off x="1249398" y="5415727"/>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Oval 62"/>
          <p:cNvSpPr/>
          <p:nvPr/>
        </p:nvSpPr>
        <p:spPr>
          <a:xfrm>
            <a:off x="348697" y="4914401"/>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Oval 63"/>
          <p:cNvSpPr/>
          <p:nvPr/>
        </p:nvSpPr>
        <p:spPr>
          <a:xfrm>
            <a:off x="1204402" y="5005391"/>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Oval 64"/>
          <p:cNvSpPr/>
          <p:nvPr/>
        </p:nvSpPr>
        <p:spPr>
          <a:xfrm>
            <a:off x="1302811" y="5919750"/>
            <a:ext cx="266769" cy="266769"/>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Oval 65"/>
          <p:cNvSpPr/>
          <p:nvPr/>
        </p:nvSpPr>
        <p:spPr>
          <a:xfrm>
            <a:off x="1717111" y="6086563"/>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Oval 69"/>
          <p:cNvSpPr/>
          <p:nvPr/>
        </p:nvSpPr>
        <p:spPr>
          <a:xfrm>
            <a:off x="1621004" y="5707014"/>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Oval 70"/>
          <p:cNvSpPr/>
          <p:nvPr/>
        </p:nvSpPr>
        <p:spPr>
          <a:xfrm>
            <a:off x="756950" y="4903098"/>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3" name="Oval 72"/>
          <p:cNvSpPr/>
          <p:nvPr/>
        </p:nvSpPr>
        <p:spPr>
          <a:xfrm>
            <a:off x="1020882" y="4711350"/>
            <a:ext cx="69523" cy="69523"/>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Oval 73"/>
          <p:cNvSpPr/>
          <p:nvPr/>
        </p:nvSpPr>
        <p:spPr>
          <a:xfrm>
            <a:off x="1738691" y="6447717"/>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5" name="Oval 74"/>
          <p:cNvSpPr/>
          <p:nvPr/>
        </p:nvSpPr>
        <p:spPr>
          <a:xfrm>
            <a:off x="1043392" y="5723038"/>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6" name="Oval 75"/>
          <p:cNvSpPr/>
          <p:nvPr/>
        </p:nvSpPr>
        <p:spPr>
          <a:xfrm>
            <a:off x="1535851" y="5298531"/>
            <a:ext cx="46081" cy="46081"/>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7" name="Oval 76"/>
          <p:cNvSpPr/>
          <p:nvPr/>
        </p:nvSpPr>
        <p:spPr>
          <a:xfrm>
            <a:off x="699296" y="5303521"/>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8" name="Oval 77"/>
          <p:cNvSpPr/>
          <p:nvPr/>
        </p:nvSpPr>
        <p:spPr>
          <a:xfrm>
            <a:off x="280695" y="5656283"/>
            <a:ext cx="266769" cy="266769"/>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9" name="Oval 78"/>
          <p:cNvSpPr/>
          <p:nvPr/>
        </p:nvSpPr>
        <p:spPr>
          <a:xfrm>
            <a:off x="763983" y="6330126"/>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0" name="Oval 79"/>
          <p:cNvSpPr/>
          <p:nvPr/>
        </p:nvSpPr>
        <p:spPr>
          <a:xfrm>
            <a:off x="368116" y="6342625"/>
            <a:ext cx="128132" cy="128132"/>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1" name="Oval 80"/>
          <p:cNvSpPr/>
          <p:nvPr/>
        </p:nvSpPr>
        <p:spPr>
          <a:xfrm>
            <a:off x="334097" y="4426659"/>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2" name="Oval 81"/>
          <p:cNvSpPr/>
          <p:nvPr/>
        </p:nvSpPr>
        <p:spPr>
          <a:xfrm>
            <a:off x="1991129" y="6392215"/>
            <a:ext cx="180867" cy="180867"/>
          </a:xfrm>
          <a:prstGeom prst="ellipse">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9" name="Title 1">
            <a:extLst>
              <a:ext uri="{FF2B5EF4-FFF2-40B4-BE49-F238E27FC236}">
                <a16:creationId xmlns:a16="http://schemas.microsoft.com/office/drawing/2014/main" id="{D2173F34-67C2-4431-BD43-4BA527A38134}"/>
              </a:ext>
            </a:extLst>
          </p:cNvPr>
          <p:cNvSpPr txBox="1">
            <a:spLocks/>
          </p:cNvSpPr>
          <p:nvPr/>
        </p:nvSpPr>
        <p:spPr>
          <a:xfrm rot="16200000">
            <a:off x="-3252977" y="2529481"/>
            <a:ext cx="2191425" cy="7113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20000"/>
                    <a:lumOff val="80000"/>
                  </a:schemeClr>
                </a:solidFill>
                <a:latin typeface="#9Slide07 HoneyCream" pitchFamily="2" charset="0"/>
              </a:rPr>
              <a:t>Diệu Hiền</a:t>
            </a:r>
            <a:endParaRPr lang="en-US" sz="3200" b="0" dirty="0">
              <a:solidFill>
                <a:schemeClr val="accent6">
                  <a:lumMod val="20000"/>
                  <a:lumOff val="80000"/>
                </a:schemeClr>
              </a:solidFill>
              <a:latin typeface="#9Slide07 HoneyCream" pitchFamily="2" charset="0"/>
            </a:endParaRPr>
          </a:p>
        </p:txBody>
      </p:sp>
      <p:sp>
        <p:nvSpPr>
          <p:cNvPr id="2" name="Rectangle 1"/>
          <p:cNvSpPr/>
          <p:nvPr/>
        </p:nvSpPr>
        <p:spPr>
          <a:xfrm>
            <a:off x="202322" y="1413388"/>
            <a:ext cx="8854106" cy="2554545"/>
          </a:xfrm>
          <a:prstGeom prst="rect">
            <a:avLst/>
          </a:prstGeom>
        </p:spPr>
        <p:txBody>
          <a:bodyPr wrap="square">
            <a:spAutoFit/>
            <a:scene3d>
              <a:camera prst="orthographicFront"/>
              <a:lightRig rig="threePt" dir="t"/>
            </a:scene3d>
            <a:sp3d extrusionH="57150">
              <a:bevelT w="82550" h="38100" prst="coolSlant"/>
            </a:sp3d>
          </a:bodyPr>
          <a:lstStyle/>
          <a:p>
            <a:pPr algn="ctr"/>
            <a:r>
              <a:rPr lang="en-US" sz="16000" b="1">
                <a:ln>
                  <a:solidFill>
                    <a:schemeClr val="accent6">
                      <a:lumMod val="40000"/>
                      <a:lumOff val="60000"/>
                    </a:schemeClr>
                  </a:solidFill>
                </a:ln>
                <a:solidFill>
                  <a:srgbClr val="003333"/>
                </a:solidFill>
                <a:effectLst>
                  <a:outerShdw blurRad="38100" dist="38100" dir="2700000" algn="tl">
                    <a:srgbClr val="000000">
                      <a:alpha val="43137"/>
                    </a:srgbClr>
                  </a:outerShdw>
                </a:effectLst>
                <a:latin typeface="#9Slide05 Beautiful Caps" panose="02040603050506020204" pitchFamily="18" charset="0"/>
              </a:rPr>
              <a:t>T</a:t>
            </a:r>
            <a:r>
              <a:rPr lang="en-US" sz="13000" b="1">
                <a:ln>
                  <a:solidFill>
                    <a:schemeClr val="accent6">
                      <a:lumMod val="40000"/>
                      <a:lumOff val="60000"/>
                    </a:schemeClr>
                  </a:solidFill>
                </a:ln>
                <a:solidFill>
                  <a:srgbClr val="003333"/>
                </a:solidFill>
                <a:effectLst>
                  <a:outerShdw blurRad="38100" dist="38100" dir="2700000" algn="tl">
                    <a:srgbClr val="000000">
                      <a:alpha val="43137"/>
                    </a:srgbClr>
                  </a:outerShdw>
                </a:effectLst>
                <a:latin typeface="#9Slide05 Beautiful Caps" panose="02040603050506020204" pitchFamily="18" charset="0"/>
              </a:rPr>
              <a:t>hực vật</a:t>
            </a:r>
          </a:p>
        </p:txBody>
      </p:sp>
      <p:sp>
        <p:nvSpPr>
          <p:cNvPr id="33" name="Oval 32"/>
          <p:cNvSpPr/>
          <p:nvPr/>
        </p:nvSpPr>
        <p:spPr>
          <a:xfrm>
            <a:off x="10442432" y="2560717"/>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Oval 35"/>
          <p:cNvSpPr/>
          <p:nvPr/>
        </p:nvSpPr>
        <p:spPr>
          <a:xfrm>
            <a:off x="10246097" y="2924766"/>
            <a:ext cx="69523" cy="6952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0" name="Oval 39"/>
          <p:cNvSpPr/>
          <p:nvPr/>
        </p:nvSpPr>
        <p:spPr>
          <a:xfrm>
            <a:off x="9798645" y="2822473"/>
            <a:ext cx="128132" cy="1281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9" name="Rounded Rectangle 7">
            <a:extLst>
              <a:ext uri="{FF2B5EF4-FFF2-40B4-BE49-F238E27FC236}">
                <a16:creationId xmlns:a16="http://schemas.microsoft.com/office/drawing/2014/main" id="{4E4A3A4B-CB2B-40D8-8E91-4B422F18FA7B}"/>
              </a:ext>
            </a:extLst>
          </p:cNvPr>
          <p:cNvSpPr/>
          <p:nvPr/>
        </p:nvSpPr>
        <p:spPr>
          <a:xfrm>
            <a:off x="3829049" y="358795"/>
            <a:ext cx="4931242" cy="990799"/>
          </a:xfrm>
          <a:prstGeom prst="roundRect">
            <a:avLst/>
          </a:prstGeom>
          <a:gradFill flip="none" rotWithShape="1">
            <a:gsLst>
              <a:gs pos="22000">
                <a:schemeClr val="accent6">
                  <a:lumMod val="75000"/>
                </a:schemeClr>
              </a:gs>
              <a:gs pos="58000">
                <a:schemeClr val="accent4">
                  <a:lumMod val="20000"/>
                  <a:lumOff val="80000"/>
                </a:schemeClr>
              </a:gs>
            </a:gsLst>
            <a:lin ang="8100000" scaled="1"/>
            <a:tileRect/>
          </a:gra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TextBox 159">
            <a:extLst>
              <a:ext uri="{FF2B5EF4-FFF2-40B4-BE49-F238E27FC236}">
                <a16:creationId xmlns:a16="http://schemas.microsoft.com/office/drawing/2014/main" id="{CE271818-09F9-421B-A235-DDA8E6F74031}"/>
              </a:ext>
            </a:extLst>
          </p:cNvPr>
          <p:cNvSpPr txBox="1"/>
          <p:nvPr/>
        </p:nvSpPr>
        <p:spPr>
          <a:xfrm>
            <a:off x="4333357" y="93797"/>
            <a:ext cx="3640740" cy="1477328"/>
          </a:xfrm>
          <a:prstGeom prst="rect">
            <a:avLst/>
          </a:prstGeom>
          <a:noFill/>
        </p:spPr>
        <p:txBody>
          <a:bodyPr wrap="none" rtlCol="0">
            <a:spAutoFit/>
            <a:scene3d>
              <a:camera prst="orthographicFront"/>
              <a:lightRig rig="threePt" dir="t"/>
            </a:scene3d>
            <a:sp3d extrusionH="57150">
              <a:bevelT w="82550" h="38100" prst="coolSlant"/>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rPr>
              <a:t>Khoa học</a:t>
            </a:r>
            <a:endParaRPr kumimoji="0" lang="id-ID" sz="9000" b="1" i="0" u="none" strike="noStrike" kern="1200" cap="none" spc="0" normalizeH="0" baseline="0" noProof="0" dirty="0">
              <a:ln>
                <a:solidFill>
                  <a:srgbClr val="CE3A72"/>
                </a:solidFill>
              </a:ln>
              <a:solidFill>
                <a:schemeClr val="accent2">
                  <a:lumMod val="75000"/>
                </a:schemeClr>
              </a:solidFill>
              <a:effectLst>
                <a:outerShdw blurRad="38100" dist="38100" dir="2700000" algn="tl">
                  <a:srgbClr val="000000">
                    <a:alpha val="43137"/>
                  </a:srgbClr>
                </a:outerShdw>
              </a:effectLst>
              <a:uLnTx/>
              <a:uFillTx/>
              <a:latin typeface="#9Slide05 SVNCookie" panose="020B0606040200020203" pitchFamily="34" charset="0"/>
            </a:endParaRPr>
          </a:p>
        </p:txBody>
      </p:sp>
      <p:pic>
        <p:nvPicPr>
          <p:cNvPr id="161" name="Picture 160">
            <a:extLst>
              <a:ext uri="{FF2B5EF4-FFF2-40B4-BE49-F238E27FC236}">
                <a16:creationId xmlns:a16="http://schemas.microsoft.com/office/drawing/2014/main" id="{F24E9DEE-A4C3-4C9C-8408-D8894A3415AA}"/>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0909551">
            <a:off x="2925754" y="-168941"/>
            <a:ext cx="1048727" cy="1974075"/>
          </a:xfrm>
          <a:prstGeom prst="rect">
            <a:avLst/>
          </a:prstGeom>
        </p:spPr>
      </p:pic>
      <p:pic>
        <p:nvPicPr>
          <p:cNvPr id="162" name="Picture 161">
            <a:extLst>
              <a:ext uri="{FF2B5EF4-FFF2-40B4-BE49-F238E27FC236}">
                <a16:creationId xmlns:a16="http://schemas.microsoft.com/office/drawing/2014/main" id="{2FA65A5C-71EB-4974-8BCC-B0D2F01C46F8}"/>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690449" flipH="1">
            <a:off x="8502259" y="-236319"/>
            <a:ext cx="1048727" cy="1974075"/>
          </a:xfrm>
          <a:prstGeom prst="rect">
            <a:avLst/>
          </a:prstGeom>
        </p:spPr>
      </p:pic>
      <p:pic>
        <p:nvPicPr>
          <p:cNvPr id="171" name="Picture 170">
            <a:extLst>
              <a:ext uri="{FF2B5EF4-FFF2-40B4-BE49-F238E27FC236}">
                <a16:creationId xmlns:a16="http://schemas.microsoft.com/office/drawing/2014/main" id="{6B1B5BFB-9070-4222-8A3F-3749BA6E5C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716135" y="1425091"/>
            <a:ext cx="2016162" cy="1495320"/>
          </a:xfrm>
          <a:prstGeom prst="rect">
            <a:avLst/>
          </a:prstGeom>
        </p:spPr>
      </p:pic>
      <p:sp>
        <p:nvSpPr>
          <p:cNvPr id="173" name="Rectangle 172">
            <a:extLst>
              <a:ext uri="{FF2B5EF4-FFF2-40B4-BE49-F238E27FC236}">
                <a16:creationId xmlns:a16="http://schemas.microsoft.com/office/drawing/2014/main" id="{15D385F9-F24E-4D93-B01A-5BE92D6E562C}"/>
              </a:ext>
            </a:extLst>
          </p:cNvPr>
          <p:cNvSpPr/>
          <p:nvPr/>
        </p:nvSpPr>
        <p:spPr>
          <a:xfrm>
            <a:off x="-199073" y="3817047"/>
            <a:ext cx="16364174" cy="1107996"/>
          </a:xfrm>
          <a:prstGeom prst="rect">
            <a:avLst/>
          </a:prstGeom>
        </p:spPr>
        <p:txBody>
          <a:bodyPr wrap="square">
            <a:spAutoFit/>
          </a:bodyPr>
          <a:lstStyle/>
          <a:p>
            <a:pPr algn="ctr"/>
            <a:r>
              <a:rPr lang="en-US" sz="6600" b="1">
                <a:ln>
                  <a:solidFill>
                    <a:srgbClr val="C00000"/>
                  </a:solidFill>
                </a:ln>
                <a:solidFill>
                  <a:srgbClr val="CE3A72"/>
                </a:solidFill>
                <a:effectLst>
                  <a:outerShdw blurRad="38100" dist="38100" dir="2700000" algn="tl">
                    <a:srgbClr val="000000">
                      <a:alpha val="43137"/>
                    </a:srgbClr>
                  </a:outerShdw>
                </a:effectLst>
                <a:latin typeface="#9Slide05 HLT AphroditeSlimStyl" panose="02000507000000020002" pitchFamily="2" charset="0"/>
              </a:rPr>
              <a:t>cần gì để sống?</a:t>
            </a:r>
            <a:endParaRPr lang="id-ID" sz="6600" b="1" dirty="0">
              <a:ln>
                <a:solidFill>
                  <a:srgbClr val="C00000"/>
                </a:solidFill>
              </a:ln>
              <a:solidFill>
                <a:srgbClr val="CE3A72"/>
              </a:solidFill>
              <a:effectLst>
                <a:outerShdw blurRad="38100" dist="38100" dir="2700000" algn="tl">
                  <a:srgbClr val="000000">
                    <a:alpha val="43137"/>
                  </a:srgbClr>
                </a:outerShdw>
              </a:effectLst>
              <a:latin typeface="#9Slide05 HLT AphroditeSlimStyl" panose="02000507000000020002" pitchFamily="2" charset="0"/>
            </a:endParaRPr>
          </a:p>
        </p:txBody>
      </p:sp>
      <p:sp>
        <p:nvSpPr>
          <p:cNvPr id="26" name="Double Wave 25"/>
          <p:cNvSpPr/>
          <p:nvPr/>
        </p:nvSpPr>
        <p:spPr>
          <a:xfrm>
            <a:off x="1699029" y="6097506"/>
            <a:ext cx="3154843" cy="744434"/>
          </a:xfrm>
          <a:prstGeom prst="doubleWave">
            <a:avLst/>
          </a:prstGeom>
          <a:solidFill>
            <a:schemeClr val="accent2">
              <a:lumMod val="20000"/>
              <a:lumOff val="80000"/>
            </a:schemeClr>
          </a:solidFill>
          <a:ln w="38100">
            <a:solidFill>
              <a:schemeClr val="bg1"/>
            </a:solidFill>
          </a:ln>
          <a:effectLst>
            <a:outerShdw blurRad="190500" dist="1397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300">
                <a:ln w="3175">
                  <a:noFill/>
                </a:ln>
                <a:solidFill>
                  <a:schemeClr val="accent6">
                    <a:lumMod val="50000"/>
                  </a:schemeClr>
                </a:solidFill>
                <a:effectLst>
                  <a:outerShdw blurRad="38100" dist="38100" dir="2700000" algn="tl">
                    <a:srgbClr val="000000">
                      <a:alpha val="43137"/>
                    </a:srgbClr>
                  </a:outerShdw>
                </a:effectLst>
                <a:latin typeface="#9Slide07 FS North Land Sans" panose="00000500000000000000" pitchFamily="2" charset="0"/>
              </a:rPr>
              <a:t>garden</a:t>
            </a:r>
            <a:endParaRPr lang="id-ID" b="1" spc="300" dirty="0">
              <a:ln w="3175">
                <a:noFill/>
              </a:ln>
              <a:solidFill>
                <a:schemeClr val="accent6">
                  <a:lumMod val="50000"/>
                </a:schemeClr>
              </a:solidFill>
              <a:effectLst>
                <a:outerShdw blurRad="38100" dist="38100" dir="2700000" algn="tl">
                  <a:srgbClr val="000000">
                    <a:alpha val="43137"/>
                  </a:srgbClr>
                </a:outerShdw>
              </a:effectLst>
              <a:latin typeface="#9Slide07 FS North Land Sans" panose="00000500000000000000" pitchFamily="2" charset="0"/>
            </a:endParaRPr>
          </a:p>
        </p:txBody>
      </p:sp>
      <p:grpSp>
        <p:nvGrpSpPr>
          <p:cNvPr id="163" name="Group 162">
            <a:extLst>
              <a:ext uri="{FF2B5EF4-FFF2-40B4-BE49-F238E27FC236}">
                <a16:creationId xmlns:a16="http://schemas.microsoft.com/office/drawing/2014/main" id="{A8438C49-7954-4806-99EB-A7D117009EA7}"/>
              </a:ext>
            </a:extLst>
          </p:cNvPr>
          <p:cNvGrpSpPr/>
          <p:nvPr/>
        </p:nvGrpSpPr>
        <p:grpSpPr>
          <a:xfrm>
            <a:off x="-160661" y="4953082"/>
            <a:ext cx="7883066" cy="2071716"/>
            <a:chOff x="793866" y="4517205"/>
            <a:chExt cx="6730009" cy="1911529"/>
          </a:xfrm>
        </p:grpSpPr>
        <p:pic>
          <p:nvPicPr>
            <p:cNvPr id="164" name="Picture 163">
              <a:extLst>
                <a:ext uri="{FF2B5EF4-FFF2-40B4-BE49-F238E27FC236}">
                  <a16:creationId xmlns:a16="http://schemas.microsoft.com/office/drawing/2014/main" id="{2F730C12-B4A2-4604-A2EE-4C9DBEDCCB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66" y="4597543"/>
              <a:ext cx="1570404" cy="1831191"/>
            </a:xfrm>
            <a:prstGeom prst="rect">
              <a:avLst/>
            </a:prstGeom>
          </p:spPr>
        </p:pic>
        <p:pic>
          <p:nvPicPr>
            <p:cNvPr id="165" name="Picture 164">
              <a:extLst>
                <a:ext uri="{FF2B5EF4-FFF2-40B4-BE49-F238E27FC236}">
                  <a16:creationId xmlns:a16="http://schemas.microsoft.com/office/drawing/2014/main" id="{3412F6AB-C035-4BD0-AF30-AC82A9B71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688" y="4517205"/>
              <a:ext cx="1081563" cy="1369067"/>
            </a:xfrm>
            <a:prstGeom prst="rect">
              <a:avLst/>
            </a:prstGeom>
          </p:spPr>
        </p:pic>
        <p:pic>
          <p:nvPicPr>
            <p:cNvPr id="166" name="Picture 165">
              <a:extLst>
                <a:ext uri="{FF2B5EF4-FFF2-40B4-BE49-F238E27FC236}">
                  <a16:creationId xmlns:a16="http://schemas.microsoft.com/office/drawing/2014/main" id="{63E8867B-52D0-4810-AE76-0262409F76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5785" y="4557387"/>
              <a:ext cx="1446641" cy="1831191"/>
            </a:xfrm>
            <a:prstGeom prst="rect">
              <a:avLst/>
            </a:prstGeom>
          </p:spPr>
        </p:pic>
        <p:pic>
          <p:nvPicPr>
            <p:cNvPr id="167" name="Picture 166">
              <a:extLst>
                <a:ext uri="{FF2B5EF4-FFF2-40B4-BE49-F238E27FC236}">
                  <a16:creationId xmlns:a16="http://schemas.microsoft.com/office/drawing/2014/main" id="{C78A7945-7E43-4B3F-84DE-C6EF898E8A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69" y="5025207"/>
              <a:ext cx="1081563" cy="1369067"/>
            </a:xfrm>
            <a:prstGeom prst="rect">
              <a:avLst/>
            </a:prstGeom>
          </p:spPr>
        </p:pic>
        <p:pic>
          <p:nvPicPr>
            <p:cNvPr id="168" name="Picture 167">
              <a:extLst>
                <a:ext uri="{FF2B5EF4-FFF2-40B4-BE49-F238E27FC236}">
                  <a16:creationId xmlns:a16="http://schemas.microsoft.com/office/drawing/2014/main" id="{9E851145-E216-4ED6-8A2E-7ED1FCB6D6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077234" y="4540032"/>
              <a:ext cx="1446641" cy="1831191"/>
            </a:xfrm>
            <a:prstGeom prst="rect">
              <a:avLst/>
            </a:prstGeom>
          </p:spPr>
        </p:pic>
      </p:grpSp>
    </p:spTree>
    <p:extLst>
      <p:ext uri="{BB962C8B-B14F-4D97-AF65-F5344CB8AC3E}">
        <p14:creationId xmlns:p14="http://schemas.microsoft.com/office/powerpoint/2010/main" val="36948161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 calcmode="lin" valueType="num">
                                      <p:cBhvr>
                                        <p:cTn id="9"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
                                        </p:tgtEl>
                                      </p:cBhvr>
                                    </p:animEffect>
                                  </p:childTnLst>
                                </p:cTn>
                              </p:par>
                            </p:childTnLst>
                          </p:cTn>
                        </p:par>
                        <p:par>
                          <p:cTn id="12" fill="hold">
                            <p:stCondLst>
                              <p:cond delay="1600"/>
                            </p:stCondLst>
                            <p:childTnLst>
                              <p:par>
                                <p:cTn id="13" presetID="56" presetClass="entr" presetSubtype="0" fill="hold" grpId="0" nodeType="afterEffect">
                                  <p:stCondLst>
                                    <p:cond delay="0"/>
                                  </p:stCondLst>
                                  <p:iterate type="lt">
                                    <p:tmPct val="10000"/>
                                  </p:iterate>
                                  <p:childTnLst>
                                    <p:set>
                                      <p:cBhvr>
                                        <p:cTn id="14" dur="1" fill="hold">
                                          <p:stCondLst>
                                            <p:cond delay="0"/>
                                          </p:stCondLst>
                                        </p:cTn>
                                        <p:tgtEl>
                                          <p:spTgt spid="173"/>
                                        </p:tgtEl>
                                        <p:attrNameLst>
                                          <p:attrName>style.visibility</p:attrName>
                                        </p:attrNameLst>
                                      </p:cBhvr>
                                      <p:to>
                                        <p:strVal val="visible"/>
                                      </p:to>
                                    </p:set>
                                    <p:anim by="(-#ppt_w*2)" calcmode="lin" valueType="num">
                                      <p:cBhvr rctx="PPT">
                                        <p:cTn id="15" dur="500" autoRev="1" fill="hold">
                                          <p:stCondLst>
                                            <p:cond delay="0"/>
                                          </p:stCondLst>
                                        </p:cTn>
                                        <p:tgtEl>
                                          <p:spTgt spid="173"/>
                                        </p:tgtEl>
                                        <p:attrNameLst>
                                          <p:attrName>ppt_w</p:attrName>
                                        </p:attrNameLst>
                                      </p:cBhvr>
                                    </p:anim>
                                    <p:anim by="(#ppt_w*0.50)" calcmode="lin" valueType="num">
                                      <p:cBhvr>
                                        <p:cTn id="16" dur="500" decel="50000" autoRev="1" fill="hold">
                                          <p:stCondLst>
                                            <p:cond delay="0"/>
                                          </p:stCondLst>
                                        </p:cTn>
                                        <p:tgtEl>
                                          <p:spTgt spid="173"/>
                                        </p:tgtEl>
                                        <p:attrNameLst>
                                          <p:attrName>ppt_x</p:attrName>
                                        </p:attrNameLst>
                                      </p:cBhvr>
                                    </p:anim>
                                    <p:anim from="(-#ppt_h/2)" to="(#ppt_y)" calcmode="lin" valueType="num">
                                      <p:cBhvr>
                                        <p:cTn id="17" dur="1000" fill="hold">
                                          <p:stCondLst>
                                            <p:cond delay="0"/>
                                          </p:stCondLst>
                                        </p:cTn>
                                        <p:tgtEl>
                                          <p:spTgt spid="173"/>
                                        </p:tgtEl>
                                        <p:attrNameLst>
                                          <p:attrName>ppt_y</p:attrName>
                                        </p:attrNameLst>
                                      </p:cBhvr>
                                    </p:anim>
                                    <p:animRot by="21600000">
                                      <p:cBhvr>
                                        <p:cTn id="18" dur="1000" fill="hold">
                                          <p:stCondLst>
                                            <p:cond delay="0"/>
                                          </p:stCondLst>
                                        </p:cTn>
                                        <p:tgtEl>
                                          <p:spTgt spid="173"/>
                                        </p:tgtEl>
                                        <p:attrNameLst>
                                          <p:attrName>r</p:attrName>
                                        </p:attrNameLst>
                                      </p:cBhvr>
                                    </p:animRot>
                                  </p:childTnLst>
                                </p:cTn>
                              </p:par>
                              <p:par>
                                <p:cTn id="19" presetID="1" presetClass="entr" presetSubtype="0" fill="hold" grpId="0" nodeType="with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par>
                                <p:cTn id="21" presetID="35" presetClass="emph" presetSubtype="0" repeatCount="indefinite" fill="hold" grpId="1" nodeType="withEffect">
                                  <p:stCondLst>
                                    <p:cond delay="0"/>
                                  </p:stCondLst>
                                  <p:childTnLst>
                                    <p:anim calcmode="discrete" valueType="str">
                                      <p:cBhvr>
                                        <p:cTn id="22" dur="1400" fill="hold"/>
                                        <p:tgtEl>
                                          <p:spTgt spid="8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2" grpId="1" animBg="1"/>
      <p:bldP spid="2" grpId="0"/>
      <p:bldP spid="173"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2208</TotalTime>
  <Words>1206</Words>
  <Application>Microsoft Office PowerPoint</Application>
  <PresentationFormat>Widescreen</PresentationFormat>
  <Paragraphs>250</Paragraphs>
  <Slides>29</Slides>
  <Notes>7</Notes>
  <HiddenSlides>0</HiddenSlides>
  <MMClips>5</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29</vt:i4>
      </vt:variant>
    </vt:vector>
  </HeadingPairs>
  <TitlesOfParts>
    <vt:vector size="52" baseType="lpstr">
      <vt:lpstr>#9Slide07 FS North Land Sans</vt:lpstr>
      <vt:lpstr>Calibri</vt:lpstr>
      <vt:lpstr>#9Slide05 SVNUT Triumph</vt:lpstr>
      <vt:lpstr>Calibri Light</vt:lpstr>
      <vt:lpstr>#9Slide07 HoneyCream</vt:lpstr>
      <vt:lpstr>SVN-Rounded</vt:lpstr>
      <vt:lpstr>#9Slide05 Angelline</vt:lpstr>
      <vt:lpstr>#9Slide05 SVNCookie</vt:lpstr>
      <vt:lpstr>Amellinda Weddings</vt:lpstr>
      <vt:lpstr>Piglets</vt:lpstr>
      <vt:lpstr>SVN-Wallington</vt:lpstr>
      <vt:lpstr>#9Slide05 HLT AphroditeSlimStyl</vt:lpstr>
      <vt:lpstr>Comic Sans MS</vt:lpstr>
      <vt:lpstr>#9Slide05 Beautiful Caps</vt:lpstr>
      <vt:lpstr>#9Slide03 SVNCintra</vt:lpstr>
      <vt:lpstr>Times New Roman</vt:lpstr>
      <vt:lpstr>Dreaming Outloud Script Pro</vt:lpstr>
      <vt:lpstr>Arial</vt:lpstr>
      <vt:lpstr>UVN Thanh Pho Nang</vt:lpstr>
      <vt:lpstr>#9Slide07 Koni</vt:lpstr>
      <vt:lpstr>UVF TypoSlabserif</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Diệu Hiền MNT</dc:creator>
  <cp:keywords>Diệu Hiền MNT</cp:keywords>
  <cp:lastModifiedBy>Dương Thị Lan Anh</cp:lastModifiedBy>
  <cp:revision>111</cp:revision>
  <dcterms:created xsi:type="dcterms:W3CDTF">2021-08-25T12:22:34Z</dcterms:created>
  <dcterms:modified xsi:type="dcterms:W3CDTF">2023-04-04T16:40:31Z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2023-04-04T16:40:28Z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6ef1a7b8-ec4e-4485-b58b-ac935652ea91</vt:lpwstr>
  </property>
  <property fmtid="{D5CDD505-2E9C-101B-9397-08002B2CF9AE}" pid="8" name="MSIP_Label_defa4170-0d19-0005-0004-bc88714345d2_ContentBits">
    <vt:lpwstr>0</vt:lpwstr>
  </property>
</Properties>
</file>